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53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18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8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866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496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76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382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028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234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85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FA40-1C2E-4C39-B90B-67C490404E89}" type="datetimeFigureOut">
              <a:rPr lang="es-MX" smtClean="0"/>
              <a:t>14/10/2022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8ACC3-8823-4780-89FC-8CF8931A14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64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745473" y="2895598"/>
            <a:ext cx="372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 Saberes Docentes</a:t>
            </a:r>
            <a:endParaRPr lang="es-MX" sz="3600" b="1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15904" y="2879678"/>
            <a:ext cx="3725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C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Los Saberes Docentes</a:t>
            </a:r>
            <a:endParaRPr lang="es-MX" sz="3600" b="1" dirty="0">
              <a:solidFill>
                <a:srgbClr val="CC00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21099280">
            <a:off x="382137" y="696036"/>
            <a:ext cx="2947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Prever recursos pedagógicos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Reloj De Pared De Dibujos Animados Ilustración del Vector - Ilustración de  arte, pared: 14771566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18624" r="17929" b="18626"/>
          <a:stretch/>
        </p:blipFill>
        <p:spPr bwMode="auto">
          <a:xfrm>
            <a:off x="373175" y="135881"/>
            <a:ext cx="696036" cy="6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icipación: Una herramienta para los padres. - PAPÁS DE PRIMER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4" b="100000" l="52154" r="95077">
                        <a14:foregroundMark x1="63385" y1="43750" x2="63385" y2="43750"/>
                        <a14:foregroundMark x1="75538" y1="42361" x2="75538" y2="42361"/>
                        <a14:foregroundMark x1="87231" y1="94444" x2="87231" y2="94444"/>
                        <a14:foregroundMark x1="89385" y1="94444" x2="89385" y2="94444"/>
                        <a14:foregroundMark x1="94000" y1="96528" x2="94000" y2="96528"/>
                        <a14:foregroundMark x1="59385" y1="98148" x2="59385" y2="98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53"/>
          <a:stretch/>
        </p:blipFill>
        <p:spPr bwMode="auto">
          <a:xfrm>
            <a:off x="7942999" y="986051"/>
            <a:ext cx="962396" cy="13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 rot="472801">
            <a:off x="7092009" y="4919386"/>
            <a:ext cx="159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Improvisar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1. El uso de material didáctico en la Educación básica - El uso de material  didàctico en la educaciòn bàsic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1503" r="61785" b="70268"/>
          <a:stretch/>
        </p:blipFill>
        <p:spPr bwMode="auto">
          <a:xfrm>
            <a:off x="6827344" y="5481313"/>
            <a:ext cx="2129051" cy="96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▷ Portadas de los libros de texto gratuitos de la SEP (1960-2019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3" y="1480747"/>
            <a:ext cx="1843302" cy="162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/>
          <p:cNvSpPr txBox="1"/>
          <p:nvPr/>
        </p:nvSpPr>
        <p:spPr>
          <a:xfrm rot="21300277">
            <a:off x="1886476" y="3942569"/>
            <a:ext cx="159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Atención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 rot="820175">
            <a:off x="6729525" y="354061"/>
            <a:ext cx="15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Mantenimiento escolar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227627" y="6151528"/>
            <a:ext cx="159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Autonomía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75057" y="5859140"/>
            <a:ext cx="15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Conocer necesidades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297229" y="1343056"/>
            <a:ext cx="1599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Experiencias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683083" y="2673064"/>
            <a:ext cx="159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Trabajo colectivo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1046" name="Picture 22" descr="La Teoría Sociocultural de Lev Vygotsk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06" y="4080007"/>
            <a:ext cx="1250437" cy="17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En qué consiste el objetivo de interacción de facebook? - Jota Creativa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 r="14983"/>
          <a:stretch/>
        </p:blipFill>
        <p:spPr bwMode="auto">
          <a:xfrm>
            <a:off x="5455735" y="1656401"/>
            <a:ext cx="1371609" cy="129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Tarea - Monolito Educativ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7" y="3946041"/>
            <a:ext cx="1467711" cy="143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uadroTexto 26"/>
          <p:cNvSpPr txBox="1"/>
          <p:nvPr/>
        </p:nvSpPr>
        <p:spPr>
          <a:xfrm>
            <a:off x="2276075" y="4961037"/>
            <a:ext cx="244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Agrupación mediante características.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2832375" y="1959795"/>
            <a:ext cx="2442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latin typeface="Comic Sans MS" panose="030F0702030302020204" pitchFamily="66" charset="0"/>
              </a:rPr>
              <a:t>Participación de alumnos y padres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1052" name="Picture 28" descr="Modalidades de Cooperación | Agencia Presidencial de Cooperación  Internaciona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8" y="249341"/>
            <a:ext cx="1461439" cy="134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La autoridad del profesor: ni déspotas ni colegas - Magisn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055" y="3373150"/>
            <a:ext cx="1079336" cy="122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30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28</Words>
  <Application>Microsoft Office PowerPoint</Application>
  <PresentationFormat>Carta (216 x 279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Courier New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espinosa</dc:creator>
  <cp:lastModifiedBy>monica espinosa</cp:lastModifiedBy>
  <cp:revision>6</cp:revision>
  <dcterms:created xsi:type="dcterms:W3CDTF">2022-10-15T01:10:56Z</dcterms:created>
  <dcterms:modified xsi:type="dcterms:W3CDTF">2022-10-15T03:01:24Z</dcterms:modified>
</cp:coreProperties>
</file>