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6" r:id="rId1"/>
  </p:sldMasterIdLst>
  <p:notesMasterIdLst>
    <p:notesMasterId r:id="rId12"/>
  </p:notesMasterIdLst>
  <p:sldIdLst>
    <p:sldId id="256" r:id="rId2"/>
    <p:sldId id="257" r:id="rId3"/>
    <p:sldId id="258" r:id="rId4"/>
    <p:sldId id="260" r:id="rId5"/>
    <p:sldId id="261" r:id="rId6"/>
    <p:sldId id="262" r:id="rId7"/>
    <p:sldId id="265" r:id="rId8"/>
    <p:sldId id="271" r:id="rId9"/>
    <p:sldId id="263" r:id="rId10"/>
    <p:sldId id="264"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F8350B2-7A93-44C6-A30E-3E73B806AEE1}">
  <a:tblStyle styleId="{2F8350B2-7A93-44C6-A30E-3E73B806AEE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516"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 Paola Peña" userId="189f372e3f1bb0ab" providerId="LiveId" clId="{AC5D6990-60F4-43F6-9351-94A6E5C169B3}"/>
    <pc:docChg chg="custSel delSld modSld sldOrd delMainMaster">
      <pc:chgData name="Ana Paola Peña" userId="189f372e3f1bb0ab" providerId="LiveId" clId="{AC5D6990-60F4-43F6-9351-94A6E5C169B3}" dt="2022-10-21T13:41:24.492" v="530" actId="20577"/>
      <pc:docMkLst>
        <pc:docMk/>
      </pc:docMkLst>
      <pc:sldChg chg="modSp mod">
        <pc:chgData name="Ana Paola Peña" userId="189f372e3f1bb0ab" providerId="LiveId" clId="{AC5D6990-60F4-43F6-9351-94A6E5C169B3}" dt="2022-10-21T13:41:24.492" v="530" actId="20577"/>
        <pc:sldMkLst>
          <pc:docMk/>
          <pc:sldMk cId="0" sldId="256"/>
        </pc:sldMkLst>
        <pc:spChg chg="mod">
          <ac:chgData name="Ana Paola Peña" userId="189f372e3f1bb0ab" providerId="LiveId" clId="{AC5D6990-60F4-43F6-9351-94A6E5C169B3}" dt="2022-10-21T13:41:24.492" v="530" actId="20577"/>
          <ac:spMkLst>
            <pc:docMk/>
            <pc:sldMk cId="0" sldId="256"/>
            <ac:spMk id="574" creationId="{00000000-0000-0000-0000-000000000000}"/>
          </ac:spMkLst>
        </pc:spChg>
        <pc:spChg chg="mod">
          <ac:chgData name="Ana Paola Peña" userId="189f372e3f1bb0ab" providerId="LiveId" clId="{AC5D6990-60F4-43F6-9351-94A6E5C169B3}" dt="2022-10-21T13:40:34.732" v="496" actId="20577"/>
          <ac:spMkLst>
            <pc:docMk/>
            <pc:sldMk cId="0" sldId="256"/>
            <ac:spMk id="575" creationId="{00000000-0000-0000-0000-000000000000}"/>
          </ac:spMkLst>
        </pc:spChg>
      </pc:sldChg>
      <pc:sldChg chg="del">
        <pc:chgData name="Ana Paola Peña" userId="189f372e3f1bb0ab" providerId="LiveId" clId="{AC5D6990-60F4-43F6-9351-94A6E5C169B3}" dt="2022-10-21T13:40:12.984" v="489" actId="47"/>
        <pc:sldMkLst>
          <pc:docMk/>
          <pc:sldMk cId="0" sldId="259"/>
        </pc:sldMkLst>
      </pc:sldChg>
      <pc:sldChg chg="addSp delSp modSp mod ord modNotes">
        <pc:chgData name="Ana Paola Peña" userId="189f372e3f1bb0ab" providerId="LiveId" clId="{AC5D6990-60F4-43F6-9351-94A6E5C169B3}" dt="2022-10-21T13:16:10.323" v="123" actId="14100"/>
        <pc:sldMkLst>
          <pc:docMk/>
          <pc:sldMk cId="0" sldId="262"/>
        </pc:sldMkLst>
        <pc:spChg chg="add del mod">
          <ac:chgData name="Ana Paola Peña" userId="189f372e3f1bb0ab" providerId="LiveId" clId="{AC5D6990-60F4-43F6-9351-94A6E5C169B3}" dt="2022-10-21T13:12:50.678" v="3" actId="478"/>
          <ac:spMkLst>
            <pc:docMk/>
            <pc:sldMk cId="0" sldId="262"/>
            <ac:spMk id="3" creationId="{3FF90655-6BF8-D706-9E97-E3A2AB89CA8B}"/>
          </ac:spMkLst>
        </pc:spChg>
        <pc:spChg chg="add del mod">
          <ac:chgData name="Ana Paola Peña" userId="189f372e3f1bb0ab" providerId="LiveId" clId="{AC5D6990-60F4-43F6-9351-94A6E5C169B3}" dt="2022-10-21T13:12:58.484" v="6" actId="478"/>
          <ac:spMkLst>
            <pc:docMk/>
            <pc:sldMk cId="0" sldId="262"/>
            <ac:spMk id="5" creationId="{4DBFB061-E490-CBB9-B0E7-51DD7F0C1AB6}"/>
          </ac:spMkLst>
        </pc:spChg>
        <pc:spChg chg="add del mod">
          <ac:chgData name="Ana Paola Peña" userId="189f372e3f1bb0ab" providerId="LiveId" clId="{AC5D6990-60F4-43F6-9351-94A6E5C169B3}" dt="2022-10-21T13:13:02.808" v="8" actId="478"/>
          <ac:spMkLst>
            <pc:docMk/>
            <pc:sldMk cId="0" sldId="262"/>
            <ac:spMk id="7" creationId="{89FD4723-12B7-9C74-CC89-6453B40C5318}"/>
          </ac:spMkLst>
        </pc:spChg>
        <pc:spChg chg="mod">
          <ac:chgData name="Ana Paola Peña" userId="189f372e3f1bb0ab" providerId="LiveId" clId="{AC5D6990-60F4-43F6-9351-94A6E5C169B3}" dt="2022-10-21T13:16:10.323" v="123" actId="14100"/>
          <ac:spMkLst>
            <pc:docMk/>
            <pc:sldMk cId="0" sldId="262"/>
            <ac:spMk id="670" creationId="{00000000-0000-0000-0000-000000000000}"/>
          </ac:spMkLst>
        </pc:spChg>
        <pc:spChg chg="del">
          <ac:chgData name="Ana Paola Peña" userId="189f372e3f1bb0ab" providerId="LiveId" clId="{AC5D6990-60F4-43F6-9351-94A6E5C169B3}" dt="2022-10-21T13:13:02.269" v="7" actId="478"/>
          <ac:spMkLst>
            <pc:docMk/>
            <pc:sldMk cId="0" sldId="262"/>
            <ac:spMk id="671" creationId="{00000000-0000-0000-0000-000000000000}"/>
          </ac:spMkLst>
        </pc:spChg>
        <pc:spChg chg="mod">
          <ac:chgData name="Ana Paola Peña" userId="189f372e3f1bb0ab" providerId="LiveId" clId="{AC5D6990-60F4-43F6-9351-94A6E5C169B3}" dt="2022-10-21T13:16:02.696" v="122" actId="20577"/>
          <ac:spMkLst>
            <pc:docMk/>
            <pc:sldMk cId="0" sldId="262"/>
            <ac:spMk id="672" creationId="{00000000-0000-0000-0000-000000000000}"/>
          </ac:spMkLst>
        </pc:spChg>
        <pc:spChg chg="del">
          <ac:chgData name="Ana Paola Peña" userId="189f372e3f1bb0ab" providerId="LiveId" clId="{AC5D6990-60F4-43F6-9351-94A6E5C169B3}" dt="2022-10-21T13:12:56.294" v="5" actId="478"/>
          <ac:spMkLst>
            <pc:docMk/>
            <pc:sldMk cId="0" sldId="262"/>
            <ac:spMk id="673" creationId="{00000000-0000-0000-0000-000000000000}"/>
          </ac:spMkLst>
        </pc:spChg>
        <pc:spChg chg="del">
          <ac:chgData name="Ana Paola Peña" userId="189f372e3f1bb0ab" providerId="LiveId" clId="{AC5D6990-60F4-43F6-9351-94A6E5C169B3}" dt="2022-10-21T13:12:47.589" v="2" actId="478"/>
          <ac:spMkLst>
            <pc:docMk/>
            <pc:sldMk cId="0" sldId="262"/>
            <ac:spMk id="674" creationId="{00000000-0000-0000-0000-000000000000}"/>
          </ac:spMkLst>
        </pc:spChg>
      </pc:sldChg>
      <pc:sldChg chg="modSp mod ord modNotes">
        <pc:chgData name="Ana Paola Peña" userId="189f372e3f1bb0ab" providerId="LiveId" clId="{AC5D6990-60F4-43F6-9351-94A6E5C169B3}" dt="2022-10-21T13:33:56.257" v="350" actId="20577"/>
        <pc:sldMkLst>
          <pc:docMk/>
          <pc:sldMk cId="0" sldId="263"/>
        </pc:sldMkLst>
        <pc:spChg chg="mod">
          <ac:chgData name="Ana Paola Peña" userId="189f372e3f1bb0ab" providerId="LiveId" clId="{AC5D6990-60F4-43F6-9351-94A6E5C169B3}" dt="2022-10-21T13:33:18.682" v="340" actId="20577"/>
          <ac:spMkLst>
            <pc:docMk/>
            <pc:sldMk cId="0" sldId="263"/>
            <ac:spMk id="681" creationId="{00000000-0000-0000-0000-000000000000}"/>
          </ac:spMkLst>
        </pc:spChg>
        <pc:spChg chg="mod">
          <ac:chgData name="Ana Paola Peña" userId="189f372e3f1bb0ab" providerId="LiveId" clId="{AC5D6990-60F4-43F6-9351-94A6E5C169B3}" dt="2022-10-21T13:33:56.257" v="350" actId="20577"/>
          <ac:spMkLst>
            <pc:docMk/>
            <pc:sldMk cId="0" sldId="263"/>
            <ac:spMk id="682" creationId="{00000000-0000-0000-0000-000000000000}"/>
          </ac:spMkLst>
        </pc:spChg>
      </pc:sldChg>
      <pc:sldChg chg="addSp delSp modSp mod ord modNotes">
        <pc:chgData name="Ana Paola Peña" userId="189f372e3f1bb0ab" providerId="LiveId" clId="{AC5D6990-60F4-43F6-9351-94A6E5C169B3}" dt="2022-10-21T13:39:42.140" v="445" actId="1076"/>
        <pc:sldMkLst>
          <pc:docMk/>
          <pc:sldMk cId="0" sldId="264"/>
        </pc:sldMkLst>
        <pc:spChg chg="add del mod">
          <ac:chgData name="Ana Paola Peña" userId="189f372e3f1bb0ab" providerId="LiveId" clId="{AC5D6990-60F4-43F6-9351-94A6E5C169B3}" dt="2022-10-21T13:37:16.026" v="435" actId="478"/>
          <ac:spMkLst>
            <pc:docMk/>
            <pc:sldMk cId="0" sldId="264"/>
            <ac:spMk id="3" creationId="{A11B1BEC-C5C2-6C45-CFF7-42FC9DD0090F}"/>
          </ac:spMkLst>
        </pc:spChg>
        <pc:spChg chg="add del mod">
          <ac:chgData name="Ana Paola Peña" userId="189f372e3f1bb0ab" providerId="LiveId" clId="{AC5D6990-60F4-43F6-9351-94A6E5C169B3}" dt="2022-10-21T13:37:20.775" v="437" actId="478"/>
          <ac:spMkLst>
            <pc:docMk/>
            <pc:sldMk cId="0" sldId="264"/>
            <ac:spMk id="5" creationId="{2801DB8A-D4E0-8CC6-5E96-15319FBC6472}"/>
          </ac:spMkLst>
        </pc:spChg>
        <pc:spChg chg="mod">
          <ac:chgData name="Ana Paola Peña" userId="189f372e3f1bb0ab" providerId="LiveId" clId="{AC5D6990-60F4-43F6-9351-94A6E5C169B3}" dt="2022-10-21T13:39:42.140" v="445" actId="1076"/>
          <ac:spMkLst>
            <pc:docMk/>
            <pc:sldMk cId="0" sldId="264"/>
            <ac:spMk id="691" creationId="{00000000-0000-0000-0000-000000000000}"/>
          </ac:spMkLst>
        </pc:spChg>
        <pc:spChg chg="mod">
          <ac:chgData name="Ana Paola Peña" userId="189f372e3f1bb0ab" providerId="LiveId" clId="{AC5D6990-60F4-43F6-9351-94A6E5C169B3}" dt="2022-10-21T13:39:38.588" v="444" actId="1076"/>
          <ac:spMkLst>
            <pc:docMk/>
            <pc:sldMk cId="0" sldId="264"/>
            <ac:spMk id="692" creationId="{00000000-0000-0000-0000-000000000000}"/>
          </ac:spMkLst>
        </pc:spChg>
        <pc:spChg chg="mod">
          <ac:chgData name="Ana Paola Peña" userId="189f372e3f1bb0ab" providerId="LiveId" clId="{AC5D6990-60F4-43F6-9351-94A6E5C169B3}" dt="2022-10-21T13:36:33.621" v="433" actId="20577"/>
          <ac:spMkLst>
            <pc:docMk/>
            <pc:sldMk cId="0" sldId="264"/>
            <ac:spMk id="693" creationId="{00000000-0000-0000-0000-000000000000}"/>
          </ac:spMkLst>
        </pc:spChg>
        <pc:spChg chg="del">
          <ac:chgData name="Ana Paola Peña" userId="189f372e3f1bb0ab" providerId="LiveId" clId="{AC5D6990-60F4-43F6-9351-94A6E5C169B3}" dt="2022-10-21T13:37:13.166" v="434" actId="478"/>
          <ac:spMkLst>
            <pc:docMk/>
            <pc:sldMk cId="0" sldId="264"/>
            <ac:spMk id="694" creationId="{00000000-0000-0000-0000-000000000000}"/>
          </ac:spMkLst>
        </pc:spChg>
        <pc:spChg chg="del">
          <ac:chgData name="Ana Paola Peña" userId="189f372e3f1bb0ab" providerId="LiveId" clId="{AC5D6990-60F4-43F6-9351-94A6E5C169B3}" dt="2022-10-21T13:37:19.192" v="436" actId="478"/>
          <ac:spMkLst>
            <pc:docMk/>
            <pc:sldMk cId="0" sldId="264"/>
            <ac:spMk id="695" creationId="{00000000-0000-0000-0000-000000000000}"/>
          </ac:spMkLst>
        </pc:spChg>
      </pc:sldChg>
      <pc:sldChg chg="delSp modSp mod ord modNotes">
        <pc:chgData name="Ana Paola Peña" userId="189f372e3f1bb0ab" providerId="LiveId" clId="{AC5D6990-60F4-43F6-9351-94A6E5C169B3}" dt="2022-10-21T13:20:09.810" v="219" actId="1076"/>
        <pc:sldMkLst>
          <pc:docMk/>
          <pc:sldMk cId="0" sldId="265"/>
        </pc:sldMkLst>
        <pc:spChg chg="mod">
          <ac:chgData name="Ana Paola Peña" userId="189f372e3f1bb0ab" providerId="LiveId" clId="{AC5D6990-60F4-43F6-9351-94A6E5C169B3}" dt="2022-10-21T13:20:05.345" v="218" actId="1076"/>
          <ac:spMkLst>
            <pc:docMk/>
            <pc:sldMk cId="0" sldId="265"/>
            <ac:spMk id="703" creationId="{00000000-0000-0000-0000-000000000000}"/>
          </ac:spMkLst>
        </pc:spChg>
        <pc:spChg chg="mod">
          <ac:chgData name="Ana Paola Peña" userId="189f372e3f1bb0ab" providerId="LiveId" clId="{AC5D6990-60F4-43F6-9351-94A6E5C169B3}" dt="2022-10-21T13:19:58.082" v="216" actId="1076"/>
          <ac:spMkLst>
            <pc:docMk/>
            <pc:sldMk cId="0" sldId="265"/>
            <ac:spMk id="704" creationId="{00000000-0000-0000-0000-000000000000}"/>
          </ac:spMkLst>
        </pc:spChg>
        <pc:spChg chg="mod">
          <ac:chgData name="Ana Paola Peña" userId="189f372e3f1bb0ab" providerId="LiveId" clId="{AC5D6990-60F4-43F6-9351-94A6E5C169B3}" dt="2022-10-21T13:19:51.060" v="214" actId="1076"/>
          <ac:spMkLst>
            <pc:docMk/>
            <pc:sldMk cId="0" sldId="265"/>
            <ac:spMk id="705" creationId="{00000000-0000-0000-0000-000000000000}"/>
          </ac:spMkLst>
        </pc:spChg>
        <pc:spChg chg="mod">
          <ac:chgData name="Ana Paola Peña" userId="189f372e3f1bb0ab" providerId="LiveId" clId="{AC5D6990-60F4-43F6-9351-94A6E5C169B3}" dt="2022-10-21T13:17:47.828" v="145" actId="207"/>
          <ac:spMkLst>
            <pc:docMk/>
            <pc:sldMk cId="0" sldId="265"/>
            <ac:spMk id="706" creationId="{00000000-0000-0000-0000-000000000000}"/>
          </ac:spMkLst>
        </pc:spChg>
        <pc:spChg chg="mod">
          <ac:chgData name="Ana Paola Peña" userId="189f372e3f1bb0ab" providerId="LiveId" clId="{AC5D6990-60F4-43F6-9351-94A6E5C169B3}" dt="2022-10-21T13:20:09.810" v="219" actId="1076"/>
          <ac:spMkLst>
            <pc:docMk/>
            <pc:sldMk cId="0" sldId="265"/>
            <ac:spMk id="707" creationId="{00000000-0000-0000-0000-000000000000}"/>
          </ac:spMkLst>
        </pc:spChg>
        <pc:spChg chg="mod">
          <ac:chgData name="Ana Paola Peña" userId="189f372e3f1bb0ab" providerId="LiveId" clId="{AC5D6990-60F4-43F6-9351-94A6E5C169B3}" dt="2022-10-21T13:20:01.946" v="217" actId="1076"/>
          <ac:spMkLst>
            <pc:docMk/>
            <pc:sldMk cId="0" sldId="265"/>
            <ac:spMk id="708" creationId="{00000000-0000-0000-0000-000000000000}"/>
          </ac:spMkLst>
        </pc:spChg>
        <pc:spChg chg="mod">
          <ac:chgData name="Ana Paola Peña" userId="189f372e3f1bb0ab" providerId="LiveId" clId="{AC5D6990-60F4-43F6-9351-94A6E5C169B3}" dt="2022-10-21T13:19:54.322" v="215" actId="1076"/>
          <ac:spMkLst>
            <pc:docMk/>
            <pc:sldMk cId="0" sldId="265"/>
            <ac:spMk id="709" creationId="{00000000-0000-0000-0000-000000000000}"/>
          </ac:spMkLst>
        </pc:spChg>
        <pc:picChg chg="del">
          <ac:chgData name="Ana Paola Peña" userId="189f372e3f1bb0ab" providerId="LiveId" clId="{AC5D6990-60F4-43F6-9351-94A6E5C169B3}" dt="2022-10-21T13:17:51.559" v="146" actId="478"/>
          <ac:picMkLst>
            <pc:docMk/>
            <pc:sldMk cId="0" sldId="265"/>
            <ac:picMk id="710" creationId="{00000000-0000-0000-0000-000000000000}"/>
          </ac:picMkLst>
        </pc:picChg>
        <pc:picChg chg="del">
          <ac:chgData name="Ana Paola Peña" userId="189f372e3f1bb0ab" providerId="LiveId" clId="{AC5D6990-60F4-43F6-9351-94A6E5C169B3}" dt="2022-10-21T13:17:55.779" v="148" actId="478"/>
          <ac:picMkLst>
            <pc:docMk/>
            <pc:sldMk cId="0" sldId="265"/>
            <ac:picMk id="711" creationId="{00000000-0000-0000-0000-000000000000}"/>
          </ac:picMkLst>
        </pc:picChg>
        <pc:picChg chg="del">
          <ac:chgData name="Ana Paola Peña" userId="189f372e3f1bb0ab" providerId="LiveId" clId="{AC5D6990-60F4-43F6-9351-94A6E5C169B3}" dt="2022-10-21T13:17:53.681" v="147" actId="478"/>
          <ac:picMkLst>
            <pc:docMk/>
            <pc:sldMk cId="0" sldId="265"/>
            <ac:picMk id="712" creationId="{00000000-0000-0000-0000-000000000000}"/>
          </ac:picMkLst>
        </pc:picChg>
      </pc:sldChg>
      <pc:sldChg chg="del">
        <pc:chgData name="Ana Paola Peña" userId="189f372e3f1bb0ab" providerId="LiveId" clId="{AC5D6990-60F4-43F6-9351-94A6E5C169B3}" dt="2022-10-21T13:40:12.108" v="488" actId="47"/>
        <pc:sldMkLst>
          <pc:docMk/>
          <pc:sldMk cId="0" sldId="266"/>
        </pc:sldMkLst>
      </pc:sldChg>
      <pc:sldChg chg="del">
        <pc:chgData name="Ana Paola Peña" userId="189f372e3f1bb0ab" providerId="LiveId" clId="{AC5D6990-60F4-43F6-9351-94A6E5C169B3}" dt="2022-10-21T13:40:11.374" v="487" actId="47"/>
        <pc:sldMkLst>
          <pc:docMk/>
          <pc:sldMk cId="0" sldId="267"/>
        </pc:sldMkLst>
      </pc:sldChg>
      <pc:sldChg chg="del">
        <pc:chgData name="Ana Paola Peña" userId="189f372e3f1bb0ab" providerId="LiveId" clId="{AC5D6990-60F4-43F6-9351-94A6E5C169B3}" dt="2022-10-21T13:40:10.889" v="486" actId="47"/>
        <pc:sldMkLst>
          <pc:docMk/>
          <pc:sldMk cId="0" sldId="268"/>
        </pc:sldMkLst>
      </pc:sldChg>
      <pc:sldChg chg="del">
        <pc:chgData name="Ana Paola Peña" userId="189f372e3f1bb0ab" providerId="LiveId" clId="{AC5D6990-60F4-43F6-9351-94A6E5C169B3}" dt="2022-10-21T13:40:10.623" v="485" actId="47"/>
        <pc:sldMkLst>
          <pc:docMk/>
          <pc:sldMk cId="0" sldId="269"/>
        </pc:sldMkLst>
      </pc:sldChg>
      <pc:sldChg chg="del">
        <pc:chgData name="Ana Paola Peña" userId="189f372e3f1bb0ab" providerId="LiveId" clId="{AC5D6990-60F4-43F6-9351-94A6E5C169B3}" dt="2022-10-21T13:40:10.139" v="484" actId="47"/>
        <pc:sldMkLst>
          <pc:docMk/>
          <pc:sldMk cId="0" sldId="270"/>
        </pc:sldMkLst>
      </pc:sldChg>
      <pc:sldChg chg="modSp mod ord modNotes">
        <pc:chgData name="Ana Paola Peña" userId="189f372e3f1bb0ab" providerId="LiveId" clId="{AC5D6990-60F4-43F6-9351-94A6E5C169B3}" dt="2022-10-21T13:30:42.270" v="311" actId="404"/>
        <pc:sldMkLst>
          <pc:docMk/>
          <pc:sldMk cId="0" sldId="271"/>
        </pc:sldMkLst>
        <pc:spChg chg="mod">
          <ac:chgData name="Ana Paola Peña" userId="189f372e3f1bb0ab" providerId="LiveId" clId="{AC5D6990-60F4-43F6-9351-94A6E5C169B3}" dt="2022-10-21T13:30:42.270" v="311" actId="404"/>
          <ac:spMkLst>
            <pc:docMk/>
            <pc:sldMk cId="0" sldId="271"/>
            <ac:spMk id="790" creationId="{00000000-0000-0000-0000-000000000000}"/>
          </ac:spMkLst>
        </pc:spChg>
        <pc:spChg chg="mod">
          <ac:chgData name="Ana Paola Peña" userId="189f372e3f1bb0ab" providerId="LiveId" clId="{AC5D6990-60F4-43F6-9351-94A6E5C169B3}" dt="2022-10-21T13:28:05.810" v="289" actId="14100"/>
          <ac:spMkLst>
            <pc:docMk/>
            <pc:sldMk cId="0" sldId="271"/>
            <ac:spMk id="791" creationId="{00000000-0000-0000-0000-000000000000}"/>
          </ac:spMkLst>
        </pc:spChg>
      </pc:sldChg>
      <pc:sldChg chg="del">
        <pc:chgData name="Ana Paola Peña" userId="189f372e3f1bb0ab" providerId="LiveId" clId="{AC5D6990-60F4-43F6-9351-94A6E5C169B3}" dt="2022-10-21T13:40:09.654" v="483" actId="47"/>
        <pc:sldMkLst>
          <pc:docMk/>
          <pc:sldMk cId="0" sldId="272"/>
        </pc:sldMkLst>
      </pc:sldChg>
      <pc:sldChg chg="del">
        <pc:chgData name="Ana Paola Peña" userId="189f372e3f1bb0ab" providerId="LiveId" clId="{AC5D6990-60F4-43F6-9351-94A6E5C169B3}" dt="2022-10-21T13:40:09.639" v="482" actId="47"/>
        <pc:sldMkLst>
          <pc:docMk/>
          <pc:sldMk cId="0" sldId="273"/>
        </pc:sldMkLst>
      </pc:sldChg>
      <pc:sldChg chg="del">
        <pc:chgData name="Ana Paola Peña" userId="189f372e3f1bb0ab" providerId="LiveId" clId="{AC5D6990-60F4-43F6-9351-94A6E5C169B3}" dt="2022-10-21T13:40:09.623" v="481" actId="47"/>
        <pc:sldMkLst>
          <pc:docMk/>
          <pc:sldMk cId="0" sldId="274"/>
        </pc:sldMkLst>
      </pc:sldChg>
      <pc:sldChg chg="del">
        <pc:chgData name="Ana Paola Peña" userId="189f372e3f1bb0ab" providerId="LiveId" clId="{AC5D6990-60F4-43F6-9351-94A6E5C169B3}" dt="2022-10-21T13:40:09.607" v="480" actId="47"/>
        <pc:sldMkLst>
          <pc:docMk/>
          <pc:sldMk cId="0" sldId="275"/>
        </pc:sldMkLst>
      </pc:sldChg>
      <pc:sldChg chg="del">
        <pc:chgData name="Ana Paola Peña" userId="189f372e3f1bb0ab" providerId="LiveId" clId="{AC5D6990-60F4-43F6-9351-94A6E5C169B3}" dt="2022-10-21T13:40:09.576" v="479" actId="47"/>
        <pc:sldMkLst>
          <pc:docMk/>
          <pc:sldMk cId="0" sldId="276"/>
        </pc:sldMkLst>
      </pc:sldChg>
      <pc:sldChg chg="del">
        <pc:chgData name="Ana Paola Peña" userId="189f372e3f1bb0ab" providerId="LiveId" clId="{AC5D6990-60F4-43F6-9351-94A6E5C169B3}" dt="2022-10-21T13:40:09.529" v="478" actId="47"/>
        <pc:sldMkLst>
          <pc:docMk/>
          <pc:sldMk cId="0" sldId="277"/>
        </pc:sldMkLst>
      </pc:sldChg>
      <pc:sldChg chg="del">
        <pc:chgData name="Ana Paola Peña" userId="189f372e3f1bb0ab" providerId="LiveId" clId="{AC5D6990-60F4-43F6-9351-94A6E5C169B3}" dt="2022-10-21T13:40:09.311" v="477" actId="47"/>
        <pc:sldMkLst>
          <pc:docMk/>
          <pc:sldMk cId="0" sldId="278"/>
        </pc:sldMkLst>
      </pc:sldChg>
      <pc:sldChg chg="del">
        <pc:chgData name="Ana Paola Peña" userId="189f372e3f1bb0ab" providerId="LiveId" clId="{AC5D6990-60F4-43F6-9351-94A6E5C169B3}" dt="2022-10-21T13:40:09.264" v="476" actId="47"/>
        <pc:sldMkLst>
          <pc:docMk/>
          <pc:sldMk cId="0" sldId="279"/>
        </pc:sldMkLst>
      </pc:sldChg>
      <pc:sldChg chg="del">
        <pc:chgData name="Ana Paola Peña" userId="189f372e3f1bb0ab" providerId="LiveId" clId="{AC5D6990-60F4-43F6-9351-94A6E5C169B3}" dt="2022-10-21T13:40:09.201" v="475" actId="47"/>
        <pc:sldMkLst>
          <pc:docMk/>
          <pc:sldMk cId="0" sldId="280"/>
        </pc:sldMkLst>
      </pc:sldChg>
      <pc:sldChg chg="del">
        <pc:chgData name="Ana Paola Peña" userId="189f372e3f1bb0ab" providerId="LiveId" clId="{AC5D6990-60F4-43F6-9351-94A6E5C169B3}" dt="2022-10-21T13:40:09.170" v="474" actId="47"/>
        <pc:sldMkLst>
          <pc:docMk/>
          <pc:sldMk cId="0" sldId="281"/>
        </pc:sldMkLst>
      </pc:sldChg>
      <pc:sldChg chg="del">
        <pc:chgData name="Ana Paola Peña" userId="189f372e3f1bb0ab" providerId="LiveId" clId="{AC5D6990-60F4-43F6-9351-94A6E5C169B3}" dt="2022-10-21T13:40:09.060" v="473" actId="47"/>
        <pc:sldMkLst>
          <pc:docMk/>
          <pc:sldMk cId="0" sldId="282"/>
        </pc:sldMkLst>
      </pc:sldChg>
      <pc:sldChg chg="del">
        <pc:chgData name="Ana Paola Peña" userId="189f372e3f1bb0ab" providerId="LiveId" clId="{AC5D6990-60F4-43F6-9351-94A6E5C169B3}" dt="2022-10-21T13:40:08.920" v="472" actId="47"/>
        <pc:sldMkLst>
          <pc:docMk/>
          <pc:sldMk cId="0" sldId="283"/>
        </pc:sldMkLst>
      </pc:sldChg>
      <pc:sldChg chg="del">
        <pc:chgData name="Ana Paola Peña" userId="189f372e3f1bb0ab" providerId="LiveId" clId="{AC5D6990-60F4-43F6-9351-94A6E5C169B3}" dt="2022-10-21T13:40:08.795" v="471" actId="47"/>
        <pc:sldMkLst>
          <pc:docMk/>
          <pc:sldMk cId="0" sldId="284"/>
        </pc:sldMkLst>
      </pc:sldChg>
      <pc:sldChg chg="del">
        <pc:chgData name="Ana Paola Peña" userId="189f372e3f1bb0ab" providerId="LiveId" clId="{AC5D6990-60F4-43F6-9351-94A6E5C169B3}" dt="2022-10-21T13:40:08.654" v="470" actId="47"/>
        <pc:sldMkLst>
          <pc:docMk/>
          <pc:sldMk cId="0" sldId="285"/>
        </pc:sldMkLst>
      </pc:sldChg>
      <pc:sldChg chg="del">
        <pc:chgData name="Ana Paola Peña" userId="189f372e3f1bb0ab" providerId="LiveId" clId="{AC5D6990-60F4-43F6-9351-94A6E5C169B3}" dt="2022-10-21T13:40:08.545" v="469" actId="47"/>
        <pc:sldMkLst>
          <pc:docMk/>
          <pc:sldMk cId="0" sldId="286"/>
        </pc:sldMkLst>
      </pc:sldChg>
      <pc:sldChg chg="del">
        <pc:chgData name="Ana Paola Peña" userId="189f372e3f1bb0ab" providerId="LiveId" clId="{AC5D6990-60F4-43F6-9351-94A6E5C169B3}" dt="2022-10-21T13:40:08.373" v="468" actId="47"/>
        <pc:sldMkLst>
          <pc:docMk/>
          <pc:sldMk cId="0" sldId="287"/>
        </pc:sldMkLst>
      </pc:sldChg>
      <pc:sldChg chg="del">
        <pc:chgData name="Ana Paola Peña" userId="189f372e3f1bb0ab" providerId="LiveId" clId="{AC5D6990-60F4-43F6-9351-94A6E5C169B3}" dt="2022-10-21T13:40:08.279" v="467" actId="47"/>
        <pc:sldMkLst>
          <pc:docMk/>
          <pc:sldMk cId="0" sldId="288"/>
        </pc:sldMkLst>
      </pc:sldChg>
      <pc:sldChg chg="del">
        <pc:chgData name="Ana Paola Peña" userId="189f372e3f1bb0ab" providerId="LiveId" clId="{AC5D6990-60F4-43F6-9351-94A6E5C169B3}" dt="2022-10-21T13:40:07.935" v="466" actId="47"/>
        <pc:sldMkLst>
          <pc:docMk/>
          <pc:sldMk cId="0" sldId="289"/>
        </pc:sldMkLst>
      </pc:sldChg>
      <pc:sldChg chg="del">
        <pc:chgData name="Ana Paola Peña" userId="189f372e3f1bb0ab" providerId="LiveId" clId="{AC5D6990-60F4-43F6-9351-94A6E5C169B3}" dt="2022-10-21T13:40:07.904" v="465" actId="47"/>
        <pc:sldMkLst>
          <pc:docMk/>
          <pc:sldMk cId="0" sldId="290"/>
        </pc:sldMkLst>
      </pc:sldChg>
      <pc:sldChg chg="del ord modNotes">
        <pc:chgData name="Ana Paola Peña" userId="189f372e3f1bb0ab" providerId="LiveId" clId="{AC5D6990-60F4-43F6-9351-94A6E5C169B3}" dt="2022-10-21T13:40:14.081" v="490" actId="47"/>
        <pc:sldMkLst>
          <pc:docMk/>
          <pc:sldMk cId="0" sldId="291"/>
        </pc:sldMkLst>
      </pc:sldChg>
      <pc:sldChg chg="del">
        <pc:chgData name="Ana Paola Peña" userId="189f372e3f1bb0ab" providerId="LiveId" clId="{AC5D6990-60F4-43F6-9351-94A6E5C169B3}" dt="2022-10-21T13:40:07.873" v="464" actId="47"/>
        <pc:sldMkLst>
          <pc:docMk/>
          <pc:sldMk cId="0" sldId="292"/>
        </pc:sldMkLst>
      </pc:sldChg>
      <pc:sldChg chg="del">
        <pc:chgData name="Ana Paola Peña" userId="189f372e3f1bb0ab" providerId="LiveId" clId="{AC5D6990-60F4-43F6-9351-94A6E5C169B3}" dt="2022-10-21T13:40:07.779" v="463" actId="47"/>
        <pc:sldMkLst>
          <pc:docMk/>
          <pc:sldMk cId="0" sldId="293"/>
        </pc:sldMkLst>
      </pc:sldChg>
      <pc:sldChg chg="del">
        <pc:chgData name="Ana Paola Peña" userId="189f372e3f1bb0ab" providerId="LiveId" clId="{AC5D6990-60F4-43F6-9351-94A6E5C169B3}" dt="2022-10-21T13:40:07.732" v="462" actId="47"/>
        <pc:sldMkLst>
          <pc:docMk/>
          <pc:sldMk cId="0" sldId="294"/>
        </pc:sldMkLst>
      </pc:sldChg>
      <pc:sldChg chg="del">
        <pc:chgData name="Ana Paola Peña" userId="189f372e3f1bb0ab" providerId="LiveId" clId="{AC5D6990-60F4-43F6-9351-94A6E5C169B3}" dt="2022-10-21T13:40:07.685" v="461" actId="47"/>
        <pc:sldMkLst>
          <pc:docMk/>
          <pc:sldMk cId="0" sldId="295"/>
        </pc:sldMkLst>
      </pc:sldChg>
      <pc:sldChg chg="del">
        <pc:chgData name="Ana Paola Peña" userId="189f372e3f1bb0ab" providerId="LiveId" clId="{AC5D6990-60F4-43F6-9351-94A6E5C169B3}" dt="2022-10-21T13:40:07.669" v="460" actId="47"/>
        <pc:sldMkLst>
          <pc:docMk/>
          <pc:sldMk cId="0" sldId="296"/>
        </pc:sldMkLst>
      </pc:sldChg>
      <pc:sldChg chg="del">
        <pc:chgData name="Ana Paola Peña" userId="189f372e3f1bb0ab" providerId="LiveId" clId="{AC5D6990-60F4-43F6-9351-94A6E5C169B3}" dt="2022-10-21T13:40:07.654" v="459" actId="47"/>
        <pc:sldMkLst>
          <pc:docMk/>
          <pc:sldMk cId="0" sldId="297"/>
        </pc:sldMkLst>
      </pc:sldChg>
      <pc:sldChg chg="del">
        <pc:chgData name="Ana Paola Peña" userId="189f372e3f1bb0ab" providerId="LiveId" clId="{AC5D6990-60F4-43F6-9351-94A6E5C169B3}" dt="2022-10-21T13:40:07.216" v="458" actId="47"/>
        <pc:sldMkLst>
          <pc:docMk/>
          <pc:sldMk cId="0" sldId="298"/>
        </pc:sldMkLst>
      </pc:sldChg>
      <pc:sldChg chg="del">
        <pc:chgData name="Ana Paola Peña" userId="189f372e3f1bb0ab" providerId="LiveId" clId="{AC5D6990-60F4-43F6-9351-94A6E5C169B3}" dt="2022-10-21T13:40:06.638" v="457" actId="47"/>
        <pc:sldMkLst>
          <pc:docMk/>
          <pc:sldMk cId="0" sldId="299"/>
        </pc:sldMkLst>
      </pc:sldChg>
      <pc:sldChg chg="del">
        <pc:chgData name="Ana Paola Peña" userId="189f372e3f1bb0ab" providerId="LiveId" clId="{AC5D6990-60F4-43F6-9351-94A6E5C169B3}" dt="2022-10-21T13:40:06.294" v="456" actId="47"/>
        <pc:sldMkLst>
          <pc:docMk/>
          <pc:sldMk cId="0" sldId="300"/>
        </pc:sldMkLst>
      </pc:sldChg>
      <pc:sldChg chg="del">
        <pc:chgData name="Ana Paola Peña" userId="189f372e3f1bb0ab" providerId="LiveId" clId="{AC5D6990-60F4-43F6-9351-94A6E5C169B3}" dt="2022-10-21T13:40:06.060" v="455" actId="47"/>
        <pc:sldMkLst>
          <pc:docMk/>
          <pc:sldMk cId="0" sldId="301"/>
        </pc:sldMkLst>
      </pc:sldChg>
      <pc:sldChg chg="del">
        <pc:chgData name="Ana Paola Peña" userId="189f372e3f1bb0ab" providerId="LiveId" clId="{AC5D6990-60F4-43F6-9351-94A6E5C169B3}" dt="2022-10-21T13:40:05.778" v="454" actId="47"/>
        <pc:sldMkLst>
          <pc:docMk/>
          <pc:sldMk cId="0" sldId="302"/>
        </pc:sldMkLst>
      </pc:sldChg>
      <pc:sldChg chg="del">
        <pc:chgData name="Ana Paola Peña" userId="189f372e3f1bb0ab" providerId="LiveId" clId="{AC5D6990-60F4-43F6-9351-94A6E5C169B3}" dt="2022-10-21T13:40:05.575" v="453" actId="47"/>
        <pc:sldMkLst>
          <pc:docMk/>
          <pc:sldMk cId="0" sldId="303"/>
        </pc:sldMkLst>
      </pc:sldChg>
      <pc:sldChg chg="del">
        <pc:chgData name="Ana Paola Peña" userId="189f372e3f1bb0ab" providerId="LiveId" clId="{AC5D6990-60F4-43F6-9351-94A6E5C169B3}" dt="2022-10-21T13:40:05.309" v="452" actId="47"/>
        <pc:sldMkLst>
          <pc:docMk/>
          <pc:sldMk cId="0" sldId="304"/>
        </pc:sldMkLst>
      </pc:sldChg>
      <pc:sldChg chg="del">
        <pc:chgData name="Ana Paola Peña" userId="189f372e3f1bb0ab" providerId="LiveId" clId="{AC5D6990-60F4-43F6-9351-94A6E5C169B3}" dt="2022-10-21T13:40:04.919" v="451" actId="47"/>
        <pc:sldMkLst>
          <pc:docMk/>
          <pc:sldMk cId="0" sldId="305"/>
        </pc:sldMkLst>
      </pc:sldChg>
      <pc:sldChg chg="del">
        <pc:chgData name="Ana Paola Peña" userId="189f372e3f1bb0ab" providerId="LiveId" clId="{AC5D6990-60F4-43F6-9351-94A6E5C169B3}" dt="2022-10-21T13:40:04.340" v="450" actId="47"/>
        <pc:sldMkLst>
          <pc:docMk/>
          <pc:sldMk cId="0" sldId="306"/>
        </pc:sldMkLst>
      </pc:sldChg>
      <pc:sldChg chg="del">
        <pc:chgData name="Ana Paola Peña" userId="189f372e3f1bb0ab" providerId="LiveId" clId="{AC5D6990-60F4-43F6-9351-94A6E5C169B3}" dt="2022-10-21T13:40:03.824" v="449" actId="47"/>
        <pc:sldMkLst>
          <pc:docMk/>
          <pc:sldMk cId="0" sldId="307"/>
        </pc:sldMkLst>
      </pc:sldChg>
      <pc:sldChg chg="del">
        <pc:chgData name="Ana Paola Peña" userId="189f372e3f1bb0ab" providerId="LiveId" clId="{AC5D6990-60F4-43F6-9351-94A6E5C169B3}" dt="2022-10-21T13:40:03.074" v="448" actId="47"/>
        <pc:sldMkLst>
          <pc:docMk/>
          <pc:sldMk cId="0" sldId="308"/>
        </pc:sldMkLst>
      </pc:sldChg>
      <pc:sldChg chg="del">
        <pc:chgData name="Ana Paola Peña" userId="189f372e3f1bb0ab" providerId="LiveId" clId="{AC5D6990-60F4-43F6-9351-94A6E5C169B3}" dt="2022-10-21T13:40:02.496" v="447" actId="47"/>
        <pc:sldMkLst>
          <pc:docMk/>
          <pc:sldMk cId="0" sldId="309"/>
        </pc:sldMkLst>
      </pc:sldChg>
      <pc:sldChg chg="del">
        <pc:chgData name="Ana Paola Peña" userId="189f372e3f1bb0ab" providerId="LiveId" clId="{AC5D6990-60F4-43F6-9351-94A6E5C169B3}" dt="2022-10-21T13:40:01.980" v="446" actId="47"/>
        <pc:sldMkLst>
          <pc:docMk/>
          <pc:sldMk cId="0" sldId="310"/>
        </pc:sldMkLst>
      </pc:sldChg>
      <pc:sldMasterChg chg="delSldLayout">
        <pc:chgData name="Ana Paola Peña" userId="189f372e3f1bb0ab" providerId="LiveId" clId="{AC5D6990-60F4-43F6-9351-94A6E5C169B3}" dt="2022-10-21T13:40:14.081" v="490" actId="47"/>
        <pc:sldMasterMkLst>
          <pc:docMk/>
          <pc:sldMasterMk cId="0" sldId="2147483686"/>
        </pc:sldMasterMkLst>
        <pc:sldLayoutChg chg="del">
          <pc:chgData name="Ana Paola Peña" userId="189f372e3f1bb0ab" providerId="LiveId" clId="{AC5D6990-60F4-43F6-9351-94A6E5C169B3}" dt="2022-10-21T13:40:14.081" v="490" actId="47"/>
          <pc:sldLayoutMkLst>
            <pc:docMk/>
            <pc:sldMasterMk cId="0" sldId="2147483686"/>
            <pc:sldLayoutMk cId="0" sldId="2147483650"/>
          </pc:sldLayoutMkLst>
        </pc:sldLayoutChg>
        <pc:sldLayoutChg chg="del">
          <pc:chgData name="Ana Paola Peña" userId="189f372e3f1bb0ab" providerId="LiveId" clId="{AC5D6990-60F4-43F6-9351-94A6E5C169B3}" dt="2022-10-21T13:40:10.139" v="484" actId="47"/>
          <pc:sldLayoutMkLst>
            <pc:docMk/>
            <pc:sldMasterMk cId="0" sldId="2147483686"/>
            <pc:sldLayoutMk cId="0" sldId="2147483654"/>
          </pc:sldLayoutMkLst>
        </pc:sldLayoutChg>
        <pc:sldLayoutChg chg="del">
          <pc:chgData name="Ana Paola Peña" userId="189f372e3f1bb0ab" providerId="LiveId" clId="{AC5D6990-60F4-43F6-9351-94A6E5C169B3}" dt="2022-10-21T13:40:09.654" v="483" actId="47"/>
          <pc:sldLayoutMkLst>
            <pc:docMk/>
            <pc:sldMasterMk cId="0" sldId="2147483686"/>
            <pc:sldLayoutMk cId="0" sldId="2147483656"/>
          </pc:sldLayoutMkLst>
        </pc:sldLayoutChg>
        <pc:sldLayoutChg chg="del">
          <pc:chgData name="Ana Paola Peña" userId="189f372e3f1bb0ab" providerId="LiveId" clId="{AC5D6990-60F4-43F6-9351-94A6E5C169B3}" dt="2022-10-21T13:40:09.623" v="481" actId="47"/>
          <pc:sldLayoutMkLst>
            <pc:docMk/>
            <pc:sldMasterMk cId="0" sldId="2147483686"/>
            <pc:sldLayoutMk cId="0" sldId="2147483657"/>
          </pc:sldLayoutMkLst>
        </pc:sldLayoutChg>
        <pc:sldLayoutChg chg="del">
          <pc:chgData name="Ana Paola Peña" userId="189f372e3f1bb0ab" providerId="LiveId" clId="{AC5D6990-60F4-43F6-9351-94A6E5C169B3}" dt="2022-10-21T13:40:09.060" v="473" actId="47"/>
          <pc:sldLayoutMkLst>
            <pc:docMk/>
            <pc:sldMasterMk cId="0" sldId="2147483686"/>
            <pc:sldLayoutMk cId="0" sldId="2147483661"/>
          </pc:sldLayoutMkLst>
        </pc:sldLayoutChg>
        <pc:sldLayoutChg chg="del">
          <pc:chgData name="Ana Paola Peña" userId="189f372e3f1bb0ab" providerId="LiveId" clId="{AC5D6990-60F4-43F6-9351-94A6E5C169B3}" dt="2022-10-21T13:40:08.920" v="472" actId="47"/>
          <pc:sldLayoutMkLst>
            <pc:docMk/>
            <pc:sldMasterMk cId="0" sldId="2147483686"/>
            <pc:sldLayoutMk cId="0" sldId="2147483662"/>
          </pc:sldLayoutMkLst>
        </pc:sldLayoutChg>
        <pc:sldLayoutChg chg="del">
          <pc:chgData name="Ana Paola Peña" userId="189f372e3f1bb0ab" providerId="LiveId" clId="{AC5D6990-60F4-43F6-9351-94A6E5C169B3}" dt="2022-10-21T13:40:10.623" v="485" actId="47"/>
          <pc:sldLayoutMkLst>
            <pc:docMk/>
            <pc:sldMasterMk cId="0" sldId="2147483686"/>
            <pc:sldLayoutMk cId="0" sldId="2147483663"/>
          </pc:sldLayoutMkLst>
        </pc:sldLayoutChg>
        <pc:sldLayoutChg chg="del">
          <pc:chgData name="Ana Paola Peña" userId="189f372e3f1bb0ab" providerId="LiveId" clId="{AC5D6990-60F4-43F6-9351-94A6E5C169B3}" dt="2022-10-21T13:40:09.201" v="475" actId="47"/>
          <pc:sldLayoutMkLst>
            <pc:docMk/>
            <pc:sldMasterMk cId="0" sldId="2147483686"/>
            <pc:sldLayoutMk cId="0" sldId="2147483664"/>
          </pc:sldLayoutMkLst>
        </pc:sldLayoutChg>
        <pc:sldLayoutChg chg="del">
          <pc:chgData name="Ana Paola Peña" userId="189f372e3f1bb0ab" providerId="LiveId" clId="{AC5D6990-60F4-43F6-9351-94A6E5C169B3}" dt="2022-10-21T13:40:12.984" v="489" actId="47"/>
          <pc:sldLayoutMkLst>
            <pc:docMk/>
            <pc:sldMasterMk cId="0" sldId="2147483686"/>
            <pc:sldLayoutMk cId="0" sldId="2147483665"/>
          </pc:sldLayoutMkLst>
        </pc:sldLayoutChg>
        <pc:sldLayoutChg chg="del">
          <pc:chgData name="Ana Paola Peña" userId="189f372e3f1bb0ab" providerId="LiveId" clId="{AC5D6990-60F4-43F6-9351-94A6E5C169B3}" dt="2022-10-21T13:40:09.529" v="478" actId="47"/>
          <pc:sldLayoutMkLst>
            <pc:docMk/>
            <pc:sldMasterMk cId="0" sldId="2147483686"/>
            <pc:sldLayoutMk cId="0" sldId="2147483666"/>
          </pc:sldLayoutMkLst>
        </pc:sldLayoutChg>
        <pc:sldLayoutChg chg="del">
          <pc:chgData name="Ana Paola Peña" userId="189f372e3f1bb0ab" providerId="LiveId" clId="{AC5D6990-60F4-43F6-9351-94A6E5C169B3}" dt="2022-10-21T13:40:09.311" v="477" actId="47"/>
          <pc:sldLayoutMkLst>
            <pc:docMk/>
            <pc:sldMasterMk cId="0" sldId="2147483686"/>
            <pc:sldLayoutMk cId="0" sldId="2147483667"/>
          </pc:sldLayoutMkLst>
        </pc:sldLayoutChg>
        <pc:sldLayoutChg chg="del">
          <pc:chgData name="Ana Paola Peña" userId="189f372e3f1bb0ab" providerId="LiveId" clId="{AC5D6990-60F4-43F6-9351-94A6E5C169B3}" dt="2022-10-21T13:40:09.639" v="482" actId="47"/>
          <pc:sldLayoutMkLst>
            <pc:docMk/>
            <pc:sldMasterMk cId="0" sldId="2147483686"/>
            <pc:sldLayoutMk cId="0" sldId="2147483668"/>
          </pc:sldLayoutMkLst>
        </pc:sldLayoutChg>
        <pc:sldLayoutChg chg="del">
          <pc:chgData name="Ana Paola Peña" userId="189f372e3f1bb0ab" providerId="LiveId" clId="{AC5D6990-60F4-43F6-9351-94A6E5C169B3}" dt="2022-10-21T13:40:07.873" v="464" actId="47"/>
          <pc:sldLayoutMkLst>
            <pc:docMk/>
            <pc:sldMasterMk cId="0" sldId="2147483686"/>
            <pc:sldLayoutMk cId="0" sldId="2147483669"/>
          </pc:sldLayoutMkLst>
        </pc:sldLayoutChg>
        <pc:sldLayoutChg chg="del">
          <pc:chgData name="Ana Paola Peña" userId="189f372e3f1bb0ab" providerId="LiveId" clId="{AC5D6990-60F4-43F6-9351-94A6E5C169B3}" dt="2022-10-21T13:40:12.108" v="488" actId="47"/>
          <pc:sldLayoutMkLst>
            <pc:docMk/>
            <pc:sldMasterMk cId="0" sldId="2147483686"/>
            <pc:sldLayoutMk cId="0" sldId="2147483672"/>
          </pc:sldLayoutMkLst>
        </pc:sldLayoutChg>
        <pc:sldLayoutChg chg="del">
          <pc:chgData name="Ana Paola Peña" userId="189f372e3f1bb0ab" providerId="LiveId" clId="{AC5D6990-60F4-43F6-9351-94A6E5C169B3}" dt="2022-10-21T13:40:11.374" v="487" actId="47"/>
          <pc:sldLayoutMkLst>
            <pc:docMk/>
            <pc:sldMasterMk cId="0" sldId="2147483686"/>
            <pc:sldLayoutMk cId="0" sldId="2147483673"/>
          </pc:sldLayoutMkLst>
        </pc:sldLayoutChg>
        <pc:sldLayoutChg chg="del">
          <pc:chgData name="Ana Paola Peña" userId="189f372e3f1bb0ab" providerId="LiveId" clId="{AC5D6990-60F4-43F6-9351-94A6E5C169B3}" dt="2022-10-21T13:40:10.889" v="486" actId="47"/>
          <pc:sldLayoutMkLst>
            <pc:docMk/>
            <pc:sldMasterMk cId="0" sldId="2147483686"/>
            <pc:sldLayoutMk cId="0" sldId="2147483674"/>
          </pc:sldLayoutMkLst>
        </pc:sldLayoutChg>
        <pc:sldLayoutChg chg="del">
          <pc:chgData name="Ana Paola Peña" userId="189f372e3f1bb0ab" providerId="LiveId" clId="{AC5D6990-60F4-43F6-9351-94A6E5C169B3}" dt="2022-10-21T13:40:09.607" v="480" actId="47"/>
          <pc:sldLayoutMkLst>
            <pc:docMk/>
            <pc:sldMasterMk cId="0" sldId="2147483686"/>
            <pc:sldLayoutMk cId="0" sldId="2147483675"/>
          </pc:sldLayoutMkLst>
        </pc:sldLayoutChg>
        <pc:sldLayoutChg chg="del">
          <pc:chgData name="Ana Paola Peña" userId="189f372e3f1bb0ab" providerId="LiveId" clId="{AC5D6990-60F4-43F6-9351-94A6E5C169B3}" dt="2022-10-21T13:40:09.576" v="479" actId="47"/>
          <pc:sldLayoutMkLst>
            <pc:docMk/>
            <pc:sldMasterMk cId="0" sldId="2147483686"/>
            <pc:sldLayoutMk cId="0" sldId="2147483676"/>
          </pc:sldLayoutMkLst>
        </pc:sldLayoutChg>
        <pc:sldLayoutChg chg="del">
          <pc:chgData name="Ana Paola Peña" userId="189f372e3f1bb0ab" providerId="LiveId" clId="{AC5D6990-60F4-43F6-9351-94A6E5C169B3}" dt="2022-10-21T13:40:07.904" v="465" actId="47"/>
          <pc:sldLayoutMkLst>
            <pc:docMk/>
            <pc:sldMasterMk cId="0" sldId="2147483686"/>
            <pc:sldLayoutMk cId="0" sldId="2147483677"/>
          </pc:sldLayoutMkLst>
        </pc:sldLayoutChg>
      </pc:sldMasterChg>
      <pc:sldMasterChg chg="del delSldLayout">
        <pc:chgData name="Ana Paola Peña" userId="189f372e3f1bb0ab" providerId="LiveId" clId="{AC5D6990-60F4-43F6-9351-94A6E5C169B3}" dt="2022-10-21T13:40:07.779" v="463" actId="47"/>
        <pc:sldMasterMkLst>
          <pc:docMk/>
          <pc:sldMasterMk cId="0" sldId="2147483687"/>
        </pc:sldMasterMkLst>
        <pc:sldLayoutChg chg="del">
          <pc:chgData name="Ana Paola Peña" userId="189f372e3f1bb0ab" providerId="LiveId" clId="{AC5D6990-60F4-43F6-9351-94A6E5C169B3}" dt="2022-10-21T13:40:07.779" v="463" actId="47"/>
          <pc:sldLayoutMkLst>
            <pc:docMk/>
            <pc:sldMasterMk cId="0" sldId="2147483687"/>
            <pc:sldLayoutMk cId="0" sldId="2147483682"/>
          </pc:sldLayoutMkLst>
        </pc:sldLayoutChg>
        <pc:sldLayoutChg chg="del">
          <pc:chgData name="Ana Paola Peña" userId="189f372e3f1bb0ab" providerId="LiveId" clId="{AC5D6990-60F4-43F6-9351-94A6E5C169B3}" dt="2022-10-21T13:40:07.779" v="463" actId="47"/>
          <pc:sldLayoutMkLst>
            <pc:docMk/>
            <pc:sldMasterMk cId="0" sldId="2147483687"/>
            <pc:sldLayoutMk cId="0" sldId="2147483683"/>
          </pc:sldLayoutMkLst>
        </pc:sldLayoutChg>
      </pc:sldMasterChg>
      <pc:sldMasterChg chg="del delSldLayout">
        <pc:chgData name="Ana Paola Peña" userId="189f372e3f1bb0ab" providerId="LiveId" clId="{AC5D6990-60F4-43F6-9351-94A6E5C169B3}" dt="2022-10-21T13:40:07.654" v="459" actId="47"/>
        <pc:sldMasterMkLst>
          <pc:docMk/>
          <pc:sldMasterMk cId="0" sldId="2147483688"/>
        </pc:sldMasterMkLst>
        <pc:sldLayoutChg chg="del">
          <pc:chgData name="Ana Paola Peña" userId="189f372e3f1bb0ab" providerId="LiveId" clId="{AC5D6990-60F4-43F6-9351-94A6E5C169B3}" dt="2022-10-21T13:40:07.216" v="458" actId="47"/>
          <pc:sldLayoutMkLst>
            <pc:docMk/>
            <pc:sldMasterMk cId="0" sldId="2147483688"/>
            <pc:sldLayoutMk cId="0" sldId="2147483684"/>
          </pc:sldLayoutMkLst>
        </pc:sldLayoutChg>
        <pc:sldLayoutChg chg="del">
          <pc:chgData name="Ana Paola Peña" userId="189f372e3f1bb0ab" providerId="LiveId" clId="{AC5D6990-60F4-43F6-9351-94A6E5C169B3}" dt="2022-10-21T13:40:07.654" v="459" actId="47"/>
          <pc:sldLayoutMkLst>
            <pc:docMk/>
            <pc:sldMasterMk cId="0" sldId="2147483688"/>
            <pc:sldLayoutMk cId="0" sldId="214748368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1185c551acd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 name="Google Shape;689;g1185c551acd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1003d90df7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1003d90df7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1003d90df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1003d90df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1185c551acd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4" name="Google Shape;654;g1185c551acd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14231f69b35_1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g14231f69b35_1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1303be3818b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1" name="Google Shape;701;g1303be3818b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1303be3818b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1303be3818b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1303be3818b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1303be3818b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5.png"/><Relationship Id="rId12"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6.png"/><Relationship Id="rId5" Type="http://schemas.openxmlformats.org/officeDocument/2006/relationships/image" Target="../media/image6.png"/><Relationship Id="rId10"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7.png"/><Relationship Id="rId12"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0.png"/><Relationship Id="rId3" Type="http://schemas.openxmlformats.org/officeDocument/2006/relationships/image" Target="../media/image14.png"/><Relationship Id="rId7" Type="http://schemas.openxmlformats.org/officeDocument/2006/relationships/image" Target="../media/image13.png"/><Relationship Id="rId12"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6.png"/><Relationship Id="rId5" Type="http://schemas.openxmlformats.org/officeDocument/2006/relationships/image" Target="../media/image12.png"/><Relationship Id="rId1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11.png"/><Relationship Id="rId9" Type="http://schemas.openxmlformats.org/officeDocument/2006/relationships/image" Target="../media/image2.png"/><Relationship Id="rId1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8.png"/><Relationship Id="rId9"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10.png"/><Relationship Id="rId9"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7.png"/><Relationship Id="rId12"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7.png"/><Relationship Id="rId12"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8.png"/><Relationship Id="rId5" Type="http://schemas.openxmlformats.org/officeDocument/2006/relationships/image" Target="../media/image10.png"/><Relationship Id="rId10" Type="http://schemas.openxmlformats.org/officeDocument/2006/relationships/image" Target="../media/image17.png"/><Relationship Id="rId4" Type="http://schemas.openxmlformats.org/officeDocument/2006/relationships/image" Target="../media/image8.png"/><Relationship Id="rId9"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0.png"/><Relationship Id="rId3" Type="http://schemas.openxmlformats.org/officeDocument/2006/relationships/image" Target="../media/image14.png"/><Relationship Id="rId7" Type="http://schemas.openxmlformats.org/officeDocument/2006/relationships/image" Target="../media/image13.png"/><Relationship Id="rId12"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6.png"/><Relationship Id="rId5" Type="http://schemas.openxmlformats.org/officeDocument/2006/relationships/image" Target="../media/image12.png"/><Relationship Id="rId1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11.png"/><Relationship Id="rId9" Type="http://schemas.openxmlformats.org/officeDocument/2006/relationships/image" Target="../media/image2.png"/><Relationship Id="rId1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png"/><Relationship Id="rId7" Type="http://schemas.openxmlformats.org/officeDocument/2006/relationships/image" Target="../media/image7.png"/><Relationship Id="rId12"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3949" cy="5143500"/>
          </a:xfrm>
          <a:prstGeom prst="rect">
            <a:avLst/>
          </a:prstGeom>
          <a:noFill/>
          <a:ln>
            <a:noFill/>
          </a:ln>
        </p:spPr>
      </p:pic>
      <p:sp>
        <p:nvSpPr>
          <p:cNvPr id="10" name="Google Shape;10;p2"/>
          <p:cNvSpPr txBox="1">
            <a:spLocks noGrp="1"/>
          </p:cNvSpPr>
          <p:nvPr>
            <p:ph type="subTitle" idx="1"/>
          </p:nvPr>
        </p:nvSpPr>
        <p:spPr>
          <a:xfrm rot="-455">
            <a:off x="2307186" y="3453814"/>
            <a:ext cx="4529400" cy="426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txBox="1">
            <a:spLocks noGrp="1"/>
          </p:cNvSpPr>
          <p:nvPr>
            <p:ph type="ctrTitle"/>
          </p:nvPr>
        </p:nvSpPr>
        <p:spPr>
          <a:xfrm>
            <a:off x="2004900" y="1261222"/>
            <a:ext cx="5134200" cy="22524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191919"/>
              </a:buClr>
              <a:buSzPts val="5200"/>
              <a:buNone/>
              <a:defRPr sz="45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grpSp>
        <p:nvGrpSpPr>
          <p:cNvPr id="12" name="Google Shape;12;p2"/>
          <p:cNvGrpSpPr/>
          <p:nvPr/>
        </p:nvGrpSpPr>
        <p:grpSpPr>
          <a:xfrm>
            <a:off x="-33250" y="155652"/>
            <a:ext cx="9177250" cy="4987848"/>
            <a:chOff x="-33250" y="155652"/>
            <a:chExt cx="9177250" cy="4987848"/>
          </a:xfrm>
        </p:grpSpPr>
        <p:pic>
          <p:nvPicPr>
            <p:cNvPr id="13" name="Google Shape;13;p2"/>
            <p:cNvPicPr preferRelativeResize="0"/>
            <p:nvPr/>
          </p:nvPicPr>
          <p:blipFill rotWithShape="1">
            <a:blip r:embed="rId3">
              <a:alphaModFix/>
            </a:blip>
            <a:srcRect l="18890"/>
            <a:stretch/>
          </p:blipFill>
          <p:spPr>
            <a:xfrm>
              <a:off x="0" y="2646050"/>
              <a:ext cx="774975" cy="1637575"/>
            </a:xfrm>
            <a:prstGeom prst="rect">
              <a:avLst/>
            </a:prstGeom>
            <a:noFill/>
            <a:ln>
              <a:noFill/>
            </a:ln>
          </p:spPr>
        </p:pic>
        <p:pic>
          <p:nvPicPr>
            <p:cNvPr id="14" name="Google Shape;14;p2"/>
            <p:cNvPicPr preferRelativeResize="0"/>
            <p:nvPr/>
          </p:nvPicPr>
          <p:blipFill>
            <a:blip r:embed="rId4">
              <a:alphaModFix/>
            </a:blip>
            <a:stretch>
              <a:fillRect/>
            </a:stretch>
          </p:blipFill>
          <p:spPr>
            <a:xfrm>
              <a:off x="-33250" y="2918724"/>
              <a:ext cx="1242350" cy="2081476"/>
            </a:xfrm>
            <a:prstGeom prst="rect">
              <a:avLst/>
            </a:prstGeom>
            <a:noFill/>
            <a:ln>
              <a:noFill/>
            </a:ln>
          </p:spPr>
        </p:pic>
        <p:pic>
          <p:nvPicPr>
            <p:cNvPr id="15" name="Google Shape;15;p2"/>
            <p:cNvPicPr preferRelativeResize="0"/>
            <p:nvPr/>
          </p:nvPicPr>
          <p:blipFill rotWithShape="1">
            <a:blip r:embed="rId5">
              <a:alphaModFix/>
            </a:blip>
            <a:srcRect l="14148" b="13314"/>
            <a:stretch/>
          </p:blipFill>
          <p:spPr>
            <a:xfrm>
              <a:off x="0" y="4163775"/>
              <a:ext cx="1094500" cy="979725"/>
            </a:xfrm>
            <a:prstGeom prst="rect">
              <a:avLst/>
            </a:prstGeom>
            <a:noFill/>
            <a:ln>
              <a:noFill/>
            </a:ln>
          </p:spPr>
        </p:pic>
        <p:pic>
          <p:nvPicPr>
            <p:cNvPr id="16" name="Google Shape;16;p2"/>
            <p:cNvPicPr preferRelativeResize="0"/>
            <p:nvPr/>
          </p:nvPicPr>
          <p:blipFill rotWithShape="1">
            <a:blip r:embed="rId4">
              <a:alphaModFix/>
            </a:blip>
            <a:srcRect b="16492"/>
            <a:stretch/>
          </p:blipFill>
          <p:spPr>
            <a:xfrm rot="-5400004">
              <a:off x="8007200" y="122276"/>
              <a:ext cx="947675" cy="1325924"/>
            </a:xfrm>
            <a:prstGeom prst="rect">
              <a:avLst/>
            </a:prstGeom>
            <a:noFill/>
            <a:ln>
              <a:noFill/>
            </a:ln>
          </p:spPr>
        </p:pic>
        <p:pic>
          <p:nvPicPr>
            <p:cNvPr id="17" name="Google Shape;17;p2"/>
            <p:cNvPicPr preferRelativeResize="0"/>
            <p:nvPr/>
          </p:nvPicPr>
          <p:blipFill rotWithShape="1">
            <a:blip r:embed="rId5">
              <a:alphaModFix/>
            </a:blip>
            <a:srcRect l="17925"/>
            <a:stretch/>
          </p:blipFill>
          <p:spPr>
            <a:xfrm rot="10800000">
              <a:off x="7725450" y="889350"/>
              <a:ext cx="1418550" cy="1532050"/>
            </a:xfrm>
            <a:prstGeom prst="rect">
              <a:avLst/>
            </a:prstGeom>
            <a:noFill/>
            <a:ln>
              <a:noFill/>
            </a:ln>
          </p:spPr>
        </p:pic>
        <p:pic>
          <p:nvPicPr>
            <p:cNvPr id="18" name="Google Shape;18;p2"/>
            <p:cNvPicPr preferRelativeResize="0"/>
            <p:nvPr/>
          </p:nvPicPr>
          <p:blipFill rotWithShape="1">
            <a:blip r:embed="rId6">
              <a:alphaModFix/>
            </a:blip>
            <a:srcRect r="20255" b="23913"/>
            <a:stretch/>
          </p:blipFill>
          <p:spPr>
            <a:xfrm>
              <a:off x="6550025" y="3404246"/>
              <a:ext cx="2593975" cy="1739253"/>
            </a:xfrm>
            <a:prstGeom prst="rect">
              <a:avLst/>
            </a:prstGeom>
            <a:noFill/>
            <a:ln>
              <a:noFill/>
            </a:ln>
          </p:spPr>
        </p:pic>
        <p:pic>
          <p:nvPicPr>
            <p:cNvPr id="19" name="Google Shape;19;p2"/>
            <p:cNvPicPr preferRelativeResize="0"/>
            <p:nvPr/>
          </p:nvPicPr>
          <p:blipFill>
            <a:blip r:embed="rId7">
              <a:alphaModFix/>
            </a:blip>
            <a:stretch>
              <a:fillRect/>
            </a:stretch>
          </p:blipFill>
          <p:spPr>
            <a:xfrm>
              <a:off x="8401637" y="4441783"/>
              <a:ext cx="373211" cy="373205"/>
            </a:xfrm>
            <a:prstGeom prst="rect">
              <a:avLst/>
            </a:prstGeom>
            <a:noFill/>
            <a:ln>
              <a:noFill/>
            </a:ln>
          </p:spPr>
        </p:pic>
        <p:pic>
          <p:nvPicPr>
            <p:cNvPr id="20" name="Google Shape;20;p2"/>
            <p:cNvPicPr preferRelativeResize="0"/>
            <p:nvPr/>
          </p:nvPicPr>
          <p:blipFill>
            <a:blip r:embed="rId8">
              <a:alphaModFix/>
            </a:blip>
            <a:stretch>
              <a:fillRect/>
            </a:stretch>
          </p:blipFill>
          <p:spPr>
            <a:xfrm>
              <a:off x="5492176" y="4510147"/>
              <a:ext cx="416982" cy="416976"/>
            </a:xfrm>
            <a:prstGeom prst="rect">
              <a:avLst/>
            </a:prstGeom>
            <a:noFill/>
            <a:ln>
              <a:noFill/>
            </a:ln>
          </p:spPr>
        </p:pic>
        <p:pic>
          <p:nvPicPr>
            <p:cNvPr id="21" name="Google Shape;21;p2"/>
            <p:cNvPicPr preferRelativeResize="0"/>
            <p:nvPr/>
          </p:nvPicPr>
          <p:blipFill>
            <a:blip r:embed="rId7">
              <a:alphaModFix/>
            </a:blip>
            <a:stretch>
              <a:fillRect/>
            </a:stretch>
          </p:blipFill>
          <p:spPr>
            <a:xfrm>
              <a:off x="2404788" y="155652"/>
              <a:ext cx="373211" cy="373205"/>
            </a:xfrm>
            <a:prstGeom prst="rect">
              <a:avLst/>
            </a:prstGeom>
            <a:noFill/>
            <a:ln>
              <a:noFill/>
            </a:ln>
          </p:spPr>
        </p:pic>
        <p:pic>
          <p:nvPicPr>
            <p:cNvPr id="22" name="Google Shape;22;p2"/>
            <p:cNvPicPr preferRelativeResize="0"/>
            <p:nvPr/>
          </p:nvPicPr>
          <p:blipFill>
            <a:blip r:embed="rId9">
              <a:alphaModFix/>
            </a:blip>
            <a:stretch>
              <a:fillRect/>
            </a:stretch>
          </p:blipFill>
          <p:spPr>
            <a:xfrm>
              <a:off x="7685122" y="155661"/>
              <a:ext cx="258741" cy="258738"/>
            </a:xfrm>
            <a:prstGeom prst="rect">
              <a:avLst/>
            </a:prstGeom>
            <a:noFill/>
            <a:ln>
              <a:noFill/>
            </a:ln>
          </p:spPr>
        </p:pic>
        <p:pic>
          <p:nvPicPr>
            <p:cNvPr id="23" name="Google Shape;23;p2"/>
            <p:cNvPicPr preferRelativeResize="0"/>
            <p:nvPr/>
          </p:nvPicPr>
          <p:blipFill>
            <a:blip r:embed="rId7">
              <a:alphaModFix/>
            </a:blip>
            <a:stretch>
              <a:fillRect/>
            </a:stretch>
          </p:blipFill>
          <p:spPr>
            <a:xfrm>
              <a:off x="6194713" y="155652"/>
              <a:ext cx="373211" cy="373205"/>
            </a:xfrm>
            <a:prstGeom prst="rect">
              <a:avLst/>
            </a:prstGeom>
            <a:noFill/>
            <a:ln>
              <a:noFill/>
            </a:ln>
          </p:spPr>
        </p:pic>
        <p:pic>
          <p:nvPicPr>
            <p:cNvPr id="24" name="Google Shape;24;p2"/>
            <p:cNvPicPr preferRelativeResize="0"/>
            <p:nvPr/>
          </p:nvPicPr>
          <p:blipFill>
            <a:blip r:embed="rId10">
              <a:alphaModFix/>
            </a:blip>
            <a:stretch>
              <a:fillRect/>
            </a:stretch>
          </p:blipFill>
          <p:spPr>
            <a:xfrm>
              <a:off x="5049138" y="4426815"/>
              <a:ext cx="403160" cy="403154"/>
            </a:xfrm>
            <a:prstGeom prst="rect">
              <a:avLst/>
            </a:prstGeom>
            <a:noFill/>
            <a:ln>
              <a:noFill/>
            </a:ln>
          </p:spPr>
        </p:pic>
        <p:pic>
          <p:nvPicPr>
            <p:cNvPr id="25" name="Google Shape;25;p2"/>
            <p:cNvPicPr preferRelativeResize="0"/>
            <p:nvPr/>
          </p:nvPicPr>
          <p:blipFill>
            <a:blip r:embed="rId11">
              <a:alphaModFix/>
            </a:blip>
            <a:stretch>
              <a:fillRect/>
            </a:stretch>
          </p:blipFill>
          <p:spPr>
            <a:xfrm>
              <a:off x="8060677" y="4363353"/>
              <a:ext cx="340958" cy="340953"/>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2_1">
    <p:spTree>
      <p:nvGrpSpPr>
        <p:cNvPr id="1" name="Shape 334"/>
        <p:cNvGrpSpPr/>
        <p:nvPr/>
      </p:nvGrpSpPr>
      <p:grpSpPr>
        <a:xfrm>
          <a:off x="0" y="0"/>
          <a:ext cx="0" cy="0"/>
          <a:chOff x="0" y="0"/>
          <a:chExt cx="0" cy="0"/>
        </a:xfrm>
      </p:grpSpPr>
      <p:pic>
        <p:nvPicPr>
          <p:cNvPr id="335" name="Google Shape;335;p24"/>
          <p:cNvPicPr preferRelativeResize="0"/>
          <p:nvPr/>
        </p:nvPicPr>
        <p:blipFill>
          <a:blip r:embed="rId2">
            <a:alphaModFix/>
          </a:blip>
          <a:stretch>
            <a:fillRect/>
          </a:stretch>
        </p:blipFill>
        <p:spPr>
          <a:xfrm>
            <a:off x="0" y="0"/>
            <a:ext cx="9143949" cy="5143500"/>
          </a:xfrm>
          <a:prstGeom prst="rect">
            <a:avLst/>
          </a:prstGeom>
          <a:noFill/>
          <a:ln>
            <a:noFill/>
          </a:ln>
        </p:spPr>
      </p:pic>
      <p:sp>
        <p:nvSpPr>
          <p:cNvPr id="336" name="Google Shape;336;p24"/>
          <p:cNvSpPr txBox="1">
            <a:spLocks noGrp="1"/>
          </p:cNvSpPr>
          <p:nvPr>
            <p:ph type="subTitle" idx="1"/>
          </p:nvPr>
        </p:nvSpPr>
        <p:spPr>
          <a:xfrm>
            <a:off x="1129156" y="2389799"/>
            <a:ext cx="3063000" cy="141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7" name="Google Shape;337;p24"/>
          <p:cNvSpPr txBox="1">
            <a:spLocks noGrp="1"/>
          </p:cNvSpPr>
          <p:nvPr>
            <p:ph type="subTitle" idx="2"/>
          </p:nvPr>
        </p:nvSpPr>
        <p:spPr>
          <a:xfrm>
            <a:off x="4951831" y="2389800"/>
            <a:ext cx="3063000" cy="141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8" name="Google Shape;338;p24"/>
          <p:cNvSpPr txBox="1">
            <a:spLocks noGrp="1"/>
          </p:cNvSpPr>
          <p:nvPr>
            <p:ph type="subTitle" idx="3"/>
          </p:nvPr>
        </p:nvSpPr>
        <p:spPr>
          <a:xfrm>
            <a:off x="4951750" y="2034100"/>
            <a:ext cx="30630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b="1">
                <a:latin typeface="Chelsea Market"/>
                <a:ea typeface="Chelsea Market"/>
                <a:cs typeface="Chelsea Market"/>
                <a:sym typeface="Chelsea Market"/>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39" name="Google Shape;339;p24"/>
          <p:cNvSpPr txBox="1">
            <a:spLocks noGrp="1"/>
          </p:cNvSpPr>
          <p:nvPr>
            <p:ph type="subTitle" idx="4"/>
          </p:nvPr>
        </p:nvSpPr>
        <p:spPr>
          <a:xfrm>
            <a:off x="1129150" y="2034100"/>
            <a:ext cx="30630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b="1">
                <a:latin typeface="Chelsea Market"/>
                <a:ea typeface="Chelsea Market"/>
                <a:cs typeface="Chelsea Market"/>
                <a:sym typeface="Chelsea Market"/>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40" name="Google Shape;340;p24"/>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341" name="Google Shape;341;p24"/>
          <p:cNvGrpSpPr/>
          <p:nvPr/>
        </p:nvGrpSpPr>
        <p:grpSpPr>
          <a:xfrm>
            <a:off x="3737289" y="4581753"/>
            <a:ext cx="1799934" cy="483529"/>
            <a:chOff x="3737289" y="4581753"/>
            <a:chExt cx="1799934" cy="483529"/>
          </a:xfrm>
        </p:grpSpPr>
        <p:pic>
          <p:nvPicPr>
            <p:cNvPr id="342" name="Google Shape;342;p24"/>
            <p:cNvPicPr preferRelativeResize="0"/>
            <p:nvPr/>
          </p:nvPicPr>
          <p:blipFill>
            <a:blip r:embed="rId3">
              <a:alphaModFix/>
            </a:blip>
            <a:stretch>
              <a:fillRect/>
            </a:stretch>
          </p:blipFill>
          <p:spPr>
            <a:xfrm>
              <a:off x="3737289" y="4724328"/>
              <a:ext cx="340958" cy="340953"/>
            </a:xfrm>
            <a:prstGeom prst="rect">
              <a:avLst/>
            </a:prstGeom>
            <a:noFill/>
            <a:ln>
              <a:noFill/>
            </a:ln>
          </p:spPr>
        </p:pic>
        <p:pic>
          <p:nvPicPr>
            <p:cNvPr id="343" name="Google Shape;343;p24"/>
            <p:cNvPicPr preferRelativeResize="0"/>
            <p:nvPr/>
          </p:nvPicPr>
          <p:blipFill>
            <a:blip r:embed="rId4">
              <a:alphaModFix/>
            </a:blip>
            <a:stretch>
              <a:fillRect/>
            </a:stretch>
          </p:blipFill>
          <p:spPr>
            <a:xfrm>
              <a:off x="5134063" y="4581753"/>
              <a:ext cx="403160" cy="403154"/>
            </a:xfrm>
            <a:prstGeom prst="rect">
              <a:avLst/>
            </a:prstGeom>
            <a:noFill/>
            <a:ln>
              <a:noFill/>
            </a:ln>
          </p:spPr>
        </p:pic>
      </p:grpSp>
      <p:grpSp>
        <p:nvGrpSpPr>
          <p:cNvPr id="344" name="Google Shape;344;p24"/>
          <p:cNvGrpSpPr/>
          <p:nvPr/>
        </p:nvGrpSpPr>
        <p:grpSpPr>
          <a:xfrm>
            <a:off x="120252" y="1490841"/>
            <a:ext cx="599748" cy="3090908"/>
            <a:chOff x="120252" y="1490841"/>
            <a:chExt cx="599748" cy="3090908"/>
          </a:xfrm>
        </p:grpSpPr>
        <p:pic>
          <p:nvPicPr>
            <p:cNvPr id="345" name="Google Shape;345;p24"/>
            <p:cNvPicPr preferRelativeResize="0"/>
            <p:nvPr/>
          </p:nvPicPr>
          <p:blipFill>
            <a:blip r:embed="rId5">
              <a:alphaModFix/>
            </a:blip>
            <a:stretch>
              <a:fillRect/>
            </a:stretch>
          </p:blipFill>
          <p:spPr>
            <a:xfrm>
              <a:off x="120252" y="1490841"/>
              <a:ext cx="416982" cy="416976"/>
            </a:xfrm>
            <a:prstGeom prst="rect">
              <a:avLst/>
            </a:prstGeom>
            <a:noFill/>
            <a:ln>
              <a:noFill/>
            </a:ln>
          </p:spPr>
        </p:pic>
        <p:pic>
          <p:nvPicPr>
            <p:cNvPr id="346" name="Google Shape;346;p24"/>
            <p:cNvPicPr preferRelativeResize="0"/>
            <p:nvPr/>
          </p:nvPicPr>
          <p:blipFill>
            <a:blip r:embed="rId6">
              <a:alphaModFix/>
            </a:blip>
            <a:stretch>
              <a:fillRect/>
            </a:stretch>
          </p:blipFill>
          <p:spPr>
            <a:xfrm>
              <a:off x="165125" y="2009253"/>
              <a:ext cx="491949" cy="491943"/>
            </a:xfrm>
            <a:prstGeom prst="rect">
              <a:avLst/>
            </a:prstGeom>
            <a:noFill/>
            <a:ln>
              <a:noFill/>
            </a:ln>
          </p:spPr>
        </p:pic>
        <p:pic>
          <p:nvPicPr>
            <p:cNvPr id="347" name="Google Shape;347;p24"/>
            <p:cNvPicPr preferRelativeResize="0"/>
            <p:nvPr/>
          </p:nvPicPr>
          <p:blipFill>
            <a:blip r:embed="rId7">
              <a:alphaModFix/>
            </a:blip>
            <a:stretch>
              <a:fillRect/>
            </a:stretch>
          </p:blipFill>
          <p:spPr>
            <a:xfrm>
              <a:off x="165121" y="3310333"/>
              <a:ext cx="327234" cy="410685"/>
            </a:xfrm>
            <a:prstGeom prst="rect">
              <a:avLst/>
            </a:prstGeom>
            <a:noFill/>
            <a:ln>
              <a:noFill/>
            </a:ln>
          </p:spPr>
        </p:pic>
        <p:pic>
          <p:nvPicPr>
            <p:cNvPr id="348" name="Google Shape;348;p24"/>
            <p:cNvPicPr preferRelativeResize="0"/>
            <p:nvPr/>
          </p:nvPicPr>
          <p:blipFill>
            <a:blip r:embed="rId8">
              <a:alphaModFix/>
            </a:blip>
            <a:stretch>
              <a:fillRect/>
            </a:stretch>
          </p:blipFill>
          <p:spPr>
            <a:xfrm>
              <a:off x="182775" y="3876000"/>
              <a:ext cx="537225" cy="705750"/>
            </a:xfrm>
            <a:prstGeom prst="rect">
              <a:avLst/>
            </a:prstGeom>
            <a:noFill/>
            <a:ln>
              <a:noFill/>
            </a:ln>
          </p:spPr>
        </p:pic>
      </p:grpSp>
      <p:grpSp>
        <p:nvGrpSpPr>
          <p:cNvPr id="349" name="Google Shape;349;p24"/>
          <p:cNvGrpSpPr/>
          <p:nvPr/>
        </p:nvGrpSpPr>
        <p:grpSpPr>
          <a:xfrm>
            <a:off x="8509563" y="985603"/>
            <a:ext cx="613086" cy="2921129"/>
            <a:chOff x="8509563" y="985603"/>
            <a:chExt cx="613086" cy="2921129"/>
          </a:xfrm>
        </p:grpSpPr>
        <p:pic>
          <p:nvPicPr>
            <p:cNvPr id="350" name="Google Shape;350;p24"/>
            <p:cNvPicPr preferRelativeResize="0"/>
            <p:nvPr/>
          </p:nvPicPr>
          <p:blipFill>
            <a:blip r:embed="rId9">
              <a:alphaModFix/>
            </a:blip>
            <a:stretch>
              <a:fillRect/>
            </a:stretch>
          </p:blipFill>
          <p:spPr>
            <a:xfrm>
              <a:off x="8624713" y="3533527"/>
              <a:ext cx="373211" cy="373205"/>
            </a:xfrm>
            <a:prstGeom prst="rect">
              <a:avLst/>
            </a:prstGeom>
            <a:noFill/>
            <a:ln>
              <a:noFill/>
            </a:ln>
          </p:spPr>
        </p:pic>
        <p:pic>
          <p:nvPicPr>
            <p:cNvPr id="351" name="Google Shape;351;p24"/>
            <p:cNvPicPr preferRelativeResize="0"/>
            <p:nvPr/>
          </p:nvPicPr>
          <p:blipFill>
            <a:blip r:embed="rId10">
              <a:alphaModFix/>
            </a:blip>
            <a:stretch>
              <a:fillRect/>
            </a:stretch>
          </p:blipFill>
          <p:spPr>
            <a:xfrm>
              <a:off x="8509563" y="985603"/>
              <a:ext cx="463398" cy="463393"/>
            </a:xfrm>
            <a:prstGeom prst="rect">
              <a:avLst/>
            </a:prstGeom>
            <a:noFill/>
            <a:ln>
              <a:noFill/>
            </a:ln>
          </p:spPr>
        </p:pic>
        <p:pic>
          <p:nvPicPr>
            <p:cNvPr id="352" name="Google Shape;352;p24"/>
            <p:cNvPicPr preferRelativeResize="0"/>
            <p:nvPr/>
          </p:nvPicPr>
          <p:blipFill>
            <a:blip r:embed="rId11">
              <a:alphaModFix/>
            </a:blip>
            <a:stretch>
              <a:fillRect/>
            </a:stretch>
          </p:blipFill>
          <p:spPr>
            <a:xfrm>
              <a:off x="8659251" y="2756703"/>
              <a:ext cx="463398" cy="463393"/>
            </a:xfrm>
            <a:prstGeom prst="rect">
              <a:avLst/>
            </a:prstGeom>
            <a:noFill/>
            <a:ln>
              <a:noFill/>
            </a:ln>
          </p:spPr>
        </p:pic>
        <p:pic>
          <p:nvPicPr>
            <p:cNvPr id="353" name="Google Shape;353;p24"/>
            <p:cNvPicPr preferRelativeResize="0"/>
            <p:nvPr/>
          </p:nvPicPr>
          <p:blipFill>
            <a:blip r:embed="rId12">
              <a:alphaModFix/>
            </a:blip>
            <a:stretch>
              <a:fillRect/>
            </a:stretch>
          </p:blipFill>
          <p:spPr>
            <a:xfrm>
              <a:off x="8512810" y="1794134"/>
              <a:ext cx="456904" cy="649132"/>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354"/>
        <p:cNvGrpSpPr/>
        <p:nvPr/>
      </p:nvGrpSpPr>
      <p:grpSpPr>
        <a:xfrm>
          <a:off x="0" y="0"/>
          <a:ext cx="0" cy="0"/>
          <a:chOff x="0" y="0"/>
          <a:chExt cx="0" cy="0"/>
        </a:xfrm>
      </p:grpSpPr>
      <p:pic>
        <p:nvPicPr>
          <p:cNvPr id="355" name="Google Shape;355;p25"/>
          <p:cNvPicPr preferRelativeResize="0"/>
          <p:nvPr/>
        </p:nvPicPr>
        <p:blipFill>
          <a:blip r:embed="rId2">
            <a:alphaModFix/>
          </a:blip>
          <a:stretch>
            <a:fillRect/>
          </a:stretch>
        </p:blipFill>
        <p:spPr>
          <a:xfrm>
            <a:off x="0" y="0"/>
            <a:ext cx="9143949" cy="5143500"/>
          </a:xfrm>
          <a:prstGeom prst="rect">
            <a:avLst/>
          </a:prstGeom>
          <a:noFill/>
          <a:ln>
            <a:noFill/>
          </a:ln>
        </p:spPr>
      </p:pic>
      <p:sp>
        <p:nvSpPr>
          <p:cNvPr id="356" name="Google Shape;356;p25"/>
          <p:cNvSpPr txBox="1">
            <a:spLocks noGrp="1"/>
          </p:cNvSpPr>
          <p:nvPr>
            <p:ph type="subTitle" idx="1"/>
          </p:nvPr>
        </p:nvSpPr>
        <p:spPr>
          <a:xfrm>
            <a:off x="720000" y="3142654"/>
            <a:ext cx="22863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7" name="Google Shape;357;p25"/>
          <p:cNvSpPr txBox="1">
            <a:spLocks noGrp="1"/>
          </p:cNvSpPr>
          <p:nvPr>
            <p:ph type="subTitle" idx="2"/>
          </p:nvPr>
        </p:nvSpPr>
        <p:spPr>
          <a:xfrm>
            <a:off x="3428853" y="3142667"/>
            <a:ext cx="22863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8" name="Google Shape;358;p25"/>
          <p:cNvSpPr txBox="1">
            <a:spLocks noGrp="1"/>
          </p:cNvSpPr>
          <p:nvPr>
            <p:ph type="subTitle" idx="3"/>
          </p:nvPr>
        </p:nvSpPr>
        <p:spPr>
          <a:xfrm>
            <a:off x="6137694" y="3142679"/>
            <a:ext cx="22863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9" name="Google Shape;359;p25"/>
          <p:cNvSpPr txBox="1">
            <a:spLocks noGrp="1"/>
          </p:cNvSpPr>
          <p:nvPr>
            <p:ph type="subTitle" idx="4"/>
          </p:nvPr>
        </p:nvSpPr>
        <p:spPr>
          <a:xfrm>
            <a:off x="720000" y="2827200"/>
            <a:ext cx="22863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b="1">
                <a:latin typeface="Chelsea Market"/>
                <a:ea typeface="Chelsea Market"/>
                <a:cs typeface="Chelsea Market"/>
                <a:sym typeface="Chelsea Market"/>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60" name="Google Shape;360;p25"/>
          <p:cNvSpPr txBox="1">
            <a:spLocks noGrp="1"/>
          </p:cNvSpPr>
          <p:nvPr>
            <p:ph type="subTitle" idx="5"/>
          </p:nvPr>
        </p:nvSpPr>
        <p:spPr>
          <a:xfrm>
            <a:off x="3428850" y="2827200"/>
            <a:ext cx="22863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b="1">
                <a:latin typeface="Chelsea Market"/>
                <a:ea typeface="Chelsea Market"/>
                <a:cs typeface="Chelsea Market"/>
                <a:sym typeface="Chelsea Market"/>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61" name="Google Shape;361;p25"/>
          <p:cNvSpPr txBox="1">
            <a:spLocks noGrp="1"/>
          </p:cNvSpPr>
          <p:nvPr>
            <p:ph type="subTitle" idx="6"/>
          </p:nvPr>
        </p:nvSpPr>
        <p:spPr>
          <a:xfrm>
            <a:off x="6137700" y="2827200"/>
            <a:ext cx="22863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b="1">
                <a:latin typeface="Chelsea Market"/>
                <a:ea typeface="Chelsea Market"/>
                <a:cs typeface="Chelsea Market"/>
                <a:sym typeface="Chelsea Market"/>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62" name="Google Shape;362;p25"/>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363" name="Google Shape;363;p25"/>
          <p:cNvGrpSpPr/>
          <p:nvPr/>
        </p:nvGrpSpPr>
        <p:grpSpPr>
          <a:xfrm>
            <a:off x="5582582" y="0"/>
            <a:ext cx="1180193" cy="541300"/>
            <a:chOff x="5582582" y="0"/>
            <a:chExt cx="1180193" cy="541300"/>
          </a:xfrm>
        </p:grpSpPr>
        <p:pic>
          <p:nvPicPr>
            <p:cNvPr id="364" name="Google Shape;364;p25"/>
            <p:cNvPicPr preferRelativeResize="0"/>
            <p:nvPr/>
          </p:nvPicPr>
          <p:blipFill>
            <a:blip r:embed="rId3">
              <a:alphaModFix/>
            </a:blip>
            <a:stretch>
              <a:fillRect/>
            </a:stretch>
          </p:blipFill>
          <p:spPr>
            <a:xfrm>
              <a:off x="5582582" y="7"/>
              <a:ext cx="375286" cy="375286"/>
            </a:xfrm>
            <a:prstGeom prst="rect">
              <a:avLst/>
            </a:prstGeom>
            <a:noFill/>
            <a:ln>
              <a:noFill/>
            </a:ln>
          </p:spPr>
        </p:pic>
        <p:pic>
          <p:nvPicPr>
            <p:cNvPr id="365" name="Google Shape;365;p25"/>
            <p:cNvPicPr preferRelativeResize="0"/>
            <p:nvPr/>
          </p:nvPicPr>
          <p:blipFill>
            <a:blip r:embed="rId4">
              <a:alphaModFix/>
            </a:blip>
            <a:stretch>
              <a:fillRect/>
            </a:stretch>
          </p:blipFill>
          <p:spPr>
            <a:xfrm>
              <a:off x="6221475" y="0"/>
              <a:ext cx="541300" cy="541300"/>
            </a:xfrm>
            <a:prstGeom prst="rect">
              <a:avLst/>
            </a:prstGeom>
            <a:noFill/>
            <a:ln>
              <a:noFill/>
            </a:ln>
          </p:spPr>
        </p:pic>
      </p:grpSp>
      <p:grpSp>
        <p:nvGrpSpPr>
          <p:cNvPr id="366" name="Google Shape;366;p25"/>
          <p:cNvGrpSpPr/>
          <p:nvPr/>
        </p:nvGrpSpPr>
        <p:grpSpPr>
          <a:xfrm>
            <a:off x="3569440" y="4522257"/>
            <a:ext cx="1712459" cy="592698"/>
            <a:chOff x="3569440" y="4522257"/>
            <a:chExt cx="1712459" cy="592698"/>
          </a:xfrm>
        </p:grpSpPr>
        <p:pic>
          <p:nvPicPr>
            <p:cNvPr id="367" name="Google Shape;367;p25"/>
            <p:cNvPicPr preferRelativeResize="0"/>
            <p:nvPr/>
          </p:nvPicPr>
          <p:blipFill>
            <a:blip r:embed="rId5">
              <a:alphaModFix/>
            </a:blip>
            <a:stretch>
              <a:fillRect/>
            </a:stretch>
          </p:blipFill>
          <p:spPr>
            <a:xfrm>
              <a:off x="4814800" y="4603500"/>
              <a:ext cx="467100" cy="467100"/>
            </a:xfrm>
            <a:prstGeom prst="rect">
              <a:avLst/>
            </a:prstGeom>
            <a:noFill/>
            <a:ln>
              <a:noFill/>
            </a:ln>
          </p:spPr>
        </p:pic>
        <p:pic>
          <p:nvPicPr>
            <p:cNvPr id="368" name="Google Shape;368;p25"/>
            <p:cNvPicPr preferRelativeResize="0"/>
            <p:nvPr/>
          </p:nvPicPr>
          <p:blipFill>
            <a:blip r:embed="rId6">
              <a:alphaModFix/>
            </a:blip>
            <a:stretch>
              <a:fillRect/>
            </a:stretch>
          </p:blipFill>
          <p:spPr>
            <a:xfrm>
              <a:off x="3569440" y="4705040"/>
              <a:ext cx="409915" cy="409915"/>
            </a:xfrm>
            <a:prstGeom prst="rect">
              <a:avLst/>
            </a:prstGeom>
            <a:noFill/>
            <a:ln>
              <a:noFill/>
            </a:ln>
          </p:spPr>
        </p:pic>
        <p:pic>
          <p:nvPicPr>
            <p:cNvPr id="369" name="Google Shape;369;p25"/>
            <p:cNvPicPr preferRelativeResize="0"/>
            <p:nvPr/>
          </p:nvPicPr>
          <p:blipFill>
            <a:blip r:embed="rId7">
              <a:alphaModFix/>
            </a:blip>
            <a:stretch>
              <a:fillRect/>
            </a:stretch>
          </p:blipFill>
          <p:spPr>
            <a:xfrm>
              <a:off x="4019632" y="4522257"/>
              <a:ext cx="509885" cy="509885"/>
            </a:xfrm>
            <a:prstGeom prst="rect">
              <a:avLst/>
            </a:prstGeom>
            <a:noFill/>
            <a:ln>
              <a:noFill/>
            </a:ln>
          </p:spPr>
        </p:pic>
      </p:grpSp>
      <p:grpSp>
        <p:nvGrpSpPr>
          <p:cNvPr id="370" name="Google Shape;370;p25"/>
          <p:cNvGrpSpPr/>
          <p:nvPr/>
        </p:nvGrpSpPr>
        <p:grpSpPr>
          <a:xfrm>
            <a:off x="44925" y="1066950"/>
            <a:ext cx="496431" cy="2910693"/>
            <a:chOff x="44925" y="1066950"/>
            <a:chExt cx="496431" cy="2910693"/>
          </a:xfrm>
        </p:grpSpPr>
        <p:pic>
          <p:nvPicPr>
            <p:cNvPr id="371" name="Google Shape;371;p25"/>
            <p:cNvPicPr preferRelativeResize="0"/>
            <p:nvPr/>
          </p:nvPicPr>
          <p:blipFill>
            <a:blip r:embed="rId8">
              <a:alphaModFix/>
            </a:blip>
            <a:stretch>
              <a:fillRect/>
            </a:stretch>
          </p:blipFill>
          <p:spPr>
            <a:xfrm>
              <a:off x="44925" y="1066950"/>
              <a:ext cx="467099" cy="467099"/>
            </a:xfrm>
            <a:prstGeom prst="rect">
              <a:avLst/>
            </a:prstGeom>
            <a:noFill/>
            <a:ln>
              <a:noFill/>
            </a:ln>
          </p:spPr>
        </p:pic>
        <p:pic>
          <p:nvPicPr>
            <p:cNvPr id="372" name="Google Shape;372;p25"/>
            <p:cNvPicPr preferRelativeResize="0"/>
            <p:nvPr/>
          </p:nvPicPr>
          <p:blipFill>
            <a:blip r:embed="rId9">
              <a:alphaModFix/>
            </a:blip>
            <a:stretch>
              <a:fillRect/>
            </a:stretch>
          </p:blipFill>
          <p:spPr>
            <a:xfrm>
              <a:off x="127782" y="3602357"/>
              <a:ext cx="375287" cy="375287"/>
            </a:xfrm>
            <a:prstGeom prst="rect">
              <a:avLst/>
            </a:prstGeom>
            <a:noFill/>
            <a:ln>
              <a:noFill/>
            </a:ln>
          </p:spPr>
        </p:pic>
        <p:pic>
          <p:nvPicPr>
            <p:cNvPr id="373" name="Google Shape;373;p25"/>
            <p:cNvPicPr preferRelativeResize="0"/>
            <p:nvPr/>
          </p:nvPicPr>
          <p:blipFill>
            <a:blip r:embed="rId10">
              <a:alphaModFix/>
            </a:blip>
            <a:stretch>
              <a:fillRect/>
            </a:stretch>
          </p:blipFill>
          <p:spPr>
            <a:xfrm>
              <a:off x="181294" y="1504456"/>
              <a:ext cx="360061" cy="451889"/>
            </a:xfrm>
            <a:prstGeom prst="rect">
              <a:avLst/>
            </a:prstGeom>
            <a:noFill/>
            <a:ln>
              <a:noFill/>
            </a:ln>
          </p:spPr>
        </p:pic>
        <p:pic>
          <p:nvPicPr>
            <p:cNvPr id="374" name="Google Shape;374;p25"/>
            <p:cNvPicPr preferRelativeResize="0"/>
            <p:nvPr/>
          </p:nvPicPr>
          <p:blipFill>
            <a:blip r:embed="rId11">
              <a:alphaModFix/>
            </a:blip>
            <a:stretch>
              <a:fillRect/>
            </a:stretch>
          </p:blipFill>
          <p:spPr>
            <a:xfrm>
              <a:off x="126425" y="2909646"/>
              <a:ext cx="378000" cy="537057"/>
            </a:xfrm>
            <a:prstGeom prst="rect">
              <a:avLst/>
            </a:prstGeom>
            <a:noFill/>
            <a:ln>
              <a:noFill/>
            </a:ln>
          </p:spPr>
        </p:pic>
      </p:grpSp>
      <p:grpSp>
        <p:nvGrpSpPr>
          <p:cNvPr id="375" name="Google Shape;375;p25"/>
          <p:cNvGrpSpPr/>
          <p:nvPr/>
        </p:nvGrpSpPr>
        <p:grpSpPr>
          <a:xfrm>
            <a:off x="8566532" y="891550"/>
            <a:ext cx="509892" cy="1332668"/>
            <a:chOff x="8566532" y="891550"/>
            <a:chExt cx="509892" cy="1332668"/>
          </a:xfrm>
        </p:grpSpPr>
        <p:pic>
          <p:nvPicPr>
            <p:cNvPr id="376" name="Google Shape;376;p25"/>
            <p:cNvPicPr preferRelativeResize="0"/>
            <p:nvPr/>
          </p:nvPicPr>
          <p:blipFill>
            <a:blip r:embed="rId12">
              <a:alphaModFix/>
            </a:blip>
            <a:stretch>
              <a:fillRect/>
            </a:stretch>
          </p:blipFill>
          <p:spPr>
            <a:xfrm>
              <a:off x="8566532" y="1714332"/>
              <a:ext cx="509885" cy="509885"/>
            </a:xfrm>
            <a:prstGeom prst="rect">
              <a:avLst/>
            </a:prstGeom>
            <a:noFill/>
            <a:ln>
              <a:noFill/>
            </a:ln>
          </p:spPr>
        </p:pic>
        <p:pic>
          <p:nvPicPr>
            <p:cNvPr id="377" name="Google Shape;377;p25"/>
            <p:cNvPicPr preferRelativeResize="0"/>
            <p:nvPr/>
          </p:nvPicPr>
          <p:blipFill>
            <a:blip r:embed="rId13">
              <a:alphaModFix/>
            </a:blip>
            <a:stretch>
              <a:fillRect/>
            </a:stretch>
          </p:blipFill>
          <p:spPr>
            <a:xfrm>
              <a:off x="8631975" y="891550"/>
              <a:ext cx="444450" cy="583900"/>
            </a:xfrm>
            <a:prstGeom prst="rect">
              <a:avLst/>
            </a:prstGeom>
            <a:noFill/>
            <a:ln>
              <a:noFill/>
            </a:ln>
          </p:spPr>
        </p:pic>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515"/>
        <p:cNvGrpSpPr/>
        <p:nvPr/>
      </p:nvGrpSpPr>
      <p:grpSpPr>
        <a:xfrm>
          <a:off x="0" y="0"/>
          <a:ext cx="0" cy="0"/>
          <a:chOff x="0" y="0"/>
          <a:chExt cx="0" cy="0"/>
        </a:xfrm>
      </p:grpSpPr>
      <p:pic>
        <p:nvPicPr>
          <p:cNvPr id="516" name="Google Shape;516;p32"/>
          <p:cNvPicPr preferRelativeResize="0"/>
          <p:nvPr/>
        </p:nvPicPr>
        <p:blipFill>
          <a:blip r:embed="rId2">
            <a:alphaModFix/>
          </a:blip>
          <a:stretch>
            <a:fillRect/>
          </a:stretch>
        </p:blipFill>
        <p:spPr>
          <a:xfrm>
            <a:off x="0" y="0"/>
            <a:ext cx="9143949" cy="51435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TITLE_AND_TWO_COLUMNS_2">
    <p:spTree>
      <p:nvGrpSpPr>
        <p:cNvPr id="1" name="Shape 517"/>
        <p:cNvGrpSpPr/>
        <p:nvPr/>
      </p:nvGrpSpPr>
      <p:grpSpPr>
        <a:xfrm>
          <a:off x="0" y="0"/>
          <a:ext cx="0" cy="0"/>
          <a:chOff x="0" y="0"/>
          <a:chExt cx="0" cy="0"/>
        </a:xfrm>
      </p:grpSpPr>
      <p:pic>
        <p:nvPicPr>
          <p:cNvPr id="518" name="Google Shape;518;p33"/>
          <p:cNvPicPr preferRelativeResize="0"/>
          <p:nvPr/>
        </p:nvPicPr>
        <p:blipFill>
          <a:blip r:embed="rId2">
            <a:alphaModFix/>
          </a:blip>
          <a:stretch>
            <a:fillRect/>
          </a:stretch>
        </p:blipFill>
        <p:spPr>
          <a:xfrm>
            <a:off x="0" y="0"/>
            <a:ext cx="9143949" cy="5143500"/>
          </a:xfrm>
          <a:prstGeom prst="rect">
            <a:avLst/>
          </a:prstGeom>
          <a:noFill/>
          <a:ln>
            <a:noFill/>
          </a:ln>
        </p:spPr>
      </p:pic>
      <p:grpSp>
        <p:nvGrpSpPr>
          <p:cNvPr id="519" name="Google Shape;519;p33"/>
          <p:cNvGrpSpPr/>
          <p:nvPr/>
        </p:nvGrpSpPr>
        <p:grpSpPr>
          <a:xfrm>
            <a:off x="42639" y="61950"/>
            <a:ext cx="9101360" cy="4865124"/>
            <a:chOff x="42639" y="61950"/>
            <a:chExt cx="9101360" cy="4865124"/>
          </a:xfrm>
        </p:grpSpPr>
        <p:pic>
          <p:nvPicPr>
            <p:cNvPr id="520" name="Google Shape;520;p33"/>
            <p:cNvPicPr preferRelativeResize="0"/>
            <p:nvPr/>
          </p:nvPicPr>
          <p:blipFill>
            <a:blip r:embed="rId3">
              <a:alphaModFix/>
            </a:blip>
            <a:stretch>
              <a:fillRect/>
            </a:stretch>
          </p:blipFill>
          <p:spPr>
            <a:xfrm>
              <a:off x="161388" y="3363702"/>
              <a:ext cx="373211" cy="373205"/>
            </a:xfrm>
            <a:prstGeom prst="rect">
              <a:avLst/>
            </a:prstGeom>
            <a:noFill/>
            <a:ln>
              <a:noFill/>
            </a:ln>
          </p:spPr>
        </p:pic>
        <p:pic>
          <p:nvPicPr>
            <p:cNvPr id="521" name="Google Shape;521;p33"/>
            <p:cNvPicPr preferRelativeResize="0"/>
            <p:nvPr/>
          </p:nvPicPr>
          <p:blipFill>
            <a:blip r:embed="rId4">
              <a:alphaModFix/>
            </a:blip>
            <a:stretch>
              <a:fillRect/>
            </a:stretch>
          </p:blipFill>
          <p:spPr>
            <a:xfrm>
              <a:off x="7379197" y="4668336"/>
              <a:ext cx="258741" cy="258738"/>
            </a:xfrm>
            <a:prstGeom prst="rect">
              <a:avLst/>
            </a:prstGeom>
            <a:noFill/>
            <a:ln>
              <a:noFill/>
            </a:ln>
          </p:spPr>
        </p:pic>
        <p:pic>
          <p:nvPicPr>
            <p:cNvPr id="522" name="Google Shape;522;p33"/>
            <p:cNvPicPr preferRelativeResize="0"/>
            <p:nvPr/>
          </p:nvPicPr>
          <p:blipFill>
            <a:blip r:embed="rId5">
              <a:alphaModFix/>
            </a:blip>
            <a:stretch>
              <a:fillRect/>
            </a:stretch>
          </p:blipFill>
          <p:spPr>
            <a:xfrm>
              <a:off x="42639" y="1766178"/>
              <a:ext cx="340958" cy="340953"/>
            </a:xfrm>
            <a:prstGeom prst="rect">
              <a:avLst/>
            </a:prstGeom>
            <a:noFill/>
            <a:ln>
              <a:noFill/>
            </a:ln>
          </p:spPr>
        </p:pic>
        <p:pic>
          <p:nvPicPr>
            <p:cNvPr id="523" name="Google Shape;523;p33"/>
            <p:cNvPicPr preferRelativeResize="0"/>
            <p:nvPr/>
          </p:nvPicPr>
          <p:blipFill>
            <a:blip r:embed="rId6">
              <a:alphaModFix/>
            </a:blip>
            <a:stretch>
              <a:fillRect/>
            </a:stretch>
          </p:blipFill>
          <p:spPr>
            <a:xfrm>
              <a:off x="8191263" y="136853"/>
              <a:ext cx="403160" cy="403154"/>
            </a:xfrm>
            <a:prstGeom prst="rect">
              <a:avLst/>
            </a:prstGeom>
            <a:noFill/>
            <a:ln>
              <a:noFill/>
            </a:ln>
          </p:spPr>
        </p:pic>
        <p:pic>
          <p:nvPicPr>
            <p:cNvPr id="524" name="Google Shape;524;p33"/>
            <p:cNvPicPr preferRelativeResize="0"/>
            <p:nvPr/>
          </p:nvPicPr>
          <p:blipFill>
            <a:blip r:embed="rId7">
              <a:alphaModFix/>
            </a:blip>
            <a:stretch>
              <a:fillRect/>
            </a:stretch>
          </p:blipFill>
          <p:spPr>
            <a:xfrm>
              <a:off x="8594427" y="3156016"/>
              <a:ext cx="416982" cy="416976"/>
            </a:xfrm>
            <a:prstGeom prst="rect">
              <a:avLst/>
            </a:prstGeom>
            <a:noFill/>
            <a:ln>
              <a:noFill/>
            </a:ln>
          </p:spPr>
        </p:pic>
        <p:pic>
          <p:nvPicPr>
            <p:cNvPr id="525" name="Google Shape;525;p33"/>
            <p:cNvPicPr preferRelativeResize="0"/>
            <p:nvPr/>
          </p:nvPicPr>
          <p:blipFill>
            <a:blip r:embed="rId8">
              <a:alphaModFix/>
            </a:blip>
            <a:stretch>
              <a:fillRect/>
            </a:stretch>
          </p:blipFill>
          <p:spPr>
            <a:xfrm>
              <a:off x="42650" y="2448153"/>
              <a:ext cx="491949" cy="491943"/>
            </a:xfrm>
            <a:prstGeom prst="rect">
              <a:avLst/>
            </a:prstGeom>
            <a:noFill/>
            <a:ln>
              <a:noFill/>
            </a:ln>
          </p:spPr>
        </p:pic>
        <p:pic>
          <p:nvPicPr>
            <p:cNvPr id="526" name="Google Shape;526;p33"/>
            <p:cNvPicPr preferRelativeResize="0"/>
            <p:nvPr/>
          </p:nvPicPr>
          <p:blipFill>
            <a:blip r:embed="rId9">
              <a:alphaModFix/>
            </a:blip>
            <a:stretch>
              <a:fillRect/>
            </a:stretch>
          </p:blipFill>
          <p:spPr>
            <a:xfrm>
              <a:off x="256601" y="3894403"/>
              <a:ext cx="463398" cy="463393"/>
            </a:xfrm>
            <a:prstGeom prst="rect">
              <a:avLst/>
            </a:prstGeom>
            <a:noFill/>
            <a:ln>
              <a:noFill/>
            </a:ln>
          </p:spPr>
        </p:pic>
        <p:pic>
          <p:nvPicPr>
            <p:cNvPr id="527" name="Google Shape;527;p33"/>
            <p:cNvPicPr preferRelativeResize="0"/>
            <p:nvPr/>
          </p:nvPicPr>
          <p:blipFill>
            <a:blip r:embed="rId10">
              <a:alphaModFix/>
            </a:blip>
            <a:stretch>
              <a:fillRect/>
            </a:stretch>
          </p:blipFill>
          <p:spPr>
            <a:xfrm>
              <a:off x="8680601" y="3751878"/>
              <a:ext cx="463398" cy="463393"/>
            </a:xfrm>
            <a:prstGeom prst="rect">
              <a:avLst/>
            </a:prstGeom>
            <a:noFill/>
            <a:ln>
              <a:noFill/>
            </a:ln>
          </p:spPr>
        </p:pic>
        <p:pic>
          <p:nvPicPr>
            <p:cNvPr id="528" name="Google Shape;528;p33"/>
            <p:cNvPicPr preferRelativeResize="0"/>
            <p:nvPr/>
          </p:nvPicPr>
          <p:blipFill>
            <a:blip r:embed="rId11">
              <a:alphaModFix/>
            </a:blip>
            <a:stretch>
              <a:fillRect/>
            </a:stretch>
          </p:blipFill>
          <p:spPr>
            <a:xfrm>
              <a:off x="7456396" y="104283"/>
              <a:ext cx="327234" cy="410685"/>
            </a:xfrm>
            <a:prstGeom prst="rect">
              <a:avLst/>
            </a:prstGeom>
            <a:noFill/>
            <a:ln>
              <a:noFill/>
            </a:ln>
          </p:spPr>
        </p:pic>
        <p:pic>
          <p:nvPicPr>
            <p:cNvPr id="529" name="Google Shape;529;p33"/>
            <p:cNvPicPr preferRelativeResize="0"/>
            <p:nvPr/>
          </p:nvPicPr>
          <p:blipFill>
            <a:blip r:embed="rId12">
              <a:alphaModFix/>
            </a:blip>
            <a:stretch>
              <a:fillRect/>
            </a:stretch>
          </p:blipFill>
          <p:spPr>
            <a:xfrm>
              <a:off x="6625450" y="61950"/>
              <a:ext cx="537225" cy="705750"/>
            </a:xfrm>
            <a:prstGeom prst="rect">
              <a:avLst/>
            </a:prstGeom>
            <a:noFill/>
            <a:ln>
              <a:noFill/>
            </a:ln>
          </p:spPr>
        </p:pic>
        <p:pic>
          <p:nvPicPr>
            <p:cNvPr id="530" name="Google Shape;530;p33"/>
            <p:cNvPicPr preferRelativeResize="0"/>
            <p:nvPr/>
          </p:nvPicPr>
          <p:blipFill>
            <a:blip r:embed="rId13">
              <a:alphaModFix/>
            </a:blip>
            <a:stretch>
              <a:fillRect/>
            </a:stretch>
          </p:blipFill>
          <p:spPr>
            <a:xfrm>
              <a:off x="8120010" y="4140309"/>
              <a:ext cx="456904" cy="649132"/>
            </a:xfrm>
            <a:prstGeom prst="rect">
              <a:avLst/>
            </a:prstGeom>
            <a:noFill/>
            <a:ln>
              <a:noFill/>
            </a:ln>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2">
  <p:cSld name="ONE_COLUMN_TEXT_1">
    <p:spTree>
      <p:nvGrpSpPr>
        <p:cNvPr id="1" name="Shape 531"/>
        <p:cNvGrpSpPr/>
        <p:nvPr/>
      </p:nvGrpSpPr>
      <p:grpSpPr>
        <a:xfrm>
          <a:off x="0" y="0"/>
          <a:ext cx="0" cy="0"/>
          <a:chOff x="0" y="0"/>
          <a:chExt cx="0" cy="0"/>
        </a:xfrm>
      </p:grpSpPr>
      <p:pic>
        <p:nvPicPr>
          <p:cNvPr id="532" name="Google Shape;532;p34"/>
          <p:cNvPicPr preferRelativeResize="0"/>
          <p:nvPr/>
        </p:nvPicPr>
        <p:blipFill>
          <a:blip r:embed="rId2">
            <a:alphaModFix/>
          </a:blip>
          <a:stretch>
            <a:fillRect/>
          </a:stretch>
        </p:blipFill>
        <p:spPr>
          <a:xfrm>
            <a:off x="0" y="0"/>
            <a:ext cx="9143949" cy="5143500"/>
          </a:xfrm>
          <a:prstGeom prst="rect">
            <a:avLst/>
          </a:prstGeom>
          <a:noFill/>
          <a:ln>
            <a:noFill/>
          </a:ln>
        </p:spPr>
      </p:pic>
      <p:grpSp>
        <p:nvGrpSpPr>
          <p:cNvPr id="533" name="Google Shape;533;p34"/>
          <p:cNvGrpSpPr/>
          <p:nvPr/>
        </p:nvGrpSpPr>
        <p:grpSpPr>
          <a:xfrm>
            <a:off x="-1" y="-22975"/>
            <a:ext cx="9020150" cy="5180300"/>
            <a:chOff x="-1" y="-22975"/>
            <a:chExt cx="9020150" cy="5180300"/>
          </a:xfrm>
        </p:grpSpPr>
        <p:pic>
          <p:nvPicPr>
            <p:cNvPr id="534" name="Google Shape;534;p34"/>
            <p:cNvPicPr preferRelativeResize="0"/>
            <p:nvPr/>
          </p:nvPicPr>
          <p:blipFill>
            <a:blip r:embed="rId3">
              <a:alphaModFix/>
            </a:blip>
            <a:stretch>
              <a:fillRect/>
            </a:stretch>
          </p:blipFill>
          <p:spPr>
            <a:xfrm>
              <a:off x="8528200" y="3115778"/>
              <a:ext cx="491949" cy="491943"/>
            </a:xfrm>
            <a:prstGeom prst="rect">
              <a:avLst/>
            </a:prstGeom>
            <a:noFill/>
            <a:ln>
              <a:noFill/>
            </a:ln>
          </p:spPr>
        </p:pic>
        <p:pic>
          <p:nvPicPr>
            <p:cNvPr id="535" name="Google Shape;535;p34"/>
            <p:cNvPicPr preferRelativeResize="0"/>
            <p:nvPr/>
          </p:nvPicPr>
          <p:blipFill>
            <a:blip r:embed="rId4">
              <a:alphaModFix/>
            </a:blip>
            <a:stretch>
              <a:fillRect/>
            </a:stretch>
          </p:blipFill>
          <p:spPr>
            <a:xfrm>
              <a:off x="176976" y="2139278"/>
              <a:ext cx="463398" cy="463393"/>
            </a:xfrm>
            <a:prstGeom prst="rect">
              <a:avLst/>
            </a:prstGeom>
            <a:noFill/>
            <a:ln>
              <a:noFill/>
            </a:ln>
          </p:spPr>
        </p:pic>
        <p:pic>
          <p:nvPicPr>
            <p:cNvPr id="536" name="Google Shape;536;p34"/>
            <p:cNvPicPr preferRelativeResize="0"/>
            <p:nvPr/>
          </p:nvPicPr>
          <p:blipFill>
            <a:blip r:embed="rId5">
              <a:alphaModFix/>
            </a:blip>
            <a:stretch>
              <a:fillRect/>
            </a:stretch>
          </p:blipFill>
          <p:spPr>
            <a:xfrm>
              <a:off x="66613" y="2795653"/>
              <a:ext cx="463398" cy="463393"/>
            </a:xfrm>
            <a:prstGeom prst="rect">
              <a:avLst/>
            </a:prstGeom>
            <a:noFill/>
            <a:ln>
              <a:noFill/>
            </a:ln>
          </p:spPr>
        </p:pic>
        <p:pic>
          <p:nvPicPr>
            <p:cNvPr id="537" name="Google Shape;537;p34"/>
            <p:cNvPicPr preferRelativeResize="0"/>
            <p:nvPr/>
          </p:nvPicPr>
          <p:blipFill>
            <a:blip r:embed="rId6">
              <a:alphaModFix/>
            </a:blip>
            <a:stretch>
              <a:fillRect/>
            </a:stretch>
          </p:blipFill>
          <p:spPr>
            <a:xfrm>
              <a:off x="1789708" y="4398158"/>
              <a:ext cx="327234" cy="410685"/>
            </a:xfrm>
            <a:prstGeom prst="rect">
              <a:avLst/>
            </a:prstGeom>
            <a:noFill/>
            <a:ln>
              <a:noFill/>
            </a:ln>
          </p:spPr>
        </p:pic>
        <p:pic>
          <p:nvPicPr>
            <p:cNvPr id="538" name="Google Shape;538;p34"/>
            <p:cNvPicPr preferRelativeResize="0"/>
            <p:nvPr/>
          </p:nvPicPr>
          <p:blipFill>
            <a:blip r:embed="rId7">
              <a:alphaModFix/>
            </a:blip>
            <a:stretch>
              <a:fillRect/>
            </a:stretch>
          </p:blipFill>
          <p:spPr>
            <a:xfrm>
              <a:off x="6105275" y="-22975"/>
              <a:ext cx="537225" cy="705750"/>
            </a:xfrm>
            <a:prstGeom prst="rect">
              <a:avLst/>
            </a:prstGeom>
            <a:noFill/>
            <a:ln>
              <a:noFill/>
            </a:ln>
          </p:spPr>
        </p:pic>
        <p:pic>
          <p:nvPicPr>
            <p:cNvPr id="539" name="Google Shape;539;p34"/>
            <p:cNvPicPr preferRelativeResize="0"/>
            <p:nvPr/>
          </p:nvPicPr>
          <p:blipFill>
            <a:blip r:embed="rId8">
              <a:alphaModFix/>
            </a:blip>
            <a:stretch>
              <a:fillRect/>
            </a:stretch>
          </p:blipFill>
          <p:spPr>
            <a:xfrm>
              <a:off x="8327035" y="3954759"/>
              <a:ext cx="456904" cy="649132"/>
            </a:xfrm>
            <a:prstGeom prst="rect">
              <a:avLst/>
            </a:prstGeom>
            <a:noFill/>
            <a:ln>
              <a:noFill/>
            </a:ln>
          </p:spPr>
        </p:pic>
        <p:pic>
          <p:nvPicPr>
            <p:cNvPr id="540" name="Google Shape;540;p34"/>
            <p:cNvPicPr preferRelativeResize="0"/>
            <p:nvPr/>
          </p:nvPicPr>
          <p:blipFill rotWithShape="1">
            <a:blip r:embed="rId9">
              <a:alphaModFix/>
            </a:blip>
            <a:srcRect l="35786"/>
            <a:stretch/>
          </p:blipFill>
          <p:spPr>
            <a:xfrm>
              <a:off x="-1" y="3551100"/>
              <a:ext cx="596625" cy="1592400"/>
            </a:xfrm>
            <a:prstGeom prst="rect">
              <a:avLst/>
            </a:prstGeom>
            <a:noFill/>
            <a:ln>
              <a:noFill/>
            </a:ln>
          </p:spPr>
        </p:pic>
        <p:pic>
          <p:nvPicPr>
            <p:cNvPr id="541" name="Google Shape;541;p34"/>
            <p:cNvPicPr preferRelativeResize="0"/>
            <p:nvPr/>
          </p:nvPicPr>
          <p:blipFill rotWithShape="1">
            <a:blip r:embed="rId10">
              <a:alphaModFix/>
            </a:blip>
            <a:srcRect l="7484" b="6664"/>
            <a:stretch/>
          </p:blipFill>
          <p:spPr>
            <a:xfrm rot="5400000" flipH="1">
              <a:off x="303450" y="3974525"/>
              <a:ext cx="879350" cy="1486250"/>
            </a:xfrm>
            <a:prstGeom prst="rect">
              <a:avLst/>
            </a:prstGeom>
            <a:noFill/>
            <a:ln>
              <a:noFill/>
            </a:ln>
          </p:spPr>
        </p:pic>
        <p:pic>
          <p:nvPicPr>
            <p:cNvPr id="542" name="Google Shape;542;p34"/>
            <p:cNvPicPr preferRelativeResize="0"/>
            <p:nvPr/>
          </p:nvPicPr>
          <p:blipFill>
            <a:blip r:embed="rId11">
              <a:alphaModFix/>
            </a:blip>
            <a:stretch>
              <a:fillRect/>
            </a:stretch>
          </p:blipFill>
          <p:spPr>
            <a:xfrm>
              <a:off x="4919638" y="143302"/>
              <a:ext cx="373211" cy="373205"/>
            </a:xfrm>
            <a:prstGeom prst="rect">
              <a:avLst/>
            </a:prstGeom>
            <a:noFill/>
            <a:ln>
              <a:noFill/>
            </a:ln>
          </p:spPr>
        </p:pic>
        <p:pic>
          <p:nvPicPr>
            <p:cNvPr id="543" name="Google Shape;543;p34"/>
            <p:cNvPicPr preferRelativeResize="0"/>
            <p:nvPr/>
          </p:nvPicPr>
          <p:blipFill>
            <a:blip r:embed="rId12">
              <a:alphaModFix/>
            </a:blip>
            <a:stretch>
              <a:fillRect/>
            </a:stretch>
          </p:blipFill>
          <p:spPr>
            <a:xfrm>
              <a:off x="8672422" y="4657886"/>
              <a:ext cx="258741" cy="258738"/>
            </a:xfrm>
            <a:prstGeom prst="rect">
              <a:avLst/>
            </a:prstGeom>
            <a:noFill/>
            <a:ln>
              <a:noFill/>
            </a:ln>
          </p:spPr>
        </p:pic>
        <p:pic>
          <p:nvPicPr>
            <p:cNvPr id="544" name="Google Shape;544;p34"/>
            <p:cNvPicPr preferRelativeResize="0"/>
            <p:nvPr/>
          </p:nvPicPr>
          <p:blipFill>
            <a:blip r:embed="rId13">
              <a:alphaModFix/>
            </a:blip>
            <a:stretch>
              <a:fillRect/>
            </a:stretch>
          </p:blipFill>
          <p:spPr>
            <a:xfrm>
              <a:off x="2335964" y="4575678"/>
              <a:ext cx="340958" cy="340953"/>
            </a:xfrm>
            <a:prstGeom prst="rect">
              <a:avLst/>
            </a:prstGeom>
            <a:noFill/>
            <a:ln>
              <a:noFill/>
            </a:ln>
          </p:spPr>
        </p:pic>
        <p:pic>
          <p:nvPicPr>
            <p:cNvPr id="545" name="Google Shape;545;p34"/>
            <p:cNvPicPr preferRelativeResize="0"/>
            <p:nvPr/>
          </p:nvPicPr>
          <p:blipFill>
            <a:blip r:embed="rId14">
              <a:alphaModFix/>
            </a:blip>
            <a:stretch>
              <a:fillRect/>
            </a:stretch>
          </p:blipFill>
          <p:spPr>
            <a:xfrm>
              <a:off x="66613" y="1519003"/>
              <a:ext cx="403160" cy="403154"/>
            </a:xfrm>
            <a:prstGeom prst="rect">
              <a:avLst/>
            </a:prstGeom>
            <a:noFill/>
            <a:ln>
              <a:noFill/>
            </a:ln>
          </p:spPr>
        </p:pic>
        <p:pic>
          <p:nvPicPr>
            <p:cNvPr id="546" name="Google Shape;546;p34"/>
            <p:cNvPicPr preferRelativeResize="0"/>
            <p:nvPr/>
          </p:nvPicPr>
          <p:blipFill>
            <a:blip r:embed="rId15">
              <a:alphaModFix/>
            </a:blip>
            <a:stretch>
              <a:fillRect/>
            </a:stretch>
          </p:blipFill>
          <p:spPr>
            <a:xfrm>
              <a:off x="5456252" y="-9"/>
              <a:ext cx="416982" cy="416976"/>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3">
  <p:cSld name="MAIN_POINT_2">
    <p:spTree>
      <p:nvGrpSpPr>
        <p:cNvPr id="1" name="Shape 547"/>
        <p:cNvGrpSpPr/>
        <p:nvPr/>
      </p:nvGrpSpPr>
      <p:grpSpPr>
        <a:xfrm>
          <a:off x="0" y="0"/>
          <a:ext cx="0" cy="0"/>
          <a:chOff x="0" y="0"/>
          <a:chExt cx="0" cy="0"/>
        </a:xfrm>
      </p:grpSpPr>
      <p:pic>
        <p:nvPicPr>
          <p:cNvPr id="548" name="Google Shape;548;p35"/>
          <p:cNvPicPr preferRelativeResize="0"/>
          <p:nvPr/>
        </p:nvPicPr>
        <p:blipFill>
          <a:blip r:embed="rId2">
            <a:alphaModFix/>
          </a:blip>
          <a:stretch>
            <a:fillRect/>
          </a:stretch>
        </p:blipFill>
        <p:spPr>
          <a:xfrm>
            <a:off x="0" y="0"/>
            <a:ext cx="9143949" cy="5143500"/>
          </a:xfrm>
          <a:prstGeom prst="rect">
            <a:avLst/>
          </a:prstGeom>
          <a:noFill/>
          <a:ln>
            <a:noFill/>
          </a:ln>
        </p:spPr>
      </p:pic>
      <p:sp>
        <p:nvSpPr>
          <p:cNvPr id="549" name="Google Shape;549;p35"/>
          <p:cNvSpPr/>
          <p:nvPr/>
        </p:nvSpPr>
        <p:spPr>
          <a:xfrm>
            <a:off x="0" y="0"/>
            <a:ext cx="9144000" cy="5143500"/>
          </a:xfrm>
          <a:prstGeom prst="rect">
            <a:avLst/>
          </a:prstGeom>
          <a:solidFill>
            <a:srgbClr val="FBEDA6">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0" name="Google Shape;550;p35"/>
          <p:cNvGrpSpPr/>
          <p:nvPr/>
        </p:nvGrpSpPr>
        <p:grpSpPr>
          <a:xfrm>
            <a:off x="435482" y="118800"/>
            <a:ext cx="8392335" cy="4267543"/>
            <a:chOff x="435482" y="118800"/>
            <a:chExt cx="8392335" cy="4267543"/>
          </a:xfrm>
        </p:grpSpPr>
        <p:pic>
          <p:nvPicPr>
            <p:cNvPr id="551" name="Google Shape;551;p35"/>
            <p:cNvPicPr preferRelativeResize="0"/>
            <p:nvPr/>
          </p:nvPicPr>
          <p:blipFill>
            <a:blip r:embed="rId3">
              <a:alphaModFix/>
            </a:blip>
            <a:stretch>
              <a:fillRect/>
            </a:stretch>
          </p:blipFill>
          <p:spPr>
            <a:xfrm>
              <a:off x="6815925" y="118800"/>
              <a:ext cx="467100" cy="467100"/>
            </a:xfrm>
            <a:prstGeom prst="rect">
              <a:avLst/>
            </a:prstGeom>
            <a:noFill/>
            <a:ln>
              <a:noFill/>
            </a:ln>
          </p:spPr>
        </p:pic>
        <p:pic>
          <p:nvPicPr>
            <p:cNvPr id="552" name="Google Shape;552;p35"/>
            <p:cNvPicPr preferRelativeResize="0"/>
            <p:nvPr/>
          </p:nvPicPr>
          <p:blipFill>
            <a:blip r:embed="rId4">
              <a:alphaModFix/>
            </a:blip>
            <a:stretch>
              <a:fillRect/>
            </a:stretch>
          </p:blipFill>
          <p:spPr>
            <a:xfrm>
              <a:off x="460307" y="4011057"/>
              <a:ext cx="375286" cy="375286"/>
            </a:xfrm>
            <a:prstGeom prst="rect">
              <a:avLst/>
            </a:prstGeom>
            <a:noFill/>
            <a:ln>
              <a:noFill/>
            </a:ln>
          </p:spPr>
        </p:pic>
        <p:pic>
          <p:nvPicPr>
            <p:cNvPr id="553" name="Google Shape;553;p35"/>
            <p:cNvPicPr preferRelativeResize="0"/>
            <p:nvPr/>
          </p:nvPicPr>
          <p:blipFill>
            <a:blip r:embed="rId5">
              <a:alphaModFix/>
            </a:blip>
            <a:stretch>
              <a:fillRect/>
            </a:stretch>
          </p:blipFill>
          <p:spPr>
            <a:xfrm>
              <a:off x="4908457" y="164707"/>
              <a:ext cx="375287" cy="375287"/>
            </a:xfrm>
            <a:prstGeom prst="rect">
              <a:avLst/>
            </a:prstGeom>
            <a:noFill/>
            <a:ln>
              <a:noFill/>
            </a:ln>
          </p:spPr>
        </p:pic>
        <p:pic>
          <p:nvPicPr>
            <p:cNvPr id="554" name="Google Shape;554;p35"/>
            <p:cNvPicPr preferRelativeResize="0"/>
            <p:nvPr/>
          </p:nvPicPr>
          <p:blipFill>
            <a:blip r:embed="rId6">
              <a:alphaModFix/>
            </a:blip>
            <a:stretch>
              <a:fillRect/>
            </a:stretch>
          </p:blipFill>
          <p:spPr>
            <a:xfrm>
              <a:off x="897869" y="267656"/>
              <a:ext cx="360061" cy="451889"/>
            </a:xfrm>
            <a:prstGeom prst="rect">
              <a:avLst/>
            </a:prstGeom>
            <a:noFill/>
            <a:ln>
              <a:noFill/>
            </a:ln>
          </p:spPr>
        </p:pic>
        <p:pic>
          <p:nvPicPr>
            <p:cNvPr id="555" name="Google Shape;555;p35"/>
            <p:cNvPicPr preferRelativeResize="0"/>
            <p:nvPr/>
          </p:nvPicPr>
          <p:blipFill>
            <a:blip r:embed="rId7">
              <a:alphaModFix/>
            </a:blip>
            <a:stretch>
              <a:fillRect/>
            </a:stretch>
          </p:blipFill>
          <p:spPr>
            <a:xfrm>
              <a:off x="5892375" y="297275"/>
              <a:ext cx="541300" cy="541300"/>
            </a:xfrm>
            <a:prstGeom prst="rect">
              <a:avLst/>
            </a:prstGeom>
            <a:noFill/>
            <a:ln>
              <a:noFill/>
            </a:ln>
          </p:spPr>
        </p:pic>
        <p:pic>
          <p:nvPicPr>
            <p:cNvPr id="556" name="Google Shape;556;p35"/>
            <p:cNvPicPr preferRelativeResize="0"/>
            <p:nvPr/>
          </p:nvPicPr>
          <p:blipFill>
            <a:blip r:embed="rId8">
              <a:alphaModFix/>
            </a:blip>
            <a:stretch>
              <a:fillRect/>
            </a:stretch>
          </p:blipFill>
          <p:spPr>
            <a:xfrm>
              <a:off x="435482" y="3280207"/>
              <a:ext cx="509885" cy="509885"/>
            </a:xfrm>
            <a:prstGeom prst="rect">
              <a:avLst/>
            </a:prstGeom>
            <a:noFill/>
            <a:ln>
              <a:noFill/>
            </a:ln>
          </p:spPr>
        </p:pic>
        <p:pic>
          <p:nvPicPr>
            <p:cNvPr id="557" name="Google Shape;557;p35"/>
            <p:cNvPicPr preferRelativeResize="0"/>
            <p:nvPr/>
          </p:nvPicPr>
          <p:blipFill>
            <a:blip r:embed="rId9">
              <a:alphaModFix/>
            </a:blip>
            <a:stretch>
              <a:fillRect/>
            </a:stretch>
          </p:blipFill>
          <p:spPr>
            <a:xfrm>
              <a:off x="8317932" y="3444732"/>
              <a:ext cx="509885" cy="509885"/>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pic>
        <p:nvPicPr>
          <p:cNvPr id="27" name="Google Shape;27;p3"/>
          <p:cNvPicPr preferRelativeResize="0"/>
          <p:nvPr/>
        </p:nvPicPr>
        <p:blipFill>
          <a:blip r:embed="rId2">
            <a:alphaModFix/>
          </a:blip>
          <a:stretch>
            <a:fillRect/>
          </a:stretch>
        </p:blipFill>
        <p:spPr>
          <a:xfrm>
            <a:off x="0" y="0"/>
            <a:ext cx="9143949" cy="5143500"/>
          </a:xfrm>
          <a:prstGeom prst="rect">
            <a:avLst/>
          </a:prstGeom>
          <a:noFill/>
          <a:ln>
            <a:noFill/>
          </a:ln>
        </p:spPr>
      </p:pic>
      <p:sp>
        <p:nvSpPr>
          <p:cNvPr id="28" name="Google Shape;28;p3"/>
          <p:cNvSpPr txBox="1">
            <a:spLocks noGrp="1"/>
          </p:cNvSpPr>
          <p:nvPr>
            <p:ph type="title" hasCustomPrompt="1"/>
          </p:nvPr>
        </p:nvSpPr>
        <p:spPr>
          <a:xfrm>
            <a:off x="5048550" y="654400"/>
            <a:ext cx="2390700" cy="26409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6000"/>
              <a:buNone/>
              <a:defRPr sz="16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9" name="Google Shape;29;p3"/>
          <p:cNvSpPr txBox="1">
            <a:spLocks noGrp="1"/>
          </p:cNvSpPr>
          <p:nvPr>
            <p:ph type="subTitle" idx="1"/>
          </p:nvPr>
        </p:nvSpPr>
        <p:spPr>
          <a:xfrm rot="237">
            <a:off x="4063800" y="3908538"/>
            <a:ext cx="4360200" cy="458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 name="Google Shape;30;p3"/>
          <p:cNvSpPr txBox="1">
            <a:spLocks noGrp="1"/>
          </p:cNvSpPr>
          <p:nvPr>
            <p:ph type="title" idx="2"/>
          </p:nvPr>
        </p:nvSpPr>
        <p:spPr>
          <a:xfrm>
            <a:off x="4063500" y="3066575"/>
            <a:ext cx="4360200" cy="8418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grpSp>
        <p:nvGrpSpPr>
          <p:cNvPr id="31" name="Google Shape;31;p3"/>
          <p:cNvGrpSpPr/>
          <p:nvPr/>
        </p:nvGrpSpPr>
        <p:grpSpPr>
          <a:xfrm>
            <a:off x="228488" y="224865"/>
            <a:ext cx="8777361" cy="2777560"/>
            <a:chOff x="228488" y="224865"/>
            <a:chExt cx="8777361" cy="2777560"/>
          </a:xfrm>
        </p:grpSpPr>
        <p:pic>
          <p:nvPicPr>
            <p:cNvPr id="32" name="Google Shape;32;p3"/>
            <p:cNvPicPr preferRelativeResize="0"/>
            <p:nvPr/>
          </p:nvPicPr>
          <p:blipFill>
            <a:blip r:embed="rId3">
              <a:alphaModFix/>
            </a:blip>
            <a:stretch>
              <a:fillRect/>
            </a:stretch>
          </p:blipFill>
          <p:spPr>
            <a:xfrm>
              <a:off x="228488" y="502814"/>
              <a:ext cx="373211" cy="373205"/>
            </a:xfrm>
            <a:prstGeom prst="rect">
              <a:avLst/>
            </a:prstGeom>
            <a:noFill/>
            <a:ln>
              <a:noFill/>
            </a:ln>
          </p:spPr>
        </p:pic>
        <p:pic>
          <p:nvPicPr>
            <p:cNvPr id="33" name="Google Shape;33;p3"/>
            <p:cNvPicPr preferRelativeResize="0"/>
            <p:nvPr/>
          </p:nvPicPr>
          <p:blipFill>
            <a:blip r:embed="rId4">
              <a:alphaModFix/>
            </a:blip>
            <a:stretch>
              <a:fillRect/>
            </a:stretch>
          </p:blipFill>
          <p:spPr>
            <a:xfrm>
              <a:off x="2872089" y="224866"/>
              <a:ext cx="340958" cy="340953"/>
            </a:xfrm>
            <a:prstGeom prst="rect">
              <a:avLst/>
            </a:prstGeom>
            <a:noFill/>
            <a:ln>
              <a:noFill/>
            </a:ln>
          </p:spPr>
        </p:pic>
        <p:pic>
          <p:nvPicPr>
            <p:cNvPr id="34" name="Google Shape;34;p3"/>
            <p:cNvPicPr preferRelativeResize="0"/>
            <p:nvPr/>
          </p:nvPicPr>
          <p:blipFill>
            <a:blip r:embed="rId5">
              <a:alphaModFix/>
            </a:blip>
            <a:stretch>
              <a:fillRect/>
            </a:stretch>
          </p:blipFill>
          <p:spPr>
            <a:xfrm>
              <a:off x="8345851" y="224865"/>
              <a:ext cx="403160" cy="403154"/>
            </a:xfrm>
            <a:prstGeom prst="rect">
              <a:avLst/>
            </a:prstGeom>
            <a:noFill/>
            <a:ln>
              <a:noFill/>
            </a:ln>
          </p:spPr>
        </p:pic>
        <p:pic>
          <p:nvPicPr>
            <p:cNvPr id="35" name="Google Shape;35;p3"/>
            <p:cNvPicPr preferRelativeResize="0"/>
            <p:nvPr/>
          </p:nvPicPr>
          <p:blipFill>
            <a:blip r:embed="rId6">
              <a:alphaModFix/>
            </a:blip>
            <a:stretch>
              <a:fillRect/>
            </a:stretch>
          </p:blipFill>
          <p:spPr>
            <a:xfrm>
              <a:off x="303027" y="1656429"/>
              <a:ext cx="416982" cy="416976"/>
            </a:xfrm>
            <a:prstGeom prst="rect">
              <a:avLst/>
            </a:prstGeom>
            <a:noFill/>
            <a:ln>
              <a:noFill/>
            </a:ln>
          </p:spPr>
        </p:pic>
        <p:pic>
          <p:nvPicPr>
            <p:cNvPr id="36" name="Google Shape;36;p3"/>
            <p:cNvPicPr preferRelativeResize="0"/>
            <p:nvPr/>
          </p:nvPicPr>
          <p:blipFill>
            <a:blip r:embed="rId7">
              <a:alphaModFix/>
            </a:blip>
            <a:stretch>
              <a:fillRect/>
            </a:stretch>
          </p:blipFill>
          <p:spPr>
            <a:xfrm>
              <a:off x="7613551" y="274353"/>
              <a:ext cx="463398" cy="463393"/>
            </a:xfrm>
            <a:prstGeom prst="rect">
              <a:avLst/>
            </a:prstGeom>
            <a:noFill/>
            <a:ln>
              <a:noFill/>
            </a:ln>
          </p:spPr>
        </p:pic>
        <p:pic>
          <p:nvPicPr>
            <p:cNvPr id="37" name="Google Shape;37;p3"/>
            <p:cNvPicPr preferRelativeResize="0"/>
            <p:nvPr/>
          </p:nvPicPr>
          <p:blipFill>
            <a:blip r:embed="rId8">
              <a:alphaModFix/>
            </a:blip>
            <a:stretch>
              <a:fillRect/>
            </a:stretch>
          </p:blipFill>
          <p:spPr>
            <a:xfrm>
              <a:off x="8542451" y="1296728"/>
              <a:ext cx="463398" cy="463393"/>
            </a:xfrm>
            <a:prstGeom prst="rect">
              <a:avLst/>
            </a:prstGeom>
            <a:noFill/>
            <a:ln>
              <a:noFill/>
            </a:ln>
          </p:spPr>
        </p:pic>
        <p:pic>
          <p:nvPicPr>
            <p:cNvPr id="38" name="Google Shape;38;p3"/>
            <p:cNvPicPr preferRelativeResize="0"/>
            <p:nvPr/>
          </p:nvPicPr>
          <p:blipFill>
            <a:blip r:embed="rId9">
              <a:alphaModFix/>
            </a:blip>
            <a:stretch>
              <a:fillRect/>
            </a:stretch>
          </p:blipFill>
          <p:spPr>
            <a:xfrm>
              <a:off x="8278825" y="2296675"/>
              <a:ext cx="537225" cy="705750"/>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6"/>
        <p:cNvGrpSpPr/>
        <p:nvPr/>
      </p:nvGrpSpPr>
      <p:grpSpPr>
        <a:xfrm>
          <a:off x="0" y="0"/>
          <a:ext cx="0" cy="0"/>
          <a:chOff x="0" y="0"/>
          <a:chExt cx="0" cy="0"/>
        </a:xfrm>
      </p:grpSpPr>
      <p:pic>
        <p:nvPicPr>
          <p:cNvPr id="57" name="Google Shape;57;p5"/>
          <p:cNvPicPr preferRelativeResize="0"/>
          <p:nvPr/>
        </p:nvPicPr>
        <p:blipFill>
          <a:blip r:embed="rId2">
            <a:alphaModFix/>
          </a:blip>
          <a:stretch>
            <a:fillRect/>
          </a:stretch>
        </p:blipFill>
        <p:spPr>
          <a:xfrm>
            <a:off x="0" y="0"/>
            <a:ext cx="9143949" cy="5143500"/>
          </a:xfrm>
          <a:prstGeom prst="rect">
            <a:avLst/>
          </a:prstGeom>
          <a:noFill/>
          <a:ln>
            <a:noFill/>
          </a:ln>
        </p:spPr>
      </p:pic>
      <p:sp>
        <p:nvSpPr>
          <p:cNvPr id="58" name="Google Shape;58;p5"/>
          <p:cNvSpPr txBox="1">
            <a:spLocks noGrp="1"/>
          </p:cNvSpPr>
          <p:nvPr>
            <p:ph type="subTitle" idx="1"/>
          </p:nvPr>
        </p:nvSpPr>
        <p:spPr>
          <a:xfrm>
            <a:off x="720000" y="2397772"/>
            <a:ext cx="2907600" cy="102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59" name="Google Shape;59;p5"/>
          <p:cNvSpPr txBox="1">
            <a:spLocks noGrp="1"/>
          </p:cNvSpPr>
          <p:nvPr>
            <p:ph type="subTitle" idx="2"/>
          </p:nvPr>
        </p:nvSpPr>
        <p:spPr>
          <a:xfrm>
            <a:off x="5516400" y="2397852"/>
            <a:ext cx="2907600" cy="102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60" name="Google Shape;60;p5"/>
          <p:cNvSpPr txBox="1">
            <a:spLocks noGrp="1"/>
          </p:cNvSpPr>
          <p:nvPr>
            <p:ph type="subTitle" idx="3"/>
          </p:nvPr>
        </p:nvSpPr>
        <p:spPr>
          <a:xfrm>
            <a:off x="720000" y="2038200"/>
            <a:ext cx="2907600" cy="467100"/>
          </a:xfrm>
          <a:prstGeom prst="rect">
            <a:avLst/>
          </a:prstGeom>
        </p:spPr>
        <p:txBody>
          <a:bodyPr spcFirstLastPara="1" wrap="square" lIns="91425" tIns="91425" rIns="91425" bIns="91425" anchor="b" anchorCtr="0">
            <a:noAutofit/>
          </a:bodyPr>
          <a:lstStyle>
            <a:lvl1pPr lvl="0" algn="ctr">
              <a:spcBef>
                <a:spcPts val="0"/>
              </a:spcBef>
              <a:spcAft>
                <a:spcPts val="0"/>
              </a:spcAft>
              <a:buSzPts val="2000"/>
              <a:buFont typeface="Poller One"/>
              <a:buNone/>
              <a:defRPr sz="2000" b="1">
                <a:latin typeface="Chelsea Market"/>
                <a:ea typeface="Chelsea Market"/>
                <a:cs typeface="Chelsea Market"/>
                <a:sym typeface="Chelsea Market"/>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61" name="Google Shape;61;p5"/>
          <p:cNvSpPr txBox="1">
            <a:spLocks noGrp="1"/>
          </p:cNvSpPr>
          <p:nvPr>
            <p:ph type="subTitle" idx="4"/>
          </p:nvPr>
        </p:nvSpPr>
        <p:spPr>
          <a:xfrm>
            <a:off x="5516400" y="2038200"/>
            <a:ext cx="29076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b="1">
                <a:latin typeface="Chelsea Market"/>
                <a:ea typeface="Chelsea Market"/>
                <a:cs typeface="Chelsea Market"/>
                <a:sym typeface="Chelsea Marke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2" name="Google Shape;62;p5"/>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63" name="Google Shape;63;p5"/>
          <p:cNvGrpSpPr/>
          <p:nvPr/>
        </p:nvGrpSpPr>
        <p:grpSpPr>
          <a:xfrm>
            <a:off x="42639" y="61950"/>
            <a:ext cx="9101360" cy="4865124"/>
            <a:chOff x="42639" y="61950"/>
            <a:chExt cx="9101360" cy="4865124"/>
          </a:xfrm>
        </p:grpSpPr>
        <p:pic>
          <p:nvPicPr>
            <p:cNvPr id="64" name="Google Shape;64;p5"/>
            <p:cNvPicPr preferRelativeResize="0"/>
            <p:nvPr/>
          </p:nvPicPr>
          <p:blipFill>
            <a:blip r:embed="rId3">
              <a:alphaModFix/>
            </a:blip>
            <a:stretch>
              <a:fillRect/>
            </a:stretch>
          </p:blipFill>
          <p:spPr>
            <a:xfrm>
              <a:off x="161388" y="3363702"/>
              <a:ext cx="373211" cy="373205"/>
            </a:xfrm>
            <a:prstGeom prst="rect">
              <a:avLst/>
            </a:prstGeom>
            <a:noFill/>
            <a:ln>
              <a:noFill/>
            </a:ln>
          </p:spPr>
        </p:pic>
        <p:pic>
          <p:nvPicPr>
            <p:cNvPr id="65" name="Google Shape;65;p5"/>
            <p:cNvPicPr preferRelativeResize="0"/>
            <p:nvPr/>
          </p:nvPicPr>
          <p:blipFill>
            <a:blip r:embed="rId4">
              <a:alphaModFix/>
            </a:blip>
            <a:stretch>
              <a:fillRect/>
            </a:stretch>
          </p:blipFill>
          <p:spPr>
            <a:xfrm>
              <a:off x="7379197" y="4668336"/>
              <a:ext cx="258741" cy="258738"/>
            </a:xfrm>
            <a:prstGeom prst="rect">
              <a:avLst/>
            </a:prstGeom>
            <a:noFill/>
            <a:ln>
              <a:noFill/>
            </a:ln>
          </p:spPr>
        </p:pic>
        <p:pic>
          <p:nvPicPr>
            <p:cNvPr id="66" name="Google Shape;66;p5"/>
            <p:cNvPicPr preferRelativeResize="0"/>
            <p:nvPr/>
          </p:nvPicPr>
          <p:blipFill>
            <a:blip r:embed="rId5">
              <a:alphaModFix/>
            </a:blip>
            <a:stretch>
              <a:fillRect/>
            </a:stretch>
          </p:blipFill>
          <p:spPr>
            <a:xfrm>
              <a:off x="42639" y="1766178"/>
              <a:ext cx="340958" cy="340953"/>
            </a:xfrm>
            <a:prstGeom prst="rect">
              <a:avLst/>
            </a:prstGeom>
            <a:noFill/>
            <a:ln>
              <a:noFill/>
            </a:ln>
          </p:spPr>
        </p:pic>
        <p:pic>
          <p:nvPicPr>
            <p:cNvPr id="67" name="Google Shape;67;p5"/>
            <p:cNvPicPr preferRelativeResize="0"/>
            <p:nvPr/>
          </p:nvPicPr>
          <p:blipFill>
            <a:blip r:embed="rId6">
              <a:alphaModFix/>
            </a:blip>
            <a:stretch>
              <a:fillRect/>
            </a:stretch>
          </p:blipFill>
          <p:spPr>
            <a:xfrm>
              <a:off x="8191263" y="136853"/>
              <a:ext cx="403160" cy="403154"/>
            </a:xfrm>
            <a:prstGeom prst="rect">
              <a:avLst/>
            </a:prstGeom>
            <a:noFill/>
            <a:ln>
              <a:noFill/>
            </a:ln>
          </p:spPr>
        </p:pic>
        <p:pic>
          <p:nvPicPr>
            <p:cNvPr id="68" name="Google Shape;68;p5"/>
            <p:cNvPicPr preferRelativeResize="0"/>
            <p:nvPr/>
          </p:nvPicPr>
          <p:blipFill>
            <a:blip r:embed="rId7">
              <a:alphaModFix/>
            </a:blip>
            <a:stretch>
              <a:fillRect/>
            </a:stretch>
          </p:blipFill>
          <p:spPr>
            <a:xfrm>
              <a:off x="8594427" y="3156016"/>
              <a:ext cx="416982" cy="416976"/>
            </a:xfrm>
            <a:prstGeom prst="rect">
              <a:avLst/>
            </a:prstGeom>
            <a:noFill/>
            <a:ln>
              <a:noFill/>
            </a:ln>
          </p:spPr>
        </p:pic>
        <p:pic>
          <p:nvPicPr>
            <p:cNvPr id="69" name="Google Shape;69;p5"/>
            <p:cNvPicPr preferRelativeResize="0"/>
            <p:nvPr/>
          </p:nvPicPr>
          <p:blipFill>
            <a:blip r:embed="rId8">
              <a:alphaModFix/>
            </a:blip>
            <a:stretch>
              <a:fillRect/>
            </a:stretch>
          </p:blipFill>
          <p:spPr>
            <a:xfrm>
              <a:off x="42650" y="2448153"/>
              <a:ext cx="491949" cy="491943"/>
            </a:xfrm>
            <a:prstGeom prst="rect">
              <a:avLst/>
            </a:prstGeom>
            <a:noFill/>
            <a:ln>
              <a:noFill/>
            </a:ln>
          </p:spPr>
        </p:pic>
        <p:pic>
          <p:nvPicPr>
            <p:cNvPr id="70" name="Google Shape;70;p5"/>
            <p:cNvPicPr preferRelativeResize="0"/>
            <p:nvPr/>
          </p:nvPicPr>
          <p:blipFill>
            <a:blip r:embed="rId9">
              <a:alphaModFix/>
            </a:blip>
            <a:stretch>
              <a:fillRect/>
            </a:stretch>
          </p:blipFill>
          <p:spPr>
            <a:xfrm>
              <a:off x="256601" y="3894403"/>
              <a:ext cx="463398" cy="463393"/>
            </a:xfrm>
            <a:prstGeom prst="rect">
              <a:avLst/>
            </a:prstGeom>
            <a:noFill/>
            <a:ln>
              <a:noFill/>
            </a:ln>
          </p:spPr>
        </p:pic>
        <p:pic>
          <p:nvPicPr>
            <p:cNvPr id="71" name="Google Shape;71;p5"/>
            <p:cNvPicPr preferRelativeResize="0"/>
            <p:nvPr/>
          </p:nvPicPr>
          <p:blipFill>
            <a:blip r:embed="rId10">
              <a:alphaModFix/>
            </a:blip>
            <a:stretch>
              <a:fillRect/>
            </a:stretch>
          </p:blipFill>
          <p:spPr>
            <a:xfrm>
              <a:off x="8680601" y="3751878"/>
              <a:ext cx="463398" cy="463393"/>
            </a:xfrm>
            <a:prstGeom prst="rect">
              <a:avLst/>
            </a:prstGeom>
            <a:noFill/>
            <a:ln>
              <a:noFill/>
            </a:ln>
          </p:spPr>
        </p:pic>
        <p:pic>
          <p:nvPicPr>
            <p:cNvPr id="72" name="Google Shape;72;p5"/>
            <p:cNvPicPr preferRelativeResize="0"/>
            <p:nvPr/>
          </p:nvPicPr>
          <p:blipFill>
            <a:blip r:embed="rId11">
              <a:alphaModFix/>
            </a:blip>
            <a:stretch>
              <a:fillRect/>
            </a:stretch>
          </p:blipFill>
          <p:spPr>
            <a:xfrm>
              <a:off x="7456396" y="104283"/>
              <a:ext cx="327234" cy="410685"/>
            </a:xfrm>
            <a:prstGeom prst="rect">
              <a:avLst/>
            </a:prstGeom>
            <a:noFill/>
            <a:ln>
              <a:noFill/>
            </a:ln>
          </p:spPr>
        </p:pic>
        <p:pic>
          <p:nvPicPr>
            <p:cNvPr id="73" name="Google Shape;73;p5"/>
            <p:cNvPicPr preferRelativeResize="0"/>
            <p:nvPr/>
          </p:nvPicPr>
          <p:blipFill>
            <a:blip r:embed="rId12">
              <a:alphaModFix/>
            </a:blip>
            <a:stretch>
              <a:fillRect/>
            </a:stretch>
          </p:blipFill>
          <p:spPr>
            <a:xfrm>
              <a:off x="6625450" y="61950"/>
              <a:ext cx="537225" cy="705750"/>
            </a:xfrm>
            <a:prstGeom prst="rect">
              <a:avLst/>
            </a:prstGeom>
            <a:noFill/>
            <a:ln>
              <a:noFill/>
            </a:ln>
          </p:spPr>
        </p:pic>
        <p:pic>
          <p:nvPicPr>
            <p:cNvPr id="74" name="Google Shape;74;p5"/>
            <p:cNvPicPr preferRelativeResize="0"/>
            <p:nvPr/>
          </p:nvPicPr>
          <p:blipFill>
            <a:blip r:embed="rId13">
              <a:alphaModFix/>
            </a:blip>
            <a:stretch>
              <a:fillRect/>
            </a:stretch>
          </p:blipFill>
          <p:spPr>
            <a:xfrm>
              <a:off x="8120010" y="4140309"/>
              <a:ext cx="456904" cy="649132"/>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5"/>
        <p:cNvGrpSpPr/>
        <p:nvPr/>
      </p:nvGrpSpPr>
      <p:grpSpPr>
        <a:xfrm>
          <a:off x="0" y="0"/>
          <a:ext cx="0" cy="0"/>
          <a:chOff x="0" y="0"/>
          <a:chExt cx="0" cy="0"/>
        </a:xfrm>
      </p:grpSpPr>
      <p:pic>
        <p:nvPicPr>
          <p:cNvPr id="76" name="Google Shape;76;p6"/>
          <p:cNvPicPr preferRelativeResize="0"/>
          <p:nvPr/>
        </p:nvPicPr>
        <p:blipFill>
          <a:blip r:embed="rId2">
            <a:alphaModFix/>
          </a:blip>
          <a:stretch>
            <a:fillRect/>
          </a:stretch>
        </p:blipFill>
        <p:spPr>
          <a:xfrm>
            <a:off x="0" y="0"/>
            <a:ext cx="9143949" cy="5143500"/>
          </a:xfrm>
          <a:prstGeom prst="rect">
            <a:avLst/>
          </a:prstGeom>
          <a:noFill/>
          <a:ln>
            <a:noFill/>
          </a:ln>
        </p:spPr>
      </p:pic>
      <p:sp>
        <p:nvSpPr>
          <p:cNvPr id="77" name="Google Shape;77;p6"/>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78" name="Google Shape;78;p6"/>
          <p:cNvGrpSpPr/>
          <p:nvPr/>
        </p:nvGrpSpPr>
        <p:grpSpPr>
          <a:xfrm>
            <a:off x="0" y="0"/>
            <a:ext cx="9182027" cy="5147132"/>
            <a:chOff x="0" y="0"/>
            <a:chExt cx="9182027" cy="5147132"/>
          </a:xfrm>
        </p:grpSpPr>
        <p:pic>
          <p:nvPicPr>
            <p:cNvPr id="79" name="Google Shape;79;p6"/>
            <p:cNvPicPr preferRelativeResize="0"/>
            <p:nvPr/>
          </p:nvPicPr>
          <p:blipFill>
            <a:blip r:embed="rId3">
              <a:alphaModFix/>
            </a:blip>
            <a:stretch>
              <a:fillRect/>
            </a:stretch>
          </p:blipFill>
          <p:spPr>
            <a:xfrm>
              <a:off x="8727013" y="2571752"/>
              <a:ext cx="373211" cy="373205"/>
            </a:xfrm>
            <a:prstGeom prst="rect">
              <a:avLst/>
            </a:prstGeom>
            <a:noFill/>
            <a:ln>
              <a:noFill/>
            </a:ln>
          </p:spPr>
        </p:pic>
        <p:pic>
          <p:nvPicPr>
            <p:cNvPr id="80" name="Google Shape;80;p6"/>
            <p:cNvPicPr preferRelativeResize="0"/>
            <p:nvPr/>
          </p:nvPicPr>
          <p:blipFill>
            <a:blip r:embed="rId4">
              <a:alphaModFix/>
            </a:blip>
            <a:stretch>
              <a:fillRect/>
            </a:stretch>
          </p:blipFill>
          <p:spPr>
            <a:xfrm>
              <a:off x="1071297" y="181086"/>
              <a:ext cx="258741" cy="258738"/>
            </a:xfrm>
            <a:prstGeom prst="rect">
              <a:avLst/>
            </a:prstGeom>
            <a:noFill/>
            <a:ln>
              <a:noFill/>
            </a:ln>
          </p:spPr>
        </p:pic>
        <p:pic>
          <p:nvPicPr>
            <p:cNvPr id="81" name="Google Shape;81;p6"/>
            <p:cNvPicPr preferRelativeResize="0"/>
            <p:nvPr/>
          </p:nvPicPr>
          <p:blipFill>
            <a:blip r:embed="rId5">
              <a:alphaModFix/>
            </a:blip>
            <a:stretch>
              <a:fillRect/>
            </a:stretch>
          </p:blipFill>
          <p:spPr>
            <a:xfrm>
              <a:off x="235314" y="950278"/>
              <a:ext cx="340958" cy="340953"/>
            </a:xfrm>
            <a:prstGeom prst="rect">
              <a:avLst/>
            </a:prstGeom>
            <a:noFill/>
            <a:ln>
              <a:noFill/>
            </a:ln>
          </p:spPr>
        </p:pic>
        <p:pic>
          <p:nvPicPr>
            <p:cNvPr id="82" name="Google Shape;82;p6"/>
            <p:cNvPicPr preferRelativeResize="0"/>
            <p:nvPr/>
          </p:nvPicPr>
          <p:blipFill>
            <a:blip r:embed="rId6">
              <a:alphaModFix/>
            </a:blip>
            <a:stretch>
              <a:fillRect/>
            </a:stretch>
          </p:blipFill>
          <p:spPr>
            <a:xfrm>
              <a:off x="8019413" y="4743978"/>
              <a:ext cx="403160" cy="403154"/>
            </a:xfrm>
            <a:prstGeom prst="rect">
              <a:avLst/>
            </a:prstGeom>
            <a:noFill/>
            <a:ln>
              <a:noFill/>
            </a:ln>
          </p:spPr>
        </p:pic>
        <p:pic>
          <p:nvPicPr>
            <p:cNvPr id="83" name="Google Shape;83;p6"/>
            <p:cNvPicPr preferRelativeResize="0"/>
            <p:nvPr/>
          </p:nvPicPr>
          <p:blipFill>
            <a:blip r:embed="rId7">
              <a:alphaModFix/>
            </a:blip>
            <a:stretch>
              <a:fillRect/>
            </a:stretch>
          </p:blipFill>
          <p:spPr>
            <a:xfrm>
              <a:off x="8727027" y="286766"/>
              <a:ext cx="416982" cy="416976"/>
            </a:xfrm>
            <a:prstGeom prst="rect">
              <a:avLst/>
            </a:prstGeom>
            <a:noFill/>
            <a:ln>
              <a:noFill/>
            </a:ln>
          </p:spPr>
        </p:pic>
        <p:pic>
          <p:nvPicPr>
            <p:cNvPr id="84" name="Google Shape;84;p6"/>
            <p:cNvPicPr preferRelativeResize="0"/>
            <p:nvPr/>
          </p:nvPicPr>
          <p:blipFill>
            <a:blip r:embed="rId8">
              <a:alphaModFix/>
            </a:blip>
            <a:stretch>
              <a:fillRect/>
            </a:stretch>
          </p:blipFill>
          <p:spPr>
            <a:xfrm>
              <a:off x="91606" y="181072"/>
              <a:ext cx="628389" cy="628389"/>
            </a:xfrm>
            <a:prstGeom prst="rect">
              <a:avLst/>
            </a:prstGeom>
            <a:noFill/>
            <a:ln>
              <a:noFill/>
            </a:ln>
          </p:spPr>
        </p:pic>
        <p:pic>
          <p:nvPicPr>
            <p:cNvPr id="85" name="Google Shape;85;p6"/>
            <p:cNvPicPr preferRelativeResize="0"/>
            <p:nvPr/>
          </p:nvPicPr>
          <p:blipFill>
            <a:blip r:embed="rId9">
              <a:alphaModFix/>
            </a:blip>
            <a:stretch>
              <a:fillRect/>
            </a:stretch>
          </p:blipFill>
          <p:spPr>
            <a:xfrm>
              <a:off x="8589428" y="4209197"/>
              <a:ext cx="443744" cy="556913"/>
            </a:xfrm>
            <a:prstGeom prst="rect">
              <a:avLst/>
            </a:prstGeom>
            <a:noFill/>
            <a:ln>
              <a:noFill/>
            </a:ln>
          </p:spPr>
        </p:pic>
        <p:pic>
          <p:nvPicPr>
            <p:cNvPr id="86" name="Google Shape;86;p6"/>
            <p:cNvPicPr preferRelativeResize="0"/>
            <p:nvPr/>
          </p:nvPicPr>
          <p:blipFill rotWithShape="1">
            <a:blip r:embed="rId10">
              <a:alphaModFix/>
            </a:blip>
            <a:srcRect b="12480"/>
            <a:stretch/>
          </p:blipFill>
          <p:spPr>
            <a:xfrm rot="-5400000">
              <a:off x="7817637" y="88262"/>
              <a:ext cx="1414625" cy="1238101"/>
            </a:xfrm>
            <a:prstGeom prst="rect">
              <a:avLst/>
            </a:prstGeom>
            <a:noFill/>
            <a:ln>
              <a:noFill/>
            </a:ln>
          </p:spPr>
        </p:pic>
        <p:pic>
          <p:nvPicPr>
            <p:cNvPr id="87" name="Google Shape;87;p6"/>
            <p:cNvPicPr preferRelativeResize="0"/>
            <p:nvPr/>
          </p:nvPicPr>
          <p:blipFill rotWithShape="1">
            <a:blip r:embed="rId11">
              <a:alphaModFix/>
            </a:blip>
            <a:srcRect l="23518" b="9189"/>
            <a:stretch/>
          </p:blipFill>
          <p:spPr>
            <a:xfrm>
              <a:off x="0" y="3831800"/>
              <a:ext cx="1104700" cy="1311699"/>
            </a:xfrm>
            <a:prstGeom prst="rect">
              <a:avLst/>
            </a:prstGeom>
            <a:noFill/>
            <a:ln>
              <a:noFill/>
            </a:ln>
          </p:spPr>
        </p:pic>
        <p:pic>
          <p:nvPicPr>
            <p:cNvPr id="88" name="Google Shape;88;p6"/>
            <p:cNvPicPr preferRelativeResize="0"/>
            <p:nvPr/>
          </p:nvPicPr>
          <p:blipFill>
            <a:blip r:embed="rId12">
              <a:alphaModFix/>
            </a:blip>
            <a:stretch>
              <a:fillRect/>
            </a:stretch>
          </p:blipFill>
          <p:spPr>
            <a:xfrm>
              <a:off x="8514923" y="1636902"/>
              <a:ext cx="667104" cy="667104"/>
            </a:xfrm>
            <a:prstGeom prst="rect">
              <a:avLst/>
            </a:prstGeom>
            <a:noFill/>
            <a:ln>
              <a:noFill/>
            </a:ln>
          </p:spPr>
        </p:pic>
        <p:pic>
          <p:nvPicPr>
            <p:cNvPr id="89" name="Google Shape;89;p6"/>
            <p:cNvPicPr preferRelativeResize="0"/>
            <p:nvPr/>
          </p:nvPicPr>
          <p:blipFill>
            <a:blip r:embed="rId13">
              <a:alphaModFix/>
            </a:blip>
            <a:stretch>
              <a:fillRect/>
            </a:stretch>
          </p:blipFill>
          <p:spPr>
            <a:xfrm>
              <a:off x="62606" y="3285835"/>
              <a:ext cx="628389" cy="628389"/>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0"/>
        <p:cNvGrpSpPr/>
        <p:nvPr/>
      </p:nvGrpSpPr>
      <p:grpSpPr>
        <a:xfrm>
          <a:off x="0" y="0"/>
          <a:ext cx="0" cy="0"/>
          <a:chOff x="0" y="0"/>
          <a:chExt cx="0" cy="0"/>
        </a:xfrm>
      </p:grpSpPr>
      <p:pic>
        <p:nvPicPr>
          <p:cNvPr id="91" name="Google Shape;91;p7"/>
          <p:cNvPicPr preferRelativeResize="0"/>
          <p:nvPr/>
        </p:nvPicPr>
        <p:blipFill>
          <a:blip r:embed="rId2">
            <a:alphaModFix/>
          </a:blip>
          <a:stretch>
            <a:fillRect/>
          </a:stretch>
        </p:blipFill>
        <p:spPr>
          <a:xfrm>
            <a:off x="0" y="0"/>
            <a:ext cx="9143949" cy="5143500"/>
          </a:xfrm>
          <a:prstGeom prst="rect">
            <a:avLst/>
          </a:prstGeom>
          <a:noFill/>
          <a:ln>
            <a:noFill/>
          </a:ln>
        </p:spPr>
      </p:pic>
      <p:sp>
        <p:nvSpPr>
          <p:cNvPr id="92" name="Google Shape;92;p7"/>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3" name="Google Shape;93;p7"/>
          <p:cNvSpPr txBox="1">
            <a:spLocks noGrp="1"/>
          </p:cNvSpPr>
          <p:nvPr>
            <p:ph type="subTitle" idx="1"/>
          </p:nvPr>
        </p:nvSpPr>
        <p:spPr>
          <a:xfrm rot="-458">
            <a:off x="720000" y="1775375"/>
            <a:ext cx="4503600" cy="20793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Char char="●"/>
              <a:defRPr/>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grpSp>
        <p:nvGrpSpPr>
          <p:cNvPr id="94" name="Google Shape;94;p7"/>
          <p:cNvGrpSpPr/>
          <p:nvPr/>
        </p:nvGrpSpPr>
        <p:grpSpPr>
          <a:xfrm>
            <a:off x="-1" y="-22975"/>
            <a:ext cx="9020150" cy="5180300"/>
            <a:chOff x="-1" y="-22975"/>
            <a:chExt cx="9020150" cy="5180300"/>
          </a:xfrm>
        </p:grpSpPr>
        <p:pic>
          <p:nvPicPr>
            <p:cNvPr id="95" name="Google Shape;95;p7"/>
            <p:cNvPicPr preferRelativeResize="0"/>
            <p:nvPr/>
          </p:nvPicPr>
          <p:blipFill>
            <a:blip r:embed="rId3">
              <a:alphaModFix/>
            </a:blip>
            <a:stretch>
              <a:fillRect/>
            </a:stretch>
          </p:blipFill>
          <p:spPr>
            <a:xfrm>
              <a:off x="8528200" y="3115778"/>
              <a:ext cx="491949" cy="491943"/>
            </a:xfrm>
            <a:prstGeom prst="rect">
              <a:avLst/>
            </a:prstGeom>
            <a:noFill/>
            <a:ln>
              <a:noFill/>
            </a:ln>
          </p:spPr>
        </p:pic>
        <p:pic>
          <p:nvPicPr>
            <p:cNvPr id="96" name="Google Shape;96;p7"/>
            <p:cNvPicPr preferRelativeResize="0"/>
            <p:nvPr/>
          </p:nvPicPr>
          <p:blipFill>
            <a:blip r:embed="rId4">
              <a:alphaModFix/>
            </a:blip>
            <a:stretch>
              <a:fillRect/>
            </a:stretch>
          </p:blipFill>
          <p:spPr>
            <a:xfrm>
              <a:off x="176976" y="2139278"/>
              <a:ext cx="463398" cy="463393"/>
            </a:xfrm>
            <a:prstGeom prst="rect">
              <a:avLst/>
            </a:prstGeom>
            <a:noFill/>
            <a:ln>
              <a:noFill/>
            </a:ln>
          </p:spPr>
        </p:pic>
        <p:pic>
          <p:nvPicPr>
            <p:cNvPr id="97" name="Google Shape;97;p7"/>
            <p:cNvPicPr preferRelativeResize="0"/>
            <p:nvPr/>
          </p:nvPicPr>
          <p:blipFill>
            <a:blip r:embed="rId5">
              <a:alphaModFix/>
            </a:blip>
            <a:stretch>
              <a:fillRect/>
            </a:stretch>
          </p:blipFill>
          <p:spPr>
            <a:xfrm>
              <a:off x="66613" y="2795653"/>
              <a:ext cx="463398" cy="463393"/>
            </a:xfrm>
            <a:prstGeom prst="rect">
              <a:avLst/>
            </a:prstGeom>
            <a:noFill/>
            <a:ln>
              <a:noFill/>
            </a:ln>
          </p:spPr>
        </p:pic>
        <p:pic>
          <p:nvPicPr>
            <p:cNvPr id="98" name="Google Shape;98;p7"/>
            <p:cNvPicPr preferRelativeResize="0"/>
            <p:nvPr/>
          </p:nvPicPr>
          <p:blipFill>
            <a:blip r:embed="rId6">
              <a:alphaModFix/>
            </a:blip>
            <a:stretch>
              <a:fillRect/>
            </a:stretch>
          </p:blipFill>
          <p:spPr>
            <a:xfrm>
              <a:off x="1789708" y="4398158"/>
              <a:ext cx="327234" cy="410685"/>
            </a:xfrm>
            <a:prstGeom prst="rect">
              <a:avLst/>
            </a:prstGeom>
            <a:noFill/>
            <a:ln>
              <a:noFill/>
            </a:ln>
          </p:spPr>
        </p:pic>
        <p:pic>
          <p:nvPicPr>
            <p:cNvPr id="99" name="Google Shape;99;p7"/>
            <p:cNvPicPr preferRelativeResize="0"/>
            <p:nvPr/>
          </p:nvPicPr>
          <p:blipFill>
            <a:blip r:embed="rId7">
              <a:alphaModFix/>
            </a:blip>
            <a:stretch>
              <a:fillRect/>
            </a:stretch>
          </p:blipFill>
          <p:spPr>
            <a:xfrm>
              <a:off x="6105275" y="-22975"/>
              <a:ext cx="537225" cy="705750"/>
            </a:xfrm>
            <a:prstGeom prst="rect">
              <a:avLst/>
            </a:prstGeom>
            <a:noFill/>
            <a:ln>
              <a:noFill/>
            </a:ln>
          </p:spPr>
        </p:pic>
        <p:pic>
          <p:nvPicPr>
            <p:cNvPr id="100" name="Google Shape;100;p7"/>
            <p:cNvPicPr preferRelativeResize="0"/>
            <p:nvPr/>
          </p:nvPicPr>
          <p:blipFill>
            <a:blip r:embed="rId8">
              <a:alphaModFix/>
            </a:blip>
            <a:stretch>
              <a:fillRect/>
            </a:stretch>
          </p:blipFill>
          <p:spPr>
            <a:xfrm>
              <a:off x="8327035" y="3954759"/>
              <a:ext cx="456904" cy="649132"/>
            </a:xfrm>
            <a:prstGeom prst="rect">
              <a:avLst/>
            </a:prstGeom>
            <a:noFill/>
            <a:ln>
              <a:noFill/>
            </a:ln>
          </p:spPr>
        </p:pic>
        <p:pic>
          <p:nvPicPr>
            <p:cNvPr id="101" name="Google Shape;101;p7"/>
            <p:cNvPicPr preferRelativeResize="0"/>
            <p:nvPr/>
          </p:nvPicPr>
          <p:blipFill rotWithShape="1">
            <a:blip r:embed="rId9">
              <a:alphaModFix/>
            </a:blip>
            <a:srcRect l="35786"/>
            <a:stretch/>
          </p:blipFill>
          <p:spPr>
            <a:xfrm>
              <a:off x="-1" y="3551100"/>
              <a:ext cx="596625" cy="1592400"/>
            </a:xfrm>
            <a:prstGeom prst="rect">
              <a:avLst/>
            </a:prstGeom>
            <a:noFill/>
            <a:ln>
              <a:noFill/>
            </a:ln>
          </p:spPr>
        </p:pic>
        <p:pic>
          <p:nvPicPr>
            <p:cNvPr id="102" name="Google Shape;102;p7"/>
            <p:cNvPicPr preferRelativeResize="0"/>
            <p:nvPr/>
          </p:nvPicPr>
          <p:blipFill rotWithShape="1">
            <a:blip r:embed="rId10">
              <a:alphaModFix/>
            </a:blip>
            <a:srcRect l="7484" b="6664"/>
            <a:stretch/>
          </p:blipFill>
          <p:spPr>
            <a:xfrm rot="5400000" flipH="1">
              <a:off x="303450" y="3974525"/>
              <a:ext cx="879350" cy="1486250"/>
            </a:xfrm>
            <a:prstGeom prst="rect">
              <a:avLst/>
            </a:prstGeom>
            <a:noFill/>
            <a:ln>
              <a:noFill/>
            </a:ln>
          </p:spPr>
        </p:pic>
        <p:pic>
          <p:nvPicPr>
            <p:cNvPr id="103" name="Google Shape;103;p7"/>
            <p:cNvPicPr preferRelativeResize="0"/>
            <p:nvPr/>
          </p:nvPicPr>
          <p:blipFill>
            <a:blip r:embed="rId11">
              <a:alphaModFix/>
            </a:blip>
            <a:stretch>
              <a:fillRect/>
            </a:stretch>
          </p:blipFill>
          <p:spPr>
            <a:xfrm>
              <a:off x="4919638" y="143302"/>
              <a:ext cx="373211" cy="373205"/>
            </a:xfrm>
            <a:prstGeom prst="rect">
              <a:avLst/>
            </a:prstGeom>
            <a:noFill/>
            <a:ln>
              <a:noFill/>
            </a:ln>
          </p:spPr>
        </p:pic>
        <p:pic>
          <p:nvPicPr>
            <p:cNvPr id="104" name="Google Shape;104;p7"/>
            <p:cNvPicPr preferRelativeResize="0"/>
            <p:nvPr/>
          </p:nvPicPr>
          <p:blipFill>
            <a:blip r:embed="rId12">
              <a:alphaModFix/>
            </a:blip>
            <a:stretch>
              <a:fillRect/>
            </a:stretch>
          </p:blipFill>
          <p:spPr>
            <a:xfrm>
              <a:off x="8672422" y="4657886"/>
              <a:ext cx="258741" cy="258738"/>
            </a:xfrm>
            <a:prstGeom prst="rect">
              <a:avLst/>
            </a:prstGeom>
            <a:noFill/>
            <a:ln>
              <a:noFill/>
            </a:ln>
          </p:spPr>
        </p:pic>
        <p:pic>
          <p:nvPicPr>
            <p:cNvPr id="105" name="Google Shape;105;p7"/>
            <p:cNvPicPr preferRelativeResize="0"/>
            <p:nvPr/>
          </p:nvPicPr>
          <p:blipFill>
            <a:blip r:embed="rId13">
              <a:alphaModFix/>
            </a:blip>
            <a:stretch>
              <a:fillRect/>
            </a:stretch>
          </p:blipFill>
          <p:spPr>
            <a:xfrm>
              <a:off x="2335964" y="4575678"/>
              <a:ext cx="340958" cy="340953"/>
            </a:xfrm>
            <a:prstGeom prst="rect">
              <a:avLst/>
            </a:prstGeom>
            <a:noFill/>
            <a:ln>
              <a:noFill/>
            </a:ln>
          </p:spPr>
        </p:pic>
        <p:pic>
          <p:nvPicPr>
            <p:cNvPr id="106" name="Google Shape;106;p7"/>
            <p:cNvPicPr preferRelativeResize="0"/>
            <p:nvPr/>
          </p:nvPicPr>
          <p:blipFill>
            <a:blip r:embed="rId14">
              <a:alphaModFix/>
            </a:blip>
            <a:stretch>
              <a:fillRect/>
            </a:stretch>
          </p:blipFill>
          <p:spPr>
            <a:xfrm>
              <a:off x="66613" y="1519003"/>
              <a:ext cx="403160" cy="403154"/>
            </a:xfrm>
            <a:prstGeom prst="rect">
              <a:avLst/>
            </a:prstGeom>
            <a:noFill/>
            <a:ln>
              <a:noFill/>
            </a:ln>
          </p:spPr>
        </p:pic>
        <p:pic>
          <p:nvPicPr>
            <p:cNvPr id="107" name="Google Shape;107;p7"/>
            <p:cNvPicPr preferRelativeResize="0"/>
            <p:nvPr/>
          </p:nvPicPr>
          <p:blipFill>
            <a:blip r:embed="rId15">
              <a:alphaModFix/>
            </a:blip>
            <a:stretch>
              <a:fillRect/>
            </a:stretch>
          </p:blipFill>
          <p:spPr>
            <a:xfrm>
              <a:off x="5456252" y="-9"/>
              <a:ext cx="416982" cy="416976"/>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0"/>
        <p:cNvGrpSpPr/>
        <p:nvPr/>
      </p:nvGrpSpPr>
      <p:grpSpPr>
        <a:xfrm>
          <a:off x="0" y="0"/>
          <a:ext cx="0" cy="0"/>
          <a:chOff x="0" y="0"/>
          <a:chExt cx="0" cy="0"/>
        </a:xfrm>
      </p:grpSpPr>
      <p:pic>
        <p:nvPicPr>
          <p:cNvPr id="121" name="Google Shape;121;p9"/>
          <p:cNvPicPr preferRelativeResize="0"/>
          <p:nvPr/>
        </p:nvPicPr>
        <p:blipFill>
          <a:blip r:embed="rId2">
            <a:alphaModFix/>
          </a:blip>
          <a:stretch>
            <a:fillRect/>
          </a:stretch>
        </p:blipFill>
        <p:spPr>
          <a:xfrm>
            <a:off x="0" y="0"/>
            <a:ext cx="9143949" cy="5143500"/>
          </a:xfrm>
          <a:prstGeom prst="rect">
            <a:avLst/>
          </a:prstGeom>
          <a:noFill/>
          <a:ln>
            <a:noFill/>
          </a:ln>
        </p:spPr>
      </p:pic>
      <p:sp>
        <p:nvSpPr>
          <p:cNvPr id="122" name="Google Shape;122;p9"/>
          <p:cNvSpPr txBox="1">
            <a:spLocks noGrp="1"/>
          </p:cNvSpPr>
          <p:nvPr>
            <p:ph type="title"/>
          </p:nvPr>
        </p:nvSpPr>
        <p:spPr>
          <a:xfrm>
            <a:off x="1427925" y="2862200"/>
            <a:ext cx="6288300" cy="8355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23" name="Google Shape;123;p9"/>
          <p:cNvSpPr txBox="1">
            <a:spLocks noGrp="1"/>
          </p:cNvSpPr>
          <p:nvPr>
            <p:ph type="subTitle" idx="1"/>
          </p:nvPr>
        </p:nvSpPr>
        <p:spPr>
          <a:xfrm>
            <a:off x="1427799" y="3664501"/>
            <a:ext cx="6288300" cy="93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24" name="Google Shape;124;p9"/>
          <p:cNvGrpSpPr/>
          <p:nvPr/>
        </p:nvGrpSpPr>
        <p:grpSpPr>
          <a:xfrm>
            <a:off x="166376" y="1433741"/>
            <a:ext cx="8917409" cy="2230755"/>
            <a:chOff x="166376" y="1433741"/>
            <a:chExt cx="8917409" cy="2230755"/>
          </a:xfrm>
        </p:grpSpPr>
        <p:pic>
          <p:nvPicPr>
            <p:cNvPr id="125" name="Google Shape;125;p9"/>
            <p:cNvPicPr preferRelativeResize="0"/>
            <p:nvPr/>
          </p:nvPicPr>
          <p:blipFill>
            <a:blip r:embed="rId3">
              <a:alphaModFix/>
            </a:blip>
            <a:stretch>
              <a:fillRect/>
            </a:stretch>
          </p:blipFill>
          <p:spPr>
            <a:xfrm>
              <a:off x="8423988" y="2627427"/>
              <a:ext cx="373211" cy="373205"/>
            </a:xfrm>
            <a:prstGeom prst="rect">
              <a:avLst/>
            </a:prstGeom>
            <a:noFill/>
            <a:ln>
              <a:noFill/>
            </a:ln>
          </p:spPr>
        </p:pic>
        <p:pic>
          <p:nvPicPr>
            <p:cNvPr id="126" name="Google Shape;126;p9"/>
            <p:cNvPicPr preferRelativeResize="0"/>
            <p:nvPr/>
          </p:nvPicPr>
          <p:blipFill>
            <a:blip r:embed="rId4">
              <a:alphaModFix/>
            </a:blip>
            <a:stretch>
              <a:fillRect/>
            </a:stretch>
          </p:blipFill>
          <p:spPr>
            <a:xfrm>
              <a:off x="227589" y="1784653"/>
              <a:ext cx="340958" cy="340953"/>
            </a:xfrm>
            <a:prstGeom prst="rect">
              <a:avLst/>
            </a:prstGeom>
            <a:noFill/>
            <a:ln>
              <a:noFill/>
            </a:ln>
          </p:spPr>
        </p:pic>
        <p:pic>
          <p:nvPicPr>
            <p:cNvPr id="127" name="Google Shape;127;p9"/>
            <p:cNvPicPr preferRelativeResize="0"/>
            <p:nvPr/>
          </p:nvPicPr>
          <p:blipFill>
            <a:blip r:embed="rId5">
              <a:alphaModFix/>
            </a:blip>
            <a:stretch>
              <a:fillRect/>
            </a:stretch>
          </p:blipFill>
          <p:spPr>
            <a:xfrm>
              <a:off x="8666802" y="1433741"/>
              <a:ext cx="416982" cy="416976"/>
            </a:xfrm>
            <a:prstGeom prst="rect">
              <a:avLst/>
            </a:prstGeom>
            <a:noFill/>
            <a:ln>
              <a:noFill/>
            </a:ln>
          </p:spPr>
        </p:pic>
        <p:pic>
          <p:nvPicPr>
            <p:cNvPr id="128" name="Google Shape;128;p9"/>
            <p:cNvPicPr preferRelativeResize="0"/>
            <p:nvPr/>
          </p:nvPicPr>
          <p:blipFill>
            <a:blip r:embed="rId6">
              <a:alphaModFix/>
            </a:blip>
            <a:stretch>
              <a:fillRect/>
            </a:stretch>
          </p:blipFill>
          <p:spPr>
            <a:xfrm>
              <a:off x="166376" y="3201103"/>
              <a:ext cx="463398" cy="463393"/>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5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59"/>
        <p:cNvGrpSpPr/>
        <p:nvPr/>
      </p:nvGrpSpPr>
      <p:grpSpPr>
        <a:xfrm>
          <a:off x="0" y="0"/>
          <a:ext cx="0" cy="0"/>
          <a:chOff x="0" y="0"/>
          <a:chExt cx="0" cy="0"/>
        </a:xfrm>
      </p:grpSpPr>
      <p:pic>
        <p:nvPicPr>
          <p:cNvPr id="160" name="Google Shape;160;p13"/>
          <p:cNvPicPr preferRelativeResize="0"/>
          <p:nvPr/>
        </p:nvPicPr>
        <p:blipFill>
          <a:blip r:embed="rId2">
            <a:alphaModFix/>
          </a:blip>
          <a:stretch>
            <a:fillRect/>
          </a:stretch>
        </p:blipFill>
        <p:spPr>
          <a:xfrm>
            <a:off x="0" y="0"/>
            <a:ext cx="9143949" cy="5143500"/>
          </a:xfrm>
          <a:prstGeom prst="rect">
            <a:avLst/>
          </a:prstGeom>
          <a:noFill/>
          <a:ln>
            <a:noFill/>
          </a:ln>
        </p:spPr>
      </p:pic>
      <p:sp>
        <p:nvSpPr>
          <p:cNvPr id="161" name="Google Shape;161;p13"/>
          <p:cNvSpPr txBox="1">
            <a:spLocks noGrp="1"/>
          </p:cNvSpPr>
          <p:nvPr>
            <p:ph type="title" hasCustomPrompt="1"/>
          </p:nvPr>
        </p:nvSpPr>
        <p:spPr>
          <a:xfrm rot="2960">
            <a:off x="1365600" y="1377784"/>
            <a:ext cx="1045200" cy="7674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62" name="Google Shape;162;p13"/>
          <p:cNvSpPr txBox="1">
            <a:spLocks noGrp="1"/>
          </p:cNvSpPr>
          <p:nvPr>
            <p:ph type="subTitle" idx="1"/>
          </p:nvPr>
        </p:nvSpPr>
        <p:spPr>
          <a:xfrm>
            <a:off x="720000" y="2275637"/>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3" name="Google Shape;163;p13"/>
          <p:cNvSpPr txBox="1">
            <a:spLocks noGrp="1"/>
          </p:cNvSpPr>
          <p:nvPr>
            <p:ph type="title" idx="2" hasCustomPrompt="1"/>
          </p:nvPr>
        </p:nvSpPr>
        <p:spPr>
          <a:xfrm rot="2960">
            <a:off x="1365600" y="3102850"/>
            <a:ext cx="1045200" cy="7674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64" name="Google Shape;164;p13"/>
          <p:cNvSpPr txBox="1">
            <a:spLocks noGrp="1"/>
          </p:cNvSpPr>
          <p:nvPr>
            <p:ph type="subTitle" idx="3"/>
          </p:nvPr>
        </p:nvSpPr>
        <p:spPr>
          <a:xfrm>
            <a:off x="720000" y="4000803"/>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 name="Google Shape;165;p13"/>
          <p:cNvSpPr txBox="1">
            <a:spLocks noGrp="1"/>
          </p:cNvSpPr>
          <p:nvPr>
            <p:ph type="title" idx="4" hasCustomPrompt="1"/>
          </p:nvPr>
        </p:nvSpPr>
        <p:spPr>
          <a:xfrm rot="2960">
            <a:off x="4049400" y="1377784"/>
            <a:ext cx="1045200" cy="7674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66" name="Google Shape;166;p13"/>
          <p:cNvSpPr txBox="1">
            <a:spLocks noGrp="1"/>
          </p:cNvSpPr>
          <p:nvPr>
            <p:ph type="subTitle" idx="5"/>
          </p:nvPr>
        </p:nvSpPr>
        <p:spPr>
          <a:xfrm>
            <a:off x="3403800" y="2275637"/>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 name="Google Shape;167;p13"/>
          <p:cNvSpPr txBox="1">
            <a:spLocks noGrp="1"/>
          </p:cNvSpPr>
          <p:nvPr>
            <p:ph type="title" idx="6" hasCustomPrompt="1"/>
          </p:nvPr>
        </p:nvSpPr>
        <p:spPr>
          <a:xfrm rot="2960">
            <a:off x="4049400" y="3102850"/>
            <a:ext cx="1045200" cy="7674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68" name="Google Shape;168;p13"/>
          <p:cNvSpPr txBox="1">
            <a:spLocks noGrp="1"/>
          </p:cNvSpPr>
          <p:nvPr>
            <p:ph type="subTitle" idx="7"/>
          </p:nvPr>
        </p:nvSpPr>
        <p:spPr>
          <a:xfrm>
            <a:off x="3403800" y="4000803"/>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 name="Google Shape;169;p13"/>
          <p:cNvSpPr txBox="1">
            <a:spLocks noGrp="1"/>
          </p:cNvSpPr>
          <p:nvPr>
            <p:ph type="subTitle" idx="8"/>
          </p:nvPr>
        </p:nvSpPr>
        <p:spPr>
          <a:xfrm>
            <a:off x="720000" y="1970434"/>
            <a:ext cx="23364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b="1">
                <a:latin typeface="Chelsea Market"/>
                <a:ea typeface="Chelsea Market"/>
                <a:cs typeface="Chelsea Market"/>
                <a:sym typeface="Chelsea Market"/>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0" name="Google Shape;170;p13"/>
          <p:cNvSpPr txBox="1">
            <a:spLocks noGrp="1"/>
          </p:cNvSpPr>
          <p:nvPr>
            <p:ph type="subTitle" idx="9"/>
          </p:nvPr>
        </p:nvSpPr>
        <p:spPr>
          <a:xfrm>
            <a:off x="720000" y="3695700"/>
            <a:ext cx="23364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b="1">
                <a:latin typeface="Chelsea Market"/>
                <a:ea typeface="Chelsea Market"/>
                <a:cs typeface="Chelsea Market"/>
                <a:sym typeface="Chelsea Market"/>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1" name="Google Shape;171;p13"/>
          <p:cNvSpPr txBox="1">
            <a:spLocks noGrp="1"/>
          </p:cNvSpPr>
          <p:nvPr>
            <p:ph type="subTitle" idx="13"/>
          </p:nvPr>
        </p:nvSpPr>
        <p:spPr>
          <a:xfrm>
            <a:off x="3403800" y="1970434"/>
            <a:ext cx="23364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b="1">
                <a:latin typeface="Chelsea Market"/>
                <a:ea typeface="Chelsea Market"/>
                <a:cs typeface="Chelsea Market"/>
                <a:sym typeface="Chelsea Market"/>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2" name="Google Shape;172;p13"/>
          <p:cNvSpPr txBox="1">
            <a:spLocks noGrp="1"/>
          </p:cNvSpPr>
          <p:nvPr>
            <p:ph type="subTitle" idx="14"/>
          </p:nvPr>
        </p:nvSpPr>
        <p:spPr>
          <a:xfrm>
            <a:off x="3403800" y="3695700"/>
            <a:ext cx="23364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b="1">
                <a:latin typeface="Chelsea Market"/>
                <a:ea typeface="Chelsea Market"/>
                <a:cs typeface="Chelsea Market"/>
                <a:sym typeface="Chelsea Market"/>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3" name="Google Shape;173;p13"/>
          <p:cNvSpPr txBox="1">
            <a:spLocks noGrp="1"/>
          </p:cNvSpPr>
          <p:nvPr>
            <p:ph type="title" idx="15"/>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74" name="Google Shape;174;p13"/>
          <p:cNvGrpSpPr/>
          <p:nvPr/>
        </p:nvGrpSpPr>
        <p:grpSpPr>
          <a:xfrm>
            <a:off x="5154363" y="164327"/>
            <a:ext cx="3962072" cy="4842330"/>
            <a:chOff x="5154363" y="164327"/>
            <a:chExt cx="3962072" cy="4842330"/>
          </a:xfrm>
        </p:grpSpPr>
        <p:pic>
          <p:nvPicPr>
            <p:cNvPr id="175" name="Google Shape;175;p13"/>
            <p:cNvPicPr preferRelativeResize="0"/>
            <p:nvPr/>
          </p:nvPicPr>
          <p:blipFill>
            <a:blip r:embed="rId3">
              <a:alphaModFix/>
            </a:blip>
            <a:stretch>
              <a:fillRect/>
            </a:stretch>
          </p:blipFill>
          <p:spPr>
            <a:xfrm>
              <a:off x="5154363" y="164327"/>
              <a:ext cx="373211" cy="373205"/>
            </a:xfrm>
            <a:prstGeom prst="rect">
              <a:avLst/>
            </a:prstGeom>
            <a:noFill/>
            <a:ln>
              <a:noFill/>
            </a:ln>
          </p:spPr>
        </p:pic>
        <p:pic>
          <p:nvPicPr>
            <p:cNvPr id="176" name="Google Shape;176;p13"/>
            <p:cNvPicPr preferRelativeResize="0"/>
            <p:nvPr/>
          </p:nvPicPr>
          <p:blipFill>
            <a:blip r:embed="rId4">
              <a:alphaModFix/>
            </a:blip>
            <a:stretch>
              <a:fillRect/>
            </a:stretch>
          </p:blipFill>
          <p:spPr>
            <a:xfrm>
              <a:off x="8634172" y="368986"/>
              <a:ext cx="258741" cy="258738"/>
            </a:xfrm>
            <a:prstGeom prst="rect">
              <a:avLst/>
            </a:prstGeom>
            <a:noFill/>
            <a:ln>
              <a:noFill/>
            </a:ln>
          </p:spPr>
        </p:pic>
        <p:pic>
          <p:nvPicPr>
            <p:cNvPr id="177" name="Google Shape;177;p13"/>
            <p:cNvPicPr preferRelativeResize="0"/>
            <p:nvPr/>
          </p:nvPicPr>
          <p:blipFill>
            <a:blip r:embed="rId5">
              <a:alphaModFix/>
            </a:blip>
            <a:stretch>
              <a:fillRect/>
            </a:stretch>
          </p:blipFill>
          <p:spPr>
            <a:xfrm>
              <a:off x="5764989" y="4634603"/>
              <a:ext cx="340958" cy="340953"/>
            </a:xfrm>
            <a:prstGeom prst="rect">
              <a:avLst/>
            </a:prstGeom>
            <a:noFill/>
            <a:ln>
              <a:noFill/>
            </a:ln>
          </p:spPr>
        </p:pic>
        <p:pic>
          <p:nvPicPr>
            <p:cNvPr id="178" name="Google Shape;178;p13"/>
            <p:cNvPicPr preferRelativeResize="0"/>
            <p:nvPr/>
          </p:nvPicPr>
          <p:blipFill>
            <a:blip r:embed="rId6">
              <a:alphaModFix/>
            </a:blip>
            <a:stretch>
              <a:fillRect/>
            </a:stretch>
          </p:blipFill>
          <p:spPr>
            <a:xfrm>
              <a:off x="8423988" y="4603503"/>
              <a:ext cx="403160" cy="403154"/>
            </a:xfrm>
            <a:prstGeom prst="rect">
              <a:avLst/>
            </a:prstGeom>
            <a:noFill/>
            <a:ln>
              <a:noFill/>
            </a:ln>
          </p:spPr>
        </p:pic>
        <p:pic>
          <p:nvPicPr>
            <p:cNvPr id="179" name="Google Shape;179;p13"/>
            <p:cNvPicPr preferRelativeResize="0"/>
            <p:nvPr/>
          </p:nvPicPr>
          <p:blipFill>
            <a:blip r:embed="rId7">
              <a:alphaModFix/>
            </a:blip>
            <a:stretch>
              <a:fillRect/>
            </a:stretch>
          </p:blipFill>
          <p:spPr>
            <a:xfrm>
              <a:off x="8699452" y="1087441"/>
              <a:ext cx="416982" cy="416976"/>
            </a:xfrm>
            <a:prstGeom prst="rect">
              <a:avLst/>
            </a:prstGeom>
            <a:noFill/>
            <a:ln>
              <a:noFill/>
            </a:ln>
          </p:spPr>
        </p:pic>
        <p:pic>
          <p:nvPicPr>
            <p:cNvPr id="180" name="Google Shape;180;p13"/>
            <p:cNvPicPr preferRelativeResize="0"/>
            <p:nvPr/>
          </p:nvPicPr>
          <p:blipFill>
            <a:blip r:embed="rId8">
              <a:alphaModFix/>
            </a:blip>
            <a:stretch>
              <a:fillRect/>
            </a:stretch>
          </p:blipFill>
          <p:spPr>
            <a:xfrm>
              <a:off x="7932050" y="294028"/>
              <a:ext cx="491949" cy="491943"/>
            </a:xfrm>
            <a:prstGeom prst="rect">
              <a:avLst/>
            </a:prstGeom>
            <a:noFill/>
            <a:ln>
              <a:noFill/>
            </a:ln>
          </p:spPr>
        </p:pic>
        <p:pic>
          <p:nvPicPr>
            <p:cNvPr id="181" name="Google Shape;181;p13"/>
            <p:cNvPicPr preferRelativeResize="0"/>
            <p:nvPr/>
          </p:nvPicPr>
          <p:blipFill>
            <a:blip r:embed="rId9">
              <a:alphaModFix/>
            </a:blip>
            <a:stretch>
              <a:fillRect/>
            </a:stretch>
          </p:blipFill>
          <p:spPr>
            <a:xfrm>
              <a:off x="6934126" y="225553"/>
              <a:ext cx="463398" cy="463393"/>
            </a:xfrm>
            <a:prstGeom prst="rect">
              <a:avLst/>
            </a:prstGeom>
            <a:noFill/>
            <a:ln>
              <a:noFill/>
            </a:ln>
          </p:spPr>
        </p:pic>
        <p:pic>
          <p:nvPicPr>
            <p:cNvPr id="182" name="Google Shape;182;p13"/>
            <p:cNvPicPr preferRelativeResize="0"/>
            <p:nvPr/>
          </p:nvPicPr>
          <p:blipFill>
            <a:blip r:embed="rId10">
              <a:alphaModFix/>
            </a:blip>
            <a:stretch>
              <a:fillRect/>
            </a:stretch>
          </p:blipFill>
          <p:spPr>
            <a:xfrm>
              <a:off x="5830051" y="164328"/>
              <a:ext cx="463398" cy="463393"/>
            </a:xfrm>
            <a:prstGeom prst="rect">
              <a:avLst/>
            </a:prstGeom>
            <a:noFill/>
            <a:ln>
              <a:noFill/>
            </a:ln>
          </p:spPr>
        </p:pic>
        <p:pic>
          <p:nvPicPr>
            <p:cNvPr id="183" name="Google Shape;183;p13"/>
            <p:cNvPicPr preferRelativeResize="0"/>
            <p:nvPr/>
          </p:nvPicPr>
          <p:blipFill>
            <a:blip r:embed="rId11">
              <a:alphaModFix/>
            </a:blip>
            <a:stretch>
              <a:fillRect/>
            </a:stretch>
          </p:blipFill>
          <p:spPr>
            <a:xfrm>
              <a:off x="8599933" y="4192808"/>
              <a:ext cx="327234" cy="410685"/>
            </a:xfrm>
            <a:prstGeom prst="rect">
              <a:avLst/>
            </a:prstGeom>
            <a:noFill/>
            <a:ln>
              <a:noFill/>
            </a:ln>
          </p:spPr>
        </p:pic>
        <p:pic>
          <p:nvPicPr>
            <p:cNvPr id="184" name="Google Shape;184;p13"/>
            <p:cNvPicPr preferRelativeResize="0"/>
            <p:nvPr/>
          </p:nvPicPr>
          <p:blipFill>
            <a:blip r:embed="rId12">
              <a:alphaModFix/>
            </a:blip>
            <a:stretch>
              <a:fillRect/>
            </a:stretch>
          </p:blipFill>
          <p:spPr>
            <a:xfrm>
              <a:off x="8380110" y="1799009"/>
              <a:ext cx="456904" cy="649132"/>
            </a:xfrm>
            <a:prstGeom prst="rect">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85"/>
        <p:cNvGrpSpPr/>
        <p:nvPr/>
      </p:nvGrpSpPr>
      <p:grpSpPr>
        <a:xfrm>
          <a:off x="0" y="0"/>
          <a:ext cx="0" cy="0"/>
          <a:chOff x="0" y="0"/>
          <a:chExt cx="0" cy="0"/>
        </a:xfrm>
      </p:grpSpPr>
      <p:pic>
        <p:nvPicPr>
          <p:cNvPr id="186" name="Google Shape;186;p14"/>
          <p:cNvPicPr preferRelativeResize="0"/>
          <p:nvPr/>
        </p:nvPicPr>
        <p:blipFill>
          <a:blip r:embed="rId2">
            <a:alphaModFix/>
          </a:blip>
          <a:stretch>
            <a:fillRect/>
          </a:stretch>
        </p:blipFill>
        <p:spPr>
          <a:xfrm>
            <a:off x="0" y="0"/>
            <a:ext cx="9143949" cy="5143500"/>
          </a:xfrm>
          <a:prstGeom prst="rect">
            <a:avLst/>
          </a:prstGeom>
          <a:noFill/>
          <a:ln>
            <a:noFill/>
          </a:ln>
        </p:spPr>
      </p:pic>
      <p:sp>
        <p:nvSpPr>
          <p:cNvPr id="187" name="Google Shape;187;p14"/>
          <p:cNvSpPr txBox="1">
            <a:spLocks noGrp="1"/>
          </p:cNvSpPr>
          <p:nvPr>
            <p:ph type="title"/>
          </p:nvPr>
        </p:nvSpPr>
        <p:spPr>
          <a:xfrm rot="-1071">
            <a:off x="2645950" y="2185349"/>
            <a:ext cx="3852000" cy="540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88" name="Google Shape;188;p14"/>
          <p:cNvSpPr txBox="1">
            <a:spLocks noGrp="1"/>
          </p:cNvSpPr>
          <p:nvPr>
            <p:ph type="subTitle" idx="1"/>
          </p:nvPr>
        </p:nvSpPr>
        <p:spPr>
          <a:xfrm>
            <a:off x="2293000" y="540000"/>
            <a:ext cx="4558200" cy="1645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2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189" name="Google Shape;189;p14"/>
          <p:cNvGrpSpPr/>
          <p:nvPr/>
        </p:nvGrpSpPr>
        <p:grpSpPr>
          <a:xfrm>
            <a:off x="377425" y="233600"/>
            <a:ext cx="8629368" cy="4686755"/>
            <a:chOff x="377425" y="233600"/>
            <a:chExt cx="8629368" cy="4686755"/>
          </a:xfrm>
        </p:grpSpPr>
        <p:pic>
          <p:nvPicPr>
            <p:cNvPr id="190" name="Google Shape;190;p14"/>
            <p:cNvPicPr preferRelativeResize="0"/>
            <p:nvPr/>
          </p:nvPicPr>
          <p:blipFill>
            <a:blip r:embed="rId3">
              <a:alphaModFix/>
            </a:blip>
            <a:stretch>
              <a:fillRect/>
            </a:stretch>
          </p:blipFill>
          <p:spPr>
            <a:xfrm>
              <a:off x="377425" y="838725"/>
              <a:ext cx="467100" cy="467100"/>
            </a:xfrm>
            <a:prstGeom prst="rect">
              <a:avLst/>
            </a:prstGeom>
            <a:noFill/>
            <a:ln>
              <a:noFill/>
            </a:ln>
          </p:spPr>
        </p:pic>
        <p:pic>
          <p:nvPicPr>
            <p:cNvPr id="191" name="Google Shape;191;p14"/>
            <p:cNvPicPr preferRelativeResize="0"/>
            <p:nvPr/>
          </p:nvPicPr>
          <p:blipFill>
            <a:blip r:embed="rId4">
              <a:alphaModFix/>
            </a:blip>
            <a:stretch>
              <a:fillRect/>
            </a:stretch>
          </p:blipFill>
          <p:spPr>
            <a:xfrm>
              <a:off x="8631507" y="677607"/>
              <a:ext cx="375286" cy="375286"/>
            </a:xfrm>
            <a:prstGeom prst="rect">
              <a:avLst/>
            </a:prstGeom>
            <a:noFill/>
            <a:ln>
              <a:noFill/>
            </a:ln>
          </p:spPr>
        </p:pic>
        <p:pic>
          <p:nvPicPr>
            <p:cNvPr id="192" name="Google Shape;192;p14"/>
            <p:cNvPicPr preferRelativeResize="0"/>
            <p:nvPr/>
          </p:nvPicPr>
          <p:blipFill>
            <a:blip r:embed="rId5">
              <a:alphaModFix/>
            </a:blip>
            <a:stretch>
              <a:fillRect/>
            </a:stretch>
          </p:blipFill>
          <p:spPr>
            <a:xfrm>
              <a:off x="7070932" y="4464182"/>
              <a:ext cx="375287" cy="375287"/>
            </a:xfrm>
            <a:prstGeom prst="rect">
              <a:avLst/>
            </a:prstGeom>
            <a:noFill/>
            <a:ln>
              <a:noFill/>
            </a:ln>
          </p:spPr>
        </p:pic>
        <p:pic>
          <p:nvPicPr>
            <p:cNvPr id="193" name="Google Shape;193;p14"/>
            <p:cNvPicPr preferRelativeResize="0"/>
            <p:nvPr/>
          </p:nvPicPr>
          <p:blipFill>
            <a:blip r:embed="rId6">
              <a:alphaModFix/>
            </a:blip>
            <a:stretch>
              <a:fillRect/>
            </a:stretch>
          </p:blipFill>
          <p:spPr>
            <a:xfrm>
              <a:off x="1443015" y="4510440"/>
              <a:ext cx="409915" cy="409915"/>
            </a:xfrm>
            <a:prstGeom prst="rect">
              <a:avLst/>
            </a:prstGeom>
            <a:noFill/>
            <a:ln>
              <a:noFill/>
            </a:ln>
          </p:spPr>
        </p:pic>
        <p:pic>
          <p:nvPicPr>
            <p:cNvPr id="194" name="Google Shape;194;p14"/>
            <p:cNvPicPr preferRelativeResize="0"/>
            <p:nvPr/>
          </p:nvPicPr>
          <p:blipFill>
            <a:blip r:embed="rId7">
              <a:alphaModFix/>
            </a:blip>
            <a:stretch>
              <a:fillRect/>
            </a:stretch>
          </p:blipFill>
          <p:spPr>
            <a:xfrm>
              <a:off x="7985850" y="233600"/>
              <a:ext cx="541300" cy="541300"/>
            </a:xfrm>
            <a:prstGeom prst="rect">
              <a:avLst/>
            </a:prstGeom>
            <a:noFill/>
            <a:ln>
              <a:noFill/>
            </a:ln>
          </p:spPr>
        </p:pic>
        <p:pic>
          <p:nvPicPr>
            <p:cNvPr id="195" name="Google Shape;195;p14"/>
            <p:cNvPicPr preferRelativeResize="0"/>
            <p:nvPr/>
          </p:nvPicPr>
          <p:blipFill>
            <a:blip r:embed="rId8">
              <a:alphaModFix/>
            </a:blip>
            <a:stretch>
              <a:fillRect/>
            </a:stretch>
          </p:blipFill>
          <p:spPr>
            <a:xfrm>
              <a:off x="8362507" y="2000957"/>
              <a:ext cx="509885" cy="509885"/>
            </a:xfrm>
            <a:prstGeom prst="rect">
              <a:avLst/>
            </a:prstGeom>
            <a:noFill/>
            <a:ln>
              <a:noFill/>
            </a:ln>
          </p:spPr>
        </p:pic>
        <p:pic>
          <p:nvPicPr>
            <p:cNvPr id="196" name="Google Shape;196;p14"/>
            <p:cNvPicPr preferRelativeResize="0"/>
            <p:nvPr/>
          </p:nvPicPr>
          <p:blipFill>
            <a:blip r:embed="rId9">
              <a:alphaModFix/>
            </a:blip>
            <a:stretch>
              <a:fillRect/>
            </a:stretch>
          </p:blipFill>
          <p:spPr>
            <a:xfrm>
              <a:off x="2170250" y="4383296"/>
              <a:ext cx="378000" cy="537057"/>
            </a:xfrm>
            <a:prstGeom prst="rect">
              <a:avLst/>
            </a:prstGeom>
            <a:noFill/>
            <a:ln>
              <a:noFill/>
            </a:ln>
          </p:spPr>
        </p:pic>
        <p:pic>
          <p:nvPicPr>
            <p:cNvPr id="197" name="Google Shape;197;p14"/>
            <p:cNvPicPr preferRelativeResize="0"/>
            <p:nvPr/>
          </p:nvPicPr>
          <p:blipFill>
            <a:blip r:embed="rId10">
              <a:alphaModFix/>
            </a:blip>
            <a:stretch>
              <a:fillRect/>
            </a:stretch>
          </p:blipFill>
          <p:spPr>
            <a:xfrm>
              <a:off x="8299675" y="1175050"/>
              <a:ext cx="444450" cy="583900"/>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34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Chelsea Market"/>
              <a:buNone/>
              <a:defRPr sz="3000" b="1">
                <a:solidFill>
                  <a:schemeClr val="dk1"/>
                </a:solidFill>
                <a:latin typeface="Chelsea Market"/>
                <a:ea typeface="Chelsea Market"/>
                <a:cs typeface="Chelsea Market"/>
                <a:sym typeface="Chelsea Market"/>
              </a:defRPr>
            </a:lvl1pPr>
            <a:lvl2pPr lvl="1" rtl="0">
              <a:spcBef>
                <a:spcPts val="0"/>
              </a:spcBef>
              <a:spcAft>
                <a:spcPts val="0"/>
              </a:spcAft>
              <a:buClr>
                <a:schemeClr val="dk1"/>
              </a:buClr>
              <a:buSzPts val="3000"/>
              <a:buFont typeface="Chelsea Market"/>
              <a:buNone/>
              <a:defRPr sz="3000" b="1">
                <a:solidFill>
                  <a:schemeClr val="dk1"/>
                </a:solidFill>
                <a:latin typeface="Chelsea Market"/>
                <a:ea typeface="Chelsea Market"/>
                <a:cs typeface="Chelsea Market"/>
                <a:sym typeface="Chelsea Market"/>
              </a:defRPr>
            </a:lvl2pPr>
            <a:lvl3pPr lvl="2" rtl="0">
              <a:spcBef>
                <a:spcPts val="0"/>
              </a:spcBef>
              <a:spcAft>
                <a:spcPts val="0"/>
              </a:spcAft>
              <a:buClr>
                <a:schemeClr val="dk1"/>
              </a:buClr>
              <a:buSzPts val="3000"/>
              <a:buFont typeface="Chelsea Market"/>
              <a:buNone/>
              <a:defRPr sz="3000" b="1">
                <a:solidFill>
                  <a:schemeClr val="dk1"/>
                </a:solidFill>
                <a:latin typeface="Chelsea Market"/>
                <a:ea typeface="Chelsea Market"/>
                <a:cs typeface="Chelsea Market"/>
                <a:sym typeface="Chelsea Market"/>
              </a:defRPr>
            </a:lvl3pPr>
            <a:lvl4pPr lvl="3" rtl="0">
              <a:spcBef>
                <a:spcPts val="0"/>
              </a:spcBef>
              <a:spcAft>
                <a:spcPts val="0"/>
              </a:spcAft>
              <a:buClr>
                <a:schemeClr val="dk1"/>
              </a:buClr>
              <a:buSzPts val="3000"/>
              <a:buFont typeface="Chelsea Market"/>
              <a:buNone/>
              <a:defRPr sz="3000" b="1">
                <a:solidFill>
                  <a:schemeClr val="dk1"/>
                </a:solidFill>
                <a:latin typeface="Chelsea Market"/>
                <a:ea typeface="Chelsea Market"/>
                <a:cs typeface="Chelsea Market"/>
                <a:sym typeface="Chelsea Market"/>
              </a:defRPr>
            </a:lvl4pPr>
            <a:lvl5pPr lvl="4" rtl="0">
              <a:spcBef>
                <a:spcPts val="0"/>
              </a:spcBef>
              <a:spcAft>
                <a:spcPts val="0"/>
              </a:spcAft>
              <a:buClr>
                <a:schemeClr val="dk1"/>
              </a:buClr>
              <a:buSzPts val="3000"/>
              <a:buFont typeface="Chelsea Market"/>
              <a:buNone/>
              <a:defRPr sz="3000" b="1">
                <a:solidFill>
                  <a:schemeClr val="dk1"/>
                </a:solidFill>
                <a:latin typeface="Chelsea Market"/>
                <a:ea typeface="Chelsea Market"/>
                <a:cs typeface="Chelsea Market"/>
                <a:sym typeface="Chelsea Market"/>
              </a:defRPr>
            </a:lvl5pPr>
            <a:lvl6pPr lvl="5" rtl="0">
              <a:spcBef>
                <a:spcPts val="0"/>
              </a:spcBef>
              <a:spcAft>
                <a:spcPts val="0"/>
              </a:spcAft>
              <a:buClr>
                <a:schemeClr val="dk1"/>
              </a:buClr>
              <a:buSzPts val="3000"/>
              <a:buFont typeface="Chelsea Market"/>
              <a:buNone/>
              <a:defRPr sz="3000" b="1">
                <a:solidFill>
                  <a:schemeClr val="dk1"/>
                </a:solidFill>
                <a:latin typeface="Chelsea Market"/>
                <a:ea typeface="Chelsea Market"/>
                <a:cs typeface="Chelsea Market"/>
                <a:sym typeface="Chelsea Market"/>
              </a:defRPr>
            </a:lvl6pPr>
            <a:lvl7pPr lvl="6" rtl="0">
              <a:spcBef>
                <a:spcPts val="0"/>
              </a:spcBef>
              <a:spcAft>
                <a:spcPts val="0"/>
              </a:spcAft>
              <a:buClr>
                <a:schemeClr val="dk1"/>
              </a:buClr>
              <a:buSzPts val="3000"/>
              <a:buFont typeface="Chelsea Market"/>
              <a:buNone/>
              <a:defRPr sz="3000" b="1">
                <a:solidFill>
                  <a:schemeClr val="dk1"/>
                </a:solidFill>
                <a:latin typeface="Chelsea Market"/>
                <a:ea typeface="Chelsea Market"/>
                <a:cs typeface="Chelsea Market"/>
                <a:sym typeface="Chelsea Market"/>
              </a:defRPr>
            </a:lvl7pPr>
            <a:lvl8pPr lvl="7" rtl="0">
              <a:spcBef>
                <a:spcPts val="0"/>
              </a:spcBef>
              <a:spcAft>
                <a:spcPts val="0"/>
              </a:spcAft>
              <a:buClr>
                <a:schemeClr val="dk1"/>
              </a:buClr>
              <a:buSzPts val="3000"/>
              <a:buFont typeface="Chelsea Market"/>
              <a:buNone/>
              <a:defRPr sz="3000" b="1">
                <a:solidFill>
                  <a:schemeClr val="dk1"/>
                </a:solidFill>
                <a:latin typeface="Chelsea Market"/>
                <a:ea typeface="Chelsea Market"/>
                <a:cs typeface="Chelsea Market"/>
                <a:sym typeface="Chelsea Market"/>
              </a:defRPr>
            </a:lvl8pPr>
            <a:lvl9pPr lvl="8" rtl="0">
              <a:spcBef>
                <a:spcPts val="0"/>
              </a:spcBef>
              <a:spcAft>
                <a:spcPts val="0"/>
              </a:spcAft>
              <a:buClr>
                <a:schemeClr val="dk1"/>
              </a:buClr>
              <a:buSzPts val="3000"/>
              <a:buFont typeface="Chelsea Market"/>
              <a:buNone/>
              <a:defRPr sz="3000" b="1">
                <a:solidFill>
                  <a:schemeClr val="dk1"/>
                </a:solidFill>
                <a:latin typeface="Chelsea Market"/>
                <a:ea typeface="Chelsea Market"/>
                <a:cs typeface="Chelsea Market"/>
                <a:sym typeface="Chelsea Market"/>
              </a:defRPr>
            </a:lvl9pPr>
          </a:lstStyle>
          <a:p>
            <a:endParaRPr/>
          </a:p>
        </p:txBody>
      </p:sp>
      <p:sp>
        <p:nvSpPr>
          <p:cNvPr id="7" name="Google Shape;7;p1"/>
          <p:cNvSpPr txBox="1">
            <a:spLocks noGrp="1"/>
          </p:cNvSpPr>
          <p:nvPr>
            <p:ph type="body" idx="1"/>
          </p:nvPr>
        </p:nvSpPr>
        <p:spPr>
          <a:xfrm>
            <a:off x="720000" y="1174500"/>
            <a:ext cx="7704000" cy="3429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1pPr>
            <a:lvl2pPr marL="914400" lvl="1" indent="-317500">
              <a:lnSpc>
                <a:spcPct val="100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2pPr>
            <a:lvl3pPr marL="1371600" lvl="2" indent="-317500">
              <a:lnSpc>
                <a:spcPct val="100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3pPr>
            <a:lvl4pPr marL="1828800" lvl="3" indent="-317500">
              <a:lnSpc>
                <a:spcPct val="100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4pPr>
            <a:lvl5pPr marL="2286000" lvl="4" indent="-317500">
              <a:lnSpc>
                <a:spcPct val="100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5pPr>
            <a:lvl6pPr marL="2743200" lvl="5" indent="-317500">
              <a:lnSpc>
                <a:spcPct val="100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6pPr>
            <a:lvl7pPr marL="3200400" lvl="6" indent="-317500">
              <a:lnSpc>
                <a:spcPct val="100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7pPr>
            <a:lvl8pPr marL="3657600" lvl="7" indent="-317500">
              <a:lnSpc>
                <a:spcPct val="100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8pPr>
            <a:lvl9pPr marL="4114800" lvl="8" indent="-317500">
              <a:lnSpc>
                <a:spcPct val="100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5" r:id="rId6"/>
    <p:sldLayoutId id="2147483658" r:id="rId7"/>
    <p:sldLayoutId id="2147483659" r:id="rId8"/>
    <p:sldLayoutId id="2147483660" r:id="rId9"/>
    <p:sldLayoutId id="2147483670" r:id="rId10"/>
    <p:sldLayoutId id="2147483671" r:id="rId11"/>
    <p:sldLayoutId id="2147483678" r:id="rId12"/>
    <p:sldLayoutId id="2147483679" r:id="rId13"/>
    <p:sldLayoutId id="2147483680" r:id="rId14"/>
    <p:sldLayoutId id="2147483681"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0.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9.png"/><Relationship Id="rId10" Type="http://schemas.openxmlformats.org/officeDocument/2006/relationships/image" Target="../media/image23.png"/><Relationship Id="rId4" Type="http://schemas.openxmlformats.org/officeDocument/2006/relationships/image" Target="../media/image10.png"/><Relationship Id="rId9" Type="http://schemas.openxmlformats.org/officeDocument/2006/relationships/image" Target="../media/image2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5.png"/><Relationship Id="rId3" Type="http://schemas.openxmlformats.org/officeDocument/2006/relationships/image" Target="../media/image8.png"/><Relationship Id="rId7" Type="http://schemas.openxmlformats.org/officeDocument/2006/relationships/image" Target="../media/image13.png"/><Relationship Id="rId12"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3.png"/><Relationship Id="rId5" Type="http://schemas.openxmlformats.org/officeDocument/2006/relationships/image" Target="../media/image14.png"/><Relationship Id="rId10" Type="http://schemas.openxmlformats.org/officeDocument/2006/relationships/image" Target="../media/image2.png"/><Relationship Id="rId4" Type="http://schemas.openxmlformats.org/officeDocument/2006/relationships/image" Target="../media/image9.png"/><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8.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12.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8.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42"/>
          <p:cNvSpPr txBox="1">
            <a:spLocks noGrp="1"/>
          </p:cNvSpPr>
          <p:nvPr>
            <p:ph type="subTitle" idx="1"/>
          </p:nvPr>
        </p:nvSpPr>
        <p:spPr>
          <a:xfrm rot="-455">
            <a:off x="2307201" y="2857899"/>
            <a:ext cx="4529400" cy="426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Ana Paola Peña Farías</a:t>
            </a:r>
          </a:p>
          <a:p>
            <a:pPr marL="0" lvl="0" indent="0" algn="ctr" rtl="0">
              <a:spcBef>
                <a:spcPts val="0"/>
              </a:spcBef>
              <a:spcAft>
                <a:spcPts val="0"/>
              </a:spcAft>
              <a:buNone/>
            </a:pPr>
            <a:r>
              <a:rPr lang="en" dirty="0"/>
              <a:t>Tania Melisa Gutierrez Fonseca</a:t>
            </a:r>
          </a:p>
          <a:p>
            <a:pPr marL="0" lvl="0" indent="0" algn="ctr" rtl="0">
              <a:spcBef>
                <a:spcPts val="0"/>
              </a:spcBef>
              <a:spcAft>
                <a:spcPts val="0"/>
              </a:spcAft>
              <a:buNone/>
            </a:pPr>
            <a:r>
              <a:rPr lang="en" dirty="0"/>
              <a:t>Yumiko Ramirez Medina</a:t>
            </a:r>
          </a:p>
          <a:p>
            <a:pPr marL="0" lvl="0" indent="0" algn="ctr" rtl="0">
              <a:spcBef>
                <a:spcPts val="0"/>
              </a:spcBef>
              <a:spcAft>
                <a:spcPts val="0"/>
              </a:spcAft>
              <a:buNone/>
            </a:pPr>
            <a:r>
              <a:rPr lang="en" dirty="0"/>
              <a:t>Gabriela Berenice Guitierrez Cisneros</a:t>
            </a:r>
          </a:p>
          <a:p>
            <a:pPr marL="0" lvl="0" indent="0" algn="ctr" rtl="0">
              <a:spcBef>
                <a:spcPts val="0"/>
              </a:spcBef>
              <a:spcAft>
                <a:spcPts val="0"/>
              </a:spcAft>
              <a:buNone/>
            </a:pPr>
            <a:r>
              <a:rPr lang="en" dirty="0"/>
              <a:t>Gabriela Haydee Alcala Ramirez</a:t>
            </a:r>
            <a:endParaRPr dirty="0"/>
          </a:p>
        </p:txBody>
      </p:sp>
      <p:sp>
        <p:nvSpPr>
          <p:cNvPr id="575" name="Google Shape;575;p42"/>
          <p:cNvSpPr txBox="1">
            <a:spLocks noGrp="1"/>
          </p:cNvSpPr>
          <p:nvPr>
            <p:ph type="ctrTitle"/>
          </p:nvPr>
        </p:nvSpPr>
        <p:spPr>
          <a:xfrm>
            <a:off x="2004901" y="543705"/>
            <a:ext cx="5134200" cy="225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 dirty="0"/>
              <a:t>ANÁLISIS DE TEXTOS </a:t>
            </a:r>
            <a:r>
              <a:rPr lang="en" dirty="0">
                <a:solidFill>
                  <a:schemeClr val="lt1"/>
                </a:solidFill>
              </a:rPr>
              <a:t>TEÓRICOS.</a:t>
            </a:r>
            <a:endParaRPr dirty="0">
              <a:solidFill>
                <a:schemeClr val="lt1"/>
              </a:solidFill>
            </a:endParaRPr>
          </a:p>
        </p:txBody>
      </p:sp>
      <p:pic>
        <p:nvPicPr>
          <p:cNvPr id="576" name="Google Shape;576;p42"/>
          <p:cNvPicPr preferRelativeResize="0"/>
          <p:nvPr/>
        </p:nvPicPr>
        <p:blipFill>
          <a:blip r:embed="rId3">
            <a:alphaModFix/>
          </a:blip>
          <a:stretch>
            <a:fillRect/>
          </a:stretch>
        </p:blipFill>
        <p:spPr>
          <a:xfrm rot="-773363">
            <a:off x="159424" y="340649"/>
            <a:ext cx="1843628" cy="1637576"/>
          </a:xfrm>
          <a:prstGeom prst="rect">
            <a:avLst/>
          </a:prstGeom>
          <a:noFill/>
          <a:ln>
            <a:noFill/>
          </a:ln>
        </p:spPr>
      </p:pic>
      <p:pic>
        <p:nvPicPr>
          <p:cNvPr id="577" name="Google Shape;577;p42"/>
          <p:cNvPicPr preferRelativeResize="0"/>
          <p:nvPr/>
        </p:nvPicPr>
        <p:blipFill>
          <a:blip r:embed="rId4">
            <a:alphaModFix/>
          </a:blip>
          <a:stretch>
            <a:fillRect/>
          </a:stretch>
        </p:blipFill>
        <p:spPr>
          <a:xfrm>
            <a:off x="1007738" y="2048034"/>
            <a:ext cx="340958" cy="340953"/>
          </a:xfrm>
          <a:prstGeom prst="rect">
            <a:avLst/>
          </a:prstGeom>
          <a:noFill/>
          <a:ln>
            <a:noFill/>
          </a:ln>
        </p:spPr>
      </p:pic>
      <p:pic>
        <p:nvPicPr>
          <p:cNvPr id="578" name="Google Shape;578;p42"/>
          <p:cNvPicPr preferRelativeResize="0"/>
          <p:nvPr/>
        </p:nvPicPr>
        <p:blipFill>
          <a:blip r:embed="rId5">
            <a:alphaModFix/>
          </a:blip>
          <a:stretch>
            <a:fillRect/>
          </a:stretch>
        </p:blipFill>
        <p:spPr>
          <a:xfrm>
            <a:off x="1904013" y="338421"/>
            <a:ext cx="403160" cy="403154"/>
          </a:xfrm>
          <a:prstGeom prst="rect">
            <a:avLst/>
          </a:prstGeom>
          <a:noFill/>
          <a:ln>
            <a:noFill/>
          </a:ln>
        </p:spPr>
      </p:pic>
      <p:pic>
        <p:nvPicPr>
          <p:cNvPr id="579" name="Google Shape;579;p42"/>
          <p:cNvPicPr preferRelativeResize="0"/>
          <p:nvPr/>
        </p:nvPicPr>
        <p:blipFill>
          <a:blip r:embed="rId5">
            <a:alphaModFix/>
          </a:blip>
          <a:stretch>
            <a:fillRect/>
          </a:stretch>
        </p:blipFill>
        <p:spPr>
          <a:xfrm>
            <a:off x="7818063" y="957865"/>
            <a:ext cx="403160" cy="403154"/>
          </a:xfrm>
          <a:prstGeom prst="rect">
            <a:avLst/>
          </a:prstGeom>
          <a:noFill/>
          <a:ln>
            <a:noFill/>
          </a:ln>
        </p:spPr>
      </p:pic>
      <p:pic>
        <p:nvPicPr>
          <p:cNvPr id="580" name="Google Shape;580;p42"/>
          <p:cNvPicPr preferRelativeResize="0"/>
          <p:nvPr/>
        </p:nvPicPr>
        <p:blipFill>
          <a:blip r:embed="rId6">
            <a:alphaModFix/>
          </a:blip>
          <a:stretch>
            <a:fillRect/>
          </a:stretch>
        </p:blipFill>
        <p:spPr>
          <a:xfrm>
            <a:off x="1487052" y="2536516"/>
            <a:ext cx="416982" cy="416976"/>
          </a:xfrm>
          <a:prstGeom prst="rect">
            <a:avLst/>
          </a:prstGeom>
          <a:noFill/>
          <a:ln>
            <a:noFill/>
          </a:ln>
        </p:spPr>
      </p:pic>
      <p:pic>
        <p:nvPicPr>
          <p:cNvPr id="581" name="Google Shape;581;p42"/>
          <p:cNvPicPr preferRelativeResize="0"/>
          <p:nvPr/>
        </p:nvPicPr>
        <p:blipFill>
          <a:blip r:embed="rId7">
            <a:alphaModFix/>
          </a:blip>
          <a:stretch>
            <a:fillRect/>
          </a:stretch>
        </p:blipFill>
        <p:spPr>
          <a:xfrm>
            <a:off x="858972" y="2615648"/>
            <a:ext cx="258741" cy="258738"/>
          </a:xfrm>
          <a:prstGeom prst="rect">
            <a:avLst/>
          </a:prstGeom>
          <a:noFill/>
          <a:ln>
            <a:noFill/>
          </a:ln>
        </p:spPr>
      </p:pic>
      <p:pic>
        <p:nvPicPr>
          <p:cNvPr id="582" name="Google Shape;582;p42"/>
          <p:cNvPicPr preferRelativeResize="0"/>
          <p:nvPr/>
        </p:nvPicPr>
        <p:blipFill>
          <a:blip r:embed="rId4">
            <a:alphaModFix/>
          </a:blip>
          <a:stretch>
            <a:fillRect/>
          </a:stretch>
        </p:blipFill>
        <p:spPr>
          <a:xfrm>
            <a:off x="3138777" y="4363353"/>
            <a:ext cx="340958" cy="340953"/>
          </a:xfrm>
          <a:prstGeom prst="rect">
            <a:avLst/>
          </a:prstGeom>
          <a:noFill/>
          <a:ln>
            <a:noFill/>
          </a:ln>
        </p:spPr>
      </p:pic>
      <p:pic>
        <p:nvPicPr>
          <p:cNvPr id="583" name="Google Shape;583;p42"/>
          <p:cNvPicPr preferRelativeResize="0"/>
          <p:nvPr/>
        </p:nvPicPr>
        <p:blipFill>
          <a:blip r:embed="rId6">
            <a:alphaModFix/>
          </a:blip>
          <a:stretch>
            <a:fillRect/>
          </a:stretch>
        </p:blipFill>
        <p:spPr>
          <a:xfrm>
            <a:off x="6905352" y="414391"/>
            <a:ext cx="416982" cy="416976"/>
          </a:xfrm>
          <a:prstGeom prst="rect">
            <a:avLst/>
          </a:prstGeom>
          <a:noFill/>
          <a:ln>
            <a:noFill/>
          </a:ln>
        </p:spPr>
      </p:pic>
      <p:pic>
        <p:nvPicPr>
          <p:cNvPr id="584" name="Google Shape;584;p42"/>
          <p:cNvPicPr preferRelativeResize="0"/>
          <p:nvPr/>
        </p:nvPicPr>
        <p:blipFill>
          <a:blip r:embed="rId7">
            <a:alphaModFix/>
          </a:blip>
          <a:stretch>
            <a:fillRect/>
          </a:stretch>
        </p:blipFill>
        <p:spPr>
          <a:xfrm>
            <a:off x="3533122" y="4163774"/>
            <a:ext cx="258741" cy="258738"/>
          </a:xfrm>
          <a:prstGeom prst="rect">
            <a:avLst/>
          </a:prstGeom>
          <a:noFill/>
          <a:ln>
            <a:noFill/>
          </a:ln>
        </p:spPr>
      </p:pic>
      <p:pic>
        <p:nvPicPr>
          <p:cNvPr id="585" name="Google Shape;585;p42"/>
          <p:cNvPicPr preferRelativeResize="0"/>
          <p:nvPr/>
        </p:nvPicPr>
        <p:blipFill>
          <a:blip r:embed="rId8">
            <a:alphaModFix/>
          </a:blip>
          <a:stretch>
            <a:fillRect/>
          </a:stretch>
        </p:blipFill>
        <p:spPr>
          <a:xfrm rot="-2046712">
            <a:off x="4024750" y="43100"/>
            <a:ext cx="1094499" cy="1094499"/>
          </a:xfrm>
          <a:prstGeom prst="rect">
            <a:avLst/>
          </a:prstGeom>
          <a:noFill/>
          <a:ln>
            <a:noFill/>
          </a:ln>
        </p:spPr>
      </p:pic>
      <p:grpSp>
        <p:nvGrpSpPr>
          <p:cNvPr id="586" name="Google Shape;586;p42"/>
          <p:cNvGrpSpPr/>
          <p:nvPr/>
        </p:nvGrpSpPr>
        <p:grpSpPr>
          <a:xfrm>
            <a:off x="1259900" y="1775200"/>
            <a:ext cx="7884101" cy="3440115"/>
            <a:chOff x="1259900" y="1775200"/>
            <a:chExt cx="7884101" cy="3440115"/>
          </a:xfrm>
        </p:grpSpPr>
        <p:pic>
          <p:nvPicPr>
            <p:cNvPr id="587" name="Google Shape;587;p42"/>
            <p:cNvPicPr preferRelativeResize="0"/>
            <p:nvPr/>
          </p:nvPicPr>
          <p:blipFill>
            <a:blip r:embed="rId9">
              <a:alphaModFix/>
            </a:blip>
            <a:stretch>
              <a:fillRect/>
            </a:stretch>
          </p:blipFill>
          <p:spPr>
            <a:xfrm>
              <a:off x="1259900" y="3741609"/>
              <a:ext cx="1418550" cy="1473706"/>
            </a:xfrm>
            <a:prstGeom prst="rect">
              <a:avLst/>
            </a:prstGeom>
            <a:noFill/>
            <a:ln>
              <a:noFill/>
            </a:ln>
          </p:spPr>
        </p:pic>
        <p:pic>
          <p:nvPicPr>
            <p:cNvPr id="588" name="Google Shape;588;p42"/>
            <p:cNvPicPr preferRelativeResize="0"/>
            <p:nvPr/>
          </p:nvPicPr>
          <p:blipFill rotWithShape="1">
            <a:blip r:embed="rId10">
              <a:alphaModFix/>
            </a:blip>
            <a:srcRect r="10984"/>
            <a:stretch/>
          </p:blipFill>
          <p:spPr>
            <a:xfrm>
              <a:off x="7139101" y="1775200"/>
              <a:ext cx="2004900" cy="2252400"/>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50"/>
          <p:cNvSpPr txBox="1">
            <a:spLocks noGrp="1"/>
          </p:cNvSpPr>
          <p:nvPr>
            <p:ph type="subTitle" idx="1"/>
          </p:nvPr>
        </p:nvSpPr>
        <p:spPr>
          <a:xfrm>
            <a:off x="720000" y="2115862"/>
            <a:ext cx="2907600" cy="1020300"/>
          </a:xfrm>
          <a:prstGeom prst="rect">
            <a:avLst/>
          </a:prstGeom>
        </p:spPr>
        <p:txBody>
          <a:bodyPr spcFirstLastPara="1" wrap="square" lIns="91425" tIns="91425" rIns="91425" bIns="91425" anchor="t" anchorCtr="0">
            <a:noAutofit/>
          </a:bodyPr>
          <a:lstStyle/>
          <a:p>
            <a:pPr marL="139700" lvl="0" indent="0" algn="l" rtl="0">
              <a:spcBef>
                <a:spcPts val="0"/>
              </a:spcBef>
              <a:spcAft>
                <a:spcPts val="0"/>
              </a:spcAft>
              <a:buSzPts val="1400"/>
              <a:buNone/>
            </a:pPr>
            <a:r>
              <a:rPr lang="es-MX" dirty="0"/>
              <a:t>La moral aparece a través de diferentes fases y permite distinguir entre el bien y el mal. El desarrollo de la moralidad depende en gran medida de las normas que se inculquen en el hogar. </a:t>
            </a:r>
            <a:endParaRPr dirty="0"/>
          </a:p>
        </p:txBody>
      </p:sp>
      <p:sp>
        <p:nvSpPr>
          <p:cNvPr id="692" name="Google Shape;692;p50"/>
          <p:cNvSpPr txBox="1">
            <a:spLocks noGrp="1"/>
          </p:cNvSpPr>
          <p:nvPr>
            <p:ph type="subTitle" idx="2"/>
          </p:nvPr>
        </p:nvSpPr>
        <p:spPr>
          <a:xfrm>
            <a:off x="5516400" y="1618342"/>
            <a:ext cx="2907600" cy="1020300"/>
          </a:xfrm>
          <a:prstGeom prst="rect">
            <a:avLst/>
          </a:prstGeom>
        </p:spPr>
        <p:txBody>
          <a:bodyPr spcFirstLastPara="1" wrap="square" lIns="91425" tIns="91425" rIns="91425" bIns="91425" anchor="t" anchorCtr="0">
            <a:noAutofit/>
          </a:bodyPr>
          <a:lstStyle/>
          <a:p>
            <a:pPr marL="139700" lvl="0" indent="0" algn="l" rtl="0">
              <a:spcBef>
                <a:spcPts val="0"/>
              </a:spcBef>
              <a:spcAft>
                <a:spcPts val="0"/>
              </a:spcAft>
              <a:buSzPts val="1400"/>
              <a:buNone/>
            </a:pPr>
            <a:r>
              <a:rPr lang="es-MX" dirty="0"/>
              <a:t>Se deben enseñar valores primordiales que ayudaran a la incorporación a la sociedad. La interacción entre padres e hijos en la vida diaria facilita esta transmisión de valores, señala Conde. Algunos ejemplos de valores son: amabilidad, respeto, obediencia, amistad, tolerancia, bondad, perseverancia, generosidad, honestidad, gratitud, confianza, caridad, empatía, optimismo, etc.</a:t>
            </a:r>
            <a:endParaRPr dirty="0"/>
          </a:p>
        </p:txBody>
      </p:sp>
      <p:sp>
        <p:nvSpPr>
          <p:cNvPr id="693" name="Google Shape;693;p50"/>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dirty="0"/>
              <a:t>E</a:t>
            </a:r>
            <a:r>
              <a:rPr lang="en" dirty="0"/>
              <a:t>l conocimiento </a:t>
            </a:r>
            <a:r>
              <a:rPr lang="en" dirty="0">
                <a:solidFill>
                  <a:schemeClr val="lt1"/>
                </a:solidFill>
              </a:rPr>
              <a:t>moral </a:t>
            </a:r>
            <a:r>
              <a:rPr lang="en" dirty="0">
                <a:solidFill>
                  <a:schemeClr val="tx1"/>
                </a:solidFill>
              </a:rPr>
              <a:t>y el desarrollo de valores que se les asocian.</a:t>
            </a:r>
            <a:endParaRPr dirty="0">
              <a:solidFill>
                <a:schemeClr val="lt1"/>
              </a:solidFill>
            </a:endParaRPr>
          </a:p>
        </p:txBody>
      </p:sp>
      <p:grpSp>
        <p:nvGrpSpPr>
          <p:cNvPr id="696" name="Google Shape;696;p50"/>
          <p:cNvGrpSpPr/>
          <p:nvPr/>
        </p:nvGrpSpPr>
        <p:grpSpPr>
          <a:xfrm>
            <a:off x="3502416" y="2448142"/>
            <a:ext cx="2139166" cy="2695473"/>
            <a:chOff x="3885422" y="1772900"/>
            <a:chExt cx="2452328" cy="3090075"/>
          </a:xfrm>
        </p:grpSpPr>
        <p:pic>
          <p:nvPicPr>
            <p:cNvPr id="697" name="Google Shape;697;p50"/>
            <p:cNvPicPr preferRelativeResize="0"/>
            <p:nvPr/>
          </p:nvPicPr>
          <p:blipFill rotWithShape="1">
            <a:blip r:embed="rId3">
              <a:alphaModFix/>
            </a:blip>
            <a:srcRect l="7792" r="7783"/>
            <a:stretch/>
          </p:blipFill>
          <p:spPr>
            <a:xfrm>
              <a:off x="4097750" y="2209675"/>
              <a:ext cx="2240000" cy="2653300"/>
            </a:xfrm>
            <a:prstGeom prst="rect">
              <a:avLst/>
            </a:prstGeom>
            <a:noFill/>
            <a:ln>
              <a:noFill/>
            </a:ln>
          </p:spPr>
        </p:pic>
        <p:pic>
          <p:nvPicPr>
            <p:cNvPr id="698" name="Google Shape;698;p50"/>
            <p:cNvPicPr preferRelativeResize="0"/>
            <p:nvPr/>
          </p:nvPicPr>
          <p:blipFill rotWithShape="1">
            <a:blip r:embed="rId4">
              <a:alphaModFix/>
            </a:blip>
            <a:srcRect l="22961" r="22961"/>
            <a:stretch/>
          </p:blipFill>
          <p:spPr>
            <a:xfrm>
              <a:off x="3885422" y="1772900"/>
              <a:ext cx="1465050" cy="2709151"/>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43"/>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tx1"/>
                </a:solidFill>
              </a:rPr>
              <a:t>El conocimiento de si mismos así como de otros </a:t>
            </a:r>
            <a:r>
              <a:rPr lang="en" dirty="0">
                <a:solidFill>
                  <a:schemeClr val="lt1"/>
                </a:solidFill>
              </a:rPr>
              <a:t>individuos.</a:t>
            </a:r>
            <a:endParaRPr dirty="0">
              <a:solidFill>
                <a:schemeClr val="lt1"/>
              </a:solidFill>
            </a:endParaRPr>
          </a:p>
        </p:txBody>
      </p:sp>
      <p:sp>
        <p:nvSpPr>
          <p:cNvPr id="594" name="Google Shape;594;p43"/>
          <p:cNvSpPr txBox="1"/>
          <p:nvPr/>
        </p:nvSpPr>
        <p:spPr>
          <a:xfrm>
            <a:off x="390391" y="1648888"/>
            <a:ext cx="5138540" cy="888217"/>
          </a:xfrm>
          <a:prstGeom prst="rect">
            <a:avLst/>
          </a:prstGeom>
          <a:noFill/>
          <a:ln>
            <a:noFill/>
          </a:ln>
        </p:spPr>
        <p:txBody>
          <a:bodyPr spcFirstLastPara="1" wrap="square" lIns="91425" tIns="91425" rIns="91425" bIns="91425" anchor="t" anchorCtr="0">
            <a:noAutofit/>
          </a:bodyPr>
          <a:lstStyle/>
          <a:p>
            <a:pPr algn="ctr"/>
            <a:r>
              <a:rPr lang="es-MX" sz="1800" dirty="0">
                <a:latin typeface="Quicksand"/>
              </a:rPr>
              <a:t>El autoconocimiento implica tomar consciencia de los rasgos de personalidad, patrones de comportamiento, estado emocional, autoestima, creencias, valores, necesidades, objetivos, preferencias e identidad social de uno mismo.</a:t>
            </a:r>
          </a:p>
          <a:p>
            <a:pPr marL="0" lvl="0" indent="0" algn="ctr" rtl="0">
              <a:spcBef>
                <a:spcPts val="0"/>
              </a:spcBef>
              <a:spcAft>
                <a:spcPts val="0"/>
              </a:spcAft>
              <a:buNone/>
            </a:pPr>
            <a:endParaRPr sz="1100" b="1" dirty="0">
              <a:solidFill>
                <a:schemeClr val="dk1"/>
              </a:solidFill>
              <a:latin typeface="Quicksand"/>
              <a:ea typeface="Quicksand"/>
              <a:cs typeface="Quicksand"/>
              <a:sym typeface="Quicksand"/>
            </a:endParaRPr>
          </a:p>
        </p:txBody>
      </p:sp>
      <p:sp>
        <p:nvSpPr>
          <p:cNvPr id="2" name="Google Shape;594;p43">
            <a:extLst>
              <a:ext uri="{FF2B5EF4-FFF2-40B4-BE49-F238E27FC236}">
                <a16:creationId xmlns:a16="http://schemas.microsoft.com/office/drawing/2014/main" id="{9FDB1719-1D8E-68EB-9124-2F48439AF378}"/>
              </a:ext>
            </a:extLst>
          </p:cNvPr>
          <p:cNvSpPr txBox="1"/>
          <p:nvPr/>
        </p:nvSpPr>
        <p:spPr>
          <a:xfrm>
            <a:off x="2445490" y="3398919"/>
            <a:ext cx="6446874" cy="888217"/>
          </a:xfrm>
          <a:prstGeom prst="rect">
            <a:avLst/>
          </a:prstGeom>
          <a:noFill/>
          <a:ln>
            <a:noFill/>
          </a:ln>
        </p:spPr>
        <p:txBody>
          <a:bodyPr spcFirstLastPara="1" wrap="square" lIns="91425" tIns="91425" rIns="91425" bIns="91425" anchor="t" anchorCtr="0">
            <a:noAutofit/>
          </a:bodyPr>
          <a:lstStyle/>
          <a:p>
            <a:pPr algn="ctr"/>
            <a:r>
              <a:rPr lang="es-MX" sz="1800" dirty="0">
                <a:latin typeface="Quicksand"/>
              </a:rPr>
              <a:t>Los estudios parecen mostrar que como consecuencia del aumento de la conciencia del niño respecto a su identidad individual, existe una mayor conciencia de la independencia y distinción de los demás, al ser mas conscientes de sí mismos se llega a ser simultáneamente mas conscientes de la existencia de los demás.</a:t>
            </a:r>
          </a:p>
          <a:p>
            <a:pPr marL="0" lvl="0" indent="0" algn="ctr" rtl="0">
              <a:spcBef>
                <a:spcPts val="0"/>
              </a:spcBef>
              <a:spcAft>
                <a:spcPts val="0"/>
              </a:spcAft>
              <a:buNone/>
            </a:pPr>
            <a:endParaRPr sz="1100" b="1" dirty="0">
              <a:solidFill>
                <a:schemeClr val="dk1"/>
              </a:solidFill>
              <a:latin typeface="Quicksand"/>
              <a:ea typeface="Quicksand"/>
              <a:cs typeface="Quicksand"/>
              <a:sym typeface="Quicksan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3" name="Google Shape;603;p44"/>
          <p:cNvSpPr txBox="1">
            <a:spLocks noGrp="1"/>
          </p:cNvSpPr>
          <p:nvPr>
            <p:ph type="subTitle" idx="1"/>
          </p:nvPr>
        </p:nvSpPr>
        <p:spPr>
          <a:xfrm>
            <a:off x="369125" y="1858050"/>
            <a:ext cx="4606912" cy="60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sz="1600" dirty="0"/>
              <a:t>Las relaciones sociales como los sociólogos Berger y Luckmann (1967), la señalan es la existencia de relaciones institucionalizadas que transcienden a las personas, y que se establecen entre tipos de actores (maestro, médico, jefe, empleado, propietario, etc.), lo que caracteriza los fenómenos sociales.</a:t>
            </a:r>
            <a:endParaRPr sz="1600" dirty="0"/>
          </a:p>
        </p:txBody>
      </p:sp>
      <p:sp>
        <p:nvSpPr>
          <p:cNvPr id="604" name="Google Shape;604;p44"/>
          <p:cNvSpPr txBox="1">
            <a:spLocks noGrp="1"/>
          </p:cNvSpPr>
          <p:nvPr>
            <p:ph type="title" idx="15"/>
          </p:nvPr>
        </p:nvSpPr>
        <p:spPr>
          <a:xfrm>
            <a:off x="720000" y="540000"/>
            <a:ext cx="7704000" cy="63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dirty="0"/>
              <a:t>EL CONOCIMIENTO DE LAS RELACIONES SOCIALES ENTRE </a:t>
            </a:r>
            <a:r>
              <a:rPr lang="es-MX" dirty="0">
                <a:solidFill>
                  <a:schemeClr val="lt1"/>
                </a:solidFill>
              </a:rPr>
              <a:t>INDIVIDUOS</a:t>
            </a:r>
          </a:p>
        </p:txBody>
      </p:sp>
      <p:grpSp>
        <p:nvGrpSpPr>
          <p:cNvPr id="615" name="Google Shape;615;p44"/>
          <p:cNvGrpSpPr/>
          <p:nvPr/>
        </p:nvGrpSpPr>
        <p:grpSpPr>
          <a:xfrm>
            <a:off x="5961600" y="1027500"/>
            <a:ext cx="3068774" cy="4116001"/>
            <a:chOff x="5961600" y="1027500"/>
            <a:chExt cx="3068774" cy="4116001"/>
          </a:xfrm>
        </p:grpSpPr>
        <p:pic>
          <p:nvPicPr>
            <p:cNvPr id="616" name="Google Shape;616;p44"/>
            <p:cNvPicPr preferRelativeResize="0"/>
            <p:nvPr/>
          </p:nvPicPr>
          <p:blipFill>
            <a:blip r:embed="rId3">
              <a:alphaModFix/>
            </a:blip>
            <a:stretch>
              <a:fillRect/>
            </a:stretch>
          </p:blipFill>
          <p:spPr>
            <a:xfrm>
              <a:off x="6934125" y="1027500"/>
              <a:ext cx="1586700" cy="2719501"/>
            </a:xfrm>
            <a:prstGeom prst="rect">
              <a:avLst/>
            </a:prstGeom>
            <a:noFill/>
            <a:ln>
              <a:noFill/>
            </a:ln>
          </p:spPr>
        </p:pic>
        <p:pic>
          <p:nvPicPr>
            <p:cNvPr id="617" name="Google Shape;617;p44"/>
            <p:cNvPicPr preferRelativeResize="0"/>
            <p:nvPr/>
          </p:nvPicPr>
          <p:blipFill rotWithShape="1">
            <a:blip r:embed="rId4">
              <a:alphaModFix/>
            </a:blip>
            <a:srcRect b="4534"/>
            <a:stretch/>
          </p:blipFill>
          <p:spPr>
            <a:xfrm>
              <a:off x="5961600" y="1645375"/>
              <a:ext cx="3068774" cy="3498126"/>
            </a:xfrm>
            <a:prstGeom prst="rect">
              <a:avLst/>
            </a:prstGeom>
            <a:noFill/>
            <a:ln>
              <a:noFill/>
            </a:ln>
          </p:spPr>
        </p:pic>
      </p:grpSp>
      <p:pic>
        <p:nvPicPr>
          <p:cNvPr id="618" name="Google Shape;618;p44"/>
          <p:cNvPicPr preferRelativeResize="0"/>
          <p:nvPr/>
        </p:nvPicPr>
        <p:blipFill>
          <a:blip r:embed="rId5">
            <a:alphaModFix/>
          </a:blip>
          <a:stretch>
            <a:fillRect/>
          </a:stretch>
        </p:blipFill>
        <p:spPr>
          <a:xfrm rot="-4617701">
            <a:off x="6264500" y="831624"/>
            <a:ext cx="537225" cy="705750"/>
          </a:xfrm>
          <a:prstGeom prst="rect">
            <a:avLst/>
          </a:prstGeom>
          <a:noFill/>
          <a:ln>
            <a:noFill/>
          </a:ln>
        </p:spPr>
      </p:pic>
      <p:sp>
        <p:nvSpPr>
          <p:cNvPr id="24" name="Google Shape;603;p44">
            <a:extLst>
              <a:ext uri="{FF2B5EF4-FFF2-40B4-BE49-F238E27FC236}">
                <a16:creationId xmlns:a16="http://schemas.microsoft.com/office/drawing/2014/main" id="{5F119AA6-8B04-1EA2-DC77-7745E0C70B0B}"/>
              </a:ext>
            </a:extLst>
          </p:cNvPr>
          <p:cNvSpPr txBox="1">
            <a:spLocks/>
          </p:cNvSpPr>
          <p:nvPr/>
        </p:nvSpPr>
        <p:spPr>
          <a:xfrm>
            <a:off x="1348169" y="3747001"/>
            <a:ext cx="4606912" cy="60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1pPr>
            <a:lvl2pPr marL="914400" marR="0" lvl="1"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2pPr>
            <a:lvl3pPr marL="1371600" marR="0" lvl="2"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3pPr>
            <a:lvl4pPr marL="1828800" marR="0" lvl="3"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4pPr>
            <a:lvl5pPr marL="2286000" marR="0" lvl="4"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5pPr>
            <a:lvl6pPr marL="2743200" marR="0" lvl="5"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6pPr>
            <a:lvl7pPr marL="3200400" marR="0" lvl="6"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7pPr>
            <a:lvl8pPr marL="3657600" marR="0" lvl="7"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8pPr>
            <a:lvl9pPr marL="4114800" marR="0" lvl="8"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9pPr>
          </a:lstStyle>
          <a:p>
            <a:pPr marL="0" indent="0"/>
            <a:r>
              <a:rPr lang="es-MX" sz="1600" dirty="0"/>
              <a:t>Se concibe al niño como un activo pensador social, que no se limita a ir adquiriendo lo que le transmiten los adultos.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46"/>
          <p:cNvSpPr txBox="1">
            <a:spLocks noGrp="1"/>
          </p:cNvSpPr>
          <p:nvPr>
            <p:ph type="title"/>
          </p:nvPr>
        </p:nvSpPr>
        <p:spPr>
          <a:xfrm>
            <a:off x="1427925" y="2862200"/>
            <a:ext cx="6288300" cy="835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MX" sz="3600" dirty="0"/>
              <a:t>¿Cómo los niños adquieren el conocimiento </a:t>
            </a:r>
            <a:r>
              <a:rPr lang="es-MX" sz="3600" dirty="0">
                <a:solidFill>
                  <a:srgbClr val="00B0F0"/>
                </a:solidFill>
              </a:rPr>
              <a:t>social</a:t>
            </a:r>
            <a:r>
              <a:rPr lang="es-MX" sz="3600" dirty="0"/>
              <a:t>?</a:t>
            </a:r>
            <a:endParaRPr sz="3600" dirty="0"/>
          </a:p>
        </p:txBody>
      </p:sp>
      <p:sp>
        <p:nvSpPr>
          <p:cNvPr id="639" name="Google Shape;639;p46"/>
          <p:cNvSpPr txBox="1">
            <a:spLocks noGrp="1"/>
          </p:cNvSpPr>
          <p:nvPr>
            <p:ph type="subTitle" idx="1"/>
          </p:nvPr>
        </p:nvSpPr>
        <p:spPr>
          <a:xfrm>
            <a:off x="1427799" y="3664501"/>
            <a:ext cx="6288300" cy="93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sz="2000" dirty="0"/>
              <a:t>Las ideas se las van transmitiendo los adultos y los niños se limitan a irlas integrando progresivamente.</a:t>
            </a:r>
            <a:endParaRPr sz="2000" dirty="0">
              <a:latin typeface="Anaheim"/>
              <a:ea typeface="Anaheim"/>
              <a:cs typeface="Anaheim"/>
              <a:sym typeface="Anaheim"/>
            </a:endParaRPr>
          </a:p>
        </p:txBody>
      </p:sp>
      <p:pic>
        <p:nvPicPr>
          <p:cNvPr id="640" name="Google Shape;640;p46"/>
          <p:cNvPicPr preferRelativeResize="0"/>
          <p:nvPr/>
        </p:nvPicPr>
        <p:blipFill>
          <a:blip r:embed="rId3">
            <a:alphaModFix/>
          </a:blip>
          <a:stretch>
            <a:fillRect/>
          </a:stretch>
        </p:blipFill>
        <p:spPr>
          <a:xfrm>
            <a:off x="590622" y="4048836"/>
            <a:ext cx="258741" cy="258738"/>
          </a:xfrm>
          <a:prstGeom prst="rect">
            <a:avLst/>
          </a:prstGeom>
          <a:noFill/>
          <a:ln>
            <a:noFill/>
          </a:ln>
        </p:spPr>
      </p:pic>
      <p:pic>
        <p:nvPicPr>
          <p:cNvPr id="641" name="Google Shape;641;p46"/>
          <p:cNvPicPr preferRelativeResize="0"/>
          <p:nvPr/>
        </p:nvPicPr>
        <p:blipFill>
          <a:blip r:embed="rId4">
            <a:alphaModFix/>
          </a:blip>
          <a:stretch>
            <a:fillRect/>
          </a:stretch>
        </p:blipFill>
        <p:spPr>
          <a:xfrm>
            <a:off x="7405588" y="611790"/>
            <a:ext cx="403160" cy="403154"/>
          </a:xfrm>
          <a:prstGeom prst="rect">
            <a:avLst/>
          </a:prstGeom>
          <a:noFill/>
          <a:ln>
            <a:noFill/>
          </a:ln>
        </p:spPr>
      </p:pic>
      <p:pic>
        <p:nvPicPr>
          <p:cNvPr id="642" name="Google Shape;642;p46"/>
          <p:cNvPicPr preferRelativeResize="0"/>
          <p:nvPr/>
        </p:nvPicPr>
        <p:blipFill>
          <a:blip r:embed="rId5">
            <a:alphaModFix/>
          </a:blip>
          <a:stretch>
            <a:fillRect/>
          </a:stretch>
        </p:blipFill>
        <p:spPr>
          <a:xfrm>
            <a:off x="560825" y="2394878"/>
            <a:ext cx="491949" cy="491943"/>
          </a:xfrm>
          <a:prstGeom prst="rect">
            <a:avLst/>
          </a:prstGeom>
          <a:noFill/>
          <a:ln>
            <a:noFill/>
          </a:ln>
        </p:spPr>
      </p:pic>
      <p:pic>
        <p:nvPicPr>
          <p:cNvPr id="643" name="Google Shape;643;p46"/>
          <p:cNvPicPr preferRelativeResize="0"/>
          <p:nvPr/>
        </p:nvPicPr>
        <p:blipFill>
          <a:blip r:embed="rId6">
            <a:alphaModFix/>
          </a:blip>
          <a:stretch>
            <a:fillRect/>
          </a:stretch>
        </p:blipFill>
        <p:spPr>
          <a:xfrm>
            <a:off x="8064751" y="1723428"/>
            <a:ext cx="463398" cy="463393"/>
          </a:xfrm>
          <a:prstGeom prst="rect">
            <a:avLst/>
          </a:prstGeom>
          <a:noFill/>
          <a:ln>
            <a:noFill/>
          </a:ln>
        </p:spPr>
      </p:pic>
      <p:pic>
        <p:nvPicPr>
          <p:cNvPr id="644" name="Google Shape;644;p46"/>
          <p:cNvPicPr preferRelativeResize="0"/>
          <p:nvPr/>
        </p:nvPicPr>
        <p:blipFill>
          <a:blip r:embed="rId7">
            <a:alphaModFix/>
          </a:blip>
          <a:stretch>
            <a:fillRect/>
          </a:stretch>
        </p:blipFill>
        <p:spPr>
          <a:xfrm>
            <a:off x="6689150" y="1385525"/>
            <a:ext cx="537225" cy="705750"/>
          </a:xfrm>
          <a:prstGeom prst="rect">
            <a:avLst/>
          </a:prstGeom>
          <a:noFill/>
          <a:ln>
            <a:noFill/>
          </a:ln>
        </p:spPr>
      </p:pic>
      <p:pic>
        <p:nvPicPr>
          <p:cNvPr id="645" name="Google Shape;645;p46"/>
          <p:cNvPicPr preferRelativeResize="0"/>
          <p:nvPr/>
        </p:nvPicPr>
        <p:blipFill>
          <a:blip r:embed="rId8">
            <a:alphaModFix/>
          </a:blip>
          <a:stretch>
            <a:fillRect/>
          </a:stretch>
        </p:blipFill>
        <p:spPr>
          <a:xfrm>
            <a:off x="1617660" y="366284"/>
            <a:ext cx="456904" cy="649132"/>
          </a:xfrm>
          <a:prstGeom prst="rect">
            <a:avLst/>
          </a:prstGeom>
          <a:noFill/>
          <a:ln>
            <a:noFill/>
          </a:ln>
        </p:spPr>
      </p:pic>
      <p:grpSp>
        <p:nvGrpSpPr>
          <p:cNvPr id="646" name="Google Shape;646;p46"/>
          <p:cNvGrpSpPr/>
          <p:nvPr/>
        </p:nvGrpSpPr>
        <p:grpSpPr>
          <a:xfrm>
            <a:off x="2117424" y="-4157"/>
            <a:ext cx="4294420" cy="2575907"/>
            <a:chOff x="2117424" y="-4157"/>
            <a:chExt cx="4294420" cy="2575907"/>
          </a:xfrm>
        </p:grpSpPr>
        <p:pic>
          <p:nvPicPr>
            <p:cNvPr id="647" name="Google Shape;647;p46"/>
            <p:cNvPicPr preferRelativeResize="0"/>
            <p:nvPr/>
          </p:nvPicPr>
          <p:blipFill>
            <a:blip r:embed="rId9">
              <a:alphaModFix/>
            </a:blip>
            <a:stretch>
              <a:fillRect/>
            </a:stretch>
          </p:blipFill>
          <p:spPr>
            <a:xfrm rot="10800000">
              <a:off x="2117424" y="-4157"/>
              <a:ext cx="1844575" cy="1635039"/>
            </a:xfrm>
            <a:prstGeom prst="rect">
              <a:avLst/>
            </a:prstGeom>
            <a:noFill/>
            <a:ln>
              <a:noFill/>
            </a:ln>
          </p:spPr>
        </p:pic>
        <p:pic>
          <p:nvPicPr>
            <p:cNvPr id="648" name="Google Shape;648;p46"/>
            <p:cNvPicPr preferRelativeResize="0"/>
            <p:nvPr/>
          </p:nvPicPr>
          <p:blipFill>
            <a:blip r:embed="rId10">
              <a:alphaModFix/>
            </a:blip>
            <a:stretch>
              <a:fillRect/>
            </a:stretch>
          </p:blipFill>
          <p:spPr>
            <a:xfrm rot="10800000" flipH="1">
              <a:off x="4733265" y="539999"/>
              <a:ext cx="1082242" cy="1854877"/>
            </a:xfrm>
            <a:prstGeom prst="rect">
              <a:avLst/>
            </a:prstGeom>
            <a:noFill/>
            <a:ln>
              <a:noFill/>
            </a:ln>
          </p:spPr>
        </p:pic>
        <p:pic>
          <p:nvPicPr>
            <p:cNvPr id="649" name="Google Shape;649;p46"/>
            <p:cNvPicPr preferRelativeResize="0"/>
            <p:nvPr/>
          </p:nvPicPr>
          <p:blipFill>
            <a:blip r:embed="rId11">
              <a:alphaModFix/>
            </a:blip>
            <a:stretch>
              <a:fillRect/>
            </a:stretch>
          </p:blipFill>
          <p:spPr>
            <a:xfrm rot="10800000" flipH="1">
              <a:off x="5304729" y="-4150"/>
              <a:ext cx="1107115" cy="1854875"/>
            </a:xfrm>
            <a:prstGeom prst="rect">
              <a:avLst/>
            </a:prstGeom>
            <a:noFill/>
            <a:ln>
              <a:noFill/>
            </a:ln>
          </p:spPr>
        </p:pic>
        <p:pic>
          <p:nvPicPr>
            <p:cNvPr id="650" name="Google Shape;650;p46"/>
            <p:cNvPicPr preferRelativeResize="0"/>
            <p:nvPr/>
          </p:nvPicPr>
          <p:blipFill rotWithShape="1">
            <a:blip r:embed="rId12">
              <a:alphaModFix/>
            </a:blip>
            <a:srcRect b="40922"/>
            <a:stretch/>
          </p:blipFill>
          <p:spPr>
            <a:xfrm rot="10800000" flipH="1">
              <a:off x="3114000" y="-4150"/>
              <a:ext cx="2915900" cy="2575900"/>
            </a:xfrm>
            <a:prstGeom prst="rect">
              <a:avLst/>
            </a:prstGeom>
            <a:noFill/>
            <a:ln>
              <a:noFill/>
            </a:ln>
          </p:spPr>
        </p:pic>
      </p:grpSp>
      <p:pic>
        <p:nvPicPr>
          <p:cNvPr id="651" name="Google Shape;651;p46"/>
          <p:cNvPicPr preferRelativeResize="0"/>
          <p:nvPr/>
        </p:nvPicPr>
        <p:blipFill>
          <a:blip r:embed="rId13">
            <a:alphaModFix/>
          </a:blip>
          <a:stretch>
            <a:fillRect/>
          </a:stretch>
        </p:blipFill>
        <p:spPr>
          <a:xfrm>
            <a:off x="3058333" y="1613608"/>
            <a:ext cx="327234" cy="41068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47"/>
          <p:cNvSpPr txBox="1">
            <a:spLocks noGrp="1"/>
          </p:cNvSpPr>
          <p:nvPr>
            <p:ph type="title" idx="2"/>
          </p:nvPr>
        </p:nvSpPr>
        <p:spPr>
          <a:xfrm>
            <a:off x="4063816" y="1729950"/>
            <a:ext cx="4360200" cy="84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MX" sz="2800" dirty="0"/>
              <a:t>El CONOCIMIENTO DE LOS OTROS Y DE UNO MISMO</a:t>
            </a:r>
            <a:endParaRPr sz="2800" dirty="0"/>
          </a:p>
        </p:txBody>
      </p:sp>
      <p:sp>
        <p:nvSpPr>
          <p:cNvPr id="658" name="Google Shape;658;p47"/>
          <p:cNvSpPr txBox="1">
            <a:spLocks noGrp="1"/>
          </p:cNvSpPr>
          <p:nvPr>
            <p:ph type="subTitle" idx="1"/>
          </p:nvPr>
        </p:nvSpPr>
        <p:spPr>
          <a:xfrm rot="237">
            <a:off x="4440014" y="2910528"/>
            <a:ext cx="3752963" cy="45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a:t>El sujeto va elaborando un conocimiento de las otras personas y de las relaciones con ellas, y a través de él se va conociendo a sí mismo.</a:t>
            </a:r>
            <a:endParaRPr dirty="0"/>
          </a:p>
        </p:txBody>
      </p:sp>
      <p:pic>
        <p:nvPicPr>
          <p:cNvPr id="659" name="Google Shape;659;p47"/>
          <p:cNvPicPr preferRelativeResize="0"/>
          <p:nvPr/>
        </p:nvPicPr>
        <p:blipFill>
          <a:blip r:embed="rId3">
            <a:alphaModFix/>
          </a:blip>
          <a:stretch>
            <a:fillRect/>
          </a:stretch>
        </p:blipFill>
        <p:spPr>
          <a:xfrm>
            <a:off x="3905797" y="859898"/>
            <a:ext cx="258741" cy="258738"/>
          </a:xfrm>
          <a:prstGeom prst="rect">
            <a:avLst/>
          </a:prstGeom>
          <a:noFill/>
          <a:ln>
            <a:noFill/>
          </a:ln>
        </p:spPr>
      </p:pic>
      <p:pic>
        <p:nvPicPr>
          <p:cNvPr id="660" name="Google Shape;660;p47"/>
          <p:cNvPicPr preferRelativeResize="0"/>
          <p:nvPr/>
        </p:nvPicPr>
        <p:blipFill>
          <a:blip r:embed="rId4">
            <a:alphaModFix/>
          </a:blip>
          <a:stretch>
            <a:fillRect/>
          </a:stretch>
        </p:blipFill>
        <p:spPr>
          <a:xfrm>
            <a:off x="584125" y="859903"/>
            <a:ext cx="491949" cy="491943"/>
          </a:xfrm>
          <a:prstGeom prst="rect">
            <a:avLst/>
          </a:prstGeom>
          <a:noFill/>
          <a:ln>
            <a:noFill/>
          </a:ln>
        </p:spPr>
      </p:pic>
      <p:pic>
        <p:nvPicPr>
          <p:cNvPr id="661" name="Google Shape;661;p47"/>
          <p:cNvPicPr preferRelativeResize="0"/>
          <p:nvPr/>
        </p:nvPicPr>
        <p:blipFill>
          <a:blip r:embed="rId5">
            <a:alphaModFix/>
          </a:blip>
          <a:stretch>
            <a:fillRect/>
          </a:stretch>
        </p:blipFill>
        <p:spPr>
          <a:xfrm>
            <a:off x="1818433" y="582033"/>
            <a:ext cx="327234" cy="410685"/>
          </a:xfrm>
          <a:prstGeom prst="rect">
            <a:avLst/>
          </a:prstGeom>
          <a:noFill/>
          <a:ln>
            <a:noFill/>
          </a:ln>
        </p:spPr>
      </p:pic>
      <p:pic>
        <p:nvPicPr>
          <p:cNvPr id="662" name="Google Shape;662;p47"/>
          <p:cNvPicPr preferRelativeResize="0"/>
          <p:nvPr/>
        </p:nvPicPr>
        <p:blipFill>
          <a:blip r:embed="rId6">
            <a:alphaModFix/>
          </a:blip>
          <a:stretch>
            <a:fillRect/>
          </a:stretch>
        </p:blipFill>
        <p:spPr>
          <a:xfrm>
            <a:off x="2387310" y="944909"/>
            <a:ext cx="456904" cy="649132"/>
          </a:xfrm>
          <a:prstGeom prst="rect">
            <a:avLst/>
          </a:prstGeom>
          <a:noFill/>
          <a:ln>
            <a:noFill/>
          </a:ln>
        </p:spPr>
      </p:pic>
      <p:grpSp>
        <p:nvGrpSpPr>
          <p:cNvPr id="663" name="Google Shape;663;p47"/>
          <p:cNvGrpSpPr/>
          <p:nvPr/>
        </p:nvGrpSpPr>
        <p:grpSpPr>
          <a:xfrm>
            <a:off x="0" y="1296724"/>
            <a:ext cx="4208976" cy="3846776"/>
            <a:chOff x="0" y="1296724"/>
            <a:chExt cx="4208976" cy="3846776"/>
          </a:xfrm>
        </p:grpSpPr>
        <p:pic>
          <p:nvPicPr>
            <p:cNvPr id="664" name="Google Shape;664;p47"/>
            <p:cNvPicPr preferRelativeResize="0"/>
            <p:nvPr/>
          </p:nvPicPr>
          <p:blipFill rotWithShape="1">
            <a:blip r:embed="rId7">
              <a:alphaModFix/>
            </a:blip>
            <a:srcRect l="27467" b="24511"/>
            <a:stretch/>
          </p:blipFill>
          <p:spPr>
            <a:xfrm>
              <a:off x="0" y="2910400"/>
              <a:ext cx="2145676" cy="2233100"/>
            </a:xfrm>
            <a:prstGeom prst="rect">
              <a:avLst/>
            </a:prstGeom>
            <a:noFill/>
            <a:ln>
              <a:noFill/>
            </a:ln>
          </p:spPr>
        </p:pic>
        <p:pic>
          <p:nvPicPr>
            <p:cNvPr id="665" name="Google Shape;665;p47"/>
            <p:cNvPicPr preferRelativeResize="0"/>
            <p:nvPr/>
          </p:nvPicPr>
          <p:blipFill rotWithShape="1">
            <a:blip r:embed="rId8">
              <a:alphaModFix/>
            </a:blip>
            <a:srcRect b="5979"/>
            <a:stretch/>
          </p:blipFill>
          <p:spPr>
            <a:xfrm>
              <a:off x="117650" y="1296724"/>
              <a:ext cx="4091326" cy="3846776"/>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48"/>
          <p:cNvSpPr txBox="1">
            <a:spLocks noGrp="1"/>
          </p:cNvSpPr>
          <p:nvPr>
            <p:ph type="subTitle" idx="1"/>
          </p:nvPr>
        </p:nvSpPr>
        <p:spPr>
          <a:xfrm>
            <a:off x="1129155" y="1967023"/>
            <a:ext cx="6962221" cy="184117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hlink"/>
              </a:buClr>
              <a:buSzPts val="1100"/>
              <a:buFont typeface="Arial"/>
              <a:buNone/>
            </a:pPr>
            <a:r>
              <a:rPr lang="es-MX" sz="2000" dirty="0"/>
              <a:t>Dentro de sus características podemos decir que deben estar formados de dos a más personas, son organizados internamente estableciéndose diferentes papeles para una buena relación, teniendo intereses comunes y valores como lo es el buen comportamiento junto a una excelente conducta con los miembros de cada grupo. Así como también dando a ver la unión que se tiene y como finalidad sus integrantes realizan actividades colectivas para el logro de objetivos comunes.</a:t>
            </a:r>
            <a:endParaRPr sz="2000" dirty="0"/>
          </a:p>
        </p:txBody>
      </p:sp>
      <p:sp>
        <p:nvSpPr>
          <p:cNvPr id="672" name="Google Shape;672;p48"/>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dirty="0"/>
              <a:t>E</a:t>
            </a:r>
            <a:r>
              <a:rPr lang="en" dirty="0"/>
              <a:t>l conocimiento de las relaciones y funcionamiento de los grupos sociales </a:t>
            </a:r>
            <a:r>
              <a:rPr lang="en" dirty="0">
                <a:solidFill>
                  <a:schemeClr val="lt1"/>
                </a:solidFill>
              </a:rPr>
              <a:t>extensos</a:t>
            </a:r>
            <a:endParaRPr dirty="0">
              <a:solidFill>
                <a:schemeClr val="lt1"/>
              </a:solidFill>
            </a:endParaRPr>
          </a:p>
        </p:txBody>
      </p:sp>
      <p:pic>
        <p:nvPicPr>
          <p:cNvPr id="675" name="Google Shape;675;p48"/>
          <p:cNvPicPr preferRelativeResize="0"/>
          <p:nvPr/>
        </p:nvPicPr>
        <p:blipFill>
          <a:blip r:embed="rId3">
            <a:alphaModFix/>
          </a:blip>
          <a:stretch>
            <a:fillRect/>
          </a:stretch>
        </p:blipFill>
        <p:spPr>
          <a:xfrm>
            <a:off x="4442622" y="4218711"/>
            <a:ext cx="258741" cy="25873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51"/>
          <p:cNvSpPr txBox="1">
            <a:spLocks noGrp="1"/>
          </p:cNvSpPr>
          <p:nvPr>
            <p:ph type="subTitle" idx="1"/>
          </p:nvPr>
        </p:nvSpPr>
        <p:spPr>
          <a:xfrm>
            <a:off x="617281" y="1932692"/>
            <a:ext cx="2729853"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a:t>pequeños grupos que permiten el contacto estrecho, son grupos estables, que cooperan y contribuyen. Pueden llegar a ejercer un control muy efectivo sobre la conducta de las personas que lo conforman. Se puede decir que dentro de este grupo entra la familia, los vecinos, los amigos más cercanos por decirlo así, en conclusión las personas más afectivas para nosotros.</a:t>
            </a:r>
            <a:endParaRPr dirty="0"/>
          </a:p>
        </p:txBody>
      </p:sp>
      <p:sp>
        <p:nvSpPr>
          <p:cNvPr id="704" name="Google Shape;704;p51"/>
          <p:cNvSpPr txBox="1">
            <a:spLocks noGrp="1"/>
          </p:cNvSpPr>
          <p:nvPr>
            <p:ph type="subTitle" idx="2"/>
          </p:nvPr>
        </p:nvSpPr>
        <p:spPr>
          <a:xfrm>
            <a:off x="3687969" y="1932692"/>
            <a:ext cx="22863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MX" dirty="0"/>
              <a:t>Son grupos numerosos, y ya el poder del grupo para controlar la conducta de los miembros se debilita, considerándolos poco estables. En este grupo esta la otra parte de la familia o los demás familiares, los grupos profesionales y entre otros que no son tan cercanos o que no tienen gran relación entre si.</a:t>
            </a:r>
            <a:endParaRPr dirty="0"/>
          </a:p>
        </p:txBody>
      </p:sp>
      <p:sp>
        <p:nvSpPr>
          <p:cNvPr id="705" name="Google Shape;705;p51"/>
          <p:cNvSpPr txBox="1">
            <a:spLocks noGrp="1"/>
          </p:cNvSpPr>
          <p:nvPr>
            <p:ph type="subTitle" idx="3"/>
          </p:nvPr>
        </p:nvSpPr>
        <p:spPr>
          <a:xfrm>
            <a:off x="6233387" y="2249942"/>
            <a:ext cx="22863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MX" dirty="0"/>
              <a:t>estos grupos son al que uno quiere pertenecer o al que ya pertenecemos y que se pueden reconocer como nuestra familia, amigos, entre otros. </a:t>
            </a:r>
            <a:endParaRPr dirty="0"/>
          </a:p>
        </p:txBody>
      </p:sp>
      <p:sp>
        <p:nvSpPr>
          <p:cNvPr id="706" name="Google Shape;706;p51"/>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dirty="0">
                <a:solidFill>
                  <a:schemeClr val="tx1"/>
                </a:solidFill>
              </a:rPr>
              <a:t>De acuerdo a la </a:t>
            </a:r>
            <a:r>
              <a:rPr lang="es-MX" dirty="0">
                <a:solidFill>
                  <a:schemeClr val="lt1"/>
                </a:solidFill>
              </a:rPr>
              <a:t>intensidad </a:t>
            </a:r>
            <a:r>
              <a:rPr lang="es-MX" dirty="0">
                <a:solidFill>
                  <a:schemeClr val="tx1"/>
                </a:solidFill>
              </a:rPr>
              <a:t>de relaciones se clasifican en:</a:t>
            </a:r>
            <a:endParaRPr dirty="0">
              <a:solidFill>
                <a:schemeClr val="tx1"/>
              </a:solidFill>
            </a:endParaRPr>
          </a:p>
        </p:txBody>
      </p:sp>
      <p:sp>
        <p:nvSpPr>
          <p:cNvPr id="707" name="Google Shape;707;p51"/>
          <p:cNvSpPr txBox="1">
            <a:spLocks noGrp="1"/>
          </p:cNvSpPr>
          <p:nvPr>
            <p:ph type="subTitle" idx="4"/>
          </p:nvPr>
        </p:nvSpPr>
        <p:spPr>
          <a:xfrm>
            <a:off x="839057" y="1535774"/>
            <a:ext cx="2286300" cy="46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Primarios</a:t>
            </a:r>
            <a:endParaRPr dirty="0"/>
          </a:p>
        </p:txBody>
      </p:sp>
      <p:sp>
        <p:nvSpPr>
          <p:cNvPr id="708" name="Google Shape;708;p51"/>
          <p:cNvSpPr txBox="1">
            <a:spLocks noGrp="1"/>
          </p:cNvSpPr>
          <p:nvPr>
            <p:ph type="subTitle" idx="5"/>
          </p:nvPr>
        </p:nvSpPr>
        <p:spPr>
          <a:xfrm>
            <a:off x="3687969" y="1533431"/>
            <a:ext cx="2286300" cy="46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MX" dirty="0"/>
              <a:t>S</a:t>
            </a:r>
            <a:r>
              <a:rPr lang="en" dirty="0"/>
              <a:t>ecundarios</a:t>
            </a:r>
            <a:endParaRPr dirty="0"/>
          </a:p>
        </p:txBody>
      </p:sp>
      <p:sp>
        <p:nvSpPr>
          <p:cNvPr id="709" name="Google Shape;709;p51"/>
          <p:cNvSpPr txBox="1">
            <a:spLocks noGrp="1"/>
          </p:cNvSpPr>
          <p:nvPr>
            <p:ph type="subTitle" idx="6"/>
          </p:nvPr>
        </p:nvSpPr>
        <p:spPr>
          <a:xfrm>
            <a:off x="6233387" y="1533431"/>
            <a:ext cx="2286300" cy="46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MX" dirty="0"/>
              <a:t>P</a:t>
            </a:r>
            <a:r>
              <a:rPr lang="en" dirty="0"/>
              <a:t>ertenencia </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p57"/>
          <p:cNvSpPr txBox="1">
            <a:spLocks noGrp="1"/>
          </p:cNvSpPr>
          <p:nvPr>
            <p:ph type="subTitle" idx="1"/>
          </p:nvPr>
        </p:nvSpPr>
        <p:spPr>
          <a:xfrm>
            <a:off x="1219200" y="540000"/>
            <a:ext cx="6972300" cy="1645200"/>
          </a:xfrm>
          <a:prstGeom prst="rect">
            <a:avLst/>
          </a:prstGeom>
        </p:spPr>
        <p:txBody>
          <a:bodyPr spcFirstLastPara="1" wrap="square" lIns="91425" tIns="91425" rIns="91425" bIns="91425" anchor="b" anchorCtr="0">
            <a:noAutofit/>
          </a:bodyPr>
          <a:lstStyle/>
          <a:p>
            <a:r>
              <a:rPr lang="es-MX" sz="1400" i="0" dirty="0">
                <a:solidFill>
                  <a:srgbClr val="202020"/>
                </a:solidFill>
                <a:effectLst/>
              </a:rPr>
              <a:t>Cuando hablamos de instituciones sociales nos referimos a organizaciones que son reconocidas por las personas en general. En este sentido, para establecer una institución social será necesario mantener una estructura interna definida y el tipo de atención que debe ofrecerse desde las a las personas  varía según las necesidades. Las instituciones sociales y cuál es su función implica, primero el grado de dependencia y segundo la necesidad o requerimiento.</a:t>
            </a:r>
          </a:p>
        </p:txBody>
      </p:sp>
      <p:sp>
        <p:nvSpPr>
          <p:cNvPr id="791" name="Google Shape;791;p57"/>
          <p:cNvSpPr txBox="1">
            <a:spLocks noGrp="1"/>
          </p:cNvSpPr>
          <p:nvPr>
            <p:ph type="title"/>
          </p:nvPr>
        </p:nvSpPr>
        <p:spPr>
          <a:xfrm rot="-1071">
            <a:off x="1743739" y="2185342"/>
            <a:ext cx="5699015" cy="54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a:t>E</a:t>
            </a:r>
            <a:r>
              <a:rPr lang="en" dirty="0"/>
              <a:t>l conocimiento y el funcionamiento de las </a:t>
            </a:r>
            <a:r>
              <a:rPr lang="en" dirty="0">
                <a:solidFill>
                  <a:schemeClr val="lt1"/>
                </a:solidFill>
              </a:rPr>
              <a:t>instituciones sociales</a:t>
            </a:r>
            <a:endParaRPr dirty="0">
              <a:solidFill>
                <a:schemeClr val="lt1"/>
              </a:solidFill>
            </a:endParaRPr>
          </a:p>
        </p:txBody>
      </p:sp>
      <p:pic>
        <p:nvPicPr>
          <p:cNvPr id="792" name="Google Shape;792;p57"/>
          <p:cNvPicPr preferRelativeResize="0"/>
          <p:nvPr/>
        </p:nvPicPr>
        <p:blipFill>
          <a:blip r:embed="rId3">
            <a:alphaModFix/>
          </a:blip>
          <a:stretch>
            <a:fillRect/>
          </a:stretch>
        </p:blipFill>
        <p:spPr>
          <a:xfrm>
            <a:off x="612750" y="1394650"/>
            <a:ext cx="467099" cy="467099"/>
          </a:xfrm>
          <a:prstGeom prst="rect">
            <a:avLst/>
          </a:prstGeom>
          <a:noFill/>
          <a:ln>
            <a:noFill/>
          </a:ln>
        </p:spPr>
      </p:pic>
      <p:pic>
        <p:nvPicPr>
          <p:cNvPr id="793" name="Google Shape;793;p57"/>
          <p:cNvPicPr preferRelativeResize="0"/>
          <p:nvPr/>
        </p:nvPicPr>
        <p:blipFill>
          <a:blip r:embed="rId4">
            <a:alphaModFix/>
          </a:blip>
          <a:stretch>
            <a:fillRect/>
          </a:stretch>
        </p:blipFill>
        <p:spPr>
          <a:xfrm>
            <a:off x="7699594" y="4151606"/>
            <a:ext cx="360061" cy="451889"/>
          </a:xfrm>
          <a:prstGeom prst="rect">
            <a:avLst/>
          </a:prstGeom>
          <a:noFill/>
          <a:ln>
            <a:noFill/>
          </a:ln>
        </p:spPr>
      </p:pic>
      <p:pic>
        <p:nvPicPr>
          <p:cNvPr id="794" name="Google Shape;794;p57"/>
          <p:cNvPicPr preferRelativeResize="0"/>
          <p:nvPr/>
        </p:nvPicPr>
        <p:blipFill>
          <a:blip r:embed="rId5">
            <a:alphaModFix/>
          </a:blip>
          <a:stretch>
            <a:fillRect/>
          </a:stretch>
        </p:blipFill>
        <p:spPr>
          <a:xfrm>
            <a:off x="1079857" y="3873407"/>
            <a:ext cx="509885" cy="509885"/>
          </a:xfrm>
          <a:prstGeom prst="rect">
            <a:avLst/>
          </a:prstGeom>
          <a:noFill/>
          <a:ln>
            <a:noFill/>
          </a:ln>
        </p:spPr>
      </p:pic>
      <p:pic>
        <p:nvPicPr>
          <p:cNvPr id="795" name="Google Shape;795;p57"/>
          <p:cNvPicPr preferRelativeResize="0"/>
          <p:nvPr/>
        </p:nvPicPr>
        <p:blipFill rotWithShape="1">
          <a:blip r:embed="rId6">
            <a:alphaModFix/>
          </a:blip>
          <a:srcRect b="26248"/>
          <a:stretch/>
        </p:blipFill>
        <p:spPr>
          <a:xfrm>
            <a:off x="3480575" y="2797350"/>
            <a:ext cx="2183050" cy="2346150"/>
          </a:xfrm>
          <a:prstGeom prst="rect">
            <a:avLst/>
          </a:prstGeom>
          <a:noFill/>
          <a:ln>
            <a:noFill/>
          </a:ln>
        </p:spPr>
      </p:pic>
      <p:pic>
        <p:nvPicPr>
          <p:cNvPr id="796" name="Google Shape;796;p57"/>
          <p:cNvPicPr preferRelativeResize="0"/>
          <p:nvPr/>
        </p:nvPicPr>
        <p:blipFill>
          <a:blip r:embed="rId7">
            <a:alphaModFix/>
          </a:blip>
          <a:stretch>
            <a:fillRect/>
          </a:stretch>
        </p:blipFill>
        <p:spPr>
          <a:xfrm>
            <a:off x="7190897" y="2646047"/>
            <a:ext cx="1259304" cy="1259305"/>
          </a:xfrm>
          <a:prstGeom prst="rect">
            <a:avLst/>
          </a:prstGeom>
          <a:noFill/>
          <a:ln>
            <a:noFill/>
          </a:ln>
        </p:spPr>
      </p:pic>
      <p:pic>
        <p:nvPicPr>
          <p:cNvPr id="797" name="Google Shape;797;p57"/>
          <p:cNvPicPr preferRelativeResize="0"/>
          <p:nvPr/>
        </p:nvPicPr>
        <p:blipFill>
          <a:blip r:embed="rId8">
            <a:alphaModFix/>
          </a:blip>
          <a:stretch>
            <a:fillRect/>
          </a:stretch>
        </p:blipFill>
        <p:spPr>
          <a:xfrm>
            <a:off x="786488" y="2185208"/>
            <a:ext cx="1096613" cy="109661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pic>
        <p:nvPicPr>
          <p:cNvPr id="680" name="Google Shape;680;p49"/>
          <p:cNvPicPr preferRelativeResize="0"/>
          <p:nvPr/>
        </p:nvPicPr>
        <p:blipFill rotWithShape="1">
          <a:blip r:embed="rId3">
            <a:alphaModFix/>
          </a:blip>
          <a:srcRect r="10968"/>
          <a:stretch/>
        </p:blipFill>
        <p:spPr>
          <a:xfrm>
            <a:off x="6343975" y="-185725"/>
            <a:ext cx="2800024" cy="3145024"/>
          </a:xfrm>
          <a:prstGeom prst="rect">
            <a:avLst/>
          </a:prstGeom>
          <a:noFill/>
          <a:ln>
            <a:noFill/>
          </a:ln>
        </p:spPr>
      </p:pic>
      <p:sp>
        <p:nvSpPr>
          <p:cNvPr id="681" name="Google Shape;681;p49"/>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Función </a:t>
            </a:r>
            <a:r>
              <a:rPr lang="en" dirty="0">
                <a:solidFill>
                  <a:schemeClr val="lt1"/>
                </a:solidFill>
              </a:rPr>
              <a:t>positiva</a:t>
            </a:r>
            <a:endParaRPr dirty="0">
              <a:solidFill>
                <a:schemeClr val="lt1"/>
              </a:solidFill>
            </a:endParaRPr>
          </a:p>
        </p:txBody>
      </p:sp>
      <p:sp>
        <p:nvSpPr>
          <p:cNvPr id="682" name="Google Shape;682;p49"/>
          <p:cNvSpPr txBox="1">
            <a:spLocks noGrp="1"/>
          </p:cNvSpPr>
          <p:nvPr>
            <p:ph type="subTitle" idx="1"/>
          </p:nvPr>
        </p:nvSpPr>
        <p:spPr>
          <a:xfrm rot="-458">
            <a:off x="720137" y="1410856"/>
            <a:ext cx="5156906" cy="2079300"/>
          </a:xfrm>
          <a:prstGeom prst="rect">
            <a:avLst/>
          </a:prstGeom>
        </p:spPr>
        <p:txBody>
          <a:bodyPr spcFirstLastPara="1" wrap="square" lIns="91425" tIns="91425" rIns="91425" bIns="91425" anchor="t" anchorCtr="0">
            <a:noAutofit/>
          </a:bodyPr>
          <a:lstStyle/>
          <a:p>
            <a:pPr marL="139700" indent="0" algn="l">
              <a:buNone/>
            </a:pPr>
            <a:r>
              <a:rPr lang="es-MX" i="0" dirty="0">
                <a:solidFill>
                  <a:srgbClr val="202020"/>
                </a:solidFill>
                <a:effectLst/>
                <a:latin typeface="ubuntu" panose="020B0504030602030204" pitchFamily="34" charset="0"/>
              </a:rPr>
              <a:t>En cuanto a las instituciones sociales cuál es su función positiva para el entorno, tenemos:</a:t>
            </a:r>
          </a:p>
          <a:p>
            <a:pPr marL="139700" indent="0" algn="l">
              <a:buNone/>
            </a:pPr>
            <a:endParaRPr lang="es-MX" i="0" dirty="0">
              <a:solidFill>
                <a:srgbClr val="202020"/>
              </a:solidFill>
              <a:effectLst/>
              <a:latin typeface="ubuntu" panose="020B0504030602030204" pitchFamily="34" charset="0"/>
            </a:endParaRPr>
          </a:p>
          <a:p>
            <a:pPr algn="l">
              <a:buFont typeface="Arial" panose="020B0604020202020204" pitchFamily="34" charset="0"/>
              <a:buChar char="•"/>
            </a:pPr>
            <a:r>
              <a:rPr lang="es-MX" i="0" dirty="0">
                <a:solidFill>
                  <a:srgbClr val="202020"/>
                </a:solidFill>
                <a:effectLst/>
                <a:latin typeface="ubuntu" panose="020B0504030602030204" pitchFamily="34" charset="0"/>
              </a:rPr>
              <a:t>Hacer sencillas y orientar las conductas sociales del individuo.</a:t>
            </a:r>
          </a:p>
          <a:p>
            <a:pPr algn="l">
              <a:buFont typeface="Arial" panose="020B0604020202020204" pitchFamily="34" charset="0"/>
              <a:buChar char="•"/>
            </a:pPr>
            <a:r>
              <a:rPr lang="es-MX" i="0" dirty="0">
                <a:solidFill>
                  <a:srgbClr val="202020"/>
                </a:solidFill>
                <a:effectLst/>
                <a:latin typeface="ubuntu" panose="020B0504030602030204" pitchFamily="34" charset="0"/>
              </a:rPr>
              <a:t>Solucionar las necesidades sociales.</a:t>
            </a:r>
          </a:p>
          <a:p>
            <a:pPr algn="l">
              <a:buFont typeface="Arial" panose="020B0604020202020204" pitchFamily="34" charset="0"/>
              <a:buChar char="•"/>
            </a:pPr>
            <a:r>
              <a:rPr lang="es-MX" i="0" dirty="0">
                <a:solidFill>
                  <a:srgbClr val="202020"/>
                </a:solidFill>
                <a:effectLst/>
                <a:latin typeface="ubuntu" panose="020B0504030602030204" pitchFamily="34" charset="0"/>
              </a:rPr>
              <a:t>Mantener la continuidad de la sociedad.</a:t>
            </a:r>
          </a:p>
          <a:p>
            <a:pPr algn="l">
              <a:buFont typeface="Arial" panose="020B0604020202020204" pitchFamily="34" charset="0"/>
              <a:buChar char="•"/>
            </a:pPr>
            <a:r>
              <a:rPr lang="es-MX" i="0" dirty="0">
                <a:solidFill>
                  <a:srgbClr val="202020"/>
                </a:solidFill>
                <a:effectLst/>
                <a:latin typeface="ubuntu" panose="020B0504030602030204" pitchFamily="34" charset="0"/>
              </a:rPr>
              <a:t>Regular al ser humano por medio de normas y sanciones.</a:t>
            </a:r>
          </a:p>
          <a:p>
            <a:pPr algn="l">
              <a:buFont typeface="Arial" panose="020B0604020202020204" pitchFamily="34" charset="0"/>
              <a:buChar char="•"/>
            </a:pPr>
            <a:r>
              <a:rPr lang="es-MX" i="0" dirty="0">
                <a:solidFill>
                  <a:srgbClr val="202020"/>
                </a:solidFill>
                <a:effectLst/>
                <a:latin typeface="ubuntu" panose="020B0504030602030204" pitchFamily="34" charset="0"/>
              </a:rPr>
              <a:t>Actúan como coordinador de cultura.</a:t>
            </a:r>
            <a:br>
              <a:rPr lang="es-MX" dirty="0"/>
            </a:br>
            <a:endParaRPr dirty="0"/>
          </a:p>
        </p:txBody>
      </p:sp>
      <p:grpSp>
        <p:nvGrpSpPr>
          <p:cNvPr id="683" name="Google Shape;683;p49"/>
          <p:cNvGrpSpPr/>
          <p:nvPr/>
        </p:nvGrpSpPr>
        <p:grpSpPr>
          <a:xfrm>
            <a:off x="4919650" y="1837500"/>
            <a:ext cx="3286900" cy="3306000"/>
            <a:chOff x="4919650" y="1837500"/>
            <a:chExt cx="3286900" cy="3306000"/>
          </a:xfrm>
        </p:grpSpPr>
        <p:pic>
          <p:nvPicPr>
            <p:cNvPr id="684" name="Google Shape;684;p49"/>
            <p:cNvPicPr preferRelativeResize="0"/>
            <p:nvPr/>
          </p:nvPicPr>
          <p:blipFill rotWithShape="1">
            <a:blip r:embed="rId4">
              <a:alphaModFix/>
            </a:blip>
            <a:srcRect b="15311"/>
            <a:stretch/>
          </p:blipFill>
          <p:spPr>
            <a:xfrm flipH="1">
              <a:off x="4919650" y="3954748"/>
              <a:ext cx="1583550" cy="1188750"/>
            </a:xfrm>
            <a:prstGeom prst="rect">
              <a:avLst/>
            </a:prstGeom>
            <a:noFill/>
            <a:ln>
              <a:noFill/>
            </a:ln>
          </p:spPr>
        </p:pic>
        <p:pic>
          <p:nvPicPr>
            <p:cNvPr id="685" name="Google Shape;685;p49"/>
            <p:cNvPicPr preferRelativeResize="0"/>
            <p:nvPr/>
          </p:nvPicPr>
          <p:blipFill rotWithShape="1">
            <a:blip r:embed="rId5">
              <a:alphaModFix/>
            </a:blip>
            <a:srcRect b="9771"/>
            <a:stretch/>
          </p:blipFill>
          <p:spPr>
            <a:xfrm flipH="1">
              <a:off x="5692000" y="1837500"/>
              <a:ext cx="2514550" cy="3306000"/>
            </a:xfrm>
            <a:prstGeom prst="rect">
              <a:avLst/>
            </a:prstGeom>
            <a:noFill/>
            <a:ln>
              <a:noFill/>
            </a:ln>
          </p:spPr>
        </p:pic>
        <p:pic>
          <p:nvPicPr>
            <p:cNvPr id="686" name="Google Shape;686;p49"/>
            <p:cNvPicPr preferRelativeResize="0"/>
            <p:nvPr/>
          </p:nvPicPr>
          <p:blipFill rotWithShape="1">
            <a:blip r:embed="rId6">
              <a:alphaModFix/>
            </a:blip>
            <a:srcRect b="6664"/>
            <a:stretch/>
          </p:blipFill>
          <p:spPr>
            <a:xfrm>
              <a:off x="7226725" y="3657250"/>
              <a:ext cx="950450" cy="1486250"/>
            </a:xfrm>
            <a:prstGeom prst="rect">
              <a:avLst/>
            </a:prstGeom>
            <a:noFill/>
            <a:ln>
              <a:noFill/>
            </a:ln>
          </p:spPr>
        </p:pic>
      </p:grpSp>
    </p:spTree>
  </p:cSld>
  <p:clrMapOvr>
    <a:masterClrMapping/>
  </p:clrMapOvr>
</p:sld>
</file>

<file path=ppt/theme/theme1.xml><?xml version="1.0" encoding="utf-8"?>
<a:theme xmlns:a="http://schemas.openxmlformats.org/drawingml/2006/main" name="Let's Celebrate Children's Day at School! by Slidesgo">
  <a:themeElements>
    <a:clrScheme name="Simple Light">
      <a:dk1>
        <a:srgbClr val="302318"/>
      </a:dk1>
      <a:lt1>
        <a:srgbClr val="FF5881"/>
      </a:lt1>
      <a:dk2>
        <a:srgbClr val="FFFFFF"/>
      </a:dk2>
      <a:lt2>
        <a:srgbClr val="FBEDA6"/>
      </a:lt2>
      <a:accent1>
        <a:srgbClr val="DB9C42"/>
      </a:accent1>
      <a:accent2>
        <a:srgbClr val="AA2964"/>
      </a:accent2>
      <a:accent3>
        <a:srgbClr val="99C9DD"/>
      </a:accent3>
      <a:accent4>
        <a:srgbClr val="5894AD"/>
      </a:accent4>
      <a:accent5>
        <a:srgbClr val="FFFFFF"/>
      </a:accent5>
      <a:accent6>
        <a:srgbClr val="FFFFFF"/>
      </a:accent6>
      <a:hlink>
        <a:srgbClr val="30231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797</Words>
  <Application>Microsoft Office PowerPoint</Application>
  <PresentationFormat>Presentación en pantalla (16:9)</PresentationFormat>
  <Paragraphs>38</Paragraphs>
  <Slides>10</Slides>
  <Notes>10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10</vt:i4>
      </vt:variant>
    </vt:vector>
  </HeadingPairs>
  <TitlesOfParts>
    <vt:vector size="17" baseType="lpstr">
      <vt:lpstr>Anaheim</vt:lpstr>
      <vt:lpstr>Arial</vt:lpstr>
      <vt:lpstr>Chelsea Market</vt:lpstr>
      <vt:lpstr>Poller One</vt:lpstr>
      <vt:lpstr>Quicksand</vt:lpstr>
      <vt:lpstr>ubuntu</vt:lpstr>
      <vt:lpstr>Let's Celebrate Children's Day at School! by Slidesgo</vt:lpstr>
      <vt:lpstr>ANÁLISIS DE TEXTOS TEÓRICOS.</vt:lpstr>
      <vt:lpstr>El conocimiento de si mismos así como de otros individuos.</vt:lpstr>
      <vt:lpstr>EL CONOCIMIENTO DE LAS RELACIONES SOCIALES ENTRE INDIVIDUOS</vt:lpstr>
      <vt:lpstr>¿Cómo los niños adquieren el conocimiento social?</vt:lpstr>
      <vt:lpstr>El CONOCIMIENTO DE LOS OTROS Y DE UNO MISMO</vt:lpstr>
      <vt:lpstr>El conocimiento de las relaciones y funcionamiento de los grupos sociales extensos</vt:lpstr>
      <vt:lpstr>De acuerdo a la intensidad de relaciones se clasifican en:</vt:lpstr>
      <vt:lpstr>El conocimiento y el funcionamiento de las instituciones sociales</vt:lpstr>
      <vt:lpstr>Función positiva</vt:lpstr>
      <vt:lpstr>El conocimiento moral y el desarrollo de valores que se les asocian.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ANALISIS DE TEXTOS TEORICOS.</dc:title>
  <cp:lastModifiedBy>Ana Paola Peña</cp:lastModifiedBy>
  <cp:revision>1</cp:revision>
  <dcterms:modified xsi:type="dcterms:W3CDTF">2022-10-21T13:41:27Z</dcterms:modified>
</cp:coreProperties>
</file>