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10"/>
  </p:notesMasterIdLst>
  <p:sldIdLst>
    <p:sldId id="257" r:id="rId2"/>
    <p:sldId id="256" r:id="rId3"/>
    <p:sldId id="259" r:id="rId4"/>
    <p:sldId id="293" r:id="rId5"/>
    <p:sldId id="294" r:id="rId6"/>
    <p:sldId id="261" r:id="rId7"/>
    <p:sldId id="262" r:id="rId8"/>
    <p:sldId id="265" r:id="rId9"/>
  </p:sldIdLst>
  <p:sldSz cx="9144000" cy="5143500" type="screen16x9"/>
  <p:notesSz cx="6858000" cy="9144000"/>
  <p:embeddedFontLst>
    <p:embeddedFont>
      <p:font typeface="Bahnschrift" panose="020B0502040204020203" pitchFamily="34" charset="0"/>
      <p:regular r:id="rId11"/>
      <p:bold r:id="rId12"/>
    </p:embeddedFont>
    <p:embeddedFont>
      <p:font typeface="Karla" panose="02000000000000000000" pitchFamily="2" charset="0"/>
      <p:regular r:id="rId13"/>
      <p:bold r:id="rId14"/>
      <p:italic r:id="rId15"/>
      <p:boldItalic r:id="rId16"/>
    </p:embeddedFont>
    <p:embeddedFont>
      <p:font typeface="Karla Medium" pitchFamily="2" charset="0"/>
      <p:regular r:id="rId17"/>
      <p:bold r:id="rId18"/>
      <p:italic r:id="rId19"/>
      <p:boldItalic r:id="rId20"/>
    </p:embeddedFont>
    <p:embeddedFont>
      <p:font typeface="Luckiest Guy" panose="02000506000000020004" pitchFamily="2" charset="0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576E7BC-6B3E-4AFA-8159-DB95079B94A5}">
  <a:tblStyle styleId="{A576E7BC-6B3E-4AFA-8159-DB95079B94A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font" Target="fonts/font3.fntdata" /><Relationship Id="rId18" Type="http://schemas.openxmlformats.org/officeDocument/2006/relationships/font" Target="fonts/font8.fntdata" /><Relationship Id="rId3" Type="http://schemas.openxmlformats.org/officeDocument/2006/relationships/slide" Target="slides/slide2.xml" /><Relationship Id="rId21" Type="http://schemas.openxmlformats.org/officeDocument/2006/relationships/font" Target="fonts/font11.fntdata" /><Relationship Id="rId7" Type="http://schemas.openxmlformats.org/officeDocument/2006/relationships/slide" Target="slides/slide6.xml" /><Relationship Id="rId12" Type="http://schemas.openxmlformats.org/officeDocument/2006/relationships/font" Target="fonts/font2.fntdata" /><Relationship Id="rId17" Type="http://schemas.openxmlformats.org/officeDocument/2006/relationships/font" Target="fonts/font7.fntdata" /><Relationship Id="rId25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font" Target="fonts/font6.fntdata" /><Relationship Id="rId20" Type="http://schemas.openxmlformats.org/officeDocument/2006/relationships/font" Target="fonts/font10.fntdata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font" Target="fonts/font1.fntdata" /><Relationship Id="rId24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font" Target="fonts/font5.fntdata" /><Relationship Id="rId23" Type="http://schemas.openxmlformats.org/officeDocument/2006/relationships/viewProps" Target="viewProps.xml" /><Relationship Id="rId10" Type="http://schemas.openxmlformats.org/officeDocument/2006/relationships/notesMaster" Target="notesMasters/notesMaster1.xml" /><Relationship Id="rId19" Type="http://schemas.openxmlformats.org/officeDocument/2006/relationships/font" Target="fonts/font9.fntdata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font" Target="fonts/font4.fntdata" /><Relationship Id="rId22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gba4facb9c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3" name="Google Shape;1143;gba4facb9c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3" name="Google Shape;101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Google Shape;1169;gba4facb9c1_1_5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0" name="Google Shape;1170;gba4facb9c1_1_5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Google Shape;1329;gba4facb9c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0" name="Google Shape;1330;gba4facb9c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1767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Google Shape;1329;gba4facb9c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0" name="Google Shape;1330;gba4facb9c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7984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Google Shape;1553;gba4facb9c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4" name="Google Shape;1554;gba4facb9c1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8" name="Google Shape;1718;gba4facb9c1_1_4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9" name="Google Shape;1719;gba4facb9c1_1_4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Google Shape;1928;g4ca88d59575087_1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9" name="Google Shape;1929;g4ca88d59575087_1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5268251" y="-48942"/>
            <a:ext cx="3926548" cy="361094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75725" y="1564625"/>
            <a:ext cx="3991450" cy="367062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1558800" y="608275"/>
            <a:ext cx="6026400" cy="2713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44125" y="1055250"/>
            <a:ext cx="5872200" cy="159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664250" y="2495550"/>
            <a:ext cx="3823500" cy="39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Karla Medium"/>
              <a:buNone/>
              <a:defRPr>
                <a:latin typeface="Karla Medium"/>
                <a:ea typeface="Karla Medium"/>
                <a:cs typeface="Karla Medium"/>
                <a:sym typeface="Karla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5" name="Google Shape;15;p2"/>
          <p:cNvGrpSpPr/>
          <p:nvPr/>
        </p:nvGrpSpPr>
        <p:grpSpPr>
          <a:xfrm>
            <a:off x="54455" y="11580"/>
            <a:ext cx="4003978" cy="4045522"/>
            <a:chOff x="54455" y="11580"/>
            <a:chExt cx="4003978" cy="4045522"/>
          </a:xfrm>
        </p:grpSpPr>
        <p:sp>
          <p:nvSpPr>
            <p:cNvPr id="16" name="Google Shape;16;p2"/>
            <p:cNvSpPr/>
            <p:nvPr/>
          </p:nvSpPr>
          <p:spPr>
            <a:xfrm>
              <a:off x="239090" y="79161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71062" y="3469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036492" y="592423"/>
              <a:ext cx="238804" cy="155477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868815" y="93356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671574" y="86500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 rot="3312740">
              <a:off x="144886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11037" y="1434104"/>
              <a:ext cx="324090" cy="33977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982144" y="1117744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44;p2"/>
          <p:cNvGrpSpPr/>
          <p:nvPr/>
        </p:nvGrpSpPr>
        <p:grpSpPr>
          <a:xfrm rot="10800000">
            <a:off x="4980155" y="943780"/>
            <a:ext cx="4003978" cy="4045522"/>
            <a:chOff x="54455" y="11580"/>
            <a:chExt cx="4003978" cy="4045522"/>
          </a:xfrm>
        </p:grpSpPr>
        <p:sp>
          <p:nvSpPr>
            <p:cNvPr id="45" name="Google Shape;45;p2"/>
            <p:cNvSpPr/>
            <p:nvPr/>
          </p:nvSpPr>
          <p:spPr>
            <a:xfrm>
              <a:off x="239090" y="79161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71062" y="3469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036492" y="592423"/>
              <a:ext cx="238804" cy="155477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1868815" y="93356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1671574" y="86500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 rot="3312740">
              <a:off x="144886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811037" y="1434104"/>
              <a:ext cx="324090" cy="33977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982144" y="1117744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7">
    <p:bg>
      <p:bgPr>
        <a:solidFill>
          <a:schemeClr val="accent4"/>
        </a:solidFill>
        <a:effectLst/>
      </p:bgPr>
    </p:bg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28"/>
          <p:cNvSpPr/>
          <p:nvPr/>
        </p:nvSpPr>
        <p:spPr>
          <a:xfrm rot="10800000">
            <a:off x="5268251" y="-70346"/>
            <a:ext cx="3926548" cy="361094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28"/>
          <p:cNvSpPr/>
          <p:nvPr/>
        </p:nvSpPr>
        <p:spPr>
          <a:xfrm>
            <a:off x="-75725" y="1543220"/>
            <a:ext cx="3991450" cy="367062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9" name="Google Shape;949;p28"/>
          <p:cNvSpPr/>
          <p:nvPr/>
        </p:nvSpPr>
        <p:spPr>
          <a:xfrm rot="-2368478">
            <a:off x="8019759" y="1605239"/>
            <a:ext cx="208518" cy="218669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0" name="Google Shape;950;p28"/>
          <p:cNvSpPr/>
          <p:nvPr/>
        </p:nvSpPr>
        <p:spPr>
          <a:xfrm rot="10800000">
            <a:off x="8666822" y="2770789"/>
            <a:ext cx="324090" cy="339776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1" name="Google Shape;951;p28"/>
          <p:cNvSpPr/>
          <p:nvPr/>
        </p:nvSpPr>
        <p:spPr>
          <a:xfrm rot="10800000">
            <a:off x="7497626" y="4637247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" name="Google Shape;952;p28"/>
          <p:cNvSpPr/>
          <p:nvPr/>
        </p:nvSpPr>
        <p:spPr>
          <a:xfrm rot="10800000">
            <a:off x="1238622" y="272889"/>
            <a:ext cx="324090" cy="339776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28"/>
          <p:cNvSpPr/>
          <p:nvPr/>
        </p:nvSpPr>
        <p:spPr>
          <a:xfrm rot="10800000">
            <a:off x="120501" y="2205522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28"/>
          <p:cNvSpPr/>
          <p:nvPr/>
        </p:nvSpPr>
        <p:spPr>
          <a:xfrm rot="10800000">
            <a:off x="1186101" y="3152722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5" name="Google Shape;955;p28"/>
          <p:cNvSpPr/>
          <p:nvPr/>
        </p:nvSpPr>
        <p:spPr>
          <a:xfrm rot="10800000">
            <a:off x="7725226" y="1394947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6" name="Google Shape;956;p28"/>
          <p:cNvSpPr/>
          <p:nvPr/>
        </p:nvSpPr>
        <p:spPr>
          <a:xfrm rot="10800000" flipH="1">
            <a:off x="994813" y="1962647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7" name="Google Shape;957;p28"/>
          <p:cNvSpPr/>
          <p:nvPr/>
        </p:nvSpPr>
        <p:spPr>
          <a:xfrm rot="10800000" flipH="1">
            <a:off x="1147213" y="2115047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28"/>
          <p:cNvSpPr/>
          <p:nvPr/>
        </p:nvSpPr>
        <p:spPr>
          <a:xfrm rot="10800000" flipH="1">
            <a:off x="196113" y="12729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28"/>
          <p:cNvSpPr/>
          <p:nvPr/>
        </p:nvSpPr>
        <p:spPr>
          <a:xfrm rot="10800000" flipH="1">
            <a:off x="705188" y="4176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0" name="Google Shape;960;p28"/>
          <p:cNvSpPr/>
          <p:nvPr/>
        </p:nvSpPr>
        <p:spPr>
          <a:xfrm rot="10800000" flipH="1">
            <a:off x="318413" y="3699772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1" name="Google Shape;961;p28"/>
          <p:cNvSpPr/>
          <p:nvPr/>
        </p:nvSpPr>
        <p:spPr>
          <a:xfrm rot="10800000" flipH="1">
            <a:off x="482363" y="3866134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28"/>
          <p:cNvSpPr/>
          <p:nvPr/>
        </p:nvSpPr>
        <p:spPr>
          <a:xfrm rot="10800000" flipH="1">
            <a:off x="272463" y="41849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3" name="Google Shape;963;p28"/>
          <p:cNvSpPr/>
          <p:nvPr/>
        </p:nvSpPr>
        <p:spPr>
          <a:xfrm rot="10800000" flipH="1">
            <a:off x="8514113" y="4586884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28"/>
          <p:cNvSpPr/>
          <p:nvPr/>
        </p:nvSpPr>
        <p:spPr>
          <a:xfrm rot="10800000" flipH="1">
            <a:off x="8023413" y="29155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5" name="Google Shape;965;p28"/>
          <p:cNvSpPr/>
          <p:nvPr/>
        </p:nvSpPr>
        <p:spPr>
          <a:xfrm rot="10800000" flipH="1">
            <a:off x="8872813" y="11199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28"/>
          <p:cNvSpPr/>
          <p:nvPr/>
        </p:nvSpPr>
        <p:spPr>
          <a:xfrm rot="10800000" flipH="1">
            <a:off x="8666813" y="8558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28"/>
          <p:cNvSpPr/>
          <p:nvPr/>
        </p:nvSpPr>
        <p:spPr>
          <a:xfrm rot="10800000" flipH="1">
            <a:off x="8590463" y="40788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8">
    <p:bg>
      <p:bgPr>
        <a:solidFill>
          <a:schemeClr val="accent5"/>
        </a:solidFill>
        <a:effectLst/>
      </p:bgPr>
    </p:bg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9" name="Google Shape;969;p29"/>
          <p:cNvGrpSpPr/>
          <p:nvPr/>
        </p:nvGrpSpPr>
        <p:grpSpPr>
          <a:xfrm rot="5400000">
            <a:off x="7160726" y="128381"/>
            <a:ext cx="1990697" cy="1849834"/>
            <a:chOff x="817100" y="238125"/>
            <a:chExt cx="5912375" cy="5495644"/>
          </a:xfrm>
        </p:grpSpPr>
        <p:sp>
          <p:nvSpPr>
            <p:cNvPr id="970" name="Google Shape;970;p29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29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29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29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29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29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29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29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29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29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29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29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29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29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29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29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29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7" name="Google Shape;987;p29"/>
          <p:cNvGrpSpPr/>
          <p:nvPr/>
        </p:nvGrpSpPr>
        <p:grpSpPr>
          <a:xfrm rot="10800000" flipH="1">
            <a:off x="67776" y="3237581"/>
            <a:ext cx="1990697" cy="1849834"/>
            <a:chOff x="817100" y="238125"/>
            <a:chExt cx="5912375" cy="5495644"/>
          </a:xfrm>
        </p:grpSpPr>
        <p:sp>
          <p:nvSpPr>
            <p:cNvPr id="988" name="Google Shape;988;p29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29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29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29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29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29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29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29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29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29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29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29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29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29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29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29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29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5" name="Google Shape;1005;p29"/>
          <p:cNvSpPr/>
          <p:nvPr/>
        </p:nvSpPr>
        <p:spPr>
          <a:xfrm flipH="1">
            <a:off x="5268251" y="1602905"/>
            <a:ext cx="3926548" cy="361094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6" name="Google Shape;1006;p29"/>
          <p:cNvSpPr/>
          <p:nvPr/>
        </p:nvSpPr>
        <p:spPr>
          <a:xfrm rot="10800000" flipH="1">
            <a:off x="-75725" y="-70346"/>
            <a:ext cx="3991450" cy="367062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5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>
            <a:spLocks noGrp="1"/>
          </p:cNvSpPr>
          <p:nvPr>
            <p:ph type="title"/>
          </p:nvPr>
        </p:nvSpPr>
        <p:spPr>
          <a:xfrm>
            <a:off x="1609850" y="420700"/>
            <a:ext cx="5915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"/>
          <p:cNvSpPr txBox="1">
            <a:spLocks noGrp="1"/>
          </p:cNvSpPr>
          <p:nvPr>
            <p:ph type="body" idx="1"/>
          </p:nvPr>
        </p:nvSpPr>
        <p:spPr>
          <a:xfrm>
            <a:off x="667200" y="1178825"/>
            <a:ext cx="7809600" cy="335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AutoNum type="arabicPeriod"/>
              <a:defRPr sz="12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00" name="Google Shape;100;p4"/>
          <p:cNvSpPr/>
          <p:nvPr/>
        </p:nvSpPr>
        <p:spPr>
          <a:xfrm>
            <a:off x="-75725" y="4165451"/>
            <a:ext cx="1106174" cy="1017263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"/>
          <p:cNvSpPr/>
          <p:nvPr/>
        </p:nvSpPr>
        <p:spPr>
          <a:xfrm rot="10800000">
            <a:off x="8133778" y="-68612"/>
            <a:ext cx="1086248" cy="99946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2" name="Google Shape;102;p4"/>
          <p:cNvGrpSpPr/>
          <p:nvPr/>
        </p:nvGrpSpPr>
        <p:grpSpPr>
          <a:xfrm>
            <a:off x="34398" y="11574"/>
            <a:ext cx="3515397" cy="3534168"/>
            <a:chOff x="34399" y="11580"/>
            <a:chExt cx="4024035" cy="4045522"/>
          </a:xfrm>
        </p:grpSpPr>
        <p:sp>
          <p:nvSpPr>
            <p:cNvPr id="103" name="Google Shape;103;p4"/>
            <p:cNvSpPr/>
            <p:nvPr/>
          </p:nvSpPr>
          <p:spPr>
            <a:xfrm>
              <a:off x="336327" y="64196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629787" y="1440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 rot="3312740">
              <a:off x="104323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4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4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4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4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4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6" name="Google Shape;126;p4"/>
          <p:cNvSpPr/>
          <p:nvPr/>
        </p:nvSpPr>
        <p:spPr>
          <a:xfrm rot="10800000">
            <a:off x="8697079" y="1030430"/>
            <a:ext cx="87416" cy="57641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7" name="Google Shape;127;p4"/>
          <p:cNvGrpSpPr/>
          <p:nvPr/>
        </p:nvGrpSpPr>
        <p:grpSpPr>
          <a:xfrm>
            <a:off x="5740605" y="1760105"/>
            <a:ext cx="3345890" cy="3315845"/>
            <a:chOff x="5740605" y="1760105"/>
            <a:chExt cx="3345890" cy="3315845"/>
          </a:xfrm>
        </p:grpSpPr>
        <p:sp>
          <p:nvSpPr>
            <p:cNvPr id="128" name="Google Shape;128;p4"/>
            <p:cNvSpPr/>
            <p:nvPr/>
          </p:nvSpPr>
          <p:spPr>
            <a:xfrm rot="10800000">
              <a:off x="8600923" y="4387005"/>
              <a:ext cx="234541" cy="164787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4"/>
            <p:cNvSpPr/>
            <p:nvPr/>
          </p:nvSpPr>
          <p:spPr>
            <a:xfrm rot="10800000">
              <a:off x="8475077" y="488970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4"/>
            <p:cNvSpPr/>
            <p:nvPr/>
          </p:nvSpPr>
          <p:spPr>
            <a:xfrm rot="10800000">
              <a:off x="8793993" y="392037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 rot="10800000">
              <a:off x="7636395" y="4811807"/>
              <a:ext cx="150887" cy="98597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 rot="10800000">
              <a:off x="8705967" y="3337810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4"/>
            <p:cNvSpPr/>
            <p:nvPr/>
          </p:nvSpPr>
          <p:spPr>
            <a:xfrm rot="10800000">
              <a:off x="8573473" y="38452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4"/>
            <p:cNvSpPr/>
            <p:nvPr/>
          </p:nvSpPr>
          <p:spPr>
            <a:xfrm rot="10800000">
              <a:off x="7036135" y="4812819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4"/>
            <p:cNvSpPr/>
            <p:nvPr/>
          </p:nvSpPr>
          <p:spPr>
            <a:xfrm rot="10800000">
              <a:off x="8857071" y="3378564"/>
              <a:ext cx="73134" cy="47926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4"/>
            <p:cNvSpPr/>
            <p:nvPr/>
          </p:nvSpPr>
          <p:spPr>
            <a:xfrm rot="10800000">
              <a:off x="8762706" y="3511243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 rot="10800000">
              <a:off x="7036133" y="493942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4"/>
            <p:cNvSpPr/>
            <p:nvPr/>
          </p:nvSpPr>
          <p:spPr>
            <a:xfrm rot="10800000">
              <a:off x="7147926" y="4860739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4"/>
            <p:cNvSpPr/>
            <p:nvPr/>
          </p:nvSpPr>
          <p:spPr>
            <a:xfrm rot="-7487963">
              <a:off x="8758832" y="4743433"/>
              <a:ext cx="269516" cy="282509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4"/>
            <p:cNvSpPr/>
            <p:nvPr/>
          </p:nvSpPr>
          <p:spPr>
            <a:xfrm rot="10800000">
              <a:off x="8036559" y="4797031"/>
              <a:ext cx="189245" cy="190329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4"/>
            <p:cNvSpPr/>
            <p:nvPr/>
          </p:nvSpPr>
          <p:spPr>
            <a:xfrm rot="7725898">
              <a:off x="8513933" y="2947287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4"/>
            <p:cNvSpPr/>
            <p:nvPr/>
          </p:nvSpPr>
          <p:spPr>
            <a:xfrm rot="7725898">
              <a:off x="8887995" y="2063982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4"/>
            <p:cNvSpPr/>
            <p:nvPr/>
          </p:nvSpPr>
          <p:spPr>
            <a:xfrm rot="10800000">
              <a:off x="8669966" y="19019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4"/>
            <p:cNvSpPr/>
            <p:nvPr/>
          </p:nvSpPr>
          <p:spPr>
            <a:xfrm rot="10800000">
              <a:off x="8573463" y="176010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4"/>
            <p:cNvSpPr/>
            <p:nvPr/>
          </p:nvSpPr>
          <p:spPr>
            <a:xfrm rot="10800000">
              <a:off x="8857297" y="2836737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4"/>
            <p:cNvSpPr/>
            <p:nvPr/>
          </p:nvSpPr>
          <p:spPr>
            <a:xfrm rot="-10124052">
              <a:off x="6639644" y="4686046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4"/>
            <p:cNvSpPr/>
            <p:nvPr/>
          </p:nvSpPr>
          <p:spPr>
            <a:xfrm rot="-10124052">
              <a:off x="6122734" y="4829591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4"/>
            <p:cNvSpPr/>
            <p:nvPr/>
          </p:nvSpPr>
          <p:spPr>
            <a:xfrm rot="10800000">
              <a:off x="6555955" y="493943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4"/>
            <p:cNvSpPr/>
            <p:nvPr/>
          </p:nvSpPr>
          <p:spPr>
            <a:xfrm rot="10800000">
              <a:off x="5740605" y="472471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accent5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5"/>
          <p:cNvGrpSpPr/>
          <p:nvPr/>
        </p:nvGrpSpPr>
        <p:grpSpPr>
          <a:xfrm rot="-5400000">
            <a:off x="-2656" y="3167150"/>
            <a:ext cx="1990697" cy="1849834"/>
            <a:chOff x="817100" y="238125"/>
            <a:chExt cx="5912375" cy="5495644"/>
          </a:xfrm>
        </p:grpSpPr>
        <p:sp>
          <p:nvSpPr>
            <p:cNvPr id="152" name="Google Shape;152;p5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5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5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5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5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5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5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5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5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5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5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5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5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5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5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5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5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9" name="Google Shape;169;p5"/>
          <p:cNvSpPr/>
          <p:nvPr/>
        </p:nvSpPr>
        <p:spPr>
          <a:xfrm rot="-5400000">
            <a:off x="7578063" y="3605210"/>
            <a:ext cx="1701106" cy="1564375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5"/>
          <p:cNvSpPr/>
          <p:nvPr/>
        </p:nvSpPr>
        <p:spPr>
          <a:xfrm rot="5400000">
            <a:off x="-190938" y="-13779"/>
            <a:ext cx="2874459" cy="264341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5"/>
          <p:cNvSpPr txBox="1">
            <a:spLocks noGrp="1"/>
          </p:cNvSpPr>
          <p:nvPr>
            <p:ph type="title"/>
          </p:nvPr>
        </p:nvSpPr>
        <p:spPr>
          <a:xfrm>
            <a:off x="2001000" y="420700"/>
            <a:ext cx="5142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5"/>
          <p:cNvSpPr txBox="1">
            <a:spLocks noGrp="1"/>
          </p:cNvSpPr>
          <p:nvPr>
            <p:ph type="subTitle" idx="1"/>
          </p:nvPr>
        </p:nvSpPr>
        <p:spPr>
          <a:xfrm>
            <a:off x="761175" y="3058000"/>
            <a:ext cx="26151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3" name="Google Shape;173;p5"/>
          <p:cNvSpPr txBox="1">
            <a:spLocks noGrp="1"/>
          </p:cNvSpPr>
          <p:nvPr>
            <p:ph type="subTitle" idx="2"/>
          </p:nvPr>
        </p:nvSpPr>
        <p:spPr>
          <a:xfrm>
            <a:off x="761175" y="2657975"/>
            <a:ext cx="26151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5"/>
          <p:cNvSpPr txBox="1">
            <a:spLocks noGrp="1"/>
          </p:cNvSpPr>
          <p:nvPr>
            <p:ph type="subTitle" idx="3"/>
          </p:nvPr>
        </p:nvSpPr>
        <p:spPr>
          <a:xfrm>
            <a:off x="5767700" y="3059113"/>
            <a:ext cx="26151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5" name="Google Shape;175;p5"/>
          <p:cNvSpPr txBox="1">
            <a:spLocks noGrp="1"/>
          </p:cNvSpPr>
          <p:nvPr>
            <p:ph type="subTitle" idx="4"/>
          </p:nvPr>
        </p:nvSpPr>
        <p:spPr>
          <a:xfrm>
            <a:off x="5767700" y="2659088"/>
            <a:ext cx="26151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76" name="Google Shape;176;p5"/>
          <p:cNvGrpSpPr/>
          <p:nvPr/>
        </p:nvGrpSpPr>
        <p:grpSpPr>
          <a:xfrm flipH="1">
            <a:off x="7090294" y="57950"/>
            <a:ext cx="1990697" cy="1849834"/>
            <a:chOff x="817100" y="238125"/>
            <a:chExt cx="5912375" cy="5495644"/>
          </a:xfrm>
        </p:grpSpPr>
        <p:sp>
          <p:nvSpPr>
            <p:cNvPr id="177" name="Google Shape;177;p5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5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5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5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5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5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5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5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5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5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7"/>
          <p:cNvSpPr/>
          <p:nvPr/>
        </p:nvSpPr>
        <p:spPr>
          <a:xfrm rot="5400000">
            <a:off x="-175513" y="-29017"/>
            <a:ext cx="2495297" cy="2294731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7"/>
          <p:cNvSpPr txBox="1">
            <a:spLocks noGrp="1"/>
          </p:cNvSpPr>
          <p:nvPr>
            <p:ph type="title"/>
          </p:nvPr>
        </p:nvSpPr>
        <p:spPr>
          <a:xfrm>
            <a:off x="4839150" y="307750"/>
            <a:ext cx="3276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4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37" name="Google Shape;237;p7"/>
          <p:cNvSpPr/>
          <p:nvPr/>
        </p:nvSpPr>
        <p:spPr>
          <a:xfrm>
            <a:off x="-75725" y="968125"/>
            <a:ext cx="4639897" cy="4266953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7"/>
          <p:cNvSpPr txBox="1">
            <a:spLocks noGrp="1"/>
          </p:cNvSpPr>
          <p:nvPr>
            <p:ph type="subTitle" idx="1"/>
          </p:nvPr>
        </p:nvSpPr>
        <p:spPr>
          <a:xfrm>
            <a:off x="4839150" y="1142400"/>
            <a:ext cx="3276600" cy="28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239" name="Google Shape;239;p7"/>
          <p:cNvGrpSpPr/>
          <p:nvPr/>
        </p:nvGrpSpPr>
        <p:grpSpPr>
          <a:xfrm rot="10800000">
            <a:off x="7019419" y="3192900"/>
            <a:ext cx="1990697" cy="1849834"/>
            <a:chOff x="817100" y="238125"/>
            <a:chExt cx="5912375" cy="5495644"/>
          </a:xfrm>
        </p:grpSpPr>
        <p:sp>
          <p:nvSpPr>
            <p:cNvPr id="240" name="Google Shape;240;p7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7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7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7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7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7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7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7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7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7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7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7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7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7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7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7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7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accent5"/>
        </a:solidFill>
        <a:effectLst/>
      </p:bgPr>
    </p:bg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4" name="Google Shape;284;p9"/>
          <p:cNvGrpSpPr/>
          <p:nvPr/>
        </p:nvGrpSpPr>
        <p:grpSpPr>
          <a:xfrm>
            <a:off x="-88175" y="-84475"/>
            <a:ext cx="5458550" cy="5285497"/>
            <a:chOff x="-88175" y="-84475"/>
            <a:chExt cx="5458550" cy="5285497"/>
          </a:xfrm>
        </p:grpSpPr>
        <p:sp>
          <p:nvSpPr>
            <p:cNvPr id="285" name="Google Shape;285;p9"/>
            <p:cNvSpPr/>
            <p:nvPr/>
          </p:nvSpPr>
          <p:spPr>
            <a:xfrm rot="5400000">
              <a:off x="297296" y="127943"/>
              <a:ext cx="5285497" cy="4860661"/>
            </a:xfrm>
            <a:custGeom>
              <a:avLst/>
              <a:gdLst/>
              <a:ahLst/>
              <a:cxnLst/>
              <a:rect l="l" t="t" r="r" b="b"/>
              <a:pathLst>
                <a:path w="227725" h="209421" extrusionOk="0">
                  <a:moveTo>
                    <a:pt x="72958" y="0"/>
                  </a:moveTo>
                  <a:cubicBezTo>
                    <a:pt x="46578" y="0"/>
                    <a:pt x="21728" y="6589"/>
                    <a:pt x="0" y="18261"/>
                  </a:cubicBezTo>
                  <a:lnTo>
                    <a:pt x="0" y="209421"/>
                  </a:lnTo>
                  <a:lnTo>
                    <a:pt x="217797" y="209421"/>
                  </a:lnTo>
                  <a:cubicBezTo>
                    <a:pt x="224236" y="192430"/>
                    <a:pt x="227724" y="174018"/>
                    <a:pt x="227724" y="154788"/>
                  </a:cubicBezTo>
                  <a:cubicBezTo>
                    <a:pt x="227724" y="69276"/>
                    <a:pt x="158449" y="0"/>
                    <a:pt x="729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9"/>
            <p:cNvSpPr/>
            <p:nvPr/>
          </p:nvSpPr>
          <p:spPr>
            <a:xfrm>
              <a:off x="-88175" y="-84475"/>
              <a:ext cx="1932000" cy="5285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7" name="Google Shape;287;p9"/>
          <p:cNvSpPr/>
          <p:nvPr/>
        </p:nvSpPr>
        <p:spPr>
          <a:xfrm rot="10800000">
            <a:off x="6006081" y="-48966"/>
            <a:ext cx="3188719" cy="2932418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9"/>
          <p:cNvSpPr txBox="1">
            <a:spLocks noGrp="1"/>
          </p:cNvSpPr>
          <p:nvPr>
            <p:ph type="ctrTitle"/>
          </p:nvPr>
        </p:nvSpPr>
        <p:spPr>
          <a:xfrm>
            <a:off x="761175" y="1672150"/>
            <a:ext cx="3823500" cy="116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89" name="Google Shape;289;p9"/>
          <p:cNvSpPr txBox="1">
            <a:spLocks noGrp="1"/>
          </p:cNvSpPr>
          <p:nvPr>
            <p:ph type="subTitle" idx="1"/>
          </p:nvPr>
        </p:nvSpPr>
        <p:spPr>
          <a:xfrm>
            <a:off x="761175" y="2541050"/>
            <a:ext cx="3823500" cy="9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Karla Medium"/>
              <a:buNone/>
              <a:defRPr sz="1600">
                <a:latin typeface="Karla Medium"/>
                <a:ea typeface="Karla Medium"/>
                <a:cs typeface="Karla Medium"/>
                <a:sym typeface="Karla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290" name="Google Shape;290;p9"/>
          <p:cNvGrpSpPr/>
          <p:nvPr/>
        </p:nvGrpSpPr>
        <p:grpSpPr>
          <a:xfrm flipH="1">
            <a:off x="7090294" y="57950"/>
            <a:ext cx="1990697" cy="1849834"/>
            <a:chOff x="817100" y="238125"/>
            <a:chExt cx="5912375" cy="5495644"/>
          </a:xfrm>
        </p:grpSpPr>
        <p:sp>
          <p:nvSpPr>
            <p:cNvPr id="291" name="Google Shape;291;p9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9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9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9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9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9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9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9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9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9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9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9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9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9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9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9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9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CUSTOM_15">
    <p:bg>
      <p:bgPr>
        <a:solidFill>
          <a:schemeClr val="accent4"/>
        </a:solidFill>
        <a:effectLst/>
      </p:bgPr>
    </p:bg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9" name="Google Shape;379;p14"/>
          <p:cNvGrpSpPr/>
          <p:nvPr/>
        </p:nvGrpSpPr>
        <p:grpSpPr>
          <a:xfrm rot="10800000">
            <a:off x="4133725" y="-84475"/>
            <a:ext cx="5112025" cy="5285500"/>
            <a:chOff x="258350" y="-84478"/>
            <a:chExt cx="5112025" cy="5285500"/>
          </a:xfrm>
        </p:grpSpPr>
        <p:sp>
          <p:nvSpPr>
            <p:cNvPr id="380" name="Google Shape;380;p14"/>
            <p:cNvSpPr/>
            <p:nvPr/>
          </p:nvSpPr>
          <p:spPr>
            <a:xfrm rot="5400000">
              <a:off x="297296" y="127943"/>
              <a:ext cx="5285497" cy="4860661"/>
            </a:xfrm>
            <a:custGeom>
              <a:avLst/>
              <a:gdLst/>
              <a:ahLst/>
              <a:cxnLst/>
              <a:rect l="l" t="t" r="r" b="b"/>
              <a:pathLst>
                <a:path w="227725" h="209421" extrusionOk="0">
                  <a:moveTo>
                    <a:pt x="72958" y="0"/>
                  </a:moveTo>
                  <a:cubicBezTo>
                    <a:pt x="46578" y="0"/>
                    <a:pt x="21728" y="6589"/>
                    <a:pt x="0" y="18261"/>
                  </a:cubicBezTo>
                  <a:lnTo>
                    <a:pt x="0" y="209421"/>
                  </a:lnTo>
                  <a:lnTo>
                    <a:pt x="217797" y="209421"/>
                  </a:lnTo>
                  <a:cubicBezTo>
                    <a:pt x="224236" y="192430"/>
                    <a:pt x="227724" y="174018"/>
                    <a:pt x="227724" y="154788"/>
                  </a:cubicBezTo>
                  <a:cubicBezTo>
                    <a:pt x="227724" y="69276"/>
                    <a:pt x="158449" y="0"/>
                    <a:pt x="7295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258350" y="-84478"/>
              <a:ext cx="1585800" cy="5285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2" name="Google Shape;382;p14"/>
          <p:cNvSpPr txBox="1">
            <a:spLocks noGrp="1"/>
          </p:cNvSpPr>
          <p:nvPr>
            <p:ph type="ctrTitle"/>
          </p:nvPr>
        </p:nvSpPr>
        <p:spPr>
          <a:xfrm>
            <a:off x="4955825" y="2842925"/>
            <a:ext cx="3058200" cy="56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3" name="Google Shape;383;p14"/>
          <p:cNvSpPr txBox="1">
            <a:spLocks noGrp="1"/>
          </p:cNvSpPr>
          <p:nvPr>
            <p:ph type="subTitle" idx="1"/>
          </p:nvPr>
        </p:nvSpPr>
        <p:spPr>
          <a:xfrm>
            <a:off x="5038625" y="3289200"/>
            <a:ext cx="2892600" cy="5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Karla Medium"/>
              <a:buNone/>
              <a:defRPr sz="1600">
                <a:latin typeface="Karla Medium"/>
                <a:ea typeface="Karla Medium"/>
                <a:cs typeface="Karla Medium"/>
                <a:sym typeface="Karla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84" name="Google Shape;384;p14"/>
          <p:cNvSpPr txBox="1">
            <a:spLocks noGrp="1"/>
          </p:cNvSpPr>
          <p:nvPr>
            <p:ph type="title" idx="2" hasCustomPrompt="1"/>
          </p:nvPr>
        </p:nvSpPr>
        <p:spPr>
          <a:xfrm>
            <a:off x="5430425" y="1805500"/>
            <a:ext cx="2109000" cy="108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grpSp>
        <p:nvGrpSpPr>
          <p:cNvPr id="385" name="Google Shape;385;p14"/>
          <p:cNvGrpSpPr/>
          <p:nvPr/>
        </p:nvGrpSpPr>
        <p:grpSpPr>
          <a:xfrm rot="10800000">
            <a:off x="93005" y="92580"/>
            <a:ext cx="3345890" cy="3315845"/>
            <a:chOff x="5740605" y="1760105"/>
            <a:chExt cx="3345890" cy="3315845"/>
          </a:xfrm>
        </p:grpSpPr>
        <p:sp>
          <p:nvSpPr>
            <p:cNvPr id="386" name="Google Shape;386;p14"/>
            <p:cNvSpPr/>
            <p:nvPr/>
          </p:nvSpPr>
          <p:spPr>
            <a:xfrm rot="10800000">
              <a:off x="8600923" y="4387005"/>
              <a:ext cx="234541" cy="164787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4"/>
            <p:cNvSpPr/>
            <p:nvPr/>
          </p:nvSpPr>
          <p:spPr>
            <a:xfrm rot="10800000">
              <a:off x="8475077" y="488970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4"/>
            <p:cNvSpPr/>
            <p:nvPr/>
          </p:nvSpPr>
          <p:spPr>
            <a:xfrm rot="10800000">
              <a:off x="8793993" y="392037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4"/>
            <p:cNvSpPr/>
            <p:nvPr/>
          </p:nvSpPr>
          <p:spPr>
            <a:xfrm rot="10800000">
              <a:off x="7636395" y="4811807"/>
              <a:ext cx="150887" cy="98597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4"/>
            <p:cNvSpPr/>
            <p:nvPr/>
          </p:nvSpPr>
          <p:spPr>
            <a:xfrm rot="10800000">
              <a:off x="8705967" y="3337810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4"/>
            <p:cNvSpPr/>
            <p:nvPr/>
          </p:nvSpPr>
          <p:spPr>
            <a:xfrm rot="10800000">
              <a:off x="8573473" y="38452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4"/>
            <p:cNvSpPr/>
            <p:nvPr/>
          </p:nvSpPr>
          <p:spPr>
            <a:xfrm rot="10800000">
              <a:off x="7036135" y="4812819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4"/>
            <p:cNvSpPr/>
            <p:nvPr/>
          </p:nvSpPr>
          <p:spPr>
            <a:xfrm rot="10800000">
              <a:off x="8857071" y="3378564"/>
              <a:ext cx="73134" cy="47926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4"/>
            <p:cNvSpPr/>
            <p:nvPr/>
          </p:nvSpPr>
          <p:spPr>
            <a:xfrm rot="10800000">
              <a:off x="8762706" y="3511243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4"/>
            <p:cNvSpPr/>
            <p:nvPr/>
          </p:nvSpPr>
          <p:spPr>
            <a:xfrm rot="10800000">
              <a:off x="7036133" y="493942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4"/>
            <p:cNvSpPr/>
            <p:nvPr/>
          </p:nvSpPr>
          <p:spPr>
            <a:xfrm rot="10800000">
              <a:off x="7147926" y="4860739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4"/>
            <p:cNvSpPr/>
            <p:nvPr/>
          </p:nvSpPr>
          <p:spPr>
            <a:xfrm rot="-7487963">
              <a:off x="8758832" y="4743433"/>
              <a:ext cx="269516" cy="282509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4"/>
            <p:cNvSpPr/>
            <p:nvPr/>
          </p:nvSpPr>
          <p:spPr>
            <a:xfrm rot="10800000">
              <a:off x="8036559" y="4797031"/>
              <a:ext cx="189245" cy="190329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4"/>
            <p:cNvSpPr/>
            <p:nvPr/>
          </p:nvSpPr>
          <p:spPr>
            <a:xfrm rot="7725898">
              <a:off x="8513933" y="2947287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4"/>
            <p:cNvSpPr/>
            <p:nvPr/>
          </p:nvSpPr>
          <p:spPr>
            <a:xfrm rot="7725898">
              <a:off x="8887995" y="2063982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4"/>
            <p:cNvSpPr/>
            <p:nvPr/>
          </p:nvSpPr>
          <p:spPr>
            <a:xfrm rot="10800000">
              <a:off x="8669966" y="19019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4"/>
            <p:cNvSpPr/>
            <p:nvPr/>
          </p:nvSpPr>
          <p:spPr>
            <a:xfrm rot="10800000">
              <a:off x="8573463" y="176010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4"/>
            <p:cNvSpPr/>
            <p:nvPr/>
          </p:nvSpPr>
          <p:spPr>
            <a:xfrm rot="10800000">
              <a:off x="8857297" y="2836737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14"/>
            <p:cNvSpPr/>
            <p:nvPr/>
          </p:nvSpPr>
          <p:spPr>
            <a:xfrm rot="-10124052">
              <a:off x="6639644" y="4686046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4"/>
            <p:cNvSpPr/>
            <p:nvPr/>
          </p:nvSpPr>
          <p:spPr>
            <a:xfrm rot="-10124052">
              <a:off x="6122734" y="4829591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4"/>
            <p:cNvSpPr/>
            <p:nvPr/>
          </p:nvSpPr>
          <p:spPr>
            <a:xfrm rot="10800000">
              <a:off x="6555955" y="493943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14"/>
            <p:cNvSpPr/>
            <p:nvPr/>
          </p:nvSpPr>
          <p:spPr>
            <a:xfrm rot="10800000">
              <a:off x="5740605" y="472471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13">
    <p:bg>
      <p:bgPr>
        <a:solidFill>
          <a:schemeClr val="accent5"/>
        </a:solidFill>
        <a:effectLst/>
      </p:bgPr>
    </p:bg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15"/>
          <p:cNvSpPr/>
          <p:nvPr/>
        </p:nvSpPr>
        <p:spPr>
          <a:xfrm rot="-5400000">
            <a:off x="7955558" y="3884872"/>
            <a:ext cx="1414742" cy="1301028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15"/>
          <p:cNvSpPr/>
          <p:nvPr/>
        </p:nvSpPr>
        <p:spPr>
          <a:xfrm rot="10800000" flipH="1">
            <a:off x="-138200" y="-97249"/>
            <a:ext cx="1364073" cy="125443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15"/>
          <p:cNvSpPr txBox="1">
            <a:spLocks noGrp="1"/>
          </p:cNvSpPr>
          <p:nvPr>
            <p:ph type="title"/>
          </p:nvPr>
        </p:nvSpPr>
        <p:spPr>
          <a:xfrm>
            <a:off x="877525" y="420700"/>
            <a:ext cx="73689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2" name="Google Shape;412;p15"/>
          <p:cNvSpPr txBox="1">
            <a:spLocks noGrp="1"/>
          </p:cNvSpPr>
          <p:nvPr>
            <p:ph type="subTitle" idx="1"/>
          </p:nvPr>
        </p:nvSpPr>
        <p:spPr>
          <a:xfrm>
            <a:off x="761700" y="162130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3" name="Google Shape;413;p15"/>
          <p:cNvSpPr txBox="1">
            <a:spLocks noGrp="1"/>
          </p:cNvSpPr>
          <p:nvPr>
            <p:ph type="subTitle" idx="2"/>
          </p:nvPr>
        </p:nvSpPr>
        <p:spPr>
          <a:xfrm>
            <a:off x="761700" y="122127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4" name="Google Shape;414;p15"/>
          <p:cNvSpPr txBox="1">
            <a:spLocks noGrp="1"/>
          </p:cNvSpPr>
          <p:nvPr>
            <p:ph type="subTitle" idx="3"/>
          </p:nvPr>
        </p:nvSpPr>
        <p:spPr>
          <a:xfrm>
            <a:off x="783281" y="392400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5" name="Google Shape;415;p15"/>
          <p:cNvSpPr txBox="1">
            <a:spLocks noGrp="1"/>
          </p:cNvSpPr>
          <p:nvPr>
            <p:ph type="subTitle" idx="4"/>
          </p:nvPr>
        </p:nvSpPr>
        <p:spPr>
          <a:xfrm>
            <a:off x="783288" y="352397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6" name="Google Shape;416;p15"/>
          <p:cNvSpPr txBox="1">
            <a:spLocks noGrp="1"/>
          </p:cNvSpPr>
          <p:nvPr>
            <p:ph type="subTitle" idx="5"/>
          </p:nvPr>
        </p:nvSpPr>
        <p:spPr>
          <a:xfrm>
            <a:off x="6357450" y="162130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7" name="Google Shape;417;p15"/>
          <p:cNvSpPr txBox="1">
            <a:spLocks noGrp="1"/>
          </p:cNvSpPr>
          <p:nvPr>
            <p:ph type="subTitle" idx="6"/>
          </p:nvPr>
        </p:nvSpPr>
        <p:spPr>
          <a:xfrm>
            <a:off x="6357450" y="122127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8" name="Google Shape;418;p15"/>
          <p:cNvSpPr txBox="1">
            <a:spLocks noGrp="1"/>
          </p:cNvSpPr>
          <p:nvPr>
            <p:ph type="subTitle" idx="7"/>
          </p:nvPr>
        </p:nvSpPr>
        <p:spPr>
          <a:xfrm>
            <a:off x="761700" y="277265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9" name="Google Shape;419;p15"/>
          <p:cNvSpPr txBox="1">
            <a:spLocks noGrp="1"/>
          </p:cNvSpPr>
          <p:nvPr>
            <p:ph type="subTitle" idx="8"/>
          </p:nvPr>
        </p:nvSpPr>
        <p:spPr>
          <a:xfrm>
            <a:off x="761700" y="237262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0" name="Google Shape;420;p15"/>
          <p:cNvSpPr txBox="1">
            <a:spLocks noGrp="1"/>
          </p:cNvSpPr>
          <p:nvPr>
            <p:ph type="subTitle" idx="9"/>
          </p:nvPr>
        </p:nvSpPr>
        <p:spPr>
          <a:xfrm>
            <a:off x="6357450" y="392400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1" name="Google Shape;421;p15"/>
          <p:cNvSpPr txBox="1">
            <a:spLocks noGrp="1"/>
          </p:cNvSpPr>
          <p:nvPr>
            <p:ph type="subTitle" idx="13"/>
          </p:nvPr>
        </p:nvSpPr>
        <p:spPr>
          <a:xfrm>
            <a:off x="6357450" y="352397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2" name="Google Shape;422;p15"/>
          <p:cNvSpPr txBox="1">
            <a:spLocks noGrp="1"/>
          </p:cNvSpPr>
          <p:nvPr>
            <p:ph type="subTitle" idx="14"/>
          </p:nvPr>
        </p:nvSpPr>
        <p:spPr>
          <a:xfrm>
            <a:off x="6357450" y="2772650"/>
            <a:ext cx="2010000" cy="7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3" name="Google Shape;423;p15"/>
          <p:cNvSpPr txBox="1">
            <a:spLocks noGrp="1"/>
          </p:cNvSpPr>
          <p:nvPr>
            <p:ph type="subTitle" idx="15"/>
          </p:nvPr>
        </p:nvSpPr>
        <p:spPr>
          <a:xfrm>
            <a:off x="6357450" y="2372625"/>
            <a:ext cx="2010000" cy="3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uckiest Guy"/>
              <a:buNone/>
              <a:defRPr sz="20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24" name="Google Shape;424;p15"/>
          <p:cNvGrpSpPr/>
          <p:nvPr/>
        </p:nvGrpSpPr>
        <p:grpSpPr>
          <a:xfrm rot="5400000">
            <a:off x="7160726" y="128381"/>
            <a:ext cx="1990697" cy="1849834"/>
            <a:chOff x="817100" y="238125"/>
            <a:chExt cx="5912375" cy="5495644"/>
          </a:xfrm>
        </p:grpSpPr>
        <p:sp>
          <p:nvSpPr>
            <p:cNvPr id="425" name="Google Shape;425;p15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5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5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5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5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5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5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5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15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5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5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5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5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5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5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5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5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2" name="Google Shape;442;p15"/>
          <p:cNvGrpSpPr/>
          <p:nvPr/>
        </p:nvGrpSpPr>
        <p:grpSpPr>
          <a:xfrm rot="10800000" flipH="1">
            <a:off x="67776" y="3237581"/>
            <a:ext cx="1990697" cy="1849834"/>
            <a:chOff x="817100" y="238125"/>
            <a:chExt cx="5912375" cy="5495644"/>
          </a:xfrm>
        </p:grpSpPr>
        <p:sp>
          <p:nvSpPr>
            <p:cNvPr id="443" name="Google Shape;443;p15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5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5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5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5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5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15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15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15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15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5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5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15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5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15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5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15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6">
    <p:bg>
      <p:bgPr>
        <a:solidFill>
          <a:schemeClr val="accent5"/>
        </a:solidFill>
        <a:effectLst/>
      </p:bgPr>
    </p:bg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9" name="Google Shape;899;p27"/>
          <p:cNvGrpSpPr/>
          <p:nvPr/>
        </p:nvGrpSpPr>
        <p:grpSpPr>
          <a:xfrm flipH="1">
            <a:off x="5571099" y="11574"/>
            <a:ext cx="3515397" cy="3534168"/>
            <a:chOff x="34399" y="11580"/>
            <a:chExt cx="4024035" cy="4045522"/>
          </a:xfrm>
        </p:grpSpPr>
        <p:sp>
          <p:nvSpPr>
            <p:cNvPr id="900" name="Google Shape;900;p27"/>
            <p:cNvSpPr/>
            <p:nvPr/>
          </p:nvSpPr>
          <p:spPr>
            <a:xfrm>
              <a:off x="336327" y="64196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27"/>
            <p:cNvSpPr/>
            <p:nvPr/>
          </p:nvSpPr>
          <p:spPr>
            <a:xfrm>
              <a:off x="629787" y="1440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27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27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27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27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27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27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27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27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27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27"/>
            <p:cNvSpPr/>
            <p:nvPr/>
          </p:nvSpPr>
          <p:spPr>
            <a:xfrm rot="3312740">
              <a:off x="104323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27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27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27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27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27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27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27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27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27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27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27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3" name="Google Shape;923;p27"/>
          <p:cNvGrpSpPr/>
          <p:nvPr/>
        </p:nvGrpSpPr>
        <p:grpSpPr>
          <a:xfrm flipH="1">
            <a:off x="34398" y="1760105"/>
            <a:ext cx="3345890" cy="3315845"/>
            <a:chOff x="5740605" y="1760105"/>
            <a:chExt cx="3345890" cy="3315845"/>
          </a:xfrm>
        </p:grpSpPr>
        <p:sp>
          <p:nvSpPr>
            <p:cNvPr id="924" name="Google Shape;924;p27"/>
            <p:cNvSpPr/>
            <p:nvPr/>
          </p:nvSpPr>
          <p:spPr>
            <a:xfrm rot="10800000">
              <a:off x="8600923" y="4387005"/>
              <a:ext cx="234541" cy="164787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27"/>
            <p:cNvSpPr/>
            <p:nvPr/>
          </p:nvSpPr>
          <p:spPr>
            <a:xfrm rot="10800000">
              <a:off x="8475077" y="488970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27"/>
            <p:cNvSpPr/>
            <p:nvPr/>
          </p:nvSpPr>
          <p:spPr>
            <a:xfrm rot="10800000">
              <a:off x="8793993" y="392037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27"/>
            <p:cNvSpPr/>
            <p:nvPr/>
          </p:nvSpPr>
          <p:spPr>
            <a:xfrm rot="10800000">
              <a:off x="7636395" y="4811807"/>
              <a:ext cx="150887" cy="98597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27"/>
            <p:cNvSpPr/>
            <p:nvPr/>
          </p:nvSpPr>
          <p:spPr>
            <a:xfrm rot="10800000">
              <a:off x="8705967" y="3337810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27"/>
            <p:cNvSpPr/>
            <p:nvPr/>
          </p:nvSpPr>
          <p:spPr>
            <a:xfrm rot="10800000">
              <a:off x="8573473" y="38452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27"/>
            <p:cNvSpPr/>
            <p:nvPr/>
          </p:nvSpPr>
          <p:spPr>
            <a:xfrm rot="10800000">
              <a:off x="7036135" y="4812819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27"/>
            <p:cNvSpPr/>
            <p:nvPr/>
          </p:nvSpPr>
          <p:spPr>
            <a:xfrm rot="10800000">
              <a:off x="8857071" y="3378564"/>
              <a:ext cx="73134" cy="47926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27"/>
            <p:cNvSpPr/>
            <p:nvPr/>
          </p:nvSpPr>
          <p:spPr>
            <a:xfrm rot="10800000">
              <a:off x="8762706" y="3511243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27"/>
            <p:cNvSpPr/>
            <p:nvPr/>
          </p:nvSpPr>
          <p:spPr>
            <a:xfrm rot="10800000">
              <a:off x="7036133" y="493942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27"/>
            <p:cNvSpPr/>
            <p:nvPr/>
          </p:nvSpPr>
          <p:spPr>
            <a:xfrm rot="10800000">
              <a:off x="7147926" y="4860739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27"/>
            <p:cNvSpPr/>
            <p:nvPr/>
          </p:nvSpPr>
          <p:spPr>
            <a:xfrm rot="-7487963">
              <a:off x="8758832" y="4743433"/>
              <a:ext cx="269516" cy="282509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27"/>
            <p:cNvSpPr/>
            <p:nvPr/>
          </p:nvSpPr>
          <p:spPr>
            <a:xfrm rot="10800000">
              <a:off x="8036559" y="4797031"/>
              <a:ext cx="189245" cy="190329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27"/>
            <p:cNvSpPr/>
            <p:nvPr/>
          </p:nvSpPr>
          <p:spPr>
            <a:xfrm rot="7725898">
              <a:off x="8513933" y="2947287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27"/>
            <p:cNvSpPr/>
            <p:nvPr/>
          </p:nvSpPr>
          <p:spPr>
            <a:xfrm rot="7725898">
              <a:off x="8887995" y="2063982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27"/>
            <p:cNvSpPr/>
            <p:nvPr/>
          </p:nvSpPr>
          <p:spPr>
            <a:xfrm rot="10800000">
              <a:off x="8669966" y="19019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27"/>
            <p:cNvSpPr/>
            <p:nvPr/>
          </p:nvSpPr>
          <p:spPr>
            <a:xfrm rot="10800000">
              <a:off x="8573463" y="176010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27"/>
            <p:cNvSpPr/>
            <p:nvPr/>
          </p:nvSpPr>
          <p:spPr>
            <a:xfrm rot="10800000">
              <a:off x="8857297" y="2836737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27"/>
            <p:cNvSpPr/>
            <p:nvPr/>
          </p:nvSpPr>
          <p:spPr>
            <a:xfrm rot="-10124052">
              <a:off x="6639644" y="4686046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27"/>
            <p:cNvSpPr/>
            <p:nvPr/>
          </p:nvSpPr>
          <p:spPr>
            <a:xfrm rot="-10124052">
              <a:off x="6122734" y="4829591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27"/>
            <p:cNvSpPr/>
            <p:nvPr/>
          </p:nvSpPr>
          <p:spPr>
            <a:xfrm rot="10800000">
              <a:off x="6555955" y="493943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27"/>
            <p:cNvSpPr/>
            <p:nvPr/>
          </p:nvSpPr>
          <p:spPr>
            <a:xfrm rot="10800000">
              <a:off x="5740605" y="472471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Luckiest Guy"/>
              <a:buNone/>
              <a:defRPr sz="27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798400"/>
            <a:ext cx="8520600" cy="24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5" r:id="rId5"/>
    <p:sldLayoutId id="2147483658" r:id="rId6"/>
    <p:sldLayoutId id="2147483660" r:id="rId7"/>
    <p:sldLayoutId id="2147483661" r:id="rId8"/>
    <p:sldLayoutId id="2147483673" r:id="rId9"/>
    <p:sldLayoutId id="2147483674" r:id="rId10"/>
    <p:sldLayoutId id="214748367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5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5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4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3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8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4360758-7CDE-27C4-B41E-E949818E8624}"/>
              </a:ext>
            </a:extLst>
          </p:cNvPr>
          <p:cNvSpPr txBox="1"/>
          <p:nvPr/>
        </p:nvSpPr>
        <p:spPr>
          <a:xfrm>
            <a:off x="945931" y="317287"/>
            <a:ext cx="7252138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 dirty="0">
                <a:latin typeface="Bahnschrift" panose="020B0502040204020203" pitchFamily="34" charset="0"/>
              </a:rPr>
              <a:t>Escuela Normal de Educación Preescolar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Ciclo escolar 2022-2023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CURSO: ESTUDIO DEL MUNDO SOCIAL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Docente: Carlos Armando Balderas Valdés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 </a:t>
            </a:r>
            <a:r>
              <a:rPr lang="es-MX" dirty="0">
                <a:latin typeface="Bahnschrift" panose="020B0502040204020203" pitchFamily="34" charset="0"/>
              </a:rPr>
              <a:t>Unidad de aprendizaje II 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Bahnschrift" panose="020B0502040204020203" pitchFamily="34" charset="0"/>
              </a:rPr>
              <a:t>Las representaciones del mundo social. Construcción de explicaciones en la infancia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Bahnschrift" panose="020B0502040204020203" pitchFamily="34" charset="0"/>
            </a:endParaRP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Bahnschrift" panose="020B0502040204020203" pitchFamily="34" charset="0"/>
              </a:rPr>
              <a:t>Emplea los medios tecnológicos y las fuentes de información científica disponibles </a:t>
            </a: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MX" dirty="0">
              <a:latin typeface="Bahnschrift" panose="020B0502040204020203" pitchFamily="34" charset="0"/>
            </a:endParaRPr>
          </a:p>
          <a:p>
            <a:pPr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r>
              <a:rPr lang="es-MX" dirty="0">
                <a:latin typeface="Bahnschrift" panose="020B0502040204020203" pitchFamily="34" charset="0"/>
              </a:rPr>
              <a:t>para mantenerse actualizado respecto a los diversos campos de conocimiento que </a:t>
            </a:r>
          </a:p>
          <a:p>
            <a:pPr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endParaRPr lang="es-MX" dirty="0">
              <a:latin typeface="Bahnschrift" panose="020B0502040204020203" pitchFamily="34" charset="0"/>
            </a:endParaRPr>
          </a:p>
          <a:p>
            <a:pPr lvl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r>
              <a:rPr lang="es-MX" dirty="0">
                <a:latin typeface="Bahnschrift" panose="020B0502040204020203" pitchFamily="34" charset="0"/>
              </a:rPr>
              <a:t>intervienen en su trabajo docente.</a:t>
            </a: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MX" dirty="0">
              <a:latin typeface="Bahnschrift" panose="020B0502040204020203" pitchFamily="34" charset="0"/>
            </a:endParaRP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Bahnschrift" panose="020B0502040204020203" pitchFamily="34" charset="0"/>
              </a:rPr>
              <a:t>Usa los resultados de la investigación para profundizar en el conocimiento y los </a:t>
            </a: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MX" dirty="0">
              <a:latin typeface="Bahnschrift" panose="020B0502040204020203" pitchFamily="34" charset="0"/>
            </a:endParaRPr>
          </a:p>
          <a:p>
            <a:pPr marL="285750" lvl="0" indent="-28575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Bahnschrift" panose="020B0502040204020203" pitchFamily="34" charset="0"/>
              </a:rPr>
              <a:t>procesos de aprendizaje de sus alumnos.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Alumnas: 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María Fernanda Bazaldúa Sánchez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Karla Sarahi Marines </a:t>
            </a:r>
            <a:r>
              <a:rPr lang="es-ES" dirty="0" err="1">
                <a:latin typeface="Bahnschrift" panose="020B0502040204020203" pitchFamily="34" charset="0"/>
              </a:rPr>
              <a:t>Vazquez</a:t>
            </a:r>
            <a:r>
              <a:rPr lang="es-ES" dirty="0">
                <a:latin typeface="Bahnschrift" panose="020B0502040204020203" pitchFamily="34" charset="0"/>
              </a:rPr>
              <a:t> 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Daniela Martínez Carrillo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Teresa de Jesús Noriega Barrón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Gabriela Ximena Rosa  </a:t>
            </a:r>
            <a:r>
              <a:rPr lang="es-ES" dirty="0" err="1">
                <a:latin typeface="Bahnschrift" panose="020B0502040204020203" pitchFamily="34" charset="0"/>
              </a:rPr>
              <a:t>Lopez</a:t>
            </a: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dirty="0">
              <a:latin typeface="Bahnschrift" panose="020B0502040204020203" pitchFamily="34" charset="0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ahnschrift" panose="020B0502040204020203" pitchFamily="34" charset="0"/>
              </a:rPr>
              <a:t>2° GRADO SECCIÓN B</a:t>
            </a: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1400" dirty="0"/>
          </a:p>
          <a:p>
            <a:endParaRPr lang="es-MX" dirty="0"/>
          </a:p>
        </p:txBody>
      </p:sp>
      <p:pic>
        <p:nvPicPr>
          <p:cNvPr id="6" name="Imagen 5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6E67FEE5-87F7-BF2B-5005-222DDD90E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682" y="101843"/>
            <a:ext cx="1857375" cy="13811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Google Shape;1015;p32"/>
          <p:cNvSpPr txBox="1">
            <a:spLocks noGrp="1"/>
          </p:cNvSpPr>
          <p:nvPr>
            <p:ph type="ctrTitle"/>
          </p:nvPr>
        </p:nvSpPr>
        <p:spPr>
          <a:xfrm>
            <a:off x="1688912" y="1982192"/>
            <a:ext cx="5872200" cy="159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</a:t>
            </a:r>
            <a:r>
              <a:rPr lang="es-MX" sz="4800" dirty="0"/>
              <a:t>onocimiento y comprensión del mundo social del niño </a:t>
            </a:r>
            <a:endParaRPr sz="4800" dirty="0"/>
          </a:p>
        </p:txBody>
      </p:sp>
      <p:grpSp>
        <p:nvGrpSpPr>
          <p:cNvPr id="1017" name="Google Shape;1017;p32"/>
          <p:cNvGrpSpPr/>
          <p:nvPr/>
        </p:nvGrpSpPr>
        <p:grpSpPr>
          <a:xfrm>
            <a:off x="-53498" y="2147154"/>
            <a:ext cx="2806656" cy="2982645"/>
            <a:chOff x="165910" y="2278662"/>
            <a:chExt cx="2806656" cy="2982645"/>
          </a:xfrm>
        </p:grpSpPr>
        <p:sp>
          <p:nvSpPr>
            <p:cNvPr id="1018" name="Google Shape;1018;p32"/>
            <p:cNvSpPr/>
            <p:nvPr/>
          </p:nvSpPr>
          <p:spPr>
            <a:xfrm>
              <a:off x="1676572" y="3477873"/>
              <a:ext cx="1295994" cy="1218965"/>
            </a:xfrm>
            <a:custGeom>
              <a:avLst/>
              <a:gdLst/>
              <a:ahLst/>
              <a:cxnLst/>
              <a:rect l="l" t="t" r="r" b="b"/>
              <a:pathLst>
                <a:path w="90534" h="85153" extrusionOk="0">
                  <a:moveTo>
                    <a:pt x="77928" y="1"/>
                  </a:moveTo>
                  <a:cubicBezTo>
                    <a:pt x="75146" y="1"/>
                    <a:pt x="71242" y="708"/>
                    <a:pt x="65676" y="2241"/>
                  </a:cubicBezTo>
                  <a:cubicBezTo>
                    <a:pt x="57290" y="4541"/>
                    <a:pt x="60130" y="2079"/>
                    <a:pt x="59454" y="19309"/>
                  </a:cubicBezTo>
                  <a:cubicBezTo>
                    <a:pt x="58430" y="44824"/>
                    <a:pt x="28801" y="50057"/>
                    <a:pt x="4092" y="50057"/>
                  </a:cubicBezTo>
                  <a:cubicBezTo>
                    <a:pt x="2711" y="50057"/>
                    <a:pt x="1345" y="50040"/>
                    <a:pt x="0" y="50010"/>
                  </a:cubicBezTo>
                  <a:lnTo>
                    <a:pt x="0" y="50010"/>
                  </a:lnTo>
                  <a:lnTo>
                    <a:pt x="20963" y="84931"/>
                  </a:lnTo>
                  <a:cubicBezTo>
                    <a:pt x="22628" y="85080"/>
                    <a:pt x="24325" y="85152"/>
                    <a:pt x="26044" y="85152"/>
                  </a:cubicBezTo>
                  <a:cubicBezTo>
                    <a:pt x="42760" y="85152"/>
                    <a:pt x="61541" y="78287"/>
                    <a:pt x="72627" y="67863"/>
                  </a:cubicBezTo>
                  <a:cubicBezTo>
                    <a:pt x="90534" y="51092"/>
                    <a:pt x="89749" y="25152"/>
                    <a:pt x="85854" y="9599"/>
                  </a:cubicBezTo>
                  <a:cubicBezTo>
                    <a:pt x="84782" y="3676"/>
                    <a:pt x="84273" y="1"/>
                    <a:pt x="77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2"/>
            <p:cNvSpPr/>
            <p:nvPr/>
          </p:nvSpPr>
          <p:spPr>
            <a:xfrm>
              <a:off x="559472" y="4171678"/>
              <a:ext cx="1669659" cy="1076860"/>
            </a:xfrm>
            <a:custGeom>
              <a:avLst/>
              <a:gdLst/>
              <a:ahLst/>
              <a:cxnLst/>
              <a:rect l="l" t="t" r="r" b="b"/>
              <a:pathLst>
                <a:path w="116637" h="75226" extrusionOk="0">
                  <a:moveTo>
                    <a:pt x="66591" y="1"/>
                  </a:moveTo>
                  <a:cubicBezTo>
                    <a:pt x="65028" y="1"/>
                    <a:pt x="63416" y="54"/>
                    <a:pt x="61754" y="164"/>
                  </a:cubicBezTo>
                  <a:cubicBezTo>
                    <a:pt x="18313" y="3193"/>
                    <a:pt x="2218" y="18341"/>
                    <a:pt x="0" y="75225"/>
                  </a:cubicBezTo>
                  <a:lnTo>
                    <a:pt x="116636" y="75225"/>
                  </a:lnTo>
                  <a:cubicBezTo>
                    <a:pt x="115410" y="38971"/>
                    <a:pt x="108752" y="1"/>
                    <a:pt x="665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2"/>
            <p:cNvSpPr/>
            <p:nvPr/>
          </p:nvSpPr>
          <p:spPr>
            <a:xfrm>
              <a:off x="1065751" y="4174011"/>
              <a:ext cx="772681" cy="328415"/>
            </a:xfrm>
            <a:custGeom>
              <a:avLst/>
              <a:gdLst/>
              <a:ahLst/>
              <a:cxnLst/>
              <a:rect l="l" t="t" r="r" b="b"/>
              <a:pathLst>
                <a:path w="53977" h="22942" extrusionOk="0">
                  <a:moveTo>
                    <a:pt x="48864" y="1"/>
                  </a:moveTo>
                  <a:lnTo>
                    <a:pt x="2448" y="8278"/>
                  </a:lnTo>
                  <a:cubicBezTo>
                    <a:pt x="1" y="17563"/>
                    <a:pt x="6309" y="22941"/>
                    <a:pt x="13996" y="22941"/>
                  </a:cubicBezTo>
                  <a:cubicBezTo>
                    <a:pt x="14549" y="22941"/>
                    <a:pt x="15110" y="22914"/>
                    <a:pt x="15675" y="22857"/>
                  </a:cubicBezTo>
                  <a:cubicBezTo>
                    <a:pt x="21788" y="21911"/>
                    <a:pt x="28794" y="18340"/>
                    <a:pt x="27171" y="9901"/>
                  </a:cubicBezTo>
                  <a:lnTo>
                    <a:pt x="27171" y="9901"/>
                  </a:lnTo>
                  <a:cubicBezTo>
                    <a:pt x="29816" y="14865"/>
                    <a:pt x="33736" y="17002"/>
                    <a:pt x="38369" y="17002"/>
                  </a:cubicBezTo>
                  <a:cubicBezTo>
                    <a:pt x="40652" y="17002"/>
                    <a:pt x="43109" y="16483"/>
                    <a:pt x="45673" y="15527"/>
                  </a:cubicBezTo>
                  <a:cubicBezTo>
                    <a:pt x="53977" y="12416"/>
                    <a:pt x="53436" y="2733"/>
                    <a:pt x="488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2"/>
            <p:cNvSpPr/>
            <p:nvPr/>
          </p:nvSpPr>
          <p:spPr>
            <a:xfrm>
              <a:off x="986946" y="4855062"/>
              <a:ext cx="48342" cy="406245"/>
            </a:xfrm>
            <a:custGeom>
              <a:avLst/>
              <a:gdLst/>
              <a:ahLst/>
              <a:cxnLst/>
              <a:rect l="l" t="t" r="r" b="b"/>
              <a:pathLst>
                <a:path w="3377" h="28379" extrusionOk="0">
                  <a:moveTo>
                    <a:pt x="2245" y="1"/>
                  </a:moveTo>
                  <a:cubicBezTo>
                    <a:pt x="1885" y="1"/>
                    <a:pt x="1548" y="204"/>
                    <a:pt x="1461" y="680"/>
                  </a:cubicBezTo>
                  <a:cubicBezTo>
                    <a:pt x="1" y="9553"/>
                    <a:pt x="1" y="18533"/>
                    <a:pt x="1" y="27486"/>
                  </a:cubicBezTo>
                  <a:cubicBezTo>
                    <a:pt x="1" y="28081"/>
                    <a:pt x="467" y="28379"/>
                    <a:pt x="934" y="28379"/>
                  </a:cubicBezTo>
                  <a:cubicBezTo>
                    <a:pt x="1400" y="28379"/>
                    <a:pt x="1867" y="28081"/>
                    <a:pt x="1867" y="27486"/>
                  </a:cubicBezTo>
                  <a:cubicBezTo>
                    <a:pt x="1867" y="18668"/>
                    <a:pt x="1840" y="9877"/>
                    <a:pt x="3247" y="1140"/>
                  </a:cubicBezTo>
                  <a:cubicBezTo>
                    <a:pt x="3376" y="459"/>
                    <a:pt x="2786" y="1"/>
                    <a:pt x="2245" y="1"/>
                  </a:cubicBezTo>
                  <a:close/>
                </a:path>
              </a:pathLst>
            </a:custGeom>
            <a:solidFill>
              <a:srgbClr val="422C46">
                <a:alpha val="40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2"/>
            <p:cNvSpPr/>
            <p:nvPr/>
          </p:nvSpPr>
          <p:spPr>
            <a:xfrm>
              <a:off x="2436269" y="3042053"/>
              <a:ext cx="481113" cy="485722"/>
            </a:xfrm>
            <a:custGeom>
              <a:avLst/>
              <a:gdLst/>
              <a:ahLst/>
              <a:cxnLst/>
              <a:rect l="l" t="t" r="r" b="b"/>
              <a:pathLst>
                <a:path w="33609" h="33931" extrusionOk="0">
                  <a:moveTo>
                    <a:pt x="15500" y="1"/>
                  </a:moveTo>
                  <a:cubicBezTo>
                    <a:pt x="15446" y="1"/>
                    <a:pt x="15392" y="4"/>
                    <a:pt x="15337" y="11"/>
                  </a:cubicBezTo>
                  <a:cubicBezTo>
                    <a:pt x="12903" y="768"/>
                    <a:pt x="12443" y="6584"/>
                    <a:pt x="13363" y="13319"/>
                  </a:cubicBezTo>
                  <a:cubicBezTo>
                    <a:pt x="11718" y="8149"/>
                    <a:pt x="8914" y="3156"/>
                    <a:pt x="6702" y="3156"/>
                  </a:cubicBezTo>
                  <a:cubicBezTo>
                    <a:pt x="6622" y="3156"/>
                    <a:pt x="6543" y="3163"/>
                    <a:pt x="6465" y="3176"/>
                  </a:cubicBezTo>
                  <a:cubicBezTo>
                    <a:pt x="2949" y="5069"/>
                    <a:pt x="7033" y="14158"/>
                    <a:pt x="8548" y="20974"/>
                  </a:cubicBezTo>
                  <a:cubicBezTo>
                    <a:pt x="6870" y="19295"/>
                    <a:pt x="4784" y="17503"/>
                    <a:pt x="3112" y="17503"/>
                  </a:cubicBezTo>
                  <a:cubicBezTo>
                    <a:pt x="2629" y="17503"/>
                    <a:pt x="2180" y="17653"/>
                    <a:pt x="1786" y="17999"/>
                  </a:cubicBezTo>
                  <a:cubicBezTo>
                    <a:pt x="1" y="22732"/>
                    <a:pt x="7006" y="32064"/>
                    <a:pt x="13687" y="33931"/>
                  </a:cubicBezTo>
                  <a:lnTo>
                    <a:pt x="22776" y="33498"/>
                  </a:lnTo>
                  <a:cubicBezTo>
                    <a:pt x="30323" y="31631"/>
                    <a:pt x="30485" y="24923"/>
                    <a:pt x="32595" y="15672"/>
                  </a:cubicBezTo>
                  <a:cubicBezTo>
                    <a:pt x="33608" y="11161"/>
                    <a:pt x="33318" y="7440"/>
                    <a:pt x="31598" y="7440"/>
                  </a:cubicBezTo>
                  <a:cubicBezTo>
                    <a:pt x="30472" y="7440"/>
                    <a:pt x="28733" y="9035"/>
                    <a:pt x="26346" y="13049"/>
                  </a:cubicBezTo>
                  <a:cubicBezTo>
                    <a:pt x="26752" y="9749"/>
                    <a:pt x="26969" y="1688"/>
                    <a:pt x="24724" y="1201"/>
                  </a:cubicBezTo>
                  <a:cubicBezTo>
                    <a:pt x="24715" y="1201"/>
                    <a:pt x="24706" y="1201"/>
                    <a:pt x="24697" y="1201"/>
                  </a:cubicBezTo>
                  <a:cubicBezTo>
                    <a:pt x="21951" y="1201"/>
                    <a:pt x="19854" y="9461"/>
                    <a:pt x="19746" y="12562"/>
                  </a:cubicBezTo>
                  <a:cubicBezTo>
                    <a:pt x="19482" y="7136"/>
                    <a:pt x="17948" y="1"/>
                    <a:pt x="15500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2"/>
            <p:cNvSpPr/>
            <p:nvPr/>
          </p:nvSpPr>
          <p:spPr>
            <a:xfrm>
              <a:off x="2509833" y="3436517"/>
              <a:ext cx="408521" cy="141776"/>
            </a:xfrm>
            <a:custGeom>
              <a:avLst/>
              <a:gdLst/>
              <a:ahLst/>
              <a:cxnLst/>
              <a:rect l="l" t="t" r="r" b="b"/>
              <a:pathLst>
                <a:path w="28538" h="9904" extrusionOk="0">
                  <a:moveTo>
                    <a:pt x="25190" y="1"/>
                  </a:moveTo>
                  <a:cubicBezTo>
                    <a:pt x="24706" y="1"/>
                    <a:pt x="24225" y="125"/>
                    <a:pt x="23804" y="397"/>
                  </a:cubicBezTo>
                  <a:cubicBezTo>
                    <a:pt x="19633" y="3127"/>
                    <a:pt x="14891" y="4236"/>
                    <a:pt x="10052" y="4236"/>
                  </a:cubicBezTo>
                  <a:cubicBezTo>
                    <a:pt x="7987" y="4236"/>
                    <a:pt x="5905" y="4034"/>
                    <a:pt x="3842" y="3670"/>
                  </a:cubicBezTo>
                  <a:cubicBezTo>
                    <a:pt x="3625" y="3631"/>
                    <a:pt x="3407" y="3612"/>
                    <a:pt x="3192" y="3612"/>
                  </a:cubicBezTo>
                  <a:cubicBezTo>
                    <a:pt x="1901" y="3612"/>
                    <a:pt x="696" y="4304"/>
                    <a:pt x="326" y="5671"/>
                  </a:cubicBezTo>
                  <a:cubicBezTo>
                    <a:pt x="1" y="7024"/>
                    <a:pt x="839" y="8917"/>
                    <a:pt x="2354" y="9188"/>
                  </a:cubicBezTo>
                  <a:cubicBezTo>
                    <a:pt x="4917" y="9645"/>
                    <a:pt x="7524" y="9903"/>
                    <a:pt x="10115" y="9903"/>
                  </a:cubicBezTo>
                  <a:cubicBezTo>
                    <a:pt x="15946" y="9903"/>
                    <a:pt x="21698" y="8597"/>
                    <a:pt x="26698" y="5320"/>
                  </a:cubicBezTo>
                  <a:cubicBezTo>
                    <a:pt x="27997" y="4481"/>
                    <a:pt x="28538" y="2804"/>
                    <a:pt x="27726" y="1398"/>
                  </a:cubicBezTo>
                  <a:cubicBezTo>
                    <a:pt x="27215" y="539"/>
                    <a:pt x="26197" y="1"/>
                    <a:pt x="251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2"/>
            <p:cNvSpPr/>
            <p:nvPr/>
          </p:nvSpPr>
          <p:spPr>
            <a:xfrm>
              <a:off x="456089" y="2990705"/>
              <a:ext cx="1792009" cy="1362988"/>
            </a:xfrm>
            <a:custGeom>
              <a:avLst/>
              <a:gdLst/>
              <a:ahLst/>
              <a:cxnLst/>
              <a:rect l="l" t="t" r="r" b="b"/>
              <a:pathLst>
                <a:path w="125184" h="95214" extrusionOk="0">
                  <a:moveTo>
                    <a:pt x="97188" y="0"/>
                  </a:moveTo>
                  <a:lnTo>
                    <a:pt x="0" y="14823"/>
                  </a:lnTo>
                  <a:cubicBezTo>
                    <a:pt x="5076" y="58040"/>
                    <a:pt x="12561" y="95213"/>
                    <a:pt x="50428" y="95213"/>
                  </a:cubicBezTo>
                  <a:cubicBezTo>
                    <a:pt x="56147" y="95213"/>
                    <a:pt x="62559" y="94366"/>
                    <a:pt x="69760" y="92563"/>
                  </a:cubicBezTo>
                  <a:cubicBezTo>
                    <a:pt x="114310" y="82284"/>
                    <a:pt x="125184" y="55235"/>
                    <a:pt x="97188" y="0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2"/>
            <p:cNvSpPr/>
            <p:nvPr/>
          </p:nvSpPr>
          <p:spPr>
            <a:xfrm>
              <a:off x="320182" y="3890188"/>
              <a:ext cx="387221" cy="268120"/>
            </a:xfrm>
            <a:custGeom>
              <a:avLst/>
              <a:gdLst/>
              <a:ahLst/>
              <a:cxnLst/>
              <a:rect l="l" t="t" r="r" b="b"/>
              <a:pathLst>
                <a:path w="27050" h="18730" extrusionOk="0">
                  <a:moveTo>
                    <a:pt x="19800" y="1"/>
                  </a:moveTo>
                  <a:cubicBezTo>
                    <a:pt x="1" y="3666"/>
                    <a:pt x="5263" y="18730"/>
                    <a:pt x="16481" y="18730"/>
                  </a:cubicBezTo>
                  <a:cubicBezTo>
                    <a:pt x="19669" y="18730"/>
                    <a:pt x="23338" y="17513"/>
                    <a:pt x="27049" y="14472"/>
                  </a:cubicBezTo>
                  <a:lnTo>
                    <a:pt x="19800" y="1"/>
                  </a:ln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2"/>
            <p:cNvSpPr/>
            <p:nvPr/>
          </p:nvSpPr>
          <p:spPr>
            <a:xfrm>
              <a:off x="1008247" y="3545139"/>
              <a:ext cx="346566" cy="327255"/>
            </a:xfrm>
            <a:custGeom>
              <a:avLst/>
              <a:gdLst/>
              <a:ahLst/>
              <a:cxnLst/>
              <a:rect l="l" t="t" r="r" b="b"/>
              <a:pathLst>
                <a:path w="24210" h="22861" extrusionOk="0">
                  <a:moveTo>
                    <a:pt x="12135" y="1"/>
                  </a:moveTo>
                  <a:cubicBezTo>
                    <a:pt x="11862" y="1"/>
                    <a:pt x="11586" y="11"/>
                    <a:pt x="11307" y="31"/>
                  </a:cubicBezTo>
                  <a:cubicBezTo>
                    <a:pt x="5356" y="491"/>
                    <a:pt x="0" y="6117"/>
                    <a:pt x="731" y="12257"/>
                  </a:cubicBezTo>
                  <a:cubicBezTo>
                    <a:pt x="1405" y="18143"/>
                    <a:pt x="6130" y="22860"/>
                    <a:pt x="12142" y="22860"/>
                  </a:cubicBezTo>
                  <a:cubicBezTo>
                    <a:pt x="12403" y="22860"/>
                    <a:pt x="12665" y="22851"/>
                    <a:pt x="12930" y="22833"/>
                  </a:cubicBezTo>
                  <a:cubicBezTo>
                    <a:pt x="18881" y="22401"/>
                    <a:pt x="24209" y="16747"/>
                    <a:pt x="23506" y="10634"/>
                  </a:cubicBezTo>
                  <a:cubicBezTo>
                    <a:pt x="22833" y="4736"/>
                    <a:pt x="18128" y="1"/>
                    <a:pt x="121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2"/>
            <p:cNvSpPr/>
            <p:nvPr/>
          </p:nvSpPr>
          <p:spPr>
            <a:xfrm>
              <a:off x="1482575" y="3399942"/>
              <a:ext cx="346566" cy="327241"/>
            </a:xfrm>
            <a:custGeom>
              <a:avLst/>
              <a:gdLst/>
              <a:ahLst/>
              <a:cxnLst/>
              <a:rect l="l" t="t" r="r" b="b"/>
              <a:pathLst>
                <a:path w="24210" h="22860" extrusionOk="0">
                  <a:moveTo>
                    <a:pt x="12136" y="0"/>
                  </a:moveTo>
                  <a:cubicBezTo>
                    <a:pt x="11862" y="0"/>
                    <a:pt x="11586" y="10"/>
                    <a:pt x="11307" y="30"/>
                  </a:cubicBezTo>
                  <a:cubicBezTo>
                    <a:pt x="5356" y="490"/>
                    <a:pt x="1" y="6116"/>
                    <a:pt x="704" y="12257"/>
                  </a:cubicBezTo>
                  <a:cubicBezTo>
                    <a:pt x="1404" y="18142"/>
                    <a:pt x="6130" y="22860"/>
                    <a:pt x="12143" y="22860"/>
                  </a:cubicBezTo>
                  <a:cubicBezTo>
                    <a:pt x="12403" y="22860"/>
                    <a:pt x="12665" y="22851"/>
                    <a:pt x="12930" y="22833"/>
                  </a:cubicBezTo>
                  <a:cubicBezTo>
                    <a:pt x="18881" y="22400"/>
                    <a:pt x="24210" y="16747"/>
                    <a:pt x="23506" y="10634"/>
                  </a:cubicBezTo>
                  <a:cubicBezTo>
                    <a:pt x="22834" y="4736"/>
                    <a:pt x="18129" y="0"/>
                    <a:pt x="121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2"/>
            <p:cNvSpPr/>
            <p:nvPr/>
          </p:nvSpPr>
          <p:spPr>
            <a:xfrm>
              <a:off x="1014059" y="3544795"/>
              <a:ext cx="387994" cy="323333"/>
            </a:xfrm>
            <a:custGeom>
              <a:avLst/>
              <a:gdLst/>
              <a:ahLst/>
              <a:cxnLst/>
              <a:rect l="l" t="t" r="r" b="b"/>
              <a:pathLst>
                <a:path w="27104" h="22587" extrusionOk="0">
                  <a:moveTo>
                    <a:pt x="12551" y="1"/>
                  </a:moveTo>
                  <a:lnTo>
                    <a:pt x="12551" y="1"/>
                  </a:lnTo>
                  <a:cubicBezTo>
                    <a:pt x="0" y="2625"/>
                    <a:pt x="1542" y="22154"/>
                    <a:pt x="14553" y="22587"/>
                  </a:cubicBezTo>
                  <a:cubicBezTo>
                    <a:pt x="27103" y="19936"/>
                    <a:pt x="25534" y="434"/>
                    <a:pt x="125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2"/>
            <p:cNvSpPr/>
            <p:nvPr/>
          </p:nvSpPr>
          <p:spPr>
            <a:xfrm>
              <a:off x="1488387" y="3399598"/>
              <a:ext cx="387994" cy="323333"/>
            </a:xfrm>
            <a:custGeom>
              <a:avLst/>
              <a:gdLst/>
              <a:ahLst/>
              <a:cxnLst/>
              <a:rect l="l" t="t" r="r" b="b"/>
              <a:pathLst>
                <a:path w="27104" h="22587" extrusionOk="0">
                  <a:moveTo>
                    <a:pt x="12551" y="0"/>
                  </a:moveTo>
                  <a:lnTo>
                    <a:pt x="12551" y="0"/>
                  </a:lnTo>
                  <a:cubicBezTo>
                    <a:pt x="0" y="2624"/>
                    <a:pt x="1542" y="22154"/>
                    <a:pt x="14553" y="22586"/>
                  </a:cubicBezTo>
                  <a:cubicBezTo>
                    <a:pt x="27104" y="19936"/>
                    <a:pt x="25535" y="433"/>
                    <a:pt x="125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2"/>
            <p:cNvSpPr/>
            <p:nvPr/>
          </p:nvSpPr>
          <p:spPr>
            <a:xfrm>
              <a:off x="903705" y="3892893"/>
              <a:ext cx="218003" cy="212993"/>
            </a:xfrm>
            <a:custGeom>
              <a:avLst/>
              <a:gdLst/>
              <a:ahLst/>
              <a:cxnLst/>
              <a:rect l="l" t="t" r="r" b="b"/>
              <a:pathLst>
                <a:path w="15229" h="14879" extrusionOk="0">
                  <a:moveTo>
                    <a:pt x="7628" y="1"/>
                  </a:moveTo>
                  <a:cubicBezTo>
                    <a:pt x="3733" y="1"/>
                    <a:pt x="0" y="3409"/>
                    <a:pt x="162" y="7440"/>
                  </a:cubicBezTo>
                  <a:cubicBezTo>
                    <a:pt x="352" y="11497"/>
                    <a:pt x="3435" y="14878"/>
                    <a:pt x="7628" y="14878"/>
                  </a:cubicBezTo>
                  <a:cubicBezTo>
                    <a:pt x="11496" y="14878"/>
                    <a:pt x="15229" y="11443"/>
                    <a:pt x="15066" y="7440"/>
                  </a:cubicBezTo>
                  <a:cubicBezTo>
                    <a:pt x="14877" y="3409"/>
                    <a:pt x="11766" y="1"/>
                    <a:pt x="76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2"/>
            <p:cNvSpPr/>
            <p:nvPr/>
          </p:nvSpPr>
          <p:spPr>
            <a:xfrm>
              <a:off x="1792337" y="3674518"/>
              <a:ext cx="218017" cy="212979"/>
            </a:xfrm>
            <a:custGeom>
              <a:avLst/>
              <a:gdLst/>
              <a:ahLst/>
              <a:cxnLst/>
              <a:rect l="l" t="t" r="r" b="b"/>
              <a:pathLst>
                <a:path w="15230" h="14878" extrusionOk="0">
                  <a:moveTo>
                    <a:pt x="7629" y="0"/>
                  </a:moveTo>
                  <a:cubicBezTo>
                    <a:pt x="3734" y="0"/>
                    <a:pt x="1" y="3408"/>
                    <a:pt x="190" y="7439"/>
                  </a:cubicBezTo>
                  <a:cubicBezTo>
                    <a:pt x="380" y="11496"/>
                    <a:pt x="3463" y="14877"/>
                    <a:pt x="7629" y="14877"/>
                  </a:cubicBezTo>
                  <a:cubicBezTo>
                    <a:pt x="11497" y="14877"/>
                    <a:pt x="15230" y="11469"/>
                    <a:pt x="15067" y="7439"/>
                  </a:cubicBezTo>
                  <a:cubicBezTo>
                    <a:pt x="14878" y="3408"/>
                    <a:pt x="11767" y="0"/>
                    <a:pt x="76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2"/>
            <p:cNvSpPr/>
            <p:nvPr/>
          </p:nvSpPr>
          <p:spPr>
            <a:xfrm>
              <a:off x="1384531" y="3785559"/>
              <a:ext cx="220294" cy="129035"/>
            </a:xfrm>
            <a:custGeom>
              <a:avLst/>
              <a:gdLst/>
              <a:ahLst/>
              <a:cxnLst/>
              <a:rect l="l" t="t" r="r" b="b"/>
              <a:pathLst>
                <a:path w="15389" h="9014" extrusionOk="0">
                  <a:moveTo>
                    <a:pt x="7956" y="0"/>
                  </a:moveTo>
                  <a:cubicBezTo>
                    <a:pt x="7256" y="0"/>
                    <a:pt x="6550" y="103"/>
                    <a:pt x="5849" y="331"/>
                  </a:cubicBezTo>
                  <a:cubicBezTo>
                    <a:pt x="2522" y="1359"/>
                    <a:pt x="791" y="4605"/>
                    <a:pt x="114" y="7824"/>
                  </a:cubicBezTo>
                  <a:cubicBezTo>
                    <a:pt x="0" y="8542"/>
                    <a:pt x="605" y="9014"/>
                    <a:pt x="1156" y="9014"/>
                  </a:cubicBezTo>
                  <a:cubicBezTo>
                    <a:pt x="1518" y="9014"/>
                    <a:pt x="1857" y="8810"/>
                    <a:pt x="1954" y="8338"/>
                  </a:cubicBezTo>
                  <a:cubicBezTo>
                    <a:pt x="2468" y="5822"/>
                    <a:pt x="3712" y="2982"/>
                    <a:pt x="6363" y="2116"/>
                  </a:cubicBezTo>
                  <a:cubicBezTo>
                    <a:pt x="6901" y="1941"/>
                    <a:pt x="7445" y="1861"/>
                    <a:pt x="7986" y="1861"/>
                  </a:cubicBezTo>
                  <a:cubicBezTo>
                    <a:pt x="9943" y="1861"/>
                    <a:pt x="11858" y="2900"/>
                    <a:pt x="13341" y="4172"/>
                  </a:cubicBezTo>
                  <a:cubicBezTo>
                    <a:pt x="13539" y="4341"/>
                    <a:pt x="13755" y="4412"/>
                    <a:pt x="13964" y="4412"/>
                  </a:cubicBezTo>
                  <a:cubicBezTo>
                    <a:pt x="14727" y="4412"/>
                    <a:pt x="15389" y="3462"/>
                    <a:pt x="14667" y="2847"/>
                  </a:cubicBezTo>
                  <a:cubicBezTo>
                    <a:pt x="12793" y="1268"/>
                    <a:pt x="10412" y="0"/>
                    <a:pt x="7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2"/>
            <p:cNvSpPr/>
            <p:nvPr/>
          </p:nvSpPr>
          <p:spPr>
            <a:xfrm>
              <a:off x="1227367" y="3866181"/>
              <a:ext cx="507667" cy="154774"/>
            </a:xfrm>
            <a:custGeom>
              <a:avLst/>
              <a:gdLst/>
              <a:ahLst/>
              <a:cxnLst/>
              <a:rect l="l" t="t" r="r" b="b"/>
              <a:pathLst>
                <a:path w="35464" h="10812" extrusionOk="0">
                  <a:moveTo>
                    <a:pt x="34106" y="0"/>
                  </a:moveTo>
                  <a:cubicBezTo>
                    <a:pt x="33896" y="0"/>
                    <a:pt x="33681" y="81"/>
                    <a:pt x="33490" y="271"/>
                  </a:cubicBezTo>
                  <a:cubicBezTo>
                    <a:pt x="27034" y="6622"/>
                    <a:pt x="18190" y="8988"/>
                    <a:pt x="9376" y="8988"/>
                  </a:cubicBezTo>
                  <a:cubicBezTo>
                    <a:pt x="6779" y="8988"/>
                    <a:pt x="4184" y="8782"/>
                    <a:pt x="1653" y="8413"/>
                  </a:cubicBezTo>
                  <a:cubicBezTo>
                    <a:pt x="1602" y="8406"/>
                    <a:pt x="1551" y="8402"/>
                    <a:pt x="1502" y="8402"/>
                  </a:cubicBezTo>
                  <a:cubicBezTo>
                    <a:pt x="422" y="8402"/>
                    <a:pt x="1" y="10043"/>
                    <a:pt x="1139" y="10198"/>
                  </a:cubicBezTo>
                  <a:cubicBezTo>
                    <a:pt x="3827" y="10593"/>
                    <a:pt x="6579" y="10812"/>
                    <a:pt x="9330" y="10812"/>
                  </a:cubicBezTo>
                  <a:cubicBezTo>
                    <a:pt x="18649" y="10812"/>
                    <a:pt x="27966" y="8300"/>
                    <a:pt x="34815" y="1596"/>
                  </a:cubicBezTo>
                  <a:cubicBezTo>
                    <a:pt x="35463" y="928"/>
                    <a:pt x="34819" y="0"/>
                    <a:pt x="341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2"/>
            <p:cNvSpPr/>
            <p:nvPr/>
          </p:nvSpPr>
          <p:spPr>
            <a:xfrm>
              <a:off x="1446401" y="3325246"/>
              <a:ext cx="245087" cy="98530"/>
            </a:xfrm>
            <a:custGeom>
              <a:avLst/>
              <a:gdLst/>
              <a:ahLst/>
              <a:cxnLst/>
              <a:rect l="l" t="t" r="r" b="b"/>
              <a:pathLst>
                <a:path w="17121" h="6883" extrusionOk="0">
                  <a:moveTo>
                    <a:pt x="12482" y="0"/>
                  </a:moveTo>
                  <a:cubicBezTo>
                    <a:pt x="8090" y="0"/>
                    <a:pt x="3885" y="2142"/>
                    <a:pt x="688" y="5275"/>
                  </a:cubicBezTo>
                  <a:cubicBezTo>
                    <a:pt x="0" y="5943"/>
                    <a:pt x="630" y="6883"/>
                    <a:pt x="1338" y="6883"/>
                  </a:cubicBezTo>
                  <a:cubicBezTo>
                    <a:pt x="1549" y="6883"/>
                    <a:pt x="1767" y="6799"/>
                    <a:pt x="1960" y="6601"/>
                  </a:cubicBezTo>
                  <a:cubicBezTo>
                    <a:pt x="4814" y="3811"/>
                    <a:pt x="8519" y="1855"/>
                    <a:pt x="12455" y="1855"/>
                  </a:cubicBezTo>
                  <a:cubicBezTo>
                    <a:pt x="13480" y="1855"/>
                    <a:pt x="14520" y="1988"/>
                    <a:pt x="15565" y="2273"/>
                  </a:cubicBezTo>
                  <a:cubicBezTo>
                    <a:pt x="15658" y="2300"/>
                    <a:pt x="15747" y="2312"/>
                    <a:pt x="15830" y="2312"/>
                  </a:cubicBezTo>
                  <a:cubicBezTo>
                    <a:pt x="16774" y="2312"/>
                    <a:pt x="17120" y="761"/>
                    <a:pt x="16052" y="488"/>
                  </a:cubicBezTo>
                  <a:cubicBezTo>
                    <a:pt x="14859" y="155"/>
                    <a:pt x="13664" y="0"/>
                    <a:pt x="124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2"/>
            <p:cNvSpPr/>
            <p:nvPr/>
          </p:nvSpPr>
          <p:spPr>
            <a:xfrm>
              <a:off x="985658" y="3461010"/>
              <a:ext cx="251157" cy="101007"/>
            </a:xfrm>
            <a:custGeom>
              <a:avLst/>
              <a:gdLst/>
              <a:ahLst/>
              <a:cxnLst/>
              <a:rect l="l" t="t" r="r" b="b"/>
              <a:pathLst>
                <a:path w="17545" h="7056" extrusionOk="0">
                  <a:moveTo>
                    <a:pt x="12218" y="1"/>
                  </a:moveTo>
                  <a:cubicBezTo>
                    <a:pt x="10716" y="1"/>
                    <a:pt x="9219" y="188"/>
                    <a:pt x="7773" y="633"/>
                  </a:cubicBezTo>
                  <a:cubicBezTo>
                    <a:pt x="4959" y="1526"/>
                    <a:pt x="2579" y="3230"/>
                    <a:pt x="605" y="5448"/>
                  </a:cubicBezTo>
                  <a:cubicBezTo>
                    <a:pt x="0" y="6115"/>
                    <a:pt x="632" y="7055"/>
                    <a:pt x="1326" y="7055"/>
                  </a:cubicBezTo>
                  <a:cubicBezTo>
                    <a:pt x="1532" y="7055"/>
                    <a:pt x="1744" y="6972"/>
                    <a:pt x="1930" y="6773"/>
                  </a:cubicBezTo>
                  <a:cubicBezTo>
                    <a:pt x="3661" y="4799"/>
                    <a:pt x="5744" y="3203"/>
                    <a:pt x="8259" y="2419"/>
                  </a:cubicBezTo>
                  <a:cubicBezTo>
                    <a:pt x="9570" y="2020"/>
                    <a:pt x="10926" y="1846"/>
                    <a:pt x="12292" y="1846"/>
                  </a:cubicBezTo>
                  <a:cubicBezTo>
                    <a:pt x="13518" y="1846"/>
                    <a:pt x="14752" y="1986"/>
                    <a:pt x="15968" y="2229"/>
                  </a:cubicBezTo>
                  <a:cubicBezTo>
                    <a:pt x="16042" y="2245"/>
                    <a:pt x="16114" y="2252"/>
                    <a:pt x="16182" y="2252"/>
                  </a:cubicBezTo>
                  <a:cubicBezTo>
                    <a:pt x="17187" y="2252"/>
                    <a:pt x="17545" y="672"/>
                    <a:pt x="16455" y="444"/>
                  </a:cubicBezTo>
                  <a:cubicBezTo>
                    <a:pt x="15063" y="168"/>
                    <a:pt x="13638" y="1"/>
                    <a:pt x="122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2"/>
            <p:cNvSpPr/>
            <p:nvPr/>
          </p:nvSpPr>
          <p:spPr>
            <a:xfrm>
              <a:off x="165910" y="2278662"/>
              <a:ext cx="2177798" cy="1696728"/>
            </a:xfrm>
            <a:custGeom>
              <a:avLst/>
              <a:gdLst/>
              <a:ahLst/>
              <a:cxnLst/>
              <a:rect l="l" t="t" r="r" b="b"/>
              <a:pathLst>
                <a:path w="152134" h="118528" extrusionOk="0">
                  <a:moveTo>
                    <a:pt x="117364" y="1"/>
                  </a:moveTo>
                  <a:cubicBezTo>
                    <a:pt x="105122" y="1"/>
                    <a:pt x="97426" y="14641"/>
                    <a:pt x="85730" y="17309"/>
                  </a:cubicBezTo>
                  <a:cubicBezTo>
                    <a:pt x="61521" y="22827"/>
                    <a:pt x="23706" y="15605"/>
                    <a:pt x="30415" y="46847"/>
                  </a:cubicBezTo>
                  <a:cubicBezTo>
                    <a:pt x="26777" y="44620"/>
                    <a:pt x="23183" y="43617"/>
                    <a:pt x="19866" y="43617"/>
                  </a:cubicBezTo>
                  <a:cubicBezTo>
                    <a:pt x="8235" y="43617"/>
                    <a:pt x="0" y="55945"/>
                    <a:pt x="5178" y="71056"/>
                  </a:cubicBezTo>
                  <a:cubicBezTo>
                    <a:pt x="10966" y="87908"/>
                    <a:pt x="21705" y="104732"/>
                    <a:pt x="30847" y="118527"/>
                  </a:cubicBezTo>
                  <a:cubicBezTo>
                    <a:pt x="42587" y="105895"/>
                    <a:pt x="38340" y="93859"/>
                    <a:pt x="39990" y="78495"/>
                  </a:cubicBezTo>
                  <a:cubicBezTo>
                    <a:pt x="55219" y="77927"/>
                    <a:pt x="59547" y="71678"/>
                    <a:pt x="73125" y="67350"/>
                  </a:cubicBezTo>
                  <a:cubicBezTo>
                    <a:pt x="77763" y="65732"/>
                    <a:pt x="82955" y="65114"/>
                    <a:pt x="88283" y="65114"/>
                  </a:cubicBezTo>
                  <a:cubicBezTo>
                    <a:pt x="94173" y="65114"/>
                    <a:pt x="100229" y="65869"/>
                    <a:pt x="105882" y="66864"/>
                  </a:cubicBezTo>
                  <a:cubicBezTo>
                    <a:pt x="112148" y="68205"/>
                    <a:pt x="121261" y="70470"/>
                    <a:pt x="129523" y="70470"/>
                  </a:cubicBezTo>
                  <a:cubicBezTo>
                    <a:pt x="133422" y="70470"/>
                    <a:pt x="137131" y="69966"/>
                    <a:pt x="140261" y="68622"/>
                  </a:cubicBezTo>
                  <a:cubicBezTo>
                    <a:pt x="152134" y="62816"/>
                    <a:pt x="151847" y="48033"/>
                    <a:pt x="139751" y="46545"/>
                  </a:cubicBezTo>
                  <a:lnTo>
                    <a:pt x="139751" y="46545"/>
                  </a:lnTo>
                  <a:cubicBezTo>
                    <a:pt x="147079" y="44629"/>
                    <a:pt x="150581" y="36210"/>
                    <a:pt x="149106" y="29455"/>
                  </a:cubicBezTo>
                  <a:cubicBezTo>
                    <a:pt x="146888" y="23132"/>
                    <a:pt x="142573" y="20779"/>
                    <a:pt x="136866" y="20779"/>
                  </a:cubicBezTo>
                  <a:cubicBezTo>
                    <a:pt x="133735" y="20779"/>
                    <a:pt x="130184" y="21488"/>
                    <a:pt x="126331" y="22638"/>
                  </a:cubicBezTo>
                  <a:cubicBezTo>
                    <a:pt x="136718" y="14632"/>
                    <a:pt x="131660" y="1107"/>
                    <a:pt x="118622" y="52"/>
                  </a:cubicBezTo>
                  <a:cubicBezTo>
                    <a:pt x="118197" y="18"/>
                    <a:pt x="117778" y="1"/>
                    <a:pt x="1173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2"/>
            <p:cNvSpPr/>
            <p:nvPr/>
          </p:nvSpPr>
          <p:spPr>
            <a:xfrm>
              <a:off x="993918" y="2635779"/>
              <a:ext cx="975395" cy="515326"/>
            </a:xfrm>
            <a:custGeom>
              <a:avLst/>
              <a:gdLst/>
              <a:ahLst/>
              <a:cxnLst/>
              <a:rect l="l" t="t" r="r" b="b"/>
              <a:pathLst>
                <a:path w="68138" h="35999" extrusionOk="0">
                  <a:moveTo>
                    <a:pt x="57238" y="1"/>
                  </a:moveTo>
                  <a:cubicBezTo>
                    <a:pt x="57057" y="1"/>
                    <a:pt x="56876" y="6"/>
                    <a:pt x="56696" y="17"/>
                  </a:cubicBezTo>
                  <a:cubicBezTo>
                    <a:pt x="55424" y="98"/>
                    <a:pt x="54153" y="423"/>
                    <a:pt x="52990" y="910"/>
                  </a:cubicBezTo>
                  <a:cubicBezTo>
                    <a:pt x="53868" y="715"/>
                    <a:pt x="54768" y="608"/>
                    <a:pt x="55656" y="608"/>
                  </a:cubicBezTo>
                  <a:cubicBezTo>
                    <a:pt x="57228" y="608"/>
                    <a:pt x="58763" y="944"/>
                    <a:pt x="60077" y="1721"/>
                  </a:cubicBezTo>
                  <a:cubicBezTo>
                    <a:pt x="62105" y="2858"/>
                    <a:pt x="63566" y="4886"/>
                    <a:pt x="64134" y="7104"/>
                  </a:cubicBezTo>
                  <a:cubicBezTo>
                    <a:pt x="64756" y="9268"/>
                    <a:pt x="64432" y="11703"/>
                    <a:pt x="63160" y="13082"/>
                  </a:cubicBezTo>
                  <a:cubicBezTo>
                    <a:pt x="62273" y="14105"/>
                    <a:pt x="60890" y="14508"/>
                    <a:pt x="59385" y="14508"/>
                  </a:cubicBezTo>
                  <a:cubicBezTo>
                    <a:pt x="58780" y="14508"/>
                    <a:pt x="58155" y="14443"/>
                    <a:pt x="57534" y="14326"/>
                  </a:cubicBezTo>
                  <a:cubicBezTo>
                    <a:pt x="57441" y="14309"/>
                    <a:pt x="57346" y="14301"/>
                    <a:pt x="57252" y="14301"/>
                  </a:cubicBezTo>
                  <a:cubicBezTo>
                    <a:pt x="56612" y="14301"/>
                    <a:pt x="55985" y="14694"/>
                    <a:pt x="55749" y="15354"/>
                  </a:cubicBezTo>
                  <a:cubicBezTo>
                    <a:pt x="55451" y="16166"/>
                    <a:pt x="55884" y="17058"/>
                    <a:pt x="56696" y="17383"/>
                  </a:cubicBezTo>
                  <a:lnTo>
                    <a:pt x="56912" y="17437"/>
                  </a:lnTo>
                  <a:lnTo>
                    <a:pt x="58048" y="17843"/>
                  </a:lnTo>
                  <a:cubicBezTo>
                    <a:pt x="58454" y="17978"/>
                    <a:pt x="58832" y="18113"/>
                    <a:pt x="59157" y="18330"/>
                  </a:cubicBezTo>
                  <a:lnTo>
                    <a:pt x="60212" y="18871"/>
                  </a:lnTo>
                  <a:lnTo>
                    <a:pt x="61159" y="19547"/>
                  </a:lnTo>
                  <a:cubicBezTo>
                    <a:pt x="62349" y="20494"/>
                    <a:pt x="63268" y="21684"/>
                    <a:pt x="63728" y="23036"/>
                  </a:cubicBezTo>
                  <a:cubicBezTo>
                    <a:pt x="64675" y="25687"/>
                    <a:pt x="63674" y="28879"/>
                    <a:pt x="61375" y="30475"/>
                  </a:cubicBezTo>
                  <a:cubicBezTo>
                    <a:pt x="59720" y="31643"/>
                    <a:pt x="57505" y="32040"/>
                    <a:pt x="55113" y="32040"/>
                  </a:cubicBezTo>
                  <a:cubicBezTo>
                    <a:pt x="54181" y="32040"/>
                    <a:pt x="53223" y="31980"/>
                    <a:pt x="52259" y="31881"/>
                  </a:cubicBezTo>
                  <a:cubicBezTo>
                    <a:pt x="48851" y="31557"/>
                    <a:pt x="45362" y="30745"/>
                    <a:pt x="41927" y="29880"/>
                  </a:cubicBezTo>
                  <a:lnTo>
                    <a:pt x="36625" y="28554"/>
                  </a:lnTo>
                  <a:cubicBezTo>
                    <a:pt x="34786" y="28203"/>
                    <a:pt x="33028" y="27824"/>
                    <a:pt x="31242" y="27526"/>
                  </a:cubicBezTo>
                  <a:cubicBezTo>
                    <a:pt x="27712" y="26916"/>
                    <a:pt x="24130" y="26227"/>
                    <a:pt x="20419" y="26227"/>
                  </a:cubicBezTo>
                  <a:cubicBezTo>
                    <a:pt x="20348" y="26227"/>
                    <a:pt x="20277" y="26227"/>
                    <a:pt x="20206" y="26228"/>
                  </a:cubicBezTo>
                  <a:cubicBezTo>
                    <a:pt x="20106" y="26227"/>
                    <a:pt x="20006" y="26226"/>
                    <a:pt x="19906" y="26226"/>
                  </a:cubicBezTo>
                  <a:cubicBezTo>
                    <a:pt x="16218" y="26226"/>
                    <a:pt x="12518" y="27190"/>
                    <a:pt x="9305" y="28744"/>
                  </a:cubicBezTo>
                  <a:cubicBezTo>
                    <a:pt x="5951" y="30312"/>
                    <a:pt x="2895" y="32341"/>
                    <a:pt x="1" y="34532"/>
                  </a:cubicBezTo>
                  <a:cubicBezTo>
                    <a:pt x="3246" y="32882"/>
                    <a:pt x="6519" y="31313"/>
                    <a:pt x="9873" y="30150"/>
                  </a:cubicBezTo>
                  <a:cubicBezTo>
                    <a:pt x="12581" y="29262"/>
                    <a:pt x="15305" y="28721"/>
                    <a:pt x="18074" y="28721"/>
                  </a:cubicBezTo>
                  <a:cubicBezTo>
                    <a:pt x="18764" y="28721"/>
                    <a:pt x="19456" y="28755"/>
                    <a:pt x="20152" y="28825"/>
                  </a:cubicBezTo>
                  <a:cubicBezTo>
                    <a:pt x="23587" y="29095"/>
                    <a:pt x="27077" y="29961"/>
                    <a:pt x="30566" y="30799"/>
                  </a:cubicBezTo>
                  <a:lnTo>
                    <a:pt x="35814" y="32044"/>
                  </a:lnTo>
                  <a:lnTo>
                    <a:pt x="40980" y="33531"/>
                  </a:lnTo>
                  <a:cubicBezTo>
                    <a:pt x="44496" y="34532"/>
                    <a:pt x="48121" y="35398"/>
                    <a:pt x="51908" y="35803"/>
                  </a:cubicBezTo>
                  <a:cubicBezTo>
                    <a:pt x="53023" y="35915"/>
                    <a:pt x="54147" y="35998"/>
                    <a:pt x="55297" y="35998"/>
                  </a:cubicBezTo>
                  <a:cubicBezTo>
                    <a:pt x="56100" y="35998"/>
                    <a:pt x="56916" y="35958"/>
                    <a:pt x="57750" y="35858"/>
                  </a:cubicBezTo>
                  <a:cubicBezTo>
                    <a:pt x="59779" y="35641"/>
                    <a:pt x="61862" y="34965"/>
                    <a:pt x="63701" y="33639"/>
                  </a:cubicBezTo>
                  <a:cubicBezTo>
                    <a:pt x="65487" y="32314"/>
                    <a:pt x="66839" y="30394"/>
                    <a:pt x="67488" y="28257"/>
                  </a:cubicBezTo>
                  <a:cubicBezTo>
                    <a:pt x="68137" y="26147"/>
                    <a:pt x="68029" y="23794"/>
                    <a:pt x="67218" y="21738"/>
                  </a:cubicBezTo>
                  <a:cubicBezTo>
                    <a:pt x="66433" y="19682"/>
                    <a:pt x="64946" y="17951"/>
                    <a:pt x="63268" y="16734"/>
                  </a:cubicBezTo>
                  <a:cubicBezTo>
                    <a:pt x="63187" y="16707"/>
                    <a:pt x="63133" y="16626"/>
                    <a:pt x="63052" y="16598"/>
                  </a:cubicBezTo>
                  <a:cubicBezTo>
                    <a:pt x="63891" y="16166"/>
                    <a:pt x="64648" y="15544"/>
                    <a:pt x="65243" y="14786"/>
                  </a:cubicBezTo>
                  <a:cubicBezTo>
                    <a:pt x="66190" y="13515"/>
                    <a:pt x="66650" y="12000"/>
                    <a:pt x="66704" y="10567"/>
                  </a:cubicBezTo>
                  <a:cubicBezTo>
                    <a:pt x="66785" y="9133"/>
                    <a:pt x="66541" y="7726"/>
                    <a:pt x="66055" y="6455"/>
                  </a:cubicBezTo>
                  <a:cubicBezTo>
                    <a:pt x="65081" y="3885"/>
                    <a:pt x="63079" y="1694"/>
                    <a:pt x="60591" y="667"/>
                  </a:cubicBezTo>
                  <a:cubicBezTo>
                    <a:pt x="59516" y="223"/>
                    <a:pt x="58381" y="1"/>
                    <a:pt x="57238" y="1"/>
                  </a:cubicBezTo>
                  <a:close/>
                </a:path>
              </a:pathLst>
            </a:custGeom>
            <a:solidFill>
              <a:srgbClr val="F9FDFF">
                <a:alpha val="308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2"/>
            <p:cNvSpPr/>
            <p:nvPr/>
          </p:nvSpPr>
          <p:spPr>
            <a:xfrm>
              <a:off x="901758" y="4531800"/>
              <a:ext cx="38736" cy="119273"/>
            </a:xfrm>
            <a:custGeom>
              <a:avLst/>
              <a:gdLst/>
              <a:ahLst/>
              <a:cxnLst/>
              <a:rect l="l" t="t" r="r" b="b"/>
              <a:pathLst>
                <a:path w="2706" h="8332" extrusionOk="0">
                  <a:moveTo>
                    <a:pt x="893" y="0"/>
                  </a:moveTo>
                  <a:cubicBezTo>
                    <a:pt x="515" y="812"/>
                    <a:pt x="298" y="1488"/>
                    <a:pt x="190" y="2110"/>
                  </a:cubicBezTo>
                  <a:cubicBezTo>
                    <a:pt x="55" y="2840"/>
                    <a:pt x="1" y="3517"/>
                    <a:pt x="55" y="4193"/>
                  </a:cubicBezTo>
                  <a:cubicBezTo>
                    <a:pt x="82" y="4869"/>
                    <a:pt x="190" y="5572"/>
                    <a:pt x="379" y="6248"/>
                  </a:cubicBezTo>
                  <a:cubicBezTo>
                    <a:pt x="596" y="6952"/>
                    <a:pt x="893" y="7628"/>
                    <a:pt x="1434" y="8331"/>
                  </a:cubicBezTo>
                  <a:cubicBezTo>
                    <a:pt x="1975" y="7628"/>
                    <a:pt x="2246" y="6925"/>
                    <a:pt x="2435" y="6221"/>
                  </a:cubicBezTo>
                  <a:cubicBezTo>
                    <a:pt x="2652" y="5491"/>
                    <a:pt x="2706" y="4788"/>
                    <a:pt x="2679" y="4085"/>
                  </a:cubicBezTo>
                  <a:cubicBezTo>
                    <a:pt x="2652" y="3381"/>
                    <a:pt x="2516" y="2651"/>
                    <a:pt x="2246" y="1948"/>
                  </a:cubicBezTo>
                  <a:cubicBezTo>
                    <a:pt x="1975" y="1271"/>
                    <a:pt x="1597" y="541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2"/>
            <p:cNvSpPr/>
            <p:nvPr/>
          </p:nvSpPr>
          <p:spPr>
            <a:xfrm>
              <a:off x="1098074" y="4484561"/>
              <a:ext cx="38736" cy="115007"/>
            </a:xfrm>
            <a:custGeom>
              <a:avLst/>
              <a:gdLst/>
              <a:ahLst/>
              <a:cxnLst/>
              <a:rect l="l" t="t" r="r" b="b"/>
              <a:pathLst>
                <a:path w="2706" h="8034" extrusionOk="0">
                  <a:moveTo>
                    <a:pt x="866" y="0"/>
                  </a:moveTo>
                  <a:cubicBezTo>
                    <a:pt x="488" y="812"/>
                    <a:pt x="325" y="1461"/>
                    <a:pt x="163" y="2110"/>
                  </a:cubicBezTo>
                  <a:cubicBezTo>
                    <a:pt x="55" y="2786"/>
                    <a:pt x="1" y="3435"/>
                    <a:pt x="28" y="4058"/>
                  </a:cubicBezTo>
                  <a:cubicBezTo>
                    <a:pt x="55" y="4707"/>
                    <a:pt x="163" y="5356"/>
                    <a:pt x="352" y="6032"/>
                  </a:cubicBezTo>
                  <a:cubicBezTo>
                    <a:pt x="569" y="6681"/>
                    <a:pt x="866" y="7358"/>
                    <a:pt x="1407" y="8034"/>
                  </a:cubicBezTo>
                  <a:cubicBezTo>
                    <a:pt x="1948" y="7358"/>
                    <a:pt x="2219" y="6681"/>
                    <a:pt x="2435" y="6005"/>
                  </a:cubicBezTo>
                  <a:cubicBezTo>
                    <a:pt x="2625" y="5329"/>
                    <a:pt x="2706" y="4598"/>
                    <a:pt x="2652" y="3922"/>
                  </a:cubicBezTo>
                  <a:cubicBezTo>
                    <a:pt x="2625" y="3246"/>
                    <a:pt x="2489" y="2543"/>
                    <a:pt x="2219" y="1867"/>
                  </a:cubicBezTo>
                  <a:cubicBezTo>
                    <a:pt x="1948" y="1190"/>
                    <a:pt x="1543" y="541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2"/>
            <p:cNvSpPr/>
            <p:nvPr/>
          </p:nvSpPr>
          <p:spPr>
            <a:xfrm>
              <a:off x="647753" y="5113777"/>
              <a:ext cx="38736" cy="115007"/>
            </a:xfrm>
            <a:custGeom>
              <a:avLst/>
              <a:gdLst/>
              <a:ahLst/>
              <a:cxnLst/>
              <a:rect l="l" t="t" r="r" b="b"/>
              <a:pathLst>
                <a:path w="2706" h="8034" extrusionOk="0">
                  <a:moveTo>
                    <a:pt x="893" y="0"/>
                  </a:moveTo>
                  <a:cubicBezTo>
                    <a:pt x="514" y="812"/>
                    <a:pt x="352" y="1461"/>
                    <a:pt x="163" y="2110"/>
                  </a:cubicBezTo>
                  <a:cubicBezTo>
                    <a:pt x="82" y="2786"/>
                    <a:pt x="1" y="3435"/>
                    <a:pt x="28" y="4057"/>
                  </a:cubicBezTo>
                  <a:cubicBezTo>
                    <a:pt x="82" y="4707"/>
                    <a:pt x="163" y="5356"/>
                    <a:pt x="379" y="6032"/>
                  </a:cubicBezTo>
                  <a:cubicBezTo>
                    <a:pt x="569" y="6681"/>
                    <a:pt x="893" y="7357"/>
                    <a:pt x="1434" y="8034"/>
                  </a:cubicBezTo>
                  <a:cubicBezTo>
                    <a:pt x="1975" y="7357"/>
                    <a:pt x="2246" y="6681"/>
                    <a:pt x="2435" y="6005"/>
                  </a:cubicBezTo>
                  <a:cubicBezTo>
                    <a:pt x="2651" y="5329"/>
                    <a:pt x="2705" y="4598"/>
                    <a:pt x="2678" y="3922"/>
                  </a:cubicBezTo>
                  <a:cubicBezTo>
                    <a:pt x="2651" y="3246"/>
                    <a:pt x="2516" y="2543"/>
                    <a:pt x="2246" y="1866"/>
                  </a:cubicBezTo>
                  <a:cubicBezTo>
                    <a:pt x="1975" y="1190"/>
                    <a:pt x="1569" y="541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2"/>
            <p:cNvSpPr/>
            <p:nvPr/>
          </p:nvSpPr>
          <p:spPr>
            <a:xfrm>
              <a:off x="976883" y="4358718"/>
              <a:ext cx="38736" cy="115007"/>
            </a:xfrm>
            <a:custGeom>
              <a:avLst/>
              <a:gdLst/>
              <a:ahLst/>
              <a:cxnLst/>
              <a:rect l="l" t="t" r="r" b="b"/>
              <a:pathLst>
                <a:path w="2706" h="8034" extrusionOk="0">
                  <a:moveTo>
                    <a:pt x="893" y="0"/>
                  </a:moveTo>
                  <a:cubicBezTo>
                    <a:pt x="514" y="812"/>
                    <a:pt x="352" y="1461"/>
                    <a:pt x="163" y="2110"/>
                  </a:cubicBezTo>
                  <a:cubicBezTo>
                    <a:pt x="81" y="2786"/>
                    <a:pt x="0" y="3435"/>
                    <a:pt x="27" y="4058"/>
                  </a:cubicBezTo>
                  <a:cubicBezTo>
                    <a:pt x="81" y="4707"/>
                    <a:pt x="163" y="5356"/>
                    <a:pt x="379" y="6032"/>
                  </a:cubicBezTo>
                  <a:cubicBezTo>
                    <a:pt x="568" y="6681"/>
                    <a:pt x="893" y="7358"/>
                    <a:pt x="1434" y="8034"/>
                  </a:cubicBezTo>
                  <a:cubicBezTo>
                    <a:pt x="1975" y="7358"/>
                    <a:pt x="2245" y="6681"/>
                    <a:pt x="2435" y="6005"/>
                  </a:cubicBezTo>
                  <a:cubicBezTo>
                    <a:pt x="2651" y="5329"/>
                    <a:pt x="2705" y="4599"/>
                    <a:pt x="2678" y="3922"/>
                  </a:cubicBezTo>
                  <a:cubicBezTo>
                    <a:pt x="2651" y="3246"/>
                    <a:pt x="2516" y="2543"/>
                    <a:pt x="2245" y="1867"/>
                  </a:cubicBezTo>
                  <a:cubicBezTo>
                    <a:pt x="1975" y="1190"/>
                    <a:pt x="1569" y="541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2"/>
            <p:cNvSpPr/>
            <p:nvPr/>
          </p:nvSpPr>
          <p:spPr>
            <a:xfrm>
              <a:off x="958689" y="4752509"/>
              <a:ext cx="37563" cy="111915"/>
            </a:xfrm>
            <a:custGeom>
              <a:avLst/>
              <a:gdLst/>
              <a:ahLst/>
              <a:cxnLst/>
              <a:rect l="l" t="t" r="r" b="b"/>
              <a:pathLst>
                <a:path w="2624" h="7818" extrusionOk="0">
                  <a:moveTo>
                    <a:pt x="1298" y="0"/>
                  </a:moveTo>
                  <a:cubicBezTo>
                    <a:pt x="757" y="622"/>
                    <a:pt x="460" y="1271"/>
                    <a:pt x="271" y="1948"/>
                  </a:cubicBezTo>
                  <a:cubicBezTo>
                    <a:pt x="81" y="2597"/>
                    <a:pt x="0" y="3273"/>
                    <a:pt x="0" y="3895"/>
                  </a:cubicBezTo>
                  <a:cubicBezTo>
                    <a:pt x="0" y="4544"/>
                    <a:pt x="54" y="5221"/>
                    <a:pt x="271" y="5870"/>
                  </a:cubicBezTo>
                  <a:cubicBezTo>
                    <a:pt x="460" y="6519"/>
                    <a:pt x="757" y="7195"/>
                    <a:pt x="1298" y="7817"/>
                  </a:cubicBezTo>
                  <a:cubicBezTo>
                    <a:pt x="1893" y="7195"/>
                    <a:pt x="2164" y="6519"/>
                    <a:pt x="2353" y="5870"/>
                  </a:cubicBezTo>
                  <a:cubicBezTo>
                    <a:pt x="2516" y="5221"/>
                    <a:pt x="2624" y="4544"/>
                    <a:pt x="2624" y="3895"/>
                  </a:cubicBezTo>
                  <a:cubicBezTo>
                    <a:pt x="2624" y="3273"/>
                    <a:pt x="2570" y="2597"/>
                    <a:pt x="2353" y="1948"/>
                  </a:cubicBezTo>
                  <a:cubicBezTo>
                    <a:pt x="2164" y="1299"/>
                    <a:pt x="1839" y="622"/>
                    <a:pt x="1298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2"/>
            <p:cNvSpPr/>
            <p:nvPr/>
          </p:nvSpPr>
          <p:spPr>
            <a:xfrm>
              <a:off x="744551" y="4682809"/>
              <a:ext cx="38350" cy="111528"/>
            </a:xfrm>
            <a:custGeom>
              <a:avLst/>
              <a:gdLst/>
              <a:ahLst/>
              <a:cxnLst/>
              <a:rect l="l" t="t" r="r" b="b"/>
              <a:pathLst>
                <a:path w="2679" h="7791" extrusionOk="0">
                  <a:moveTo>
                    <a:pt x="839" y="0"/>
                  </a:moveTo>
                  <a:cubicBezTo>
                    <a:pt x="488" y="758"/>
                    <a:pt x="271" y="1407"/>
                    <a:pt x="163" y="2002"/>
                  </a:cubicBezTo>
                  <a:cubicBezTo>
                    <a:pt x="28" y="2651"/>
                    <a:pt x="1" y="3300"/>
                    <a:pt x="28" y="3949"/>
                  </a:cubicBezTo>
                  <a:cubicBezTo>
                    <a:pt x="82" y="4572"/>
                    <a:pt x="163" y="5221"/>
                    <a:pt x="380" y="5870"/>
                  </a:cubicBezTo>
                  <a:cubicBezTo>
                    <a:pt x="569" y="6465"/>
                    <a:pt x="893" y="7141"/>
                    <a:pt x="1434" y="7790"/>
                  </a:cubicBezTo>
                  <a:cubicBezTo>
                    <a:pt x="1975" y="7114"/>
                    <a:pt x="2246" y="6465"/>
                    <a:pt x="2435" y="5789"/>
                  </a:cubicBezTo>
                  <a:cubicBezTo>
                    <a:pt x="2598" y="5167"/>
                    <a:pt x="2679" y="4490"/>
                    <a:pt x="2652" y="3814"/>
                  </a:cubicBezTo>
                  <a:cubicBezTo>
                    <a:pt x="2598" y="3138"/>
                    <a:pt x="2462" y="2462"/>
                    <a:pt x="2192" y="1813"/>
                  </a:cubicBezTo>
                  <a:cubicBezTo>
                    <a:pt x="1921" y="1163"/>
                    <a:pt x="1516" y="487"/>
                    <a:pt x="839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32"/>
            <p:cNvSpPr/>
            <p:nvPr/>
          </p:nvSpPr>
          <p:spPr>
            <a:xfrm>
              <a:off x="840590" y="4848148"/>
              <a:ext cx="37563" cy="110369"/>
            </a:xfrm>
            <a:custGeom>
              <a:avLst/>
              <a:gdLst/>
              <a:ahLst/>
              <a:cxnLst/>
              <a:rect l="l" t="t" r="r" b="b"/>
              <a:pathLst>
                <a:path w="2624" h="7710" extrusionOk="0">
                  <a:moveTo>
                    <a:pt x="1298" y="0"/>
                  </a:moveTo>
                  <a:cubicBezTo>
                    <a:pt x="730" y="649"/>
                    <a:pt x="460" y="1299"/>
                    <a:pt x="271" y="1921"/>
                  </a:cubicBezTo>
                  <a:cubicBezTo>
                    <a:pt x="81" y="2570"/>
                    <a:pt x="0" y="3219"/>
                    <a:pt x="0" y="3868"/>
                  </a:cubicBezTo>
                  <a:cubicBezTo>
                    <a:pt x="0" y="4490"/>
                    <a:pt x="54" y="5140"/>
                    <a:pt x="271" y="5789"/>
                  </a:cubicBezTo>
                  <a:cubicBezTo>
                    <a:pt x="460" y="6438"/>
                    <a:pt x="757" y="7060"/>
                    <a:pt x="1298" y="7709"/>
                  </a:cubicBezTo>
                  <a:cubicBezTo>
                    <a:pt x="1866" y="7060"/>
                    <a:pt x="2164" y="6438"/>
                    <a:pt x="2353" y="5789"/>
                  </a:cubicBezTo>
                  <a:cubicBezTo>
                    <a:pt x="2516" y="5140"/>
                    <a:pt x="2624" y="4490"/>
                    <a:pt x="2624" y="3868"/>
                  </a:cubicBezTo>
                  <a:cubicBezTo>
                    <a:pt x="2624" y="3219"/>
                    <a:pt x="2543" y="2570"/>
                    <a:pt x="2353" y="1921"/>
                  </a:cubicBezTo>
                  <a:cubicBezTo>
                    <a:pt x="2164" y="1272"/>
                    <a:pt x="1839" y="649"/>
                    <a:pt x="1298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32"/>
            <p:cNvSpPr/>
            <p:nvPr/>
          </p:nvSpPr>
          <p:spPr>
            <a:xfrm>
              <a:off x="646980" y="4922099"/>
              <a:ext cx="38736" cy="122765"/>
            </a:xfrm>
            <a:custGeom>
              <a:avLst/>
              <a:gdLst/>
              <a:ahLst/>
              <a:cxnLst/>
              <a:rect l="l" t="t" r="r" b="b"/>
              <a:pathLst>
                <a:path w="2706" h="8576" extrusionOk="0">
                  <a:moveTo>
                    <a:pt x="1272" y="1"/>
                  </a:moveTo>
                  <a:cubicBezTo>
                    <a:pt x="731" y="758"/>
                    <a:pt x="460" y="1461"/>
                    <a:pt x="271" y="2138"/>
                  </a:cubicBezTo>
                  <a:cubicBezTo>
                    <a:pt x="55" y="2841"/>
                    <a:pt x="0" y="3598"/>
                    <a:pt x="28" y="4329"/>
                  </a:cubicBezTo>
                  <a:cubicBezTo>
                    <a:pt x="55" y="5086"/>
                    <a:pt x="190" y="5816"/>
                    <a:pt x="460" y="6547"/>
                  </a:cubicBezTo>
                  <a:cubicBezTo>
                    <a:pt x="731" y="7250"/>
                    <a:pt x="1137" y="7953"/>
                    <a:pt x="1813" y="8575"/>
                  </a:cubicBezTo>
                  <a:cubicBezTo>
                    <a:pt x="2218" y="7764"/>
                    <a:pt x="2381" y="7033"/>
                    <a:pt x="2516" y="6330"/>
                  </a:cubicBezTo>
                  <a:cubicBezTo>
                    <a:pt x="2651" y="5627"/>
                    <a:pt x="2705" y="4951"/>
                    <a:pt x="2651" y="4247"/>
                  </a:cubicBezTo>
                  <a:cubicBezTo>
                    <a:pt x="2624" y="3571"/>
                    <a:pt x="2516" y="2841"/>
                    <a:pt x="2327" y="2138"/>
                  </a:cubicBezTo>
                  <a:cubicBezTo>
                    <a:pt x="2110" y="1434"/>
                    <a:pt x="1813" y="731"/>
                    <a:pt x="1272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32"/>
            <p:cNvSpPr/>
            <p:nvPr/>
          </p:nvSpPr>
          <p:spPr>
            <a:xfrm>
              <a:off x="771277" y="5056073"/>
              <a:ext cx="37963" cy="99532"/>
            </a:xfrm>
            <a:custGeom>
              <a:avLst/>
              <a:gdLst/>
              <a:ahLst/>
              <a:cxnLst/>
              <a:rect l="l" t="t" r="r" b="b"/>
              <a:pathLst>
                <a:path w="2652" h="6953" extrusionOk="0">
                  <a:moveTo>
                    <a:pt x="839" y="1"/>
                  </a:moveTo>
                  <a:cubicBezTo>
                    <a:pt x="460" y="677"/>
                    <a:pt x="271" y="1299"/>
                    <a:pt x="163" y="1840"/>
                  </a:cubicBezTo>
                  <a:cubicBezTo>
                    <a:pt x="27" y="2408"/>
                    <a:pt x="0" y="2949"/>
                    <a:pt x="27" y="3517"/>
                  </a:cubicBezTo>
                  <a:cubicBezTo>
                    <a:pt x="54" y="4112"/>
                    <a:pt x="163" y="4653"/>
                    <a:pt x="379" y="5221"/>
                  </a:cubicBezTo>
                  <a:cubicBezTo>
                    <a:pt x="568" y="5789"/>
                    <a:pt x="866" y="6357"/>
                    <a:pt x="1407" y="6952"/>
                  </a:cubicBezTo>
                  <a:cubicBezTo>
                    <a:pt x="1948" y="6357"/>
                    <a:pt x="2218" y="5789"/>
                    <a:pt x="2435" y="5194"/>
                  </a:cubicBezTo>
                  <a:cubicBezTo>
                    <a:pt x="2597" y="4626"/>
                    <a:pt x="2651" y="4004"/>
                    <a:pt x="2624" y="3382"/>
                  </a:cubicBezTo>
                  <a:cubicBezTo>
                    <a:pt x="2597" y="2787"/>
                    <a:pt x="2462" y="2192"/>
                    <a:pt x="2191" y="1597"/>
                  </a:cubicBezTo>
                  <a:cubicBezTo>
                    <a:pt x="1894" y="1029"/>
                    <a:pt x="1515" y="461"/>
                    <a:pt x="839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32"/>
            <p:cNvSpPr/>
            <p:nvPr/>
          </p:nvSpPr>
          <p:spPr>
            <a:xfrm>
              <a:off x="2157871" y="4232102"/>
              <a:ext cx="37963" cy="92933"/>
            </a:xfrm>
            <a:custGeom>
              <a:avLst/>
              <a:gdLst/>
              <a:ahLst/>
              <a:cxnLst/>
              <a:rect l="l" t="t" r="r" b="b"/>
              <a:pathLst>
                <a:path w="2652" h="6492" extrusionOk="0">
                  <a:moveTo>
                    <a:pt x="1326" y="0"/>
                  </a:moveTo>
                  <a:cubicBezTo>
                    <a:pt x="785" y="541"/>
                    <a:pt x="514" y="1082"/>
                    <a:pt x="271" y="1623"/>
                  </a:cubicBezTo>
                  <a:cubicBezTo>
                    <a:pt x="108" y="2164"/>
                    <a:pt x="0" y="2705"/>
                    <a:pt x="0" y="3246"/>
                  </a:cubicBezTo>
                  <a:cubicBezTo>
                    <a:pt x="0" y="3787"/>
                    <a:pt x="54" y="4328"/>
                    <a:pt x="271" y="4869"/>
                  </a:cubicBezTo>
                  <a:cubicBezTo>
                    <a:pt x="487" y="5410"/>
                    <a:pt x="785" y="5951"/>
                    <a:pt x="1326" y="6492"/>
                  </a:cubicBezTo>
                  <a:cubicBezTo>
                    <a:pt x="1894" y="5951"/>
                    <a:pt x="2164" y="5410"/>
                    <a:pt x="2381" y="4869"/>
                  </a:cubicBezTo>
                  <a:cubicBezTo>
                    <a:pt x="2543" y="4328"/>
                    <a:pt x="2651" y="3787"/>
                    <a:pt x="2651" y="3246"/>
                  </a:cubicBezTo>
                  <a:cubicBezTo>
                    <a:pt x="2651" y="2705"/>
                    <a:pt x="2570" y="2164"/>
                    <a:pt x="2381" y="1623"/>
                  </a:cubicBezTo>
                  <a:cubicBezTo>
                    <a:pt x="2164" y="1082"/>
                    <a:pt x="1867" y="541"/>
                    <a:pt x="132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2"/>
            <p:cNvSpPr/>
            <p:nvPr/>
          </p:nvSpPr>
          <p:spPr>
            <a:xfrm>
              <a:off x="2639942" y="3658643"/>
              <a:ext cx="37963" cy="102624"/>
            </a:xfrm>
            <a:custGeom>
              <a:avLst/>
              <a:gdLst/>
              <a:ahLst/>
              <a:cxnLst/>
              <a:rect l="l" t="t" r="r" b="b"/>
              <a:pathLst>
                <a:path w="2652" h="7169" extrusionOk="0">
                  <a:moveTo>
                    <a:pt x="1028" y="0"/>
                  </a:moveTo>
                  <a:cubicBezTo>
                    <a:pt x="623" y="704"/>
                    <a:pt x="406" y="1272"/>
                    <a:pt x="244" y="1894"/>
                  </a:cubicBezTo>
                  <a:cubicBezTo>
                    <a:pt x="109" y="2435"/>
                    <a:pt x="0" y="3003"/>
                    <a:pt x="0" y="3571"/>
                  </a:cubicBezTo>
                  <a:cubicBezTo>
                    <a:pt x="0" y="4139"/>
                    <a:pt x="82" y="4734"/>
                    <a:pt x="244" y="5329"/>
                  </a:cubicBezTo>
                  <a:cubicBezTo>
                    <a:pt x="406" y="5924"/>
                    <a:pt x="677" y="6546"/>
                    <a:pt x="1218" y="7168"/>
                  </a:cubicBezTo>
                  <a:cubicBezTo>
                    <a:pt x="1759" y="6546"/>
                    <a:pt x="2056" y="6005"/>
                    <a:pt x="2300" y="5410"/>
                  </a:cubicBezTo>
                  <a:cubicBezTo>
                    <a:pt x="2543" y="4788"/>
                    <a:pt x="2651" y="4193"/>
                    <a:pt x="2651" y="3571"/>
                  </a:cubicBezTo>
                  <a:cubicBezTo>
                    <a:pt x="2651" y="2922"/>
                    <a:pt x="2543" y="2299"/>
                    <a:pt x="2300" y="1677"/>
                  </a:cubicBezTo>
                  <a:cubicBezTo>
                    <a:pt x="2056" y="1082"/>
                    <a:pt x="1705" y="433"/>
                    <a:pt x="1028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2"/>
            <p:cNvSpPr/>
            <p:nvPr/>
          </p:nvSpPr>
          <p:spPr>
            <a:xfrm>
              <a:off x="2780501" y="3737246"/>
              <a:ext cx="37577" cy="110369"/>
            </a:xfrm>
            <a:custGeom>
              <a:avLst/>
              <a:gdLst/>
              <a:ahLst/>
              <a:cxnLst/>
              <a:rect l="l" t="t" r="r" b="b"/>
              <a:pathLst>
                <a:path w="2625" h="7710" extrusionOk="0">
                  <a:moveTo>
                    <a:pt x="1299" y="0"/>
                  </a:moveTo>
                  <a:cubicBezTo>
                    <a:pt x="758" y="649"/>
                    <a:pt x="487" y="1299"/>
                    <a:pt x="244" y="1948"/>
                  </a:cubicBezTo>
                  <a:cubicBezTo>
                    <a:pt x="81" y="2570"/>
                    <a:pt x="0" y="3219"/>
                    <a:pt x="0" y="3868"/>
                  </a:cubicBezTo>
                  <a:cubicBezTo>
                    <a:pt x="0" y="4490"/>
                    <a:pt x="54" y="5140"/>
                    <a:pt x="244" y="5789"/>
                  </a:cubicBezTo>
                  <a:cubicBezTo>
                    <a:pt x="460" y="6438"/>
                    <a:pt x="758" y="7087"/>
                    <a:pt x="1299" y="7709"/>
                  </a:cubicBezTo>
                  <a:cubicBezTo>
                    <a:pt x="1894" y="7087"/>
                    <a:pt x="2137" y="6438"/>
                    <a:pt x="2354" y="5789"/>
                  </a:cubicBezTo>
                  <a:cubicBezTo>
                    <a:pt x="2516" y="5140"/>
                    <a:pt x="2624" y="4490"/>
                    <a:pt x="2624" y="3868"/>
                  </a:cubicBezTo>
                  <a:cubicBezTo>
                    <a:pt x="2624" y="3219"/>
                    <a:pt x="2570" y="2570"/>
                    <a:pt x="2354" y="1948"/>
                  </a:cubicBezTo>
                  <a:cubicBezTo>
                    <a:pt x="2137" y="1299"/>
                    <a:pt x="1840" y="649"/>
                    <a:pt x="1299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2"/>
            <p:cNvSpPr/>
            <p:nvPr/>
          </p:nvSpPr>
          <p:spPr>
            <a:xfrm>
              <a:off x="2652339" y="3877805"/>
              <a:ext cx="38336" cy="98745"/>
            </a:xfrm>
            <a:custGeom>
              <a:avLst/>
              <a:gdLst/>
              <a:ahLst/>
              <a:cxnLst/>
              <a:rect l="l" t="t" r="r" b="b"/>
              <a:pathLst>
                <a:path w="2678" h="6898" extrusionOk="0">
                  <a:moveTo>
                    <a:pt x="920" y="0"/>
                  </a:moveTo>
                  <a:cubicBezTo>
                    <a:pt x="514" y="676"/>
                    <a:pt x="325" y="1244"/>
                    <a:pt x="216" y="1812"/>
                  </a:cubicBezTo>
                  <a:cubicBezTo>
                    <a:pt x="81" y="2353"/>
                    <a:pt x="0" y="2894"/>
                    <a:pt x="0" y="3435"/>
                  </a:cubicBezTo>
                  <a:cubicBezTo>
                    <a:pt x="0" y="3976"/>
                    <a:pt x="81" y="4490"/>
                    <a:pt x="216" y="5058"/>
                  </a:cubicBezTo>
                  <a:cubicBezTo>
                    <a:pt x="352" y="5599"/>
                    <a:pt x="514" y="6194"/>
                    <a:pt x="920" y="6898"/>
                  </a:cubicBezTo>
                  <a:cubicBezTo>
                    <a:pt x="1596" y="6465"/>
                    <a:pt x="2002" y="5924"/>
                    <a:pt x="2272" y="5302"/>
                  </a:cubicBezTo>
                  <a:cubicBezTo>
                    <a:pt x="2543" y="4734"/>
                    <a:pt x="2678" y="4084"/>
                    <a:pt x="2678" y="3435"/>
                  </a:cubicBezTo>
                  <a:cubicBezTo>
                    <a:pt x="2678" y="2813"/>
                    <a:pt x="2543" y="2191"/>
                    <a:pt x="2272" y="1596"/>
                  </a:cubicBezTo>
                  <a:cubicBezTo>
                    <a:pt x="1975" y="1001"/>
                    <a:pt x="1596" y="433"/>
                    <a:pt x="920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32"/>
            <p:cNvSpPr/>
            <p:nvPr/>
          </p:nvSpPr>
          <p:spPr>
            <a:xfrm>
              <a:off x="2759201" y="4002088"/>
              <a:ext cx="38736" cy="118113"/>
            </a:xfrm>
            <a:custGeom>
              <a:avLst/>
              <a:gdLst/>
              <a:ahLst/>
              <a:cxnLst/>
              <a:rect l="l" t="t" r="r" b="b"/>
              <a:pathLst>
                <a:path w="2706" h="8251" extrusionOk="0">
                  <a:moveTo>
                    <a:pt x="1137" y="1"/>
                  </a:moveTo>
                  <a:cubicBezTo>
                    <a:pt x="758" y="785"/>
                    <a:pt x="542" y="1434"/>
                    <a:pt x="325" y="2084"/>
                  </a:cubicBezTo>
                  <a:cubicBezTo>
                    <a:pt x="163" y="2733"/>
                    <a:pt x="55" y="3382"/>
                    <a:pt x="28" y="4058"/>
                  </a:cubicBezTo>
                  <a:cubicBezTo>
                    <a:pt x="1" y="4734"/>
                    <a:pt x="55" y="5411"/>
                    <a:pt x="190" y="6114"/>
                  </a:cubicBezTo>
                  <a:cubicBezTo>
                    <a:pt x="325" y="6844"/>
                    <a:pt x="596" y="7575"/>
                    <a:pt x="1137" y="8251"/>
                  </a:cubicBezTo>
                  <a:cubicBezTo>
                    <a:pt x="1678" y="7575"/>
                    <a:pt x="2002" y="6925"/>
                    <a:pt x="2246" y="6249"/>
                  </a:cubicBezTo>
                  <a:cubicBezTo>
                    <a:pt x="2489" y="5573"/>
                    <a:pt x="2624" y="4897"/>
                    <a:pt x="2651" y="4193"/>
                  </a:cubicBezTo>
                  <a:cubicBezTo>
                    <a:pt x="2706" y="3490"/>
                    <a:pt x="2624" y="2733"/>
                    <a:pt x="2381" y="2030"/>
                  </a:cubicBezTo>
                  <a:cubicBezTo>
                    <a:pt x="2192" y="1299"/>
                    <a:pt x="1813" y="569"/>
                    <a:pt x="1137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32"/>
            <p:cNvSpPr/>
            <p:nvPr/>
          </p:nvSpPr>
          <p:spPr>
            <a:xfrm>
              <a:off x="2520684" y="4036559"/>
              <a:ext cx="39123" cy="99518"/>
            </a:xfrm>
            <a:custGeom>
              <a:avLst/>
              <a:gdLst/>
              <a:ahLst/>
              <a:cxnLst/>
              <a:rect l="l" t="t" r="r" b="b"/>
              <a:pathLst>
                <a:path w="2733" h="6952" extrusionOk="0">
                  <a:moveTo>
                    <a:pt x="1840" y="0"/>
                  </a:moveTo>
                  <a:cubicBezTo>
                    <a:pt x="1190" y="433"/>
                    <a:pt x="785" y="1001"/>
                    <a:pt x="514" y="1623"/>
                  </a:cubicBezTo>
                  <a:cubicBezTo>
                    <a:pt x="244" y="2191"/>
                    <a:pt x="109" y="2813"/>
                    <a:pt x="81" y="3408"/>
                  </a:cubicBezTo>
                  <a:cubicBezTo>
                    <a:pt x="0" y="4031"/>
                    <a:pt x="109" y="4599"/>
                    <a:pt x="298" y="5194"/>
                  </a:cubicBezTo>
                  <a:cubicBezTo>
                    <a:pt x="460" y="5816"/>
                    <a:pt x="758" y="6384"/>
                    <a:pt x="1299" y="6952"/>
                  </a:cubicBezTo>
                  <a:cubicBezTo>
                    <a:pt x="1840" y="6384"/>
                    <a:pt x="2137" y="5816"/>
                    <a:pt x="2354" y="5248"/>
                  </a:cubicBezTo>
                  <a:cubicBezTo>
                    <a:pt x="2543" y="4653"/>
                    <a:pt x="2651" y="4085"/>
                    <a:pt x="2678" y="3544"/>
                  </a:cubicBezTo>
                  <a:cubicBezTo>
                    <a:pt x="2732" y="2976"/>
                    <a:pt x="2678" y="2435"/>
                    <a:pt x="2543" y="1867"/>
                  </a:cubicBezTo>
                  <a:cubicBezTo>
                    <a:pt x="2408" y="1272"/>
                    <a:pt x="2245" y="704"/>
                    <a:pt x="1840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2"/>
            <p:cNvSpPr/>
            <p:nvPr/>
          </p:nvSpPr>
          <p:spPr>
            <a:xfrm>
              <a:off x="2653112" y="4170533"/>
              <a:ext cx="38736" cy="94880"/>
            </a:xfrm>
            <a:custGeom>
              <a:avLst/>
              <a:gdLst/>
              <a:ahLst/>
              <a:cxnLst/>
              <a:rect l="l" t="t" r="r" b="b"/>
              <a:pathLst>
                <a:path w="2706" h="6628" extrusionOk="0">
                  <a:moveTo>
                    <a:pt x="1407" y="0"/>
                  </a:moveTo>
                  <a:cubicBezTo>
                    <a:pt x="866" y="541"/>
                    <a:pt x="568" y="1109"/>
                    <a:pt x="379" y="1650"/>
                  </a:cubicBezTo>
                  <a:cubicBezTo>
                    <a:pt x="162" y="2191"/>
                    <a:pt x="54" y="2705"/>
                    <a:pt x="27" y="3246"/>
                  </a:cubicBezTo>
                  <a:cubicBezTo>
                    <a:pt x="0" y="3787"/>
                    <a:pt x="27" y="4301"/>
                    <a:pt x="162" y="4842"/>
                  </a:cubicBezTo>
                  <a:cubicBezTo>
                    <a:pt x="298" y="5410"/>
                    <a:pt x="460" y="5951"/>
                    <a:pt x="866" y="6627"/>
                  </a:cubicBezTo>
                  <a:cubicBezTo>
                    <a:pt x="1542" y="6222"/>
                    <a:pt x="1948" y="5681"/>
                    <a:pt x="2218" y="5140"/>
                  </a:cubicBezTo>
                  <a:cubicBezTo>
                    <a:pt x="2489" y="4572"/>
                    <a:pt x="2624" y="4004"/>
                    <a:pt x="2678" y="3408"/>
                  </a:cubicBezTo>
                  <a:cubicBezTo>
                    <a:pt x="2705" y="2840"/>
                    <a:pt x="2597" y="2272"/>
                    <a:pt x="2435" y="1704"/>
                  </a:cubicBezTo>
                  <a:cubicBezTo>
                    <a:pt x="2272" y="1109"/>
                    <a:pt x="1948" y="541"/>
                    <a:pt x="1407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32"/>
            <p:cNvSpPr/>
            <p:nvPr/>
          </p:nvSpPr>
          <p:spPr>
            <a:xfrm>
              <a:off x="2560952" y="4340122"/>
              <a:ext cx="38736" cy="94880"/>
            </a:xfrm>
            <a:custGeom>
              <a:avLst/>
              <a:gdLst/>
              <a:ahLst/>
              <a:cxnLst/>
              <a:rect l="l" t="t" r="r" b="b"/>
              <a:pathLst>
                <a:path w="2706" h="6628" extrusionOk="0">
                  <a:moveTo>
                    <a:pt x="1434" y="1"/>
                  </a:moveTo>
                  <a:cubicBezTo>
                    <a:pt x="893" y="542"/>
                    <a:pt x="596" y="1110"/>
                    <a:pt x="379" y="1651"/>
                  </a:cubicBezTo>
                  <a:cubicBezTo>
                    <a:pt x="190" y="2192"/>
                    <a:pt x="82" y="2706"/>
                    <a:pt x="55" y="3247"/>
                  </a:cubicBezTo>
                  <a:cubicBezTo>
                    <a:pt x="0" y="3788"/>
                    <a:pt x="55" y="4275"/>
                    <a:pt x="190" y="4816"/>
                  </a:cubicBezTo>
                  <a:cubicBezTo>
                    <a:pt x="325" y="5411"/>
                    <a:pt x="487" y="5952"/>
                    <a:pt x="893" y="6628"/>
                  </a:cubicBezTo>
                  <a:cubicBezTo>
                    <a:pt x="1569" y="6222"/>
                    <a:pt x="1975" y="5681"/>
                    <a:pt x="2246" y="5140"/>
                  </a:cubicBezTo>
                  <a:cubicBezTo>
                    <a:pt x="2516" y="4545"/>
                    <a:pt x="2651" y="3977"/>
                    <a:pt x="2678" y="3409"/>
                  </a:cubicBezTo>
                  <a:cubicBezTo>
                    <a:pt x="2705" y="2841"/>
                    <a:pt x="2624" y="2246"/>
                    <a:pt x="2435" y="1678"/>
                  </a:cubicBezTo>
                  <a:cubicBezTo>
                    <a:pt x="2273" y="1110"/>
                    <a:pt x="1975" y="542"/>
                    <a:pt x="1434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32"/>
            <p:cNvSpPr/>
            <p:nvPr/>
          </p:nvSpPr>
          <p:spPr>
            <a:xfrm>
              <a:off x="2463768" y="4205375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6" y="1867"/>
                  </a:cubicBezTo>
                  <a:cubicBezTo>
                    <a:pt x="81" y="2435"/>
                    <a:pt x="0" y="3003"/>
                    <a:pt x="27" y="3598"/>
                  </a:cubicBezTo>
                  <a:cubicBezTo>
                    <a:pt x="81" y="4166"/>
                    <a:pt x="162" y="4734"/>
                    <a:pt x="379" y="5302"/>
                  </a:cubicBezTo>
                  <a:cubicBezTo>
                    <a:pt x="568" y="5897"/>
                    <a:pt x="893" y="6465"/>
                    <a:pt x="1434" y="7061"/>
                  </a:cubicBezTo>
                  <a:cubicBezTo>
                    <a:pt x="1975" y="6465"/>
                    <a:pt x="2245" y="5897"/>
                    <a:pt x="2435" y="5275"/>
                  </a:cubicBezTo>
                  <a:cubicBezTo>
                    <a:pt x="2651" y="4680"/>
                    <a:pt x="2705" y="4058"/>
                    <a:pt x="2678" y="3463"/>
                  </a:cubicBezTo>
                  <a:cubicBezTo>
                    <a:pt x="2651" y="2841"/>
                    <a:pt x="2543" y="2246"/>
                    <a:pt x="2272" y="1624"/>
                  </a:cubicBezTo>
                  <a:cubicBezTo>
                    <a:pt x="2002" y="1056"/>
                    <a:pt x="1623" y="379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2"/>
            <p:cNvSpPr/>
            <p:nvPr/>
          </p:nvSpPr>
          <p:spPr>
            <a:xfrm>
              <a:off x="2265505" y="436528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67" y="1"/>
                  </a:moveTo>
                  <a:cubicBezTo>
                    <a:pt x="569" y="704"/>
                    <a:pt x="326" y="1218"/>
                    <a:pt x="190" y="1840"/>
                  </a:cubicBezTo>
                  <a:cubicBezTo>
                    <a:pt x="55" y="2435"/>
                    <a:pt x="1" y="3003"/>
                    <a:pt x="28" y="3571"/>
                  </a:cubicBezTo>
                  <a:cubicBezTo>
                    <a:pt x="55" y="4140"/>
                    <a:pt x="163" y="4735"/>
                    <a:pt x="353" y="5303"/>
                  </a:cubicBezTo>
                  <a:cubicBezTo>
                    <a:pt x="569" y="5871"/>
                    <a:pt x="867" y="6439"/>
                    <a:pt x="1407" y="7061"/>
                  </a:cubicBezTo>
                  <a:cubicBezTo>
                    <a:pt x="1948" y="6439"/>
                    <a:pt x="2219" y="5871"/>
                    <a:pt x="2435" y="5276"/>
                  </a:cubicBezTo>
                  <a:cubicBezTo>
                    <a:pt x="2625" y="4653"/>
                    <a:pt x="2706" y="4058"/>
                    <a:pt x="2652" y="3436"/>
                  </a:cubicBezTo>
                  <a:cubicBezTo>
                    <a:pt x="2625" y="2841"/>
                    <a:pt x="2517" y="2219"/>
                    <a:pt x="2246" y="1624"/>
                  </a:cubicBezTo>
                  <a:cubicBezTo>
                    <a:pt x="1976" y="1029"/>
                    <a:pt x="1624" y="353"/>
                    <a:pt x="867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2"/>
            <p:cNvSpPr/>
            <p:nvPr/>
          </p:nvSpPr>
          <p:spPr>
            <a:xfrm>
              <a:off x="2159030" y="4510500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66" y="0"/>
                  </a:moveTo>
                  <a:cubicBezTo>
                    <a:pt x="568" y="704"/>
                    <a:pt x="325" y="1218"/>
                    <a:pt x="190" y="1840"/>
                  </a:cubicBezTo>
                  <a:cubicBezTo>
                    <a:pt x="55" y="2435"/>
                    <a:pt x="0" y="3003"/>
                    <a:pt x="27" y="3571"/>
                  </a:cubicBezTo>
                  <a:cubicBezTo>
                    <a:pt x="55" y="4139"/>
                    <a:pt x="163" y="4734"/>
                    <a:pt x="352" y="5302"/>
                  </a:cubicBezTo>
                  <a:cubicBezTo>
                    <a:pt x="568" y="5870"/>
                    <a:pt x="866" y="6438"/>
                    <a:pt x="1407" y="7060"/>
                  </a:cubicBezTo>
                  <a:cubicBezTo>
                    <a:pt x="1948" y="6438"/>
                    <a:pt x="2218" y="5870"/>
                    <a:pt x="2435" y="5275"/>
                  </a:cubicBezTo>
                  <a:cubicBezTo>
                    <a:pt x="2624" y="4653"/>
                    <a:pt x="2705" y="4058"/>
                    <a:pt x="2651" y="3436"/>
                  </a:cubicBezTo>
                  <a:cubicBezTo>
                    <a:pt x="2624" y="2841"/>
                    <a:pt x="2516" y="2218"/>
                    <a:pt x="2246" y="1623"/>
                  </a:cubicBezTo>
                  <a:cubicBezTo>
                    <a:pt x="1975" y="1028"/>
                    <a:pt x="1623" y="352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32"/>
            <p:cNvSpPr/>
            <p:nvPr/>
          </p:nvSpPr>
          <p:spPr>
            <a:xfrm>
              <a:off x="2066870" y="4660349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0"/>
                  </a:moveTo>
                  <a:cubicBezTo>
                    <a:pt x="569" y="704"/>
                    <a:pt x="352" y="1218"/>
                    <a:pt x="217" y="1867"/>
                  </a:cubicBezTo>
                  <a:cubicBezTo>
                    <a:pt x="82" y="2435"/>
                    <a:pt x="1" y="3003"/>
                    <a:pt x="28" y="3598"/>
                  </a:cubicBezTo>
                  <a:cubicBezTo>
                    <a:pt x="82" y="4166"/>
                    <a:pt x="163" y="4734"/>
                    <a:pt x="379" y="5302"/>
                  </a:cubicBezTo>
                  <a:cubicBezTo>
                    <a:pt x="569" y="5897"/>
                    <a:pt x="893" y="6465"/>
                    <a:pt x="1434" y="7060"/>
                  </a:cubicBezTo>
                  <a:cubicBezTo>
                    <a:pt x="1975" y="6465"/>
                    <a:pt x="2246" y="5897"/>
                    <a:pt x="2435" y="5275"/>
                  </a:cubicBezTo>
                  <a:cubicBezTo>
                    <a:pt x="2652" y="4680"/>
                    <a:pt x="2706" y="4058"/>
                    <a:pt x="2679" y="3463"/>
                  </a:cubicBezTo>
                  <a:cubicBezTo>
                    <a:pt x="2652" y="2841"/>
                    <a:pt x="2543" y="2246"/>
                    <a:pt x="2273" y="1623"/>
                  </a:cubicBezTo>
                  <a:cubicBezTo>
                    <a:pt x="2002" y="1055"/>
                    <a:pt x="1624" y="379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32"/>
            <p:cNvSpPr/>
            <p:nvPr/>
          </p:nvSpPr>
          <p:spPr>
            <a:xfrm>
              <a:off x="1960395" y="4520177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35"/>
                    <a:pt x="0" y="3003"/>
                    <a:pt x="27" y="3571"/>
                  </a:cubicBezTo>
                  <a:cubicBezTo>
                    <a:pt x="81" y="4139"/>
                    <a:pt x="162" y="4734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75"/>
                  </a:cubicBezTo>
                  <a:cubicBezTo>
                    <a:pt x="2651" y="4653"/>
                    <a:pt x="2705" y="4058"/>
                    <a:pt x="2678" y="3436"/>
                  </a:cubicBezTo>
                  <a:cubicBezTo>
                    <a:pt x="2651" y="2841"/>
                    <a:pt x="2543" y="2219"/>
                    <a:pt x="2272" y="1624"/>
                  </a:cubicBezTo>
                  <a:cubicBezTo>
                    <a:pt x="2002" y="1029"/>
                    <a:pt x="1623" y="352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32"/>
            <p:cNvSpPr/>
            <p:nvPr/>
          </p:nvSpPr>
          <p:spPr>
            <a:xfrm>
              <a:off x="2047516" y="4384656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0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35"/>
                    <a:pt x="0" y="3003"/>
                    <a:pt x="27" y="3571"/>
                  </a:cubicBezTo>
                  <a:cubicBezTo>
                    <a:pt x="81" y="4139"/>
                    <a:pt x="163" y="4734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75"/>
                  </a:cubicBezTo>
                  <a:cubicBezTo>
                    <a:pt x="2651" y="4653"/>
                    <a:pt x="2705" y="4058"/>
                    <a:pt x="2678" y="3436"/>
                  </a:cubicBezTo>
                  <a:cubicBezTo>
                    <a:pt x="2651" y="2841"/>
                    <a:pt x="2543" y="2218"/>
                    <a:pt x="2272" y="1623"/>
                  </a:cubicBezTo>
                  <a:cubicBezTo>
                    <a:pt x="2002" y="1028"/>
                    <a:pt x="1623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32"/>
            <p:cNvSpPr/>
            <p:nvPr/>
          </p:nvSpPr>
          <p:spPr>
            <a:xfrm>
              <a:off x="1863583" y="4384656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4" y="0"/>
                  </a:moveTo>
                  <a:cubicBezTo>
                    <a:pt x="569" y="704"/>
                    <a:pt x="353" y="1218"/>
                    <a:pt x="217" y="1840"/>
                  </a:cubicBezTo>
                  <a:cubicBezTo>
                    <a:pt x="82" y="2435"/>
                    <a:pt x="1" y="3003"/>
                    <a:pt x="28" y="3571"/>
                  </a:cubicBezTo>
                  <a:cubicBezTo>
                    <a:pt x="82" y="4139"/>
                    <a:pt x="163" y="4734"/>
                    <a:pt x="380" y="5302"/>
                  </a:cubicBezTo>
                  <a:cubicBezTo>
                    <a:pt x="569" y="5870"/>
                    <a:pt x="894" y="6438"/>
                    <a:pt x="1435" y="7060"/>
                  </a:cubicBezTo>
                  <a:cubicBezTo>
                    <a:pt x="1976" y="6438"/>
                    <a:pt x="2246" y="5870"/>
                    <a:pt x="2435" y="5275"/>
                  </a:cubicBezTo>
                  <a:cubicBezTo>
                    <a:pt x="2652" y="4653"/>
                    <a:pt x="2706" y="4058"/>
                    <a:pt x="2679" y="3436"/>
                  </a:cubicBezTo>
                  <a:cubicBezTo>
                    <a:pt x="2652" y="2841"/>
                    <a:pt x="2544" y="2218"/>
                    <a:pt x="2273" y="1623"/>
                  </a:cubicBezTo>
                  <a:cubicBezTo>
                    <a:pt x="2003" y="1028"/>
                    <a:pt x="1624" y="352"/>
                    <a:pt x="894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32"/>
            <p:cNvSpPr/>
            <p:nvPr/>
          </p:nvSpPr>
          <p:spPr>
            <a:xfrm>
              <a:off x="1960395" y="4239459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93" y="0"/>
                  </a:moveTo>
                  <a:cubicBezTo>
                    <a:pt x="568" y="703"/>
                    <a:pt x="352" y="1217"/>
                    <a:pt x="217" y="1839"/>
                  </a:cubicBezTo>
                  <a:cubicBezTo>
                    <a:pt x="81" y="2434"/>
                    <a:pt x="0" y="3002"/>
                    <a:pt x="27" y="3570"/>
                  </a:cubicBezTo>
                  <a:cubicBezTo>
                    <a:pt x="81" y="4139"/>
                    <a:pt x="162" y="4734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75"/>
                  </a:cubicBezTo>
                  <a:cubicBezTo>
                    <a:pt x="2651" y="4652"/>
                    <a:pt x="2705" y="4057"/>
                    <a:pt x="2678" y="3435"/>
                  </a:cubicBezTo>
                  <a:cubicBezTo>
                    <a:pt x="2651" y="2840"/>
                    <a:pt x="2543" y="2218"/>
                    <a:pt x="2272" y="1623"/>
                  </a:cubicBezTo>
                  <a:cubicBezTo>
                    <a:pt x="2002" y="1028"/>
                    <a:pt x="1623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32"/>
            <p:cNvSpPr/>
            <p:nvPr/>
          </p:nvSpPr>
          <p:spPr>
            <a:xfrm>
              <a:off x="1433016" y="4462101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66" y="0"/>
                  </a:moveTo>
                  <a:cubicBezTo>
                    <a:pt x="568" y="704"/>
                    <a:pt x="325" y="1217"/>
                    <a:pt x="190" y="1840"/>
                  </a:cubicBezTo>
                  <a:cubicBezTo>
                    <a:pt x="54" y="2435"/>
                    <a:pt x="0" y="3003"/>
                    <a:pt x="27" y="3571"/>
                  </a:cubicBezTo>
                  <a:cubicBezTo>
                    <a:pt x="54" y="4139"/>
                    <a:pt x="163" y="4734"/>
                    <a:pt x="352" y="5302"/>
                  </a:cubicBezTo>
                  <a:cubicBezTo>
                    <a:pt x="568" y="5870"/>
                    <a:pt x="866" y="6438"/>
                    <a:pt x="1407" y="7060"/>
                  </a:cubicBezTo>
                  <a:cubicBezTo>
                    <a:pt x="1948" y="6438"/>
                    <a:pt x="2218" y="5870"/>
                    <a:pt x="2435" y="5275"/>
                  </a:cubicBezTo>
                  <a:cubicBezTo>
                    <a:pt x="2624" y="4653"/>
                    <a:pt x="2705" y="4058"/>
                    <a:pt x="2651" y="3436"/>
                  </a:cubicBezTo>
                  <a:cubicBezTo>
                    <a:pt x="2624" y="2840"/>
                    <a:pt x="2516" y="2218"/>
                    <a:pt x="2245" y="1623"/>
                  </a:cubicBezTo>
                  <a:cubicBezTo>
                    <a:pt x="1975" y="1028"/>
                    <a:pt x="1623" y="352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2"/>
            <p:cNvSpPr/>
            <p:nvPr/>
          </p:nvSpPr>
          <p:spPr>
            <a:xfrm>
              <a:off x="1699032" y="4423379"/>
              <a:ext cx="38722" cy="101078"/>
            </a:xfrm>
            <a:custGeom>
              <a:avLst/>
              <a:gdLst/>
              <a:ahLst/>
              <a:cxnLst/>
              <a:rect l="l" t="t" r="r" b="b"/>
              <a:pathLst>
                <a:path w="2705" h="7061" extrusionOk="0">
                  <a:moveTo>
                    <a:pt x="893" y="0"/>
                  </a:moveTo>
                  <a:cubicBezTo>
                    <a:pt x="568" y="704"/>
                    <a:pt x="352" y="1218"/>
                    <a:pt x="216" y="1840"/>
                  </a:cubicBezTo>
                  <a:cubicBezTo>
                    <a:pt x="81" y="2435"/>
                    <a:pt x="0" y="3003"/>
                    <a:pt x="27" y="3571"/>
                  </a:cubicBezTo>
                  <a:cubicBezTo>
                    <a:pt x="81" y="4139"/>
                    <a:pt x="162" y="4734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4" y="5275"/>
                  </a:cubicBezTo>
                  <a:cubicBezTo>
                    <a:pt x="2651" y="4653"/>
                    <a:pt x="2705" y="4058"/>
                    <a:pt x="2678" y="3436"/>
                  </a:cubicBezTo>
                  <a:cubicBezTo>
                    <a:pt x="2651" y="2841"/>
                    <a:pt x="2543" y="2218"/>
                    <a:pt x="2272" y="1623"/>
                  </a:cubicBezTo>
                  <a:cubicBezTo>
                    <a:pt x="2002" y="1028"/>
                    <a:pt x="1623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2"/>
            <p:cNvSpPr/>
            <p:nvPr/>
          </p:nvSpPr>
          <p:spPr>
            <a:xfrm>
              <a:off x="1960395" y="507194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08"/>
                    <a:pt x="0" y="3003"/>
                    <a:pt x="27" y="3571"/>
                  </a:cubicBezTo>
                  <a:cubicBezTo>
                    <a:pt x="81" y="4139"/>
                    <a:pt x="162" y="4707"/>
                    <a:pt x="379" y="5302"/>
                  </a:cubicBezTo>
                  <a:cubicBezTo>
                    <a:pt x="568" y="5870"/>
                    <a:pt x="893" y="6438"/>
                    <a:pt x="1434" y="7061"/>
                  </a:cubicBezTo>
                  <a:cubicBezTo>
                    <a:pt x="1975" y="6438"/>
                    <a:pt x="2245" y="5870"/>
                    <a:pt x="2435" y="5248"/>
                  </a:cubicBezTo>
                  <a:cubicBezTo>
                    <a:pt x="2651" y="4653"/>
                    <a:pt x="2705" y="4031"/>
                    <a:pt x="2678" y="3436"/>
                  </a:cubicBezTo>
                  <a:cubicBezTo>
                    <a:pt x="2651" y="2841"/>
                    <a:pt x="2543" y="2219"/>
                    <a:pt x="2272" y="1597"/>
                  </a:cubicBezTo>
                  <a:cubicBezTo>
                    <a:pt x="2002" y="1029"/>
                    <a:pt x="1623" y="352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2"/>
            <p:cNvSpPr/>
            <p:nvPr/>
          </p:nvSpPr>
          <p:spPr>
            <a:xfrm>
              <a:off x="2047516" y="493642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08"/>
                    <a:pt x="0" y="3003"/>
                    <a:pt x="27" y="3571"/>
                  </a:cubicBezTo>
                  <a:cubicBezTo>
                    <a:pt x="81" y="4139"/>
                    <a:pt x="163" y="4707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48"/>
                  </a:cubicBezTo>
                  <a:cubicBezTo>
                    <a:pt x="2651" y="4653"/>
                    <a:pt x="2705" y="4031"/>
                    <a:pt x="2678" y="3436"/>
                  </a:cubicBezTo>
                  <a:cubicBezTo>
                    <a:pt x="2651" y="2841"/>
                    <a:pt x="2543" y="2219"/>
                    <a:pt x="2272" y="1596"/>
                  </a:cubicBezTo>
                  <a:cubicBezTo>
                    <a:pt x="2002" y="1028"/>
                    <a:pt x="1623" y="352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2"/>
            <p:cNvSpPr/>
            <p:nvPr/>
          </p:nvSpPr>
          <p:spPr>
            <a:xfrm>
              <a:off x="2139662" y="4810585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67" y="1"/>
                  </a:moveTo>
                  <a:cubicBezTo>
                    <a:pt x="569" y="704"/>
                    <a:pt x="326" y="1218"/>
                    <a:pt x="190" y="1840"/>
                  </a:cubicBezTo>
                  <a:cubicBezTo>
                    <a:pt x="55" y="2408"/>
                    <a:pt x="1" y="3003"/>
                    <a:pt x="28" y="3571"/>
                  </a:cubicBezTo>
                  <a:cubicBezTo>
                    <a:pt x="55" y="4139"/>
                    <a:pt x="163" y="4707"/>
                    <a:pt x="353" y="5302"/>
                  </a:cubicBezTo>
                  <a:cubicBezTo>
                    <a:pt x="569" y="5870"/>
                    <a:pt x="867" y="6438"/>
                    <a:pt x="1408" y="7060"/>
                  </a:cubicBezTo>
                  <a:cubicBezTo>
                    <a:pt x="1949" y="6438"/>
                    <a:pt x="2219" y="5870"/>
                    <a:pt x="2435" y="5248"/>
                  </a:cubicBezTo>
                  <a:cubicBezTo>
                    <a:pt x="2625" y="4653"/>
                    <a:pt x="2706" y="4031"/>
                    <a:pt x="2652" y="3436"/>
                  </a:cubicBezTo>
                  <a:cubicBezTo>
                    <a:pt x="2625" y="2841"/>
                    <a:pt x="2517" y="2219"/>
                    <a:pt x="2246" y="1596"/>
                  </a:cubicBezTo>
                  <a:cubicBezTo>
                    <a:pt x="1976" y="1028"/>
                    <a:pt x="1624" y="352"/>
                    <a:pt x="867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2"/>
            <p:cNvSpPr/>
            <p:nvPr/>
          </p:nvSpPr>
          <p:spPr>
            <a:xfrm>
              <a:off x="2120308" y="5105646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66" y="0"/>
                  </a:moveTo>
                  <a:cubicBezTo>
                    <a:pt x="569" y="703"/>
                    <a:pt x="325" y="1217"/>
                    <a:pt x="190" y="1866"/>
                  </a:cubicBezTo>
                  <a:cubicBezTo>
                    <a:pt x="55" y="2434"/>
                    <a:pt x="1" y="3002"/>
                    <a:pt x="28" y="3571"/>
                  </a:cubicBezTo>
                  <a:cubicBezTo>
                    <a:pt x="55" y="4166"/>
                    <a:pt x="163" y="4734"/>
                    <a:pt x="352" y="5302"/>
                  </a:cubicBezTo>
                  <a:cubicBezTo>
                    <a:pt x="569" y="5870"/>
                    <a:pt x="866" y="6465"/>
                    <a:pt x="1407" y="7060"/>
                  </a:cubicBezTo>
                  <a:cubicBezTo>
                    <a:pt x="1948" y="6465"/>
                    <a:pt x="2219" y="5870"/>
                    <a:pt x="2435" y="5275"/>
                  </a:cubicBezTo>
                  <a:cubicBezTo>
                    <a:pt x="2624" y="4652"/>
                    <a:pt x="2705" y="4057"/>
                    <a:pt x="2651" y="3435"/>
                  </a:cubicBezTo>
                  <a:cubicBezTo>
                    <a:pt x="2624" y="2840"/>
                    <a:pt x="2516" y="2218"/>
                    <a:pt x="2246" y="1623"/>
                  </a:cubicBezTo>
                  <a:cubicBezTo>
                    <a:pt x="1975" y="1055"/>
                    <a:pt x="1623" y="379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2"/>
            <p:cNvSpPr/>
            <p:nvPr/>
          </p:nvSpPr>
          <p:spPr>
            <a:xfrm>
              <a:off x="1979749" y="4795869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9" y="704"/>
                    <a:pt x="352" y="1218"/>
                    <a:pt x="217" y="1867"/>
                  </a:cubicBezTo>
                  <a:cubicBezTo>
                    <a:pt x="82" y="2435"/>
                    <a:pt x="1" y="3003"/>
                    <a:pt x="28" y="3571"/>
                  </a:cubicBezTo>
                  <a:cubicBezTo>
                    <a:pt x="82" y="4166"/>
                    <a:pt x="163" y="4734"/>
                    <a:pt x="379" y="5302"/>
                  </a:cubicBezTo>
                  <a:cubicBezTo>
                    <a:pt x="569" y="5870"/>
                    <a:pt x="893" y="6465"/>
                    <a:pt x="1434" y="7061"/>
                  </a:cubicBezTo>
                  <a:cubicBezTo>
                    <a:pt x="1975" y="6465"/>
                    <a:pt x="2246" y="5870"/>
                    <a:pt x="2435" y="5275"/>
                  </a:cubicBezTo>
                  <a:cubicBezTo>
                    <a:pt x="2651" y="4653"/>
                    <a:pt x="2706" y="4058"/>
                    <a:pt x="2679" y="3436"/>
                  </a:cubicBezTo>
                  <a:cubicBezTo>
                    <a:pt x="2651" y="2841"/>
                    <a:pt x="2543" y="2219"/>
                    <a:pt x="2273" y="1624"/>
                  </a:cubicBezTo>
                  <a:cubicBezTo>
                    <a:pt x="2002" y="1056"/>
                    <a:pt x="1624" y="379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2"/>
            <p:cNvSpPr/>
            <p:nvPr/>
          </p:nvSpPr>
          <p:spPr>
            <a:xfrm>
              <a:off x="1553820" y="5120347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9" y="704"/>
                    <a:pt x="352" y="1218"/>
                    <a:pt x="217" y="1840"/>
                  </a:cubicBezTo>
                  <a:cubicBezTo>
                    <a:pt x="82" y="2408"/>
                    <a:pt x="1" y="3003"/>
                    <a:pt x="28" y="3571"/>
                  </a:cubicBezTo>
                  <a:cubicBezTo>
                    <a:pt x="82" y="4139"/>
                    <a:pt x="163" y="4707"/>
                    <a:pt x="379" y="5303"/>
                  </a:cubicBezTo>
                  <a:cubicBezTo>
                    <a:pt x="569" y="5871"/>
                    <a:pt x="893" y="6439"/>
                    <a:pt x="1434" y="7061"/>
                  </a:cubicBezTo>
                  <a:cubicBezTo>
                    <a:pt x="1975" y="6439"/>
                    <a:pt x="2246" y="5871"/>
                    <a:pt x="2435" y="5248"/>
                  </a:cubicBezTo>
                  <a:cubicBezTo>
                    <a:pt x="2651" y="4653"/>
                    <a:pt x="2706" y="4031"/>
                    <a:pt x="2678" y="3436"/>
                  </a:cubicBezTo>
                  <a:cubicBezTo>
                    <a:pt x="2651" y="2841"/>
                    <a:pt x="2543" y="2219"/>
                    <a:pt x="2273" y="1597"/>
                  </a:cubicBezTo>
                  <a:cubicBezTo>
                    <a:pt x="2002" y="1029"/>
                    <a:pt x="1624" y="353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2"/>
            <p:cNvSpPr/>
            <p:nvPr/>
          </p:nvSpPr>
          <p:spPr>
            <a:xfrm>
              <a:off x="1757108" y="5105646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93" y="0"/>
                  </a:moveTo>
                  <a:cubicBezTo>
                    <a:pt x="568" y="703"/>
                    <a:pt x="352" y="1217"/>
                    <a:pt x="217" y="1866"/>
                  </a:cubicBezTo>
                  <a:cubicBezTo>
                    <a:pt x="82" y="2434"/>
                    <a:pt x="0" y="3002"/>
                    <a:pt x="27" y="3571"/>
                  </a:cubicBezTo>
                  <a:cubicBezTo>
                    <a:pt x="82" y="4166"/>
                    <a:pt x="163" y="4734"/>
                    <a:pt x="379" y="5302"/>
                  </a:cubicBezTo>
                  <a:cubicBezTo>
                    <a:pt x="568" y="5870"/>
                    <a:pt x="893" y="6465"/>
                    <a:pt x="1434" y="7060"/>
                  </a:cubicBezTo>
                  <a:cubicBezTo>
                    <a:pt x="1975" y="6465"/>
                    <a:pt x="2245" y="5870"/>
                    <a:pt x="2435" y="5275"/>
                  </a:cubicBezTo>
                  <a:cubicBezTo>
                    <a:pt x="2651" y="4652"/>
                    <a:pt x="2705" y="4057"/>
                    <a:pt x="2678" y="3435"/>
                  </a:cubicBezTo>
                  <a:cubicBezTo>
                    <a:pt x="2651" y="2840"/>
                    <a:pt x="2543" y="2218"/>
                    <a:pt x="2273" y="1623"/>
                  </a:cubicBezTo>
                  <a:cubicBezTo>
                    <a:pt x="2002" y="1055"/>
                    <a:pt x="1623" y="379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2"/>
            <p:cNvSpPr/>
            <p:nvPr/>
          </p:nvSpPr>
          <p:spPr>
            <a:xfrm>
              <a:off x="1302134" y="4611950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0"/>
                  </a:moveTo>
                  <a:cubicBezTo>
                    <a:pt x="569" y="704"/>
                    <a:pt x="352" y="1218"/>
                    <a:pt x="217" y="1867"/>
                  </a:cubicBezTo>
                  <a:cubicBezTo>
                    <a:pt x="82" y="2435"/>
                    <a:pt x="1" y="3003"/>
                    <a:pt x="28" y="3598"/>
                  </a:cubicBezTo>
                  <a:cubicBezTo>
                    <a:pt x="82" y="4166"/>
                    <a:pt x="163" y="4734"/>
                    <a:pt x="379" y="5302"/>
                  </a:cubicBezTo>
                  <a:cubicBezTo>
                    <a:pt x="569" y="5897"/>
                    <a:pt x="893" y="6465"/>
                    <a:pt x="1434" y="7060"/>
                  </a:cubicBezTo>
                  <a:cubicBezTo>
                    <a:pt x="1975" y="6465"/>
                    <a:pt x="2246" y="5897"/>
                    <a:pt x="2435" y="5275"/>
                  </a:cubicBezTo>
                  <a:cubicBezTo>
                    <a:pt x="2651" y="4680"/>
                    <a:pt x="2706" y="4058"/>
                    <a:pt x="2679" y="3463"/>
                  </a:cubicBezTo>
                  <a:cubicBezTo>
                    <a:pt x="2651" y="2840"/>
                    <a:pt x="2543" y="2245"/>
                    <a:pt x="2273" y="1623"/>
                  </a:cubicBezTo>
                  <a:cubicBezTo>
                    <a:pt x="2002" y="1055"/>
                    <a:pt x="1624" y="379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32"/>
            <p:cNvSpPr/>
            <p:nvPr/>
          </p:nvSpPr>
          <p:spPr>
            <a:xfrm>
              <a:off x="1215013" y="4539545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93" y="0"/>
                  </a:moveTo>
                  <a:cubicBezTo>
                    <a:pt x="569" y="703"/>
                    <a:pt x="352" y="1217"/>
                    <a:pt x="217" y="1839"/>
                  </a:cubicBezTo>
                  <a:cubicBezTo>
                    <a:pt x="82" y="2435"/>
                    <a:pt x="1" y="3003"/>
                    <a:pt x="28" y="3571"/>
                  </a:cubicBezTo>
                  <a:cubicBezTo>
                    <a:pt x="82" y="4139"/>
                    <a:pt x="163" y="4734"/>
                    <a:pt x="379" y="5302"/>
                  </a:cubicBezTo>
                  <a:cubicBezTo>
                    <a:pt x="569" y="5870"/>
                    <a:pt x="893" y="6438"/>
                    <a:pt x="1434" y="7060"/>
                  </a:cubicBezTo>
                  <a:cubicBezTo>
                    <a:pt x="1975" y="6438"/>
                    <a:pt x="2246" y="5870"/>
                    <a:pt x="2435" y="5275"/>
                  </a:cubicBezTo>
                  <a:cubicBezTo>
                    <a:pt x="2651" y="4653"/>
                    <a:pt x="2705" y="4057"/>
                    <a:pt x="2678" y="3435"/>
                  </a:cubicBezTo>
                  <a:cubicBezTo>
                    <a:pt x="2651" y="2840"/>
                    <a:pt x="2543" y="2218"/>
                    <a:pt x="2273" y="1623"/>
                  </a:cubicBezTo>
                  <a:cubicBezTo>
                    <a:pt x="2002" y="1028"/>
                    <a:pt x="1624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32"/>
            <p:cNvSpPr/>
            <p:nvPr/>
          </p:nvSpPr>
          <p:spPr>
            <a:xfrm>
              <a:off x="1118215" y="4670026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67"/>
                  </a:cubicBezTo>
                  <a:cubicBezTo>
                    <a:pt x="81" y="2435"/>
                    <a:pt x="0" y="3003"/>
                    <a:pt x="27" y="3598"/>
                  </a:cubicBezTo>
                  <a:cubicBezTo>
                    <a:pt x="81" y="4166"/>
                    <a:pt x="163" y="4734"/>
                    <a:pt x="379" y="5302"/>
                  </a:cubicBezTo>
                  <a:cubicBezTo>
                    <a:pt x="568" y="5897"/>
                    <a:pt x="893" y="6465"/>
                    <a:pt x="1434" y="7061"/>
                  </a:cubicBezTo>
                  <a:cubicBezTo>
                    <a:pt x="1975" y="6465"/>
                    <a:pt x="2245" y="5897"/>
                    <a:pt x="2435" y="5275"/>
                  </a:cubicBezTo>
                  <a:cubicBezTo>
                    <a:pt x="2651" y="4680"/>
                    <a:pt x="2705" y="4058"/>
                    <a:pt x="2678" y="3463"/>
                  </a:cubicBezTo>
                  <a:cubicBezTo>
                    <a:pt x="2651" y="2841"/>
                    <a:pt x="2543" y="2246"/>
                    <a:pt x="2272" y="1624"/>
                  </a:cubicBezTo>
                  <a:cubicBezTo>
                    <a:pt x="2002" y="1056"/>
                    <a:pt x="1623" y="379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32"/>
            <p:cNvSpPr/>
            <p:nvPr/>
          </p:nvSpPr>
          <p:spPr>
            <a:xfrm>
              <a:off x="1215013" y="507194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9" y="704"/>
                    <a:pt x="352" y="1218"/>
                    <a:pt x="217" y="1840"/>
                  </a:cubicBezTo>
                  <a:cubicBezTo>
                    <a:pt x="82" y="2408"/>
                    <a:pt x="1" y="3003"/>
                    <a:pt x="28" y="3571"/>
                  </a:cubicBezTo>
                  <a:cubicBezTo>
                    <a:pt x="82" y="4139"/>
                    <a:pt x="163" y="4707"/>
                    <a:pt x="379" y="5302"/>
                  </a:cubicBezTo>
                  <a:cubicBezTo>
                    <a:pt x="569" y="5870"/>
                    <a:pt x="893" y="6438"/>
                    <a:pt x="1434" y="7061"/>
                  </a:cubicBezTo>
                  <a:cubicBezTo>
                    <a:pt x="1975" y="6438"/>
                    <a:pt x="2246" y="5870"/>
                    <a:pt x="2435" y="5248"/>
                  </a:cubicBezTo>
                  <a:cubicBezTo>
                    <a:pt x="2651" y="4653"/>
                    <a:pt x="2705" y="4031"/>
                    <a:pt x="2678" y="3436"/>
                  </a:cubicBezTo>
                  <a:cubicBezTo>
                    <a:pt x="2651" y="2841"/>
                    <a:pt x="2543" y="2219"/>
                    <a:pt x="2273" y="1597"/>
                  </a:cubicBezTo>
                  <a:cubicBezTo>
                    <a:pt x="2002" y="1029"/>
                    <a:pt x="1624" y="352"/>
                    <a:pt x="893" y="1"/>
                  </a:cubicBezTo>
                  <a:close/>
                </a:path>
              </a:pathLst>
            </a:custGeom>
            <a:solidFill>
              <a:srgbClr val="00D4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2"/>
            <p:cNvSpPr/>
            <p:nvPr/>
          </p:nvSpPr>
          <p:spPr>
            <a:xfrm>
              <a:off x="1060125" y="5120347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4" y="1"/>
                  </a:moveTo>
                  <a:cubicBezTo>
                    <a:pt x="569" y="704"/>
                    <a:pt x="353" y="1218"/>
                    <a:pt x="217" y="1840"/>
                  </a:cubicBezTo>
                  <a:cubicBezTo>
                    <a:pt x="82" y="2408"/>
                    <a:pt x="1" y="3003"/>
                    <a:pt x="28" y="3571"/>
                  </a:cubicBezTo>
                  <a:cubicBezTo>
                    <a:pt x="82" y="4139"/>
                    <a:pt x="163" y="4707"/>
                    <a:pt x="380" y="5303"/>
                  </a:cubicBezTo>
                  <a:cubicBezTo>
                    <a:pt x="569" y="5871"/>
                    <a:pt x="894" y="6439"/>
                    <a:pt x="1435" y="7061"/>
                  </a:cubicBezTo>
                  <a:cubicBezTo>
                    <a:pt x="1976" y="6439"/>
                    <a:pt x="2246" y="5871"/>
                    <a:pt x="2435" y="5248"/>
                  </a:cubicBezTo>
                  <a:cubicBezTo>
                    <a:pt x="2652" y="4653"/>
                    <a:pt x="2706" y="4031"/>
                    <a:pt x="2679" y="3436"/>
                  </a:cubicBezTo>
                  <a:cubicBezTo>
                    <a:pt x="2652" y="2841"/>
                    <a:pt x="2544" y="2219"/>
                    <a:pt x="2273" y="1597"/>
                  </a:cubicBezTo>
                  <a:cubicBezTo>
                    <a:pt x="2003" y="1029"/>
                    <a:pt x="1624" y="353"/>
                    <a:pt x="894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32"/>
            <p:cNvSpPr/>
            <p:nvPr/>
          </p:nvSpPr>
          <p:spPr>
            <a:xfrm>
              <a:off x="1287805" y="4936428"/>
              <a:ext cx="38350" cy="101078"/>
            </a:xfrm>
            <a:custGeom>
              <a:avLst/>
              <a:gdLst/>
              <a:ahLst/>
              <a:cxnLst/>
              <a:rect l="l" t="t" r="r" b="b"/>
              <a:pathLst>
                <a:path w="2679" h="7061" extrusionOk="0">
                  <a:moveTo>
                    <a:pt x="866" y="1"/>
                  </a:moveTo>
                  <a:cubicBezTo>
                    <a:pt x="569" y="704"/>
                    <a:pt x="325" y="1218"/>
                    <a:pt x="190" y="1840"/>
                  </a:cubicBezTo>
                  <a:cubicBezTo>
                    <a:pt x="55" y="2408"/>
                    <a:pt x="1" y="3003"/>
                    <a:pt x="28" y="3571"/>
                  </a:cubicBezTo>
                  <a:cubicBezTo>
                    <a:pt x="55" y="4139"/>
                    <a:pt x="163" y="4707"/>
                    <a:pt x="352" y="5302"/>
                  </a:cubicBezTo>
                  <a:cubicBezTo>
                    <a:pt x="569" y="5870"/>
                    <a:pt x="866" y="6438"/>
                    <a:pt x="1407" y="7060"/>
                  </a:cubicBezTo>
                  <a:cubicBezTo>
                    <a:pt x="1948" y="6438"/>
                    <a:pt x="2219" y="5870"/>
                    <a:pt x="2435" y="5248"/>
                  </a:cubicBezTo>
                  <a:cubicBezTo>
                    <a:pt x="2625" y="4653"/>
                    <a:pt x="2679" y="4031"/>
                    <a:pt x="2652" y="3436"/>
                  </a:cubicBezTo>
                  <a:cubicBezTo>
                    <a:pt x="2625" y="2841"/>
                    <a:pt x="2516" y="2219"/>
                    <a:pt x="2246" y="1596"/>
                  </a:cubicBezTo>
                  <a:cubicBezTo>
                    <a:pt x="1975" y="1028"/>
                    <a:pt x="1624" y="352"/>
                    <a:pt x="866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2"/>
            <p:cNvSpPr/>
            <p:nvPr/>
          </p:nvSpPr>
          <p:spPr>
            <a:xfrm>
              <a:off x="1374926" y="5105646"/>
              <a:ext cx="38350" cy="101064"/>
            </a:xfrm>
            <a:custGeom>
              <a:avLst/>
              <a:gdLst/>
              <a:ahLst/>
              <a:cxnLst/>
              <a:rect l="l" t="t" r="r" b="b"/>
              <a:pathLst>
                <a:path w="2679" h="7060" extrusionOk="0">
                  <a:moveTo>
                    <a:pt x="866" y="0"/>
                  </a:moveTo>
                  <a:cubicBezTo>
                    <a:pt x="569" y="703"/>
                    <a:pt x="325" y="1217"/>
                    <a:pt x="190" y="1866"/>
                  </a:cubicBezTo>
                  <a:cubicBezTo>
                    <a:pt x="55" y="2434"/>
                    <a:pt x="1" y="3002"/>
                    <a:pt x="28" y="3571"/>
                  </a:cubicBezTo>
                  <a:cubicBezTo>
                    <a:pt x="55" y="4166"/>
                    <a:pt x="163" y="4734"/>
                    <a:pt x="353" y="5302"/>
                  </a:cubicBezTo>
                  <a:cubicBezTo>
                    <a:pt x="569" y="5870"/>
                    <a:pt x="866" y="6465"/>
                    <a:pt x="1407" y="7060"/>
                  </a:cubicBezTo>
                  <a:cubicBezTo>
                    <a:pt x="1948" y="6465"/>
                    <a:pt x="2219" y="5870"/>
                    <a:pt x="2435" y="5275"/>
                  </a:cubicBezTo>
                  <a:cubicBezTo>
                    <a:pt x="2625" y="4652"/>
                    <a:pt x="2679" y="4057"/>
                    <a:pt x="2652" y="3435"/>
                  </a:cubicBezTo>
                  <a:cubicBezTo>
                    <a:pt x="2625" y="2840"/>
                    <a:pt x="2516" y="2218"/>
                    <a:pt x="2246" y="1623"/>
                  </a:cubicBezTo>
                  <a:cubicBezTo>
                    <a:pt x="1975" y="1055"/>
                    <a:pt x="1624" y="379"/>
                    <a:pt x="866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2"/>
            <p:cNvSpPr/>
            <p:nvPr/>
          </p:nvSpPr>
          <p:spPr>
            <a:xfrm>
              <a:off x="1118215" y="4936428"/>
              <a:ext cx="38736" cy="101078"/>
            </a:xfrm>
            <a:custGeom>
              <a:avLst/>
              <a:gdLst/>
              <a:ahLst/>
              <a:cxnLst/>
              <a:rect l="l" t="t" r="r" b="b"/>
              <a:pathLst>
                <a:path w="2706" h="7061" extrusionOk="0">
                  <a:moveTo>
                    <a:pt x="893" y="1"/>
                  </a:moveTo>
                  <a:cubicBezTo>
                    <a:pt x="568" y="704"/>
                    <a:pt x="352" y="1218"/>
                    <a:pt x="217" y="1840"/>
                  </a:cubicBezTo>
                  <a:cubicBezTo>
                    <a:pt x="81" y="2408"/>
                    <a:pt x="0" y="3003"/>
                    <a:pt x="27" y="3571"/>
                  </a:cubicBezTo>
                  <a:cubicBezTo>
                    <a:pt x="81" y="4139"/>
                    <a:pt x="163" y="4707"/>
                    <a:pt x="379" y="5302"/>
                  </a:cubicBezTo>
                  <a:cubicBezTo>
                    <a:pt x="568" y="5870"/>
                    <a:pt x="893" y="6438"/>
                    <a:pt x="1434" y="7060"/>
                  </a:cubicBezTo>
                  <a:cubicBezTo>
                    <a:pt x="1975" y="6438"/>
                    <a:pt x="2245" y="5870"/>
                    <a:pt x="2435" y="5248"/>
                  </a:cubicBezTo>
                  <a:cubicBezTo>
                    <a:pt x="2651" y="4653"/>
                    <a:pt x="2705" y="4031"/>
                    <a:pt x="2678" y="3436"/>
                  </a:cubicBezTo>
                  <a:cubicBezTo>
                    <a:pt x="2651" y="2841"/>
                    <a:pt x="2543" y="2219"/>
                    <a:pt x="2272" y="1596"/>
                  </a:cubicBezTo>
                  <a:cubicBezTo>
                    <a:pt x="2002" y="1028"/>
                    <a:pt x="1623" y="352"/>
                    <a:pt x="893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2"/>
            <p:cNvSpPr/>
            <p:nvPr/>
          </p:nvSpPr>
          <p:spPr>
            <a:xfrm>
              <a:off x="1215013" y="4791231"/>
              <a:ext cx="38736" cy="101064"/>
            </a:xfrm>
            <a:custGeom>
              <a:avLst/>
              <a:gdLst/>
              <a:ahLst/>
              <a:cxnLst/>
              <a:rect l="l" t="t" r="r" b="b"/>
              <a:pathLst>
                <a:path w="2706" h="7060" extrusionOk="0">
                  <a:moveTo>
                    <a:pt x="893" y="0"/>
                  </a:moveTo>
                  <a:cubicBezTo>
                    <a:pt x="569" y="703"/>
                    <a:pt x="352" y="1217"/>
                    <a:pt x="217" y="1839"/>
                  </a:cubicBezTo>
                  <a:cubicBezTo>
                    <a:pt x="82" y="2407"/>
                    <a:pt x="1" y="3003"/>
                    <a:pt x="28" y="3571"/>
                  </a:cubicBezTo>
                  <a:cubicBezTo>
                    <a:pt x="82" y="4139"/>
                    <a:pt x="163" y="4707"/>
                    <a:pt x="379" y="5302"/>
                  </a:cubicBezTo>
                  <a:cubicBezTo>
                    <a:pt x="569" y="5870"/>
                    <a:pt x="893" y="6438"/>
                    <a:pt x="1434" y="7060"/>
                  </a:cubicBezTo>
                  <a:cubicBezTo>
                    <a:pt x="1975" y="6438"/>
                    <a:pt x="2246" y="5870"/>
                    <a:pt x="2435" y="5248"/>
                  </a:cubicBezTo>
                  <a:cubicBezTo>
                    <a:pt x="2651" y="4653"/>
                    <a:pt x="2705" y="4030"/>
                    <a:pt x="2678" y="3435"/>
                  </a:cubicBezTo>
                  <a:cubicBezTo>
                    <a:pt x="2651" y="2840"/>
                    <a:pt x="2543" y="2218"/>
                    <a:pt x="2273" y="1596"/>
                  </a:cubicBezTo>
                  <a:cubicBezTo>
                    <a:pt x="2002" y="1028"/>
                    <a:pt x="1624" y="352"/>
                    <a:pt x="893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2"/>
            <p:cNvSpPr/>
            <p:nvPr/>
          </p:nvSpPr>
          <p:spPr>
            <a:xfrm>
              <a:off x="2324755" y="4201897"/>
              <a:ext cx="37963" cy="86749"/>
            </a:xfrm>
            <a:custGeom>
              <a:avLst/>
              <a:gdLst/>
              <a:ahLst/>
              <a:cxnLst/>
              <a:rect l="l" t="t" r="r" b="b"/>
              <a:pathLst>
                <a:path w="2652" h="6060" extrusionOk="0">
                  <a:moveTo>
                    <a:pt x="677" y="0"/>
                  </a:moveTo>
                  <a:cubicBezTo>
                    <a:pt x="406" y="731"/>
                    <a:pt x="271" y="1217"/>
                    <a:pt x="190" y="1704"/>
                  </a:cubicBezTo>
                  <a:cubicBezTo>
                    <a:pt x="82" y="2137"/>
                    <a:pt x="0" y="2543"/>
                    <a:pt x="0" y="2976"/>
                  </a:cubicBezTo>
                  <a:cubicBezTo>
                    <a:pt x="0" y="3381"/>
                    <a:pt x="0" y="3841"/>
                    <a:pt x="109" y="4328"/>
                  </a:cubicBezTo>
                  <a:cubicBezTo>
                    <a:pt x="190" y="4842"/>
                    <a:pt x="325" y="5383"/>
                    <a:pt x="677" y="6059"/>
                  </a:cubicBezTo>
                  <a:cubicBezTo>
                    <a:pt x="1407" y="5735"/>
                    <a:pt x="1840" y="5275"/>
                    <a:pt x="2137" y="4788"/>
                  </a:cubicBezTo>
                  <a:cubicBezTo>
                    <a:pt x="2435" y="4274"/>
                    <a:pt x="2624" y="3652"/>
                    <a:pt x="2651" y="3057"/>
                  </a:cubicBezTo>
                  <a:cubicBezTo>
                    <a:pt x="2651" y="2435"/>
                    <a:pt x="2516" y="1813"/>
                    <a:pt x="2218" y="1272"/>
                  </a:cubicBezTo>
                  <a:cubicBezTo>
                    <a:pt x="1867" y="731"/>
                    <a:pt x="1407" y="244"/>
                    <a:pt x="677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2"/>
            <p:cNvSpPr/>
            <p:nvPr/>
          </p:nvSpPr>
          <p:spPr>
            <a:xfrm>
              <a:off x="2411876" y="4414861"/>
              <a:ext cx="37963" cy="86749"/>
            </a:xfrm>
            <a:custGeom>
              <a:avLst/>
              <a:gdLst/>
              <a:ahLst/>
              <a:cxnLst/>
              <a:rect l="l" t="t" r="r" b="b"/>
              <a:pathLst>
                <a:path w="2652" h="6060" extrusionOk="0">
                  <a:moveTo>
                    <a:pt x="677" y="0"/>
                  </a:moveTo>
                  <a:cubicBezTo>
                    <a:pt x="406" y="731"/>
                    <a:pt x="271" y="1217"/>
                    <a:pt x="190" y="1704"/>
                  </a:cubicBezTo>
                  <a:cubicBezTo>
                    <a:pt x="82" y="2137"/>
                    <a:pt x="1" y="2543"/>
                    <a:pt x="1" y="2976"/>
                  </a:cubicBezTo>
                  <a:cubicBezTo>
                    <a:pt x="1" y="3381"/>
                    <a:pt x="1" y="3841"/>
                    <a:pt x="109" y="4328"/>
                  </a:cubicBezTo>
                  <a:cubicBezTo>
                    <a:pt x="190" y="4842"/>
                    <a:pt x="325" y="5383"/>
                    <a:pt x="677" y="6059"/>
                  </a:cubicBezTo>
                  <a:cubicBezTo>
                    <a:pt x="1407" y="5735"/>
                    <a:pt x="1840" y="5275"/>
                    <a:pt x="2137" y="4788"/>
                  </a:cubicBezTo>
                  <a:cubicBezTo>
                    <a:pt x="2435" y="4274"/>
                    <a:pt x="2624" y="3652"/>
                    <a:pt x="2651" y="3057"/>
                  </a:cubicBezTo>
                  <a:cubicBezTo>
                    <a:pt x="2651" y="2435"/>
                    <a:pt x="2516" y="1813"/>
                    <a:pt x="2219" y="1272"/>
                  </a:cubicBezTo>
                  <a:cubicBezTo>
                    <a:pt x="1867" y="731"/>
                    <a:pt x="1407" y="244"/>
                    <a:pt x="677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2"/>
            <p:cNvSpPr/>
            <p:nvPr/>
          </p:nvSpPr>
          <p:spPr>
            <a:xfrm>
              <a:off x="887429" y="5116482"/>
              <a:ext cx="37577" cy="106489"/>
            </a:xfrm>
            <a:custGeom>
              <a:avLst/>
              <a:gdLst/>
              <a:ahLst/>
              <a:cxnLst/>
              <a:rect l="l" t="t" r="r" b="b"/>
              <a:pathLst>
                <a:path w="2625" h="7439" extrusionOk="0">
                  <a:moveTo>
                    <a:pt x="1299" y="0"/>
                  </a:moveTo>
                  <a:cubicBezTo>
                    <a:pt x="785" y="595"/>
                    <a:pt x="515" y="1245"/>
                    <a:pt x="271" y="1840"/>
                  </a:cubicBezTo>
                  <a:cubicBezTo>
                    <a:pt x="109" y="2462"/>
                    <a:pt x="1" y="3111"/>
                    <a:pt x="1" y="3706"/>
                  </a:cubicBezTo>
                  <a:cubicBezTo>
                    <a:pt x="1" y="4328"/>
                    <a:pt x="55" y="4950"/>
                    <a:pt x="271" y="5573"/>
                  </a:cubicBezTo>
                  <a:cubicBezTo>
                    <a:pt x="461" y="6168"/>
                    <a:pt x="785" y="6817"/>
                    <a:pt x="1299" y="7439"/>
                  </a:cubicBezTo>
                  <a:cubicBezTo>
                    <a:pt x="1894" y="6817"/>
                    <a:pt x="2165" y="6168"/>
                    <a:pt x="2354" y="5573"/>
                  </a:cubicBezTo>
                  <a:cubicBezTo>
                    <a:pt x="2517" y="4950"/>
                    <a:pt x="2625" y="4328"/>
                    <a:pt x="2625" y="3706"/>
                  </a:cubicBezTo>
                  <a:cubicBezTo>
                    <a:pt x="2625" y="3111"/>
                    <a:pt x="2571" y="2462"/>
                    <a:pt x="2354" y="1840"/>
                  </a:cubicBezTo>
                  <a:cubicBezTo>
                    <a:pt x="2165" y="1245"/>
                    <a:pt x="1840" y="595"/>
                    <a:pt x="1299" y="0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2"/>
            <p:cNvSpPr/>
            <p:nvPr/>
          </p:nvSpPr>
          <p:spPr>
            <a:xfrm>
              <a:off x="1246807" y="4560344"/>
              <a:ext cx="805605" cy="513021"/>
            </a:xfrm>
            <a:custGeom>
              <a:avLst/>
              <a:gdLst/>
              <a:ahLst/>
              <a:cxnLst/>
              <a:rect l="l" t="t" r="r" b="b"/>
              <a:pathLst>
                <a:path w="56277" h="35838" extrusionOk="0">
                  <a:moveTo>
                    <a:pt x="29720" y="1"/>
                  </a:moveTo>
                  <a:cubicBezTo>
                    <a:pt x="29139" y="1"/>
                    <a:pt x="28546" y="21"/>
                    <a:pt x="27939" y="62"/>
                  </a:cubicBezTo>
                  <a:cubicBezTo>
                    <a:pt x="3973" y="1143"/>
                    <a:pt x="1" y="35838"/>
                    <a:pt x="27896" y="35838"/>
                  </a:cubicBezTo>
                  <a:cubicBezTo>
                    <a:pt x="28619" y="35838"/>
                    <a:pt x="29364" y="35815"/>
                    <a:pt x="30130" y="35767"/>
                  </a:cubicBezTo>
                  <a:cubicBezTo>
                    <a:pt x="56276" y="34103"/>
                    <a:pt x="53722" y="1"/>
                    <a:pt x="29720" y="1"/>
                  </a:cubicBezTo>
                  <a:close/>
                </a:path>
              </a:pathLst>
            </a:custGeom>
            <a:solidFill>
              <a:srgbClr val="BEFFF1">
                <a:alpha val="45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2"/>
            <p:cNvSpPr/>
            <p:nvPr/>
          </p:nvSpPr>
          <p:spPr>
            <a:xfrm>
              <a:off x="1507740" y="4749789"/>
              <a:ext cx="92561" cy="71647"/>
            </a:xfrm>
            <a:custGeom>
              <a:avLst/>
              <a:gdLst/>
              <a:ahLst/>
              <a:cxnLst/>
              <a:rect l="l" t="t" r="r" b="b"/>
              <a:pathLst>
                <a:path w="6466" h="5005" extrusionOk="0">
                  <a:moveTo>
                    <a:pt x="3220" y="1"/>
                  </a:moveTo>
                  <a:cubicBezTo>
                    <a:pt x="1" y="1"/>
                    <a:pt x="1" y="5005"/>
                    <a:pt x="3220" y="5005"/>
                  </a:cubicBezTo>
                  <a:cubicBezTo>
                    <a:pt x="6438" y="5005"/>
                    <a:pt x="6465" y="1"/>
                    <a:pt x="32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2"/>
            <p:cNvSpPr/>
            <p:nvPr/>
          </p:nvSpPr>
          <p:spPr>
            <a:xfrm>
              <a:off x="1686249" y="4699071"/>
              <a:ext cx="92561" cy="71647"/>
            </a:xfrm>
            <a:custGeom>
              <a:avLst/>
              <a:gdLst/>
              <a:ahLst/>
              <a:cxnLst/>
              <a:rect l="l" t="t" r="r" b="b"/>
              <a:pathLst>
                <a:path w="6466" h="5005" extrusionOk="0">
                  <a:moveTo>
                    <a:pt x="3219" y="0"/>
                  </a:moveTo>
                  <a:cubicBezTo>
                    <a:pt x="0" y="0"/>
                    <a:pt x="0" y="5004"/>
                    <a:pt x="3219" y="5004"/>
                  </a:cubicBezTo>
                  <a:cubicBezTo>
                    <a:pt x="6438" y="5004"/>
                    <a:pt x="6465" y="0"/>
                    <a:pt x="32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2"/>
            <p:cNvSpPr/>
            <p:nvPr/>
          </p:nvSpPr>
          <p:spPr>
            <a:xfrm>
              <a:off x="1551888" y="4823783"/>
              <a:ext cx="247678" cy="120003"/>
            </a:xfrm>
            <a:custGeom>
              <a:avLst/>
              <a:gdLst/>
              <a:ahLst/>
              <a:cxnLst/>
              <a:rect l="l" t="t" r="r" b="b"/>
              <a:pathLst>
                <a:path w="17302" h="8383" extrusionOk="0">
                  <a:moveTo>
                    <a:pt x="16067" y="1"/>
                  </a:moveTo>
                  <a:cubicBezTo>
                    <a:pt x="15796" y="1"/>
                    <a:pt x="15537" y="143"/>
                    <a:pt x="15391" y="485"/>
                  </a:cubicBezTo>
                  <a:cubicBezTo>
                    <a:pt x="14282" y="3055"/>
                    <a:pt x="12335" y="5219"/>
                    <a:pt x="9603" y="6084"/>
                  </a:cubicBezTo>
                  <a:cubicBezTo>
                    <a:pt x="8603" y="6417"/>
                    <a:pt x="7579" y="6566"/>
                    <a:pt x="6553" y="6566"/>
                  </a:cubicBezTo>
                  <a:cubicBezTo>
                    <a:pt x="4747" y="6566"/>
                    <a:pt x="2935" y="6106"/>
                    <a:pt x="1245" y="5381"/>
                  </a:cubicBezTo>
                  <a:cubicBezTo>
                    <a:pt x="1165" y="5348"/>
                    <a:pt x="1083" y="5333"/>
                    <a:pt x="1001" y="5333"/>
                  </a:cubicBezTo>
                  <a:cubicBezTo>
                    <a:pt x="610" y="5333"/>
                    <a:pt x="225" y="5672"/>
                    <a:pt x="136" y="6030"/>
                  </a:cubicBezTo>
                  <a:cubicBezTo>
                    <a:pt x="0" y="6544"/>
                    <a:pt x="352" y="6950"/>
                    <a:pt x="785" y="7139"/>
                  </a:cubicBezTo>
                  <a:cubicBezTo>
                    <a:pt x="2608" y="7918"/>
                    <a:pt x="4594" y="8382"/>
                    <a:pt x="6574" y="8382"/>
                  </a:cubicBezTo>
                  <a:cubicBezTo>
                    <a:pt x="7825" y="8382"/>
                    <a:pt x="9074" y="8197"/>
                    <a:pt x="10279" y="7788"/>
                  </a:cubicBezTo>
                  <a:cubicBezTo>
                    <a:pt x="13363" y="6733"/>
                    <a:pt x="15689" y="4326"/>
                    <a:pt x="16987" y="1405"/>
                  </a:cubicBezTo>
                  <a:cubicBezTo>
                    <a:pt x="17302" y="665"/>
                    <a:pt x="16655" y="1"/>
                    <a:pt x="1606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8" name="Google Shape;1088;p32"/>
          <p:cNvGrpSpPr/>
          <p:nvPr/>
        </p:nvGrpSpPr>
        <p:grpSpPr>
          <a:xfrm>
            <a:off x="6276530" y="2263810"/>
            <a:ext cx="2958529" cy="2731303"/>
            <a:chOff x="5681470" y="2472193"/>
            <a:chExt cx="2958529" cy="2731303"/>
          </a:xfrm>
        </p:grpSpPr>
        <p:sp>
          <p:nvSpPr>
            <p:cNvPr id="1089" name="Google Shape;1089;p32"/>
            <p:cNvSpPr/>
            <p:nvPr/>
          </p:nvSpPr>
          <p:spPr>
            <a:xfrm>
              <a:off x="6225902" y="2735837"/>
              <a:ext cx="2414097" cy="1814092"/>
            </a:xfrm>
            <a:custGeom>
              <a:avLst/>
              <a:gdLst/>
              <a:ahLst/>
              <a:cxnLst/>
              <a:rect l="l" t="t" r="r" b="b"/>
              <a:pathLst>
                <a:path w="184882" h="138931" extrusionOk="0">
                  <a:moveTo>
                    <a:pt x="137618" y="0"/>
                  </a:moveTo>
                  <a:cubicBezTo>
                    <a:pt x="129679" y="0"/>
                    <a:pt x="121619" y="3083"/>
                    <a:pt x="115597" y="8658"/>
                  </a:cubicBezTo>
                  <a:lnTo>
                    <a:pt x="37525" y="27364"/>
                  </a:lnTo>
                  <a:cubicBezTo>
                    <a:pt x="30206" y="49319"/>
                    <a:pt x="3052" y="49601"/>
                    <a:pt x="1724" y="77773"/>
                  </a:cubicBezTo>
                  <a:cubicBezTo>
                    <a:pt x="0" y="114620"/>
                    <a:pt x="31450" y="116654"/>
                    <a:pt x="74964" y="126996"/>
                  </a:cubicBezTo>
                  <a:cubicBezTo>
                    <a:pt x="93166" y="131347"/>
                    <a:pt x="118216" y="138930"/>
                    <a:pt x="138559" y="138930"/>
                  </a:cubicBezTo>
                  <a:cubicBezTo>
                    <a:pt x="148470" y="138930"/>
                    <a:pt x="157264" y="137130"/>
                    <a:pt x="163605" y="132280"/>
                  </a:cubicBezTo>
                  <a:cubicBezTo>
                    <a:pt x="184882" y="116004"/>
                    <a:pt x="171742" y="101396"/>
                    <a:pt x="169284" y="76163"/>
                  </a:cubicBezTo>
                  <a:cubicBezTo>
                    <a:pt x="167673" y="55818"/>
                    <a:pt x="172534" y="23295"/>
                    <a:pt x="157106" y="7838"/>
                  </a:cubicBezTo>
                  <a:cubicBezTo>
                    <a:pt x="151739" y="2472"/>
                    <a:pt x="144727" y="0"/>
                    <a:pt x="13761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2"/>
            <p:cNvSpPr/>
            <p:nvPr/>
          </p:nvSpPr>
          <p:spPr>
            <a:xfrm>
              <a:off x="6225902" y="2734812"/>
              <a:ext cx="2414097" cy="1814092"/>
            </a:xfrm>
            <a:custGeom>
              <a:avLst/>
              <a:gdLst/>
              <a:ahLst/>
              <a:cxnLst/>
              <a:rect l="l" t="t" r="r" b="b"/>
              <a:pathLst>
                <a:path w="184882" h="138931" extrusionOk="0">
                  <a:moveTo>
                    <a:pt x="137618" y="0"/>
                  </a:moveTo>
                  <a:cubicBezTo>
                    <a:pt x="129679" y="0"/>
                    <a:pt x="121619" y="3083"/>
                    <a:pt x="115597" y="8658"/>
                  </a:cubicBezTo>
                  <a:lnTo>
                    <a:pt x="37525" y="27364"/>
                  </a:lnTo>
                  <a:cubicBezTo>
                    <a:pt x="30206" y="49319"/>
                    <a:pt x="3052" y="49601"/>
                    <a:pt x="1724" y="77773"/>
                  </a:cubicBezTo>
                  <a:cubicBezTo>
                    <a:pt x="0" y="114620"/>
                    <a:pt x="31450" y="116654"/>
                    <a:pt x="74964" y="126996"/>
                  </a:cubicBezTo>
                  <a:cubicBezTo>
                    <a:pt x="93166" y="131347"/>
                    <a:pt x="118216" y="138930"/>
                    <a:pt x="138559" y="138930"/>
                  </a:cubicBezTo>
                  <a:cubicBezTo>
                    <a:pt x="148470" y="138930"/>
                    <a:pt x="157264" y="137130"/>
                    <a:pt x="163605" y="132280"/>
                  </a:cubicBezTo>
                  <a:cubicBezTo>
                    <a:pt x="184882" y="116004"/>
                    <a:pt x="171742" y="101396"/>
                    <a:pt x="169284" y="76163"/>
                  </a:cubicBezTo>
                  <a:cubicBezTo>
                    <a:pt x="167673" y="55818"/>
                    <a:pt x="172534" y="23295"/>
                    <a:pt x="157106" y="7838"/>
                  </a:cubicBezTo>
                  <a:cubicBezTo>
                    <a:pt x="151739" y="2472"/>
                    <a:pt x="144727" y="0"/>
                    <a:pt x="137618" y="0"/>
                  </a:cubicBezTo>
                  <a:close/>
                </a:path>
              </a:pathLst>
            </a:custGeom>
            <a:solidFill>
              <a:srgbClr val="422C46">
                <a:alpha val="21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2"/>
            <p:cNvSpPr/>
            <p:nvPr/>
          </p:nvSpPr>
          <p:spPr>
            <a:xfrm>
              <a:off x="6481960" y="4170229"/>
              <a:ext cx="1662168" cy="1020809"/>
            </a:xfrm>
            <a:custGeom>
              <a:avLst/>
              <a:gdLst/>
              <a:ahLst/>
              <a:cxnLst/>
              <a:rect l="l" t="t" r="r" b="b"/>
              <a:pathLst>
                <a:path w="127296" h="78178" extrusionOk="0">
                  <a:moveTo>
                    <a:pt x="63657" y="0"/>
                  </a:moveTo>
                  <a:cubicBezTo>
                    <a:pt x="12237" y="0"/>
                    <a:pt x="8718" y="43251"/>
                    <a:pt x="0" y="78178"/>
                  </a:cubicBezTo>
                  <a:lnTo>
                    <a:pt x="127295" y="78178"/>
                  </a:lnTo>
                  <a:cubicBezTo>
                    <a:pt x="126476" y="26610"/>
                    <a:pt x="105764" y="1603"/>
                    <a:pt x="67476" y="77"/>
                  </a:cubicBezTo>
                  <a:cubicBezTo>
                    <a:pt x="66175" y="26"/>
                    <a:pt x="64902" y="0"/>
                    <a:pt x="636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2"/>
            <p:cNvSpPr/>
            <p:nvPr/>
          </p:nvSpPr>
          <p:spPr>
            <a:xfrm>
              <a:off x="5796585" y="3950641"/>
              <a:ext cx="1142518" cy="922147"/>
            </a:xfrm>
            <a:custGeom>
              <a:avLst/>
              <a:gdLst/>
              <a:ahLst/>
              <a:cxnLst/>
              <a:rect l="l" t="t" r="r" b="b"/>
              <a:pathLst>
                <a:path w="87499" h="70622" extrusionOk="0">
                  <a:moveTo>
                    <a:pt x="22751" y="0"/>
                  </a:moveTo>
                  <a:cubicBezTo>
                    <a:pt x="15698" y="0"/>
                    <a:pt x="0" y="2778"/>
                    <a:pt x="45" y="5111"/>
                  </a:cubicBezTo>
                  <a:cubicBezTo>
                    <a:pt x="328" y="35798"/>
                    <a:pt x="15473" y="53091"/>
                    <a:pt x="23639" y="60409"/>
                  </a:cubicBezTo>
                  <a:cubicBezTo>
                    <a:pt x="31842" y="66550"/>
                    <a:pt x="45237" y="70621"/>
                    <a:pt x="57932" y="70621"/>
                  </a:cubicBezTo>
                  <a:cubicBezTo>
                    <a:pt x="60368" y="70621"/>
                    <a:pt x="62777" y="70471"/>
                    <a:pt x="65120" y="70158"/>
                  </a:cubicBezTo>
                  <a:lnTo>
                    <a:pt x="87499" y="24608"/>
                  </a:lnTo>
                  <a:cubicBezTo>
                    <a:pt x="84758" y="23388"/>
                    <a:pt x="81520" y="22948"/>
                    <a:pt x="78000" y="22948"/>
                  </a:cubicBezTo>
                  <a:cubicBezTo>
                    <a:pt x="68911" y="22948"/>
                    <a:pt x="57939" y="25880"/>
                    <a:pt x="48775" y="25880"/>
                  </a:cubicBezTo>
                  <a:cubicBezTo>
                    <a:pt x="41765" y="25880"/>
                    <a:pt x="35812" y="24165"/>
                    <a:pt x="32568" y="18109"/>
                  </a:cubicBezTo>
                  <a:cubicBezTo>
                    <a:pt x="30873" y="14916"/>
                    <a:pt x="29206" y="6298"/>
                    <a:pt x="26069" y="618"/>
                  </a:cubicBezTo>
                  <a:cubicBezTo>
                    <a:pt x="25831" y="187"/>
                    <a:pt x="24582" y="0"/>
                    <a:pt x="227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2"/>
            <p:cNvSpPr/>
            <p:nvPr/>
          </p:nvSpPr>
          <p:spPr>
            <a:xfrm>
              <a:off x="7737334" y="4804080"/>
              <a:ext cx="34145" cy="399416"/>
            </a:xfrm>
            <a:custGeom>
              <a:avLst/>
              <a:gdLst/>
              <a:ahLst/>
              <a:cxnLst/>
              <a:rect l="l" t="t" r="r" b="b"/>
              <a:pathLst>
                <a:path w="2615" h="30589" extrusionOk="0">
                  <a:moveTo>
                    <a:pt x="954" y="1"/>
                  </a:moveTo>
                  <a:cubicBezTo>
                    <a:pt x="460" y="1"/>
                    <a:pt x="0" y="319"/>
                    <a:pt x="71" y="955"/>
                  </a:cubicBezTo>
                  <a:cubicBezTo>
                    <a:pt x="551" y="5617"/>
                    <a:pt x="636" y="10308"/>
                    <a:pt x="636" y="14998"/>
                  </a:cubicBezTo>
                  <a:cubicBezTo>
                    <a:pt x="636" y="19886"/>
                    <a:pt x="523" y="24803"/>
                    <a:pt x="71" y="29635"/>
                  </a:cubicBezTo>
                  <a:cubicBezTo>
                    <a:pt x="0" y="30271"/>
                    <a:pt x="467" y="30589"/>
                    <a:pt x="965" y="30589"/>
                  </a:cubicBezTo>
                  <a:cubicBezTo>
                    <a:pt x="1463" y="30589"/>
                    <a:pt x="1992" y="30271"/>
                    <a:pt x="2049" y="29635"/>
                  </a:cubicBezTo>
                  <a:cubicBezTo>
                    <a:pt x="2501" y="24775"/>
                    <a:pt x="2614" y="19886"/>
                    <a:pt x="2614" y="14998"/>
                  </a:cubicBezTo>
                  <a:cubicBezTo>
                    <a:pt x="2614" y="10308"/>
                    <a:pt x="2529" y="5617"/>
                    <a:pt x="2049" y="955"/>
                  </a:cubicBezTo>
                  <a:cubicBezTo>
                    <a:pt x="1978" y="319"/>
                    <a:pt x="1449" y="1"/>
                    <a:pt x="954" y="1"/>
                  </a:cubicBezTo>
                  <a:close/>
                </a:path>
              </a:pathLst>
            </a:custGeom>
            <a:solidFill>
              <a:srgbClr val="422C46">
                <a:alpha val="40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2"/>
            <p:cNvSpPr/>
            <p:nvPr/>
          </p:nvSpPr>
          <p:spPr>
            <a:xfrm>
              <a:off x="5904910" y="4178978"/>
              <a:ext cx="102580" cy="80082"/>
            </a:xfrm>
            <a:custGeom>
              <a:avLst/>
              <a:gdLst/>
              <a:ahLst/>
              <a:cxnLst/>
              <a:rect l="l" t="t" r="r" b="b"/>
              <a:pathLst>
                <a:path w="7856" h="6133" extrusionOk="0">
                  <a:moveTo>
                    <a:pt x="3928" y="0"/>
                  </a:moveTo>
                  <a:cubicBezTo>
                    <a:pt x="0" y="0"/>
                    <a:pt x="0" y="6132"/>
                    <a:pt x="3928" y="6132"/>
                  </a:cubicBezTo>
                  <a:cubicBezTo>
                    <a:pt x="7855" y="6132"/>
                    <a:pt x="7855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2"/>
            <p:cNvSpPr/>
            <p:nvPr/>
          </p:nvSpPr>
          <p:spPr>
            <a:xfrm>
              <a:off x="6175722" y="4316970"/>
              <a:ext cx="102214" cy="79703"/>
            </a:xfrm>
            <a:custGeom>
              <a:avLst/>
              <a:gdLst/>
              <a:ahLst/>
              <a:cxnLst/>
              <a:rect l="l" t="t" r="r" b="b"/>
              <a:pathLst>
                <a:path w="7828" h="6104" extrusionOk="0">
                  <a:moveTo>
                    <a:pt x="3928" y="0"/>
                  </a:moveTo>
                  <a:cubicBezTo>
                    <a:pt x="0" y="29"/>
                    <a:pt x="0" y="6104"/>
                    <a:pt x="3928" y="6104"/>
                  </a:cubicBezTo>
                  <a:cubicBezTo>
                    <a:pt x="7827" y="6104"/>
                    <a:pt x="7827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2"/>
            <p:cNvSpPr/>
            <p:nvPr/>
          </p:nvSpPr>
          <p:spPr>
            <a:xfrm>
              <a:off x="6180880" y="4635742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57" y="1"/>
                  </a:moveTo>
                  <a:cubicBezTo>
                    <a:pt x="29" y="1"/>
                    <a:pt x="1" y="6104"/>
                    <a:pt x="3957" y="6104"/>
                  </a:cubicBezTo>
                  <a:cubicBezTo>
                    <a:pt x="7856" y="6104"/>
                    <a:pt x="7856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2"/>
            <p:cNvSpPr/>
            <p:nvPr/>
          </p:nvSpPr>
          <p:spPr>
            <a:xfrm>
              <a:off x="6425134" y="4359393"/>
              <a:ext cx="102958" cy="79716"/>
            </a:xfrm>
            <a:custGeom>
              <a:avLst/>
              <a:gdLst/>
              <a:ahLst/>
              <a:cxnLst/>
              <a:rect l="l" t="t" r="r" b="b"/>
              <a:pathLst>
                <a:path w="7885" h="6105" extrusionOk="0">
                  <a:moveTo>
                    <a:pt x="3957" y="1"/>
                  </a:moveTo>
                  <a:cubicBezTo>
                    <a:pt x="1" y="29"/>
                    <a:pt x="1" y="6104"/>
                    <a:pt x="3957" y="6104"/>
                  </a:cubicBezTo>
                  <a:cubicBezTo>
                    <a:pt x="7884" y="6104"/>
                    <a:pt x="7884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2"/>
            <p:cNvSpPr/>
            <p:nvPr/>
          </p:nvSpPr>
          <p:spPr>
            <a:xfrm>
              <a:off x="6467571" y="4614354"/>
              <a:ext cx="102945" cy="80069"/>
            </a:xfrm>
            <a:custGeom>
              <a:avLst/>
              <a:gdLst/>
              <a:ahLst/>
              <a:cxnLst/>
              <a:rect l="l" t="t" r="r" b="b"/>
              <a:pathLst>
                <a:path w="7884" h="6132" extrusionOk="0">
                  <a:moveTo>
                    <a:pt x="3956" y="0"/>
                  </a:moveTo>
                  <a:cubicBezTo>
                    <a:pt x="0" y="0"/>
                    <a:pt x="0" y="6132"/>
                    <a:pt x="3956" y="6132"/>
                  </a:cubicBezTo>
                  <a:cubicBezTo>
                    <a:pt x="7884" y="6132"/>
                    <a:pt x="7884" y="0"/>
                    <a:pt x="39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2"/>
            <p:cNvSpPr/>
            <p:nvPr/>
          </p:nvSpPr>
          <p:spPr>
            <a:xfrm>
              <a:off x="6690789" y="4322506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28" y="0"/>
                  </a:moveTo>
                  <a:cubicBezTo>
                    <a:pt x="0" y="0"/>
                    <a:pt x="0" y="6104"/>
                    <a:pt x="3928" y="6104"/>
                  </a:cubicBezTo>
                  <a:cubicBezTo>
                    <a:pt x="7855" y="6104"/>
                    <a:pt x="7855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2"/>
            <p:cNvSpPr/>
            <p:nvPr/>
          </p:nvSpPr>
          <p:spPr>
            <a:xfrm>
              <a:off x="6764942" y="4550882"/>
              <a:ext cx="102580" cy="79716"/>
            </a:xfrm>
            <a:custGeom>
              <a:avLst/>
              <a:gdLst/>
              <a:ahLst/>
              <a:cxnLst/>
              <a:rect l="l" t="t" r="r" b="b"/>
              <a:pathLst>
                <a:path w="7856" h="6105" extrusionOk="0">
                  <a:moveTo>
                    <a:pt x="3928" y="1"/>
                  </a:moveTo>
                  <a:cubicBezTo>
                    <a:pt x="1" y="1"/>
                    <a:pt x="1" y="6104"/>
                    <a:pt x="3928" y="6104"/>
                  </a:cubicBezTo>
                  <a:cubicBezTo>
                    <a:pt x="7856" y="6104"/>
                    <a:pt x="7856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2"/>
            <p:cNvSpPr/>
            <p:nvPr/>
          </p:nvSpPr>
          <p:spPr>
            <a:xfrm>
              <a:off x="7128006" y="4401086"/>
              <a:ext cx="102580" cy="79716"/>
            </a:xfrm>
            <a:custGeom>
              <a:avLst/>
              <a:gdLst/>
              <a:ahLst/>
              <a:cxnLst/>
              <a:rect l="l" t="t" r="r" b="b"/>
              <a:pathLst>
                <a:path w="7856" h="6105" extrusionOk="0">
                  <a:moveTo>
                    <a:pt x="3928" y="1"/>
                  </a:moveTo>
                  <a:cubicBezTo>
                    <a:pt x="0" y="1"/>
                    <a:pt x="0" y="6104"/>
                    <a:pt x="3928" y="6104"/>
                  </a:cubicBezTo>
                  <a:cubicBezTo>
                    <a:pt x="7855" y="6104"/>
                    <a:pt x="7855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2"/>
            <p:cNvSpPr/>
            <p:nvPr/>
          </p:nvSpPr>
          <p:spPr>
            <a:xfrm>
              <a:off x="6889654" y="4399989"/>
              <a:ext cx="102214" cy="79703"/>
            </a:xfrm>
            <a:custGeom>
              <a:avLst/>
              <a:gdLst/>
              <a:ahLst/>
              <a:cxnLst/>
              <a:rect l="l" t="t" r="r" b="b"/>
              <a:pathLst>
                <a:path w="7828" h="6104" extrusionOk="0">
                  <a:moveTo>
                    <a:pt x="3928" y="0"/>
                  </a:moveTo>
                  <a:cubicBezTo>
                    <a:pt x="0" y="0"/>
                    <a:pt x="0" y="6103"/>
                    <a:pt x="3928" y="6103"/>
                  </a:cubicBezTo>
                  <a:cubicBezTo>
                    <a:pt x="7827" y="6103"/>
                    <a:pt x="7827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2"/>
            <p:cNvSpPr/>
            <p:nvPr/>
          </p:nvSpPr>
          <p:spPr>
            <a:xfrm>
              <a:off x="6664217" y="4816537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57" y="1"/>
                  </a:moveTo>
                  <a:cubicBezTo>
                    <a:pt x="29" y="1"/>
                    <a:pt x="1" y="6104"/>
                    <a:pt x="3957" y="6104"/>
                  </a:cubicBezTo>
                  <a:cubicBezTo>
                    <a:pt x="7856" y="6104"/>
                    <a:pt x="7856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2"/>
            <p:cNvSpPr/>
            <p:nvPr/>
          </p:nvSpPr>
          <p:spPr>
            <a:xfrm>
              <a:off x="6832097" y="5051193"/>
              <a:ext cx="102214" cy="79716"/>
            </a:xfrm>
            <a:custGeom>
              <a:avLst/>
              <a:gdLst/>
              <a:ahLst/>
              <a:cxnLst/>
              <a:rect l="l" t="t" r="r" b="b"/>
              <a:pathLst>
                <a:path w="7828" h="6105" extrusionOk="0">
                  <a:moveTo>
                    <a:pt x="3900" y="1"/>
                  </a:moveTo>
                  <a:cubicBezTo>
                    <a:pt x="0" y="1"/>
                    <a:pt x="0" y="6104"/>
                    <a:pt x="3900" y="6104"/>
                  </a:cubicBezTo>
                  <a:cubicBezTo>
                    <a:pt x="7827" y="6104"/>
                    <a:pt x="7827" y="1"/>
                    <a:pt x="39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2"/>
            <p:cNvSpPr/>
            <p:nvPr/>
          </p:nvSpPr>
          <p:spPr>
            <a:xfrm>
              <a:off x="6595221" y="5049717"/>
              <a:ext cx="102593" cy="80082"/>
            </a:xfrm>
            <a:custGeom>
              <a:avLst/>
              <a:gdLst/>
              <a:ahLst/>
              <a:cxnLst/>
              <a:rect l="l" t="t" r="r" b="b"/>
              <a:pathLst>
                <a:path w="7857" h="6133" extrusionOk="0">
                  <a:moveTo>
                    <a:pt x="3928" y="1"/>
                  </a:moveTo>
                  <a:cubicBezTo>
                    <a:pt x="1" y="57"/>
                    <a:pt x="1" y="6132"/>
                    <a:pt x="3928" y="6132"/>
                  </a:cubicBezTo>
                  <a:cubicBezTo>
                    <a:pt x="7856" y="6132"/>
                    <a:pt x="7856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2"/>
            <p:cNvSpPr/>
            <p:nvPr/>
          </p:nvSpPr>
          <p:spPr>
            <a:xfrm>
              <a:off x="7120994" y="5071119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28" y="1"/>
                  </a:moveTo>
                  <a:cubicBezTo>
                    <a:pt x="0" y="29"/>
                    <a:pt x="0" y="6104"/>
                    <a:pt x="3928" y="6104"/>
                  </a:cubicBezTo>
                  <a:cubicBezTo>
                    <a:pt x="7855" y="6104"/>
                    <a:pt x="7855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2"/>
            <p:cNvSpPr/>
            <p:nvPr/>
          </p:nvSpPr>
          <p:spPr>
            <a:xfrm>
              <a:off x="7431645" y="4665631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57" y="1"/>
                  </a:moveTo>
                  <a:cubicBezTo>
                    <a:pt x="1" y="1"/>
                    <a:pt x="1" y="6104"/>
                    <a:pt x="3957" y="6104"/>
                  </a:cubicBezTo>
                  <a:cubicBezTo>
                    <a:pt x="7856" y="6104"/>
                    <a:pt x="7856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2"/>
            <p:cNvSpPr/>
            <p:nvPr/>
          </p:nvSpPr>
          <p:spPr>
            <a:xfrm>
              <a:off x="7286276" y="4482996"/>
              <a:ext cx="102958" cy="79716"/>
            </a:xfrm>
            <a:custGeom>
              <a:avLst/>
              <a:gdLst/>
              <a:ahLst/>
              <a:cxnLst/>
              <a:rect l="l" t="t" r="r" b="b"/>
              <a:pathLst>
                <a:path w="7885" h="6105" extrusionOk="0">
                  <a:moveTo>
                    <a:pt x="3957" y="1"/>
                  </a:moveTo>
                  <a:cubicBezTo>
                    <a:pt x="29" y="1"/>
                    <a:pt x="1" y="6104"/>
                    <a:pt x="3957" y="6104"/>
                  </a:cubicBezTo>
                  <a:cubicBezTo>
                    <a:pt x="7885" y="6104"/>
                    <a:pt x="7885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2"/>
            <p:cNvSpPr/>
            <p:nvPr/>
          </p:nvSpPr>
          <p:spPr>
            <a:xfrm>
              <a:off x="7519091" y="4466021"/>
              <a:ext cx="102958" cy="79716"/>
            </a:xfrm>
            <a:custGeom>
              <a:avLst/>
              <a:gdLst/>
              <a:ahLst/>
              <a:cxnLst/>
              <a:rect l="l" t="t" r="r" b="b"/>
              <a:pathLst>
                <a:path w="7885" h="6105" extrusionOk="0">
                  <a:moveTo>
                    <a:pt x="3957" y="1"/>
                  </a:moveTo>
                  <a:cubicBezTo>
                    <a:pt x="1" y="1"/>
                    <a:pt x="1" y="6104"/>
                    <a:pt x="3957" y="6104"/>
                  </a:cubicBezTo>
                  <a:cubicBezTo>
                    <a:pt x="7884" y="6104"/>
                    <a:pt x="7884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2"/>
            <p:cNvSpPr/>
            <p:nvPr/>
          </p:nvSpPr>
          <p:spPr>
            <a:xfrm>
              <a:off x="7784746" y="4428768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28" y="0"/>
                  </a:moveTo>
                  <a:cubicBezTo>
                    <a:pt x="0" y="0"/>
                    <a:pt x="0" y="6103"/>
                    <a:pt x="3928" y="6103"/>
                  </a:cubicBezTo>
                  <a:cubicBezTo>
                    <a:pt x="7856" y="6103"/>
                    <a:pt x="7856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2"/>
            <p:cNvSpPr/>
            <p:nvPr/>
          </p:nvSpPr>
          <p:spPr>
            <a:xfrm>
              <a:off x="7584770" y="4834987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56" y="0"/>
                  </a:moveTo>
                  <a:cubicBezTo>
                    <a:pt x="29" y="0"/>
                    <a:pt x="0" y="6104"/>
                    <a:pt x="3956" y="6104"/>
                  </a:cubicBezTo>
                  <a:cubicBezTo>
                    <a:pt x="7856" y="6104"/>
                    <a:pt x="7856" y="0"/>
                    <a:pt x="39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2"/>
            <p:cNvSpPr/>
            <p:nvPr/>
          </p:nvSpPr>
          <p:spPr>
            <a:xfrm>
              <a:off x="7577758" y="5017988"/>
              <a:ext cx="102214" cy="79716"/>
            </a:xfrm>
            <a:custGeom>
              <a:avLst/>
              <a:gdLst/>
              <a:ahLst/>
              <a:cxnLst/>
              <a:rect l="l" t="t" r="r" b="b"/>
              <a:pathLst>
                <a:path w="7828" h="6105" extrusionOk="0">
                  <a:moveTo>
                    <a:pt x="3928" y="1"/>
                  </a:moveTo>
                  <a:cubicBezTo>
                    <a:pt x="1" y="1"/>
                    <a:pt x="1" y="6104"/>
                    <a:pt x="3928" y="6104"/>
                  </a:cubicBezTo>
                  <a:cubicBezTo>
                    <a:pt x="7828" y="6104"/>
                    <a:pt x="7828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2"/>
            <p:cNvSpPr/>
            <p:nvPr/>
          </p:nvSpPr>
          <p:spPr>
            <a:xfrm>
              <a:off x="7710579" y="4656778"/>
              <a:ext cx="102214" cy="80082"/>
            </a:xfrm>
            <a:custGeom>
              <a:avLst/>
              <a:gdLst/>
              <a:ahLst/>
              <a:cxnLst/>
              <a:rect l="l" t="t" r="r" b="b"/>
              <a:pathLst>
                <a:path w="7828" h="6133" extrusionOk="0">
                  <a:moveTo>
                    <a:pt x="3928" y="1"/>
                  </a:moveTo>
                  <a:cubicBezTo>
                    <a:pt x="1" y="1"/>
                    <a:pt x="1" y="6132"/>
                    <a:pt x="3928" y="6132"/>
                  </a:cubicBezTo>
                  <a:cubicBezTo>
                    <a:pt x="7828" y="6132"/>
                    <a:pt x="7828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2"/>
            <p:cNvSpPr/>
            <p:nvPr/>
          </p:nvSpPr>
          <p:spPr>
            <a:xfrm>
              <a:off x="7965161" y="4774113"/>
              <a:ext cx="102958" cy="79703"/>
            </a:xfrm>
            <a:custGeom>
              <a:avLst/>
              <a:gdLst/>
              <a:ahLst/>
              <a:cxnLst/>
              <a:rect l="l" t="t" r="r" b="b"/>
              <a:pathLst>
                <a:path w="7885" h="6104" extrusionOk="0">
                  <a:moveTo>
                    <a:pt x="3957" y="0"/>
                  </a:moveTo>
                  <a:cubicBezTo>
                    <a:pt x="29" y="0"/>
                    <a:pt x="1" y="6104"/>
                    <a:pt x="3957" y="6104"/>
                  </a:cubicBezTo>
                  <a:cubicBezTo>
                    <a:pt x="7884" y="6104"/>
                    <a:pt x="7884" y="0"/>
                    <a:pt x="39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32"/>
            <p:cNvSpPr/>
            <p:nvPr/>
          </p:nvSpPr>
          <p:spPr>
            <a:xfrm>
              <a:off x="7858899" y="5017988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29" y="1"/>
                  </a:moveTo>
                  <a:cubicBezTo>
                    <a:pt x="1" y="1"/>
                    <a:pt x="1" y="6104"/>
                    <a:pt x="3929" y="6104"/>
                  </a:cubicBezTo>
                  <a:cubicBezTo>
                    <a:pt x="7856" y="6104"/>
                    <a:pt x="7856" y="1"/>
                    <a:pt x="39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32"/>
            <p:cNvSpPr/>
            <p:nvPr/>
          </p:nvSpPr>
          <p:spPr>
            <a:xfrm>
              <a:off x="7354540" y="4949357"/>
              <a:ext cx="102945" cy="79716"/>
            </a:xfrm>
            <a:custGeom>
              <a:avLst/>
              <a:gdLst/>
              <a:ahLst/>
              <a:cxnLst/>
              <a:rect l="l" t="t" r="r" b="b"/>
              <a:pathLst>
                <a:path w="7884" h="6105" extrusionOk="0">
                  <a:moveTo>
                    <a:pt x="3956" y="1"/>
                  </a:moveTo>
                  <a:cubicBezTo>
                    <a:pt x="0" y="1"/>
                    <a:pt x="0" y="6104"/>
                    <a:pt x="3956" y="6104"/>
                  </a:cubicBezTo>
                  <a:cubicBezTo>
                    <a:pt x="7884" y="6104"/>
                    <a:pt x="7884" y="1"/>
                    <a:pt x="39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2"/>
            <p:cNvSpPr/>
            <p:nvPr/>
          </p:nvSpPr>
          <p:spPr>
            <a:xfrm>
              <a:off x="5968735" y="4444633"/>
              <a:ext cx="102214" cy="80069"/>
            </a:xfrm>
            <a:custGeom>
              <a:avLst/>
              <a:gdLst/>
              <a:ahLst/>
              <a:cxnLst/>
              <a:rect l="l" t="t" r="r" b="b"/>
              <a:pathLst>
                <a:path w="7828" h="6132" extrusionOk="0">
                  <a:moveTo>
                    <a:pt x="3900" y="0"/>
                  </a:moveTo>
                  <a:cubicBezTo>
                    <a:pt x="0" y="0"/>
                    <a:pt x="0" y="6132"/>
                    <a:pt x="3900" y="6132"/>
                  </a:cubicBezTo>
                  <a:cubicBezTo>
                    <a:pt x="7828" y="6132"/>
                    <a:pt x="7828" y="0"/>
                    <a:pt x="39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2"/>
            <p:cNvSpPr/>
            <p:nvPr/>
          </p:nvSpPr>
          <p:spPr>
            <a:xfrm>
              <a:off x="5681470" y="3520384"/>
              <a:ext cx="509765" cy="476533"/>
            </a:xfrm>
            <a:custGeom>
              <a:avLst/>
              <a:gdLst/>
              <a:ahLst/>
              <a:cxnLst/>
              <a:rect l="l" t="t" r="r" b="b"/>
              <a:pathLst>
                <a:path w="39040" h="36495" extrusionOk="0">
                  <a:moveTo>
                    <a:pt x="15974" y="1"/>
                  </a:moveTo>
                  <a:cubicBezTo>
                    <a:pt x="15967" y="1"/>
                    <a:pt x="15960" y="1"/>
                    <a:pt x="15954" y="1"/>
                  </a:cubicBezTo>
                  <a:cubicBezTo>
                    <a:pt x="13269" y="509"/>
                    <a:pt x="14089" y="8478"/>
                    <a:pt x="15671" y="14214"/>
                  </a:cubicBezTo>
                  <a:cubicBezTo>
                    <a:pt x="14634" y="11290"/>
                    <a:pt x="10197" y="4266"/>
                    <a:pt x="7346" y="4266"/>
                  </a:cubicBezTo>
                  <a:cubicBezTo>
                    <a:pt x="7166" y="4266"/>
                    <a:pt x="6993" y="4293"/>
                    <a:pt x="6827" y="4352"/>
                  </a:cubicBezTo>
                  <a:cubicBezTo>
                    <a:pt x="4708" y="5595"/>
                    <a:pt x="7618" y="13705"/>
                    <a:pt x="9144" y="16898"/>
                  </a:cubicBezTo>
                  <a:cubicBezTo>
                    <a:pt x="5852" y="14044"/>
                    <a:pt x="3674" y="12889"/>
                    <a:pt x="2408" y="12889"/>
                  </a:cubicBezTo>
                  <a:cubicBezTo>
                    <a:pt x="0" y="12889"/>
                    <a:pt x="885" y="17063"/>
                    <a:pt x="3662" y="21673"/>
                  </a:cubicBezTo>
                  <a:cubicBezTo>
                    <a:pt x="8655" y="29986"/>
                    <a:pt x="11070" y="36495"/>
                    <a:pt x="18468" y="36495"/>
                  </a:cubicBezTo>
                  <a:cubicBezTo>
                    <a:pt x="18815" y="36495"/>
                    <a:pt x="19173" y="36481"/>
                    <a:pt x="19542" y="36451"/>
                  </a:cubicBezTo>
                  <a:lnTo>
                    <a:pt x="28923" y="33908"/>
                  </a:lnTo>
                  <a:cubicBezTo>
                    <a:pt x="35083" y="29783"/>
                    <a:pt x="39039" y="18000"/>
                    <a:pt x="35648" y="13790"/>
                  </a:cubicBezTo>
                  <a:cubicBezTo>
                    <a:pt x="35361" y="13662"/>
                    <a:pt x="35077" y="13603"/>
                    <a:pt x="34797" y="13603"/>
                  </a:cubicBezTo>
                  <a:cubicBezTo>
                    <a:pt x="32845" y="13603"/>
                    <a:pt x="31084" y="16476"/>
                    <a:pt x="29799" y="19046"/>
                  </a:cubicBezTo>
                  <a:cubicBezTo>
                    <a:pt x="29093" y="11642"/>
                    <a:pt x="30195" y="1046"/>
                    <a:pt x="25985" y="255"/>
                  </a:cubicBezTo>
                  <a:cubicBezTo>
                    <a:pt x="23555" y="651"/>
                    <a:pt x="22311" y="6867"/>
                    <a:pt x="22368" y="12829"/>
                  </a:cubicBezTo>
                  <a:cubicBezTo>
                    <a:pt x="21071" y="5726"/>
                    <a:pt x="18678" y="1"/>
                    <a:pt x="15974" y="1"/>
                  </a:cubicBez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2"/>
            <p:cNvSpPr/>
            <p:nvPr/>
          </p:nvSpPr>
          <p:spPr>
            <a:xfrm>
              <a:off x="5766174" y="3923861"/>
              <a:ext cx="405501" cy="122362"/>
            </a:xfrm>
            <a:custGeom>
              <a:avLst/>
              <a:gdLst/>
              <a:ahLst/>
              <a:cxnLst/>
              <a:rect l="l" t="t" r="r" b="b"/>
              <a:pathLst>
                <a:path w="31055" h="9371" extrusionOk="0">
                  <a:moveTo>
                    <a:pt x="27491" y="0"/>
                  </a:moveTo>
                  <a:cubicBezTo>
                    <a:pt x="26980" y="0"/>
                    <a:pt x="26471" y="136"/>
                    <a:pt x="26025" y="437"/>
                  </a:cubicBezTo>
                  <a:cubicBezTo>
                    <a:pt x="22298" y="2850"/>
                    <a:pt x="17970" y="3356"/>
                    <a:pt x="13529" y="3356"/>
                  </a:cubicBezTo>
                  <a:cubicBezTo>
                    <a:pt x="10327" y="3356"/>
                    <a:pt x="7066" y="3093"/>
                    <a:pt x="3928" y="3093"/>
                  </a:cubicBezTo>
                  <a:cubicBezTo>
                    <a:pt x="3910" y="3093"/>
                    <a:pt x="3892" y="3093"/>
                    <a:pt x="3875" y="3093"/>
                  </a:cubicBezTo>
                  <a:cubicBezTo>
                    <a:pt x="1" y="3093"/>
                    <a:pt x="19" y="9168"/>
                    <a:pt x="3928" y="9168"/>
                  </a:cubicBezTo>
                  <a:cubicBezTo>
                    <a:pt x="7028" y="9179"/>
                    <a:pt x="10219" y="9370"/>
                    <a:pt x="13388" y="9370"/>
                  </a:cubicBezTo>
                  <a:cubicBezTo>
                    <a:pt x="18886" y="9370"/>
                    <a:pt x="24319" y="8794"/>
                    <a:pt x="29105" y="5693"/>
                  </a:cubicBezTo>
                  <a:cubicBezTo>
                    <a:pt x="30489" y="4817"/>
                    <a:pt x="31054" y="2980"/>
                    <a:pt x="30207" y="1539"/>
                  </a:cubicBezTo>
                  <a:cubicBezTo>
                    <a:pt x="29652" y="601"/>
                    <a:pt x="28565" y="0"/>
                    <a:pt x="27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2"/>
            <p:cNvSpPr/>
            <p:nvPr/>
          </p:nvSpPr>
          <p:spPr>
            <a:xfrm>
              <a:off x="6390453" y="2976539"/>
              <a:ext cx="1742967" cy="1407403"/>
            </a:xfrm>
            <a:custGeom>
              <a:avLst/>
              <a:gdLst/>
              <a:ahLst/>
              <a:cxnLst/>
              <a:rect l="l" t="t" r="r" b="b"/>
              <a:pathLst>
                <a:path w="133484" h="107785" extrusionOk="0">
                  <a:moveTo>
                    <a:pt x="38316" y="1"/>
                  </a:moveTo>
                  <a:cubicBezTo>
                    <a:pt x="21221" y="42724"/>
                    <a:pt x="1" y="95847"/>
                    <a:pt x="65188" y="106160"/>
                  </a:cubicBezTo>
                  <a:cubicBezTo>
                    <a:pt x="71938" y="107229"/>
                    <a:pt x="78059" y="107785"/>
                    <a:pt x="83605" y="107785"/>
                  </a:cubicBezTo>
                  <a:cubicBezTo>
                    <a:pt x="120872" y="107785"/>
                    <a:pt x="132155" y="82689"/>
                    <a:pt x="133484" y="19526"/>
                  </a:cubicBezTo>
                  <a:lnTo>
                    <a:pt x="38316" y="1"/>
                  </a:ln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2"/>
            <p:cNvSpPr/>
            <p:nvPr/>
          </p:nvSpPr>
          <p:spPr>
            <a:xfrm>
              <a:off x="7963686" y="3845489"/>
              <a:ext cx="310416" cy="258330"/>
            </a:xfrm>
            <a:custGeom>
              <a:avLst/>
              <a:gdLst/>
              <a:ahLst/>
              <a:cxnLst/>
              <a:rect l="l" t="t" r="r" b="b"/>
              <a:pathLst>
                <a:path w="23773" h="19784" extrusionOk="0">
                  <a:moveTo>
                    <a:pt x="7879" y="1"/>
                  </a:moveTo>
                  <a:cubicBezTo>
                    <a:pt x="6563" y="1"/>
                    <a:pt x="5271" y="174"/>
                    <a:pt x="4070" y="533"/>
                  </a:cubicBezTo>
                  <a:lnTo>
                    <a:pt x="1" y="16837"/>
                  </a:lnTo>
                  <a:cubicBezTo>
                    <a:pt x="2226" y="18677"/>
                    <a:pt x="5908" y="19784"/>
                    <a:pt x="9554" y="19784"/>
                  </a:cubicBezTo>
                  <a:cubicBezTo>
                    <a:pt x="13917" y="19784"/>
                    <a:pt x="18228" y="18197"/>
                    <a:pt x="19921" y="14379"/>
                  </a:cubicBezTo>
                  <a:cubicBezTo>
                    <a:pt x="23773" y="5714"/>
                    <a:pt x="15444" y="1"/>
                    <a:pt x="7879" y="1"/>
                  </a:cubicBez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2"/>
            <p:cNvSpPr/>
            <p:nvPr/>
          </p:nvSpPr>
          <p:spPr>
            <a:xfrm>
              <a:off x="6768637" y="3791196"/>
              <a:ext cx="212158" cy="207745"/>
            </a:xfrm>
            <a:custGeom>
              <a:avLst/>
              <a:gdLst/>
              <a:ahLst/>
              <a:cxnLst/>
              <a:rect l="l" t="t" r="r" b="b"/>
              <a:pathLst>
                <a:path w="16248" h="15910" extrusionOk="0">
                  <a:moveTo>
                    <a:pt x="8138" y="1"/>
                  </a:moveTo>
                  <a:cubicBezTo>
                    <a:pt x="4013" y="1"/>
                    <a:pt x="0" y="3646"/>
                    <a:pt x="170" y="7941"/>
                  </a:cubicBezTo>
                  <a:cubicBezTo>
                    <a:pt x="396" y="12264"/>
                    <a:pt x="3674" y="15909"/>
                    <a:pt x="8138" y="15909"/>
                  </a:cubicBezTo>
                  <a:cubicBezTo>
                    <a:pt x="12264" y="15909"/>
                    <a:pt x="16248" y="12264"/>
                    <a:pt x="16078" y="7941"/>
                  </a:cubicBezTo>
                  <a:cubicBezTo>
                    <a:pt x="15909" y="3646"/>
                    <a:pt x="12574" y="1"/>
                    <a:pt x="81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2"/>
            <p:cNvSpPr/>
            <p:nvPr/>
          </p:nvSpPr>
          <p:spPr>
            <a:xfrm>
              <a:off x="7549724" y="3977161"/>
              <a:ext cx="212158" cy="207366"/>
            </a:xfrm>
            <a:custGeom>
              <a:avLst/>
              <a:gdLst/>
              <a:ahLst/>
              <a:cxnLst/>
              <a:rect l="l" t="t" r="r" b="b"/>
              <a:pathLst>
                <a:path w="16248" h="15881" extrusionOk="0">
                  <a:moveTo>
                    <a:pt x="8110" y="0"/>
                  </a:moveTo>
                  <a:cubicBezTo>
                    <a:pt x="3984" y="0"/>
                    <a:pt x="0" y="3645"/>
                    <a:pt x="170" y="7940"/>
                  </a:cubicBezTo>
                  <a:cubicBezTo>
                    <a:pt x="367" y="12263"/>
                    <a:pt x="3673" y="15880"/>
                    <a:pt x="8110" y="15880"/>
                  </a:cubicBezTo>
                  <a:cubicBezTo>
                    <a:pt x="12235" y="15880"/>
                    <a:pt x="16247" y="12263"/>
                    <a:pt x="16050" y="7940"/>
                  </a:cubicBezTo>
                  <a:cubicBezTo>
                    <a:pt x="15880" y="3645"/>
                    <a:pt x="12574" y="0"/>
                    <a:pt x="8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2"/>
            <p:cNvSpPr/>
            <p:nvPr/>
          </p:nvSpPr>
          <p:spPr>
            <a:xfrm>
              <a:off x="7178917" y="3818526"/>
              <a:ext cx="183837" cy="105139"/>
            </a:xfrm>
            <a:custGeom>
              <a:avLst/>
              <a:gdLst/>
              <a:ahLst/>
              <a:cxnLst/>
              <a:rect l="l" t="t" r="r" b="b"/>
              <a:pathLst>
                <a:path w="14079" h="8052" extrusionOk="0">
                  <a:moveTo>
                    <a:pt x="6164" y="0"/>
                  </a:moveTo>
                  <a:cubicBezTo>
                    <a:pt x="4080" y="0"/>
                    <a:pt x="2072" y="949"/>
                    <a:pt x="424" y="2288"/>
                  </a:cubicBezTo>
                  <a:cubicBezTo>
                    <a:pt x="0" y="2627"/>
                    <a:pt x="57" y="3333"/>
                    <a:pt x="424" y="3700"/>
                  </a:cubicBezTo>
                  <a:cubicBezTo>
                    <a:pt x="624" y="3901"/>
                    <a:pt x="856" y="3987"/>
                    <a:pt x="1090" y="3987"/>
                  </a:cubicBezTo>
                  <a:cubicBezTo>
                    <a:pt x="1351" y="3987"/>
                    <a:pt x="1613" y="3879"/>
                    <a:pt x="1837" y="3700"/>
                  </a:cubicBezTo>
                  <a:cubicBezTo>
                    <a:pt x="3079" y="2682"/>
                    <a:pt x="4600" y="1972"/>
                    <a:pt x="6157" y="1972"/>
                  </a:cubicBezTo>
                  <a:cubicBezTo>
                    <a:pt x="6760" y="1972"/>
                    <a:pt x="7369" y="2079"/>
                    <a:pt x="7969" y="2316"/>
                  </a:cubicBezTo>
                  <a:cubicBezTo>
                    <a:pt x="10060" y="3164"/>
                    <a:pt x="11359" y="5255"/>
                    <a:pt x="11953" y="7346"/>
                  </a:cubicBezTo>
                  <a:cubicBezTo>
                    <a:pt x="12099" y="7839"/>
                    <a:pt x="12484" y="8052"/>
                    <a:pt x="12876" y="8052"/>
                  </a:cubicBezTo>
                  <a:cubicBezTo>
                    <a:pt x="13471" y="8052"/>
                    <a:pt x="14079" y="7559"/>
                    <a:pt x="13874" y="6809"/>
                  </a:cubicBezTo>
                  <a:cubicBezTo>
                    <a:pt x="13055" y="4011"/>
                    <a:pt x="11275" y="1468"/>
                    <a:pt x="8506" y="423"/>
                  </a:cubicBezTo>
                  <a:cubicBezTo>
                    <a:pt x="7724" y="132"/>
                    <a:pt x="6939" y="0"/>
                    <a:pt x="61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2"/>
            <p:cNvSpPr/>
            <p:nvPr/>
          </p:nvSpPr>
          <p:spPr>
            <a:xfrm>
              <a:off x="7041369" y="3894873"/>
              <a:ext cx="401727" cy="238104"/>
            </a:xfrm>
            <a:custGeom>
              <a:avLst/>
              <a:gdLst/>
              <a:ahLst/>
              <a:cxnLst/>
              <a:rect l="l" t="t" r="r" b="b"/>
              <a:pathLst>
                <a:path w="30766" h="18235" extrusionOk="0">
                  <a:moveTo>
                    <a:pt x="1492" y="1"/>
                  </a:moveTo>
                  <a:lnTo>
                    <a:pt x="1492" y="1"/>
                  </a:lnTo>
                  <a:cubicBezTo>
                    <a:pt x="0" y="11371"/>
                    <a:pt x="8407" y="18234"/>
                    <a:pt x="16882" y="18234"/>
                  </a:cubicBezTo>
                  <a:cubicBezTo>
                    <a:pt x="22371" y="18234"/>
                    <a:pt x="27889" y="15356"/>
                    <a:pt x="30766" y="8958"/>
                  </a:cubicBezTo>
                  <a:cubicBezTo>
                    <a:pt x="21583" y="7998"/>
                    <a:pt x="10732" y="5087"/>
                    <a:pt x="149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2"/>
            <p:cNvSpPr/>
            <p:nvPr/>
          </p:nvSpPr>
          <p:spPr>
            <a:xfrm>
              <a:off x="7054453" y="3393439"/>
              <a:ext cx="267848" cy="100034"/>
            </a:xfrm>
            <a:custGeom>
              <a:avLst/>
              <a:gdLst/>
              <a:ahLst/>
              <a:cxnLst/>
              <a:rect l="l" t="t" r="r" b="b"/>
              <a:pathLst>
                <a:path w="20513" h="7661" extrusionOk="0">
                  <a:moveTo>
                    <a:pt x="7608" y="1"/>
                  </a:moveTo>
                  <a:cubicBezTo>
                    <a:pt x="5309" y="1"/>
                    <a:pt x="3035" y="427"/>
                    <a:pt x="1055" y="1246"/>
                  </a:cubicBezTo>
                  <a:cubicBezTo>
                    <a:pt x="0" y="1698"/>
                    <a:pt x="285" y="3245"/>
                    <a:pt x="1196" y="3245"/>
                  </a:cubicBezTo>
                  <a:cubicBezTo>
                    <a:pt x="1309" y="3245"/>
                    <a:pt x="1432" y="3220"/>
                    <a:pt x="1564" y="3167"/>
                  </a:cubicBezTo>
                  <a:cubicBezTo>
                    <a:pt x="3399" y="2403"/>
                    <a:pt x="5543" y="1991"/>
                    <a:pt x="7703" y="1991"/>
                  </a:cubicBezTo>
                  <a:cubicBezTo>
                    <a:pt x="11930" y="1991"/>
                    <a:pt x="16216" y="3570"/>
                    <a:pt x="18348" y="7180"/>
                  </a:cubicBezTo>
                  <a:cubicBezTo>
                    <a:pt x="18549" y="7520"/>
                    <a:pt x="18852" y="7661"/>
                    <a:pt x="19154" y="7661"/>
                  </a:cubicBezTo>
                  <a:cubicBezTo>
                    <a:pt x="19833" y="7661"/>
                    <a:pt x="20513" y="6953"/>
                    <a:pt x="20044" y="6191"/>
                  </a:cubicBezTo>
                  <a:cubicBezTo>
                    <a:pt x="17559" y="1954"/>
                    <a:pt x="12528" y="1"/>
                    <a:pt x="76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2"/>
            <p:cNvSpPr/>
            <p:nvPr/>
          </p:nvSpPr>
          <p:spPr>
            <a:xfrm>
              <a:off x="7482830" y="3488537"/>
              <a:ext cx="252584" cy="126841"/>
            </a:xfrm>
            <a:custGeom>
              <a:avLst/>
              <a:gdLst/>
              <a:ahLst/>
              <a:cxnLst/>
              <a:rect l="l" t="t" r="r" b="b"/>
              <a:pathLst>
                <a:path w="19344" h="9714" extrusionOk="0">
                  <a:moveTo>
                    <a:pt x="5742" y="1"/>
                  </a:moveTo>
                  <a:cubicBezTo>
                    <a:pt x="4203" y="1"/>
                    <a:pt x="2663" y="188"/>
                    <a:pt x="1167" y="518"/>
                  </a:cubicBezTo>
                  <a:cubicBezTo>
                    <a:pt x="1" y="730"/>
                    <a:pt x="401" y="2435"/>
                    <a:pt x="1458" y="2435"/>
                  </a:cubicBezTo>
                  <a:cubicBezTo>
                    <a:pt x="1528" y="2435"/>
                    <a:pt x="1601" y="2427"/>
                    <a:pt x="1676" y="2411"/>
                  </a:cubicBezTo>
                  <a:cubicBezTo>
                    <a:pt x="2929" y="2142"/>
                    <a:pt x="4223" y="2000"/>
                    <a:pt x="5509" y="2000"/>
                  </a:cubicBezTo>
                  <a:cubicBezTo>
                    <a:pt x="10430" y="2000"/>
                    <a:pt x="15234" y="4078"/>
                    <a:pt x="17160" y="9052"/>
                  </a:cubicBezTo>
                  <a:cubicBezTo>
                    <a:pt x="17340" y="9511"/>
                    <a:pt x="17751" y="9713"/>
                    <a:pt x="18151" y="9713"/>
                  </a:cubicBezTo>
                  <a:cubicBezTo>
                    <a:pt x="18759" y="9713"/>
                    <a:pt x="19343" y="9248"/>
                    <a:pt x="19053" y="8515"/>
                  </a:cubicBezTo>
                  <a:cubicBezTo>
                    <a:pt x="17782" y="5209"/>
                    <a:pt x="15352" y="2581"/>
                    <a:pt x="12074" y="1225"/>
                  </a:cubicBezTo>
                  <a:cubicBezTo>
                    <a:pt x="10047" y="368"/>
                    <a:pt x="7896" y="1"/>
                    <a:pt x="57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2"/>
            <p:cNvSpPr/>
            <p:nvPr/>
          </p:nvSpPr>
          <p:spPr>
            <a:xfrm>
              <a:off x="6679716" y="2472193"/>
              <a:ext cx="1241559" cy="875531"/>
            </a:xfrm>
            <a:custGeom>
              <a:avLst/>
              <a:gdLst/>
              <a:ahLst/>
              <a:cxnLst/>
              <a:rect l="l" t="t" r="r" b="b"/>
              <a:pathLst>
                <a:path w="95084" h="67052" extrusionOk="0">
                  <a:moveTo>
                    <a:pt x="51419" y="1"/>
                  </a:moveTo>
                  <a:cubicBezTo>
                    <a:pt x="47537" y="1"/>
                    <a:pt x="43959" y="316"/>
                    <a:pt x="40972" y="790"/>
                  </a:cubicBezTo>
                  <a:cubicBezTo>
                    <a:pt x="15768" y="4011"/>
                    <a:pt x="3956" y="21870"/>
                    <a:pt x="1" y="65724"/>
                  </a:cubicBezTo>
                  <a:cubicBezTo>
                    <a:pt x="1" y="65724"/>
                    <a:pt x="15768" y="67052"/>
                    <a:pt x="32863" y="67052"/>
                  </a:cubicBezTo>
                  <a:cubicBezTo>
                    <a:pt x="55637" y="67052"/>
                    <a:pt x="87341" y="62163"/>
                    <a:pt x="93049" y="34500"/>
                  </a:cubicBezTo>
                  <a:lnTo>
                    <a:pt x="95083" y="28058"/>
                  </a:lnTo>
                  <a:cubicBezTo>
                    <a:pt x="89245" y="5525"/>
                    <a:pt x="67667" y="1"/>
                    <a:pt x="5141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2"/>
            <p:cNvSpPr/>
            <p:nvPr/>
          </p:nvSpPr>
          <p:spPr>
            <a:xfrm>
              <a:off x="7724969" y="2823048"/>
              <a:ext cx="636331" cy="1119446"/>
            </a:xfrm>
            <a:custGeom>
              <a:avLst/>
              <a:gdLst/>
              <a:ahLst/>
              <a:cxnLst/>
              <a:rect l="l" t="t" r="r" b="b"/>
              <a:pathLst>
                <a:path w="48733" h="85732" extrusionOk="0">
                  <a:moveTo>
                    <a:pt x="18576" y="1"/>
                  </a:moveTo>
                  <a:cubicBezTo>
                    <a:pt x="17318" y="1"/>
                    <a:pt x="16006" y="111"/>
                    <a:pt x="14638" y="340"/>
                  </a:cubicBezTo>
                  <a:lnTo>
                    <a:pt x="1" y="23115"/>
                  </a:lnTo>
                  <a:cubicBezTo>
                    <a:pt x="792" y="45889"/>
                    <a:pt x="7828" y="69060"/>
                    <a:pt x="25799" y="85731"/>
                  </a:cubicBezTo>
                  <a:cubicBezTo>
                    <a:pt x="47499" y="63489"/>
                    <a:pt x="48732" y="1"/>
                    <a:pt x="18576" y="1"/>
                  </a:cubicBezTo>
                  <a:close/>
                </a:path>
              </a:pathLst>
            </a:custGeom>
            <a:solidFill>
              <a:srgbClr val="7E4E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2"/>
            <p:cNvSpPr/>
            <p:nvPr/>
          </p:nvSpPr>
          <p:spPr>
            <a:xfrm>
              <a:off x="7782174" y="3083114"/>
              <a:ext cx="589820" cy="530108"/>
            </a:xfrm>
            <a:custGeom>
              <a:avLst/>
              <a:gdLst/>
              <a:ahLst/>
              <a:cxnLst/>
              <a:rect l="l" t="t" r="r" b="b"/>
              <a:pathLst>
                <a:path w="45171" h="40598" extrusionOk="0">
                  <a:moveTo>
                    <a:pt x="31395" y="0"/>
                  </a:moveTo>
                  <a:cubicBezTo>
                    <a:pt x="25696" y="0"/>
                    <a:pt x="24017" y="12445"/>
                    <a:pt x="24017" y="15178"/>
                  </a:cubicBezTo>
                  <a:cubicBezTo>
                    <a:pt x="23198" y="11991"/>
                    <a:pt x="20159" y="2330"/>
                    <a:pt x="16142" y="2330"/>
                  </a:cubicBezTo>
                  <a:cubicBezTo>
                    <a:pt x="15173" y="2330"/>
                    <a:pt x="14148" y="2892"/>
                    <a:pt x="13082" y="4243"/>
                  </a:cubicBezTo>
                  <a:cubicBezTo>
                    <a:pt x="10087" y="8199"/>
                    <a:pt x="14071" y="14924"/>
                    <a:pt x="16558" y="17891"/>
                  </a:cubicBezTo>
                  <a:cubicBezTo>
                    <a:pt x="13916" y="17084"/>
                    <a:pt x="11699" y="16743"/>
                    <a:pt x="9878" y="16743"/>
                  </a:cubicBezTo>
                  <a:cubicBezTo>
                    <a:pt x="1" y="16743"/>
                    <a:pt x="1771" y="26770"/>
                    <a:pt x="10537" y="26770"/>
                  </a:cubicBezTo>
                  <a:cubicBezTo>
                    <a:pt x="12600" y="26770"/>
                    <a:pt x="15051" y="26215"/>
                    <a:pt x="17829" y="24842"/>
                  </a:cubicBezTo>
                  <a:lnTo>
                    <a:pt x="17829" y="24842"/>
                  </a:lnTo>
                  <a:cubicBezTo>
                    <a:pt x="9166" y="33254"/>
                    <a:pt x="11758" y="40597"/>
                    <a:pt x="16370" y="40597"/>
                  </a:cubicBezTo>
                  <a:cubicBezTo>
                    <a:pt x="19551" y="40597"/>
                    <a:pt x="23693" y="37105"/>
                    <a:pt x="25769" y="28063"/>
                  </a:cubicBezTo>
                  <a:cubicBezTo>
                    <a:pt x="25769" y="32836"/>
                    <a:pt x="28703" y="39964"/>
                    <a:pt x="33498" y="39964"/>
                  </a:cubicBezTo>
                  <a:cubicBezTo>
                    <a:pt x="34692" y="39964"/>
                    <a:pt x="36002" y="39521"/>
                    <a:pt x="37411" y="38490"/>
                  </a:cubicBezTo>
                  <a:cubicBezTo>
                    <a:pt x="41917" y="35160"/>
                    <a:pt x="38062" y="27794"/>
                    <a:pt x="33312" y="25136"/>
                  </a:cubicBezTo>
                  <a:lnTo>
                    <a:pt x="33312" y="25136"/>
                  </a:lnTo>
                  <a:cubicBezTo>
                    <a:pt x="34824" y="25648"/>
                    <a:pt x="36501" y="25959"/>
                    <a:pt x="38105" y="25959"/>
                  </a:cubicBezTo>
                  <a:cubicBezTo>
                    <a:pt x="41799" y="25959"/>
                    <a:pt x="45108" y="24307"/>
                    <a:pt x="45125" y="19643"/>
                  </a:cubicBezTo>
                  <a:cubicBezTo>
                    <a:pt x="45170" y="16043"/>
                    <a:pt x="42665" y="14880"/>
                    <a:pt x="39647" y="14880"/>
                  </a:cubicBezTo>
                  <a:cubicBezTo>
                    <a:pt x="37027" y="14880"/>
                    <a:pt x="34019" y="15757"/>
                    <a:pt x="31958" y="16676"/>
                  </a:cubicBezTo>
                  <a:cubicBezTo>
                    <a:pt x="33935" y="13681"/>
                    <a:pt x="39389" y="2774"/>
                    <a:pt x="32946" y="287"/>
                  </a:cubicBezTo>
                  <a:cubicBezTo>
                    <a:pt x="32399" y="91"/>
                    <a:pt x="31882" y="0"/>
                    <a:pt x="313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2"/>
            <p:cNvSpPr/>
            <p:nvPr/>
          </p:nvSpPr>
          <p:spPr>
            <a:xfrm>
              <a:off x="8020133" y="3286472"/>
              <a:ext cx="163101" cy="159772"/>
            </a:xfrm>
            <a:custGeom>
              <a:avLst/>
              <a:gdLst/>
              <a:ahLst/>
              <a:cxnLst/>
              <a:rect l="l" t="t" r="r" b="b"/>
              <a:pathLst>
                <a:path w="12491" h="12236" extrusionOk="0">
                  <a:moveTo>
                    <a:pt x="6246" y="0"/>
                  </a:moveTo>
                  <a:cubicBezTo>
                    <a:pt x="3053" y="0"/>
                    <a:pt x="1" y="2797"/>
                    <a:pt x="142" y="6132"/>
                  </a:cubicBezTo>
                  <a:cubicBezTo>
                    <a:pt x="312" y="9438"/>
                    <a:pt x="2827" y="12235"/>
                    <a:pt x="6246" y="12235"/>
                  </a:cubicBezTo>
                  <a:cubicBezTo>
                    <a:pt x="9410" y="12235"/>
                    <a:pt x="12490" y="9438"/>
                    <a:pt x="12349" y="6132"/>
                  </a:cubicBezTo>
                  <a:cubicBezTo>
                    <a:pt x="12208" y="2797"/>
                    <a:pt x="9665" y="0"/>
                    <a:pt x="62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2"/>
            <p:cNvSpPr/>
            <p:nvPr/>
          </p:nvSpPr>
          <p:spPr>
            <a:xfrm>
              <a:off x="6795196" y="2917872"/>
              <a:ext cx="992514" cy="317689"/>
            </a:xfrm>
            <a:custGeom>
              <a:avLst/>
              <a:gdLst/>
              <a:ahLst/>
              <a:cxnLst/>
              <a:rect l="l" t="t" r="r" b="b"/>
              <a:pathLst>
                <a:path w="76011" h="24330" extrusionOk="0">
                  <a:moveTo>
                    <a:pt x="76010" y="1"/>
                  </a:moveTo>
                  <a:lnTo>
                    <a:pt x="76010" y="1"/>
                  </a:lnTo>
                  <a:cubicBezTo>
                    <a:pt x="72365" y="3109"/>
                    <a:pt x="68607" y="6019"/>
                    <a:pt x="64623" y="8619"/>
                  </a:cubicBezTo>
                  <a:cubicBezTo>
                    <a:pt x="60667" y="11190"/>
                    <a:pt x="56457" y="13423"/>
                    <a:pt x="52162" y="15203"/>
                  </a:cubicBezTo>
                  <a:cubicBezTo>
                    <a:pt x="47839" y="17011"/>
                    <a:pt x="43374" y="18396"/>
                    <a:pt x="38797" y="19243"/>
                  </a:cubicBezTo>
                  <a:cubicBezTo>
                    <a:pt x="35830" y="19780"/>
                    <a:pt x="32863" y="20063"/>
                    <a:pt x="29896" y="20091"/>
                  </a:cubicBezTo>
                  <a:cubicBezTo>
                    <a:pt x="30715" y="19159"/>
                    <a:pt x="31507" y="18255"/>
                    <a:pt x="32213" y="17294"/>
                  </a:cubicBezTo>
                  <a:cubicBezTo>
                    <a:pt x="33908" y="15005"/>
                    <a:pt x="35378" y="12547"/>
                    <a:pt x="36678" y="9975"/>
                  </a:cubicBezTo>
                  <a:cubicBezTo>
                    <a:pt x="37017" y="9297"/>
                    <a:pt x="36960" y="8478"/>
                    <a:pt x="36508" y="7828"/>
                  </a:cubicBezTo>
                  <a:cubicBezTo>
                    <a:pt x="36102" y="7286"/>
                    <a:pt x="35472" y="6988"/>
                    <a:pt x="34838" y="6988"/>
                  </a:cubicBezTo>
                  <a:cubicBezTo>
                    <a:pt x="34414" y="6988"/>
                    <a:pt x="33988" y="7121"/>
                    <a:pt x="33626" y="7404"/>
                  </a:cubicBezTo>
                  <a:cubicBezTo>
                    <a:pt x="31309" y="9099"/>
                    <a:pt x="28907" y="10625"/>
                    <a:pt x="26420" y="11953"/>
                  </a:cubicBezTo>
                  <a:cubicBezTo>
                    <a:pt x="23906" y="13253"/>
                    <a:pt x="21278" y="14270"/>
                    <a:pt x="18537" y="14977"/>
                  </a:cubicBezTo>
                  <a:cubicBezTo>
                    <a:pt x="15824" y="15683"/>
                    <a:pt x="12942" y="16050"/>
                    <a:pt x="10060" y="16305"/>
                  </a:cubicBezTo>
                  <a:cubicBezTo>
                    <a:pt x="8393" y="16418"/>
                    <a:pt x="6698" y="16531"/>
                    <a:pt x="5002" y="16587"/>
                  </a:cubicBezTo>
                  <a:cubicBezTo>
                    <a:pt x="6584" y="15401"/>
                    <a:pt x="8195" y="14157"/>
                    <a:pt x="9749" y="12858"/>
                  </a:cubicBezTo>
                  <a:cubicBezTo>
                    <a:pt x="11021" y="11756"/>
                    <a:pt x="12208" y="10625"/>
                    <a:pt x="13338" y="9354"/>
                  </a:cubicBezTo>
                  <a:cubicBezTo>
                    <a:pt x="14440" y="8082"/>
                    <a:pt x="15400" y="6698"/>
                    <a:pt x="16192" y="5285"/>
                  </a:cubicBezTo>
                  <a:lnTo>
                    <a:pt x="16192" y="5285"/>
                  </a:lnTo>
                  <a:cubicBezTo>
                    <a:pt x="14129" y="7856"/>
                    <a:pt x="11614" y="9947"/>
                    <a:pt x="8902" y="11727"/>
                  </a:cubicBezTo>
                  <a:cubicBezTo>
                    <a:pt x="6217" y="13507"/>
                    <a:pt x="3307" y="15118"/>
                    <a:pt x="566" y="16983"/>
                  </a:cubicBezTo>
                  <a:cubicBezTo>
                    <a:pt x="283" y="17181"/>
                    <a:pt x="57" y="17548"/>
                    <a:pt x="29" y="17944"/>
                  </a:cubicBezTo>
                  <a:cubicBezTo>
                    <a:pt x="1" y="18594"/>
                    <a:pt x="509" y="19130"/>
                    <a:pt x="1159" y="19159"/>
                  </a:cubicBezTo>
                  <a:lnTo>
                    <a:pt x="1272" y="19159"/>
                  </a:lnTo>
                  <a:cubicBezTo>
                    <a:pt x="4017" y="19263"/>
                    <a:pt x="6761" y="19416"/>
                    <a:pt x="9527" y="19416"/>
                  </a:cubicBezTo>
                  <a:cubicBezTo>
                    <a:pt x="9752" y="19416"/>
                    <a:pt x="9977" y="19415"/>
                    <a:pt x="10201" y="19413"/>
                  </a:cubicBezTo>
                  <a:cubicBezTo>
                    <a:pt x="13196" y="19385"/>
                    <a:pt x="16276" y="19159"/>
                    <a:pt x="19300" y="18537"/>
                  </a:cubicBezTo>
                  <a:cubicBezTo>
                    <a:pt x="22352" y="17887"/>
                    <a:pt x="25318" y="16870"/>
                    <a:pt x="28116" y="15570"/>
                  </a:cubicBezTo>
                  <a:cubicBezTo>
                    <a:pt x="28144" y="15542"/>
                    <a:pt x="28172" y="15542"/>
                    <a:pt x="28229" y="15485"/>
                  </a:cubicBezTo>
                  <a:lnTo>
                    <a:pt x="28229" y="15485"/>
                  </a:lnTo>
                  <a:cubicBezTo>
                    <a:pt x="26816" y="17322"/>
                    <a:pt x="25290" y="19074"/>
                    <a:pt x="23567" y="20487"/>
                  </a:cubicBezTo>
                  <a:lnTo>
                    <a:pt x="23482" y="20543"/>
                  </a:lnTo>
                  <a:cubicBezTo>
                    <a:pt x="23058" y="20882"/>
                    <a:pt x="22719" y="21419"/>
                    <a:pt x="22719" y="22069"/>
                  </a:cubicBezTo>
                  <a:cubicBezTo>
                    <a:pt x="22691" y="23199"/>
                    <a:pt x="23567" y="24160"/>
                    <a:pt x="24697" y="24188"/>
                  </a:cubicBezTo>
                  <a:lnTo>
                    <a:pt x="28455" y="24330"/>
                  </a:lnTo>
                  <a:lnTo>
                    <a:pt x="32213" y="24188"/>
                  </a:lnTo>
                  <a:lnTo>
                    <a:pt x="35915" y="23765"/>
                  </a:lnTo>
                  <a:lnTo>
                    <a:pt x="39588" y="23086"/>
                  </a:lnTo>
                  <a:cubicBezTo>
                    <a:pt x="44420" y="22041"/>
                    <a:pt x="49082" y="20317"/>
                    <a:pt x="53462" y="18141"/>
                  </a:cubicBezTo>
                  <a:cubicBezTo>
                    <a:pt x="57842" y="15966"/>
                    <a:pt x="61967" y="13253"/>
                    <a:pt x="65753" y="10230"/>
                  </a:cubicBezTo>
                  <a:cubicBezTo>
                    <a:pt x="69540" y="7206"/>
                    <a:pt x="72987" y="3759"/>
                    <a:pt x="76010" y="1"/>
                  </a:cubicBezTo>
                  <a:close/>
                </a:path>
              </a:pathLst>
            </a:custGeom>
            <a:solidFill>
              <a:srgbClr val="422C46">
                <a:alpha val="40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2"/>
            <p:cNvSpPr/>
            <p:nvPr/>
          </p:nvSpPr>
          <p:spPr>
            <a:xfrm>
              <a:off x="6711981" y="4554120"/>
              <a:ext cx="778175" cy="494814"/>
            </a:xfrm>
            <a:custGeom>
              <a:avLst/>
              <a:gdLst/>
              <a:ahLst/>
              <a:cxnLst/>
              <a:rect l="l" t="t" r="r" b="b"/>
              <a:pathLst>
                <a:path w="59596" h="37895" extrusionOk="0">
                  <a:moveTo>
                    <a:pt x="28163" y="1"/>
                  </a:moveTo>
                  <a:cubicBezTo>
                    <a:pt x="2749" y="1"/>
                    <a:pt x="0" y="36103"/>
                    <a:pt x="27707" y="37814"/>
                  </a:cubicBezTo>
                  <a:cubicBezTo>
                    <a:pt x="28542" y="37868"/>
                    <a:pt x="29353" y="37894"/>
                    <a:pt x="30140" y="37894"/>
                  </a:cubicBezTo>
                  <a:cubicBezTo>
                    <a:pt x="59596" y="37894"/>
                    <a:pt x="55371" y="1247"/>
                    <a:pt x="30024" y="64"/>
                  </a:cubicBezTo>
                  <a:cubicBezTo>
                    <a:pt x="29391" y="22"/>
                    <a:pt x="28771" y="1"/>
                    <a:pt x="281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2"/>
            <p:cNvSpPr/>
            <p:nvPr/>
          </p:nvSpPr>
          <p:spPr>
            <a:xfrm>
              <a:off x="7148663" y="4737578"/>
              <a:ext cx="89666" cy="69374"/>
            </a:xfrm>
            <a:custGeom>
              <a:avLst/>
              <a:gdLst/>
              <a:ahLst/>
              <a:cxnLst/>
              <a:rect l="l" t="t" r="r" b="b"/>
              <a:pathLst>
                <a:path w="6867" h="5313" extrusionOk="0">
                  <a:moveTo>
                    <a:pt x="3475" y="1"/>
                  </a:moveTo>
                  <a:cubicBezTo>
                    <a:pt x="3466" y="1"/>
                    <a:pt x="3457" y="1"/>
                    <a:pt x="3448" y="1"/>
                  </a:cubicBezTo>
                  <a:cubicBezTo>
                    <a:pt x="0" y="1"/>
                    <a:pt x="0" y="5313"/>
                    <a:pt x="3448" y="5313"/>
                  </a:cubicBezTo>
                  <a:cubicBezTo>
                    <a:pt x="6858" y="5313"/>
                    <a:pt x="6867" y="1"/>
                    <a:pt x="34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2"/>
            <p:cNvSpPr/>
            <p:nvPr/>
          </p:nvSpPr>
          <p:spPr>
            <a:xfrm>
              <a:off x="6976356" y="4688142"/>
              <a:ext cx="89300" cy="69374"/>
            </a:xfrm>
            <a:custGeom>
              <a:avLst/>
              <a:gdLst/>
              <a:ahLst/>
              <a:cxnLst/>
              <a:rect l="l" t="t" r="r" b="b"/>
              <a:pathLst>
                <a:path w="6839" h="5313" extrusionOk="0">
                  <a:moveTo>
                    <a:pt x="3420" y="0"/>
                  </a:moveTo>
                  <a:cubicBezTo>
                    <a:pt x="1" y="0"/>
                    <a:pt x="1" y="5313"/>
                    <a:pt x="3420" y="5313"/>
                  </a:cubicBezTo>
                  <a:cubicBezTo>
                    <a:pt x="6839" y="5313"/>
                    <a:pt x="6839" y="0"/>
                    <a:pt x="34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2"/>
            <p:cNvSpPr/>
            <p:nvPr/>
          </p:nvSpPr>
          <p:spPr>
            <a:xfrm>
              <a:off x="6956182" y="4808180"/>
              <a:ext cx="238978" cy="116146"/>
            </a:xfrm>
            <a:custGeom>
              <a:avLst/>
              <a:gdLst/>
              <a:ahLst/>
              <a:cxnLst/>
              <a:rect l="l" t="t" r="r" b="b"/>
              <a:pathLst>
                <a:path w="18302" h="8895" extrusionOk="0">
                  <a:moveTo>
                    <a:pt x="1302" y="0"/>
                  </a:moveTo>
                  <a:cubicBezTo>
                    <a:pt x="686" y="0"/>
                    <a:pt x="0" y="711"/>
                    <a:pt x="331" y="1488"/>
                  </a:cubicBezTo>
                  <a:cubicBezTo>
                    <a:pt x="1715" y="4625"/>
                    <a:pt x="4202" y="7140"/>
                    <a:pt x="7451" y="8270"/>
                  </a:cubicBezTo>
                  <a:cubicBezTo>
                    <a:pt x="8695" y="8702"/>
                    <a:pt x="9992" y="8895"/>
                    <a:pt x="11297" y="8895"/>
                  </a:cubicBezTo>
                  <a:cubicBezTo>
                    <a:pt x="13403" y="8895"/>
                    <a:pt x="15529" y="8394"/>
                    <a:pt x="17482" y="7592"/>
                  </a:cubicBezTo>
                  <a:cubicBezTo>
                    <a:pt x="17963" y="7394"/>
                    <a:pt x="18302" y="6970"/>
                    <a:pt x="18132" y="6377"/>
                  </a:cubicBezTo>
                  <a:cubicBezTo>
                    <a:pt x="18018" y="6011"/>
                    <a:pt x="17627" y="5664"/>
                    <a:pt x="17227" y="5664"/>
                  </a:cubicBezTo>
                  <a:cubicBezTo>
                    <a:pt x="17132" y="5664"/>
                    <a:pt x="17037" y="5684"/>
                    <a:pt x="16945" y="5727"/>
                  </a:cubicBezTo>
                  <a:cubicBezTo>
                    <a:pt x="15150" y="6470"/>
                    <a:pt x="13227" y="6958"/>
                    <a:pt x="11303" y="6958"/>
                  </a:cubicBezTo>
                  <a:cubicBezTo>
                    <a:pt x="10229" y="6958"/>
                    <a:pt x="9154" y="6806"/>
                    <a:pt x="8101" y="6461"/>
                  </a:cubicBezTo>
                  <a:cubicBezTo>
                    <a:pt x="5219" y="5501"/>
                    <a:pt x="3185" y="3212"/>
                    <a:pt x="1998" y="499"/>
                  </a:cubicBezTo>
                  <a:cubicBezTo>
                    <a:pt x="1848" y="147"/>
                    <a:pt x="1582" y="0"/>
                    <a:pt x="13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2"/>
            <p:cNvSpPr/>
            <p:nvPr/>
          </p:nvSpPr>
          <p:spPr>
            <a:xfrm>
              <a:off x="7388111" y="3635420"/>
              <a:ext cx="335395" cy="315952"/>
            </a:xfrm>
            <a:custGeom>
              <a:avLst/>
              <a:gdLst/>
              <a:ahLst/>
              <a:cxnLst/>
              <a:rect l="l" t="t" r="r" b="b"/>
              <a:pathLst>
                <a:path w="25686" h="24197" extrusionOk="0">
                  <a:moveTo>
                    <a:pt x="12795" y="1"/>
                  </a:moveTo>
                  <a:cubicBezTo>
                    <a:pt x="6472" y="1"/>
                    <a:pt x="1520" y="5020"/>
                    <a:pt x="792" y="11224"/>
                  </a:cubicBezTo>
                  <a:cubicBezTo>
                    <a:pt x="1" y="17723"/>
                    <a:pt x="5652" y="23686"/>
                    <a:pt x="11981" y="24166"/>
                  </a:cubicBezTo>
                  <a:cubicBezTo>
                    <a:pt x="12274" y="24187"/>
                    <a:pt x="12565" y="24197"/>
                    <a:pt x="12853" y="24197"/>
                  </a:cubicBezTo>
                  <a:cubicBezTo>
                    <a:pt x="19221" y="24197"/>
                    <a:pt x="24192" y="19193"/>
                    <a:pt x="24895" y="12948"/>
                  </a:cubicBezTo>
                  <a:cubicBezTo>
                    <a:pt x="25686" y="6449"/>
                    <a:pt x="20035" y="487"/>
                    <a:pt x="13705" y="35"/>
                  </a:cubicBezTo>
                  <a:cubicBezTo>
                    <a:pt x="13399" y="12"/>
                    <a:pt x="13095" y="1"/>
                    <a:pt x="127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2"/>
            <p:cNvSpPr/>
            <p:nvPr/>
          </p:nvSpPr>
          <p:spPr>
            <a:xfrm>
              <a:off x="6930603" y="3495222"/>
              <a:ext cx="335395" cy="315952"/>
            </a:xfrm>
            <a:custGeom>
              <a:avLst/>
              <a:gdLst/>
              <a:ahLst/>
              <a:cxnLst/>
              <a:rect l="l" t="t" r="r" b="b"/>
              <a:pathLst>
                <a:path w="25686" h="24197" extrusionOk="0">
                  <a:moveTo>
                    <a:pt x="12795" y="0"/>
                  </a:moveTo>
                  <a:cubicBezTo>
                    <a:pt x="6472" y="0"/>
                    <a:pt x="1520" y="5020"/>
                    <a:pt x="792" y="11224"/>
                  </a:cubicBezTo>
                  <a:cubicBezTo>
                    <a:pt x="1" y="17723"/>
                    <a:pt x="5652" y="23685"/>
                    <a:pt x="11982" y="24165"/>
                  </a:cubicBezTo>
                  <a:cubicBezTo>
                    <a:pt x="12275" y="24186"/>
                    <a:pt x="12565" y="24197"/>
                    <a:pt x="12853" y="24197"/>
                  </a:cubicBezTo>
                  <a:cubicBezTo>
                    <a:pt x="19195" y="24197"/>
                    <a:pt x="24165" y="19219"/>
                    <a:pt x="24895" y="12948"/>
                  </a:cubicBezTo>
                  <a:cubicBezTo>
                    <a:pt x="25686" y="6449"/>
                    <a:pt x="20035" y="487"/>
                    <a:pt x="13705" y="34"/>
                  </a:cubicBezTo>
                  <a:cubicBezTo>
                    <a:pt x="13399" y="11"/>
                    <a:pt x="13095" y="0"/>
                    <a:pt x="127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2"/>
            <p:cNvSpPr/>
            <p:nvPr/>
          </p:nvSpPr>
          <p:spPr>
            <a:xfrm>
              <a:off x="7343468" y="3635499"/>
              <a:ext cx="374502" cy="311421"/>
            </a:xfrm>
            <a:custGeom>
              <a:avLst/>
              <a:gdLst/>
              <a:ahLst/>
              <a:cxnLst/>
              <a:rect l="l" t="t" r="r" b="b"/>
              <a:pathLst>
                <a:path w="28681" h="23850" extrusionOk="0">
                  <a:moveTo>
                    <a:pt x="15400" y="1"/>
                  </a:moveTo>
                  <a:cubicBezTo>
                    <a:pt x="1611" y="453"/>
                    <a:pt x="1" y="21108"/>
                    <a:pt x="13281" y="23849"/>
                  </a:cubicBezTo>
                  <a:cubicBezTo>
                    <a:pt x="27042" y="23397"/>
                    <a:pt x="28681" y="2742"/>
                    <a:pt x="15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2"/>
            <p:cNvSpPr/>
            <p:nvPr/>
          </p:nvSpPr>
          <p:spPr>
            <a:xfrm>
              <a:off x="6885593" y="3495300"/>
              <a:ext cx="374502" cy="311408"/>
            </a:xfrm>
            <a:custGeom>
              <a:avLst/>
              <a:gdLst/>
              <a:ahLst/>
              <a:cxnLst/>
              <a:rect l="l" t="t" r="r" b="b"/>
              <a:pathLst>
                <a:path w="28681" h="23849" extrusionOk="0">
                  <a:moveTo>
                    <a:pt x="15400" y="0"/>
                  </a:moveTo>
                  <a:lnTo>
                    <a:pt x="15400" y="0"/>
                  </a:lnTo>
                  <a:cubicBezTo>
                    <a:pt x="1611" y="452"/>
                    <a:pt x="1" y="21108"/>
                    <a:pt x="13281" y="23849"/>
                  </a:cubicBezTo>
                  <a:cubicBezTo>
                    <a:pt x="27042" y="23397"/>
                    <a:pt x="28681" y="2769"/>
                    <a:pt x="154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Google Shape;1173;p35"/>
          <p:cNvSpPr txBox="1">
            <a:spLocks noGrp="1"/>
          </p:cNvSpPr>
          <p:nvPr>
            <p:ph type="subTitle" idx="1"/>
          </p:nvPr>
        </p:nvSpPr>
        <p:spPr>
          <a:xfrm>
            <a:off x="3682219" y="1982371"/>
            <a:ext cx="5222504" cy="28830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20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niño construye su conocimiento a partir de la comprensión de él mismo como persona independiente.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s-MX" sz="20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20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ambiente social y cultural actúan como filtro que mediatiza la percepción del mundo.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4" name="Google Shape;1174;p35"/>
          <p:cNvSpPr txBox="1">
            <a:spLocks noGrp="1"/>
          </p:cNvSpPr>
          <p:nvPr>
            <p:ph type="ctrTitle"/>
          </p:nvPr>
        </p:nvSpPr>
        <p:spPr>
          <a:xfrm>
            <a:off x="540383" y="911686"/>
            <a:ext cx="7847200" cy="56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a) EL CONOCIMIENTO DE SÍ MISMO Y DE LOS OTROS COMO INDIVIDUOS.</a:t>
            </a:r>
          </a:p>
        </p:txBody>
      </p:sp>
      <p:grpSp>
        <p:nvGrpSpPr>
          <p:cNvPr id="1175" name="Google Shape;1175;p35"/>
          <p:cNvGrpSpPr/>
          <p:nvPr/>
        </p:nvGrpSpPr>
        <p:grpSpPr>
          <a:xfrm>
            <a:off x="540286" y="1549766"/>
            <a:ext cx="3058201" cy="3285108"/>
            <a:chOff x="761165" y="616810"/>
            <a:chExt cx="3382603" cy="3929867"/>
          </a:xfrm>
        </p:grpSpPr>
        <p:sp>
          <p:nvSpPr>
            <p:cNvPr id="1176" name="Google Shape;1176;p35"/>
            <p:cNvSpPr/>
            <p:nvPr/>
          </p:nvSpPr>
          <p:spPr>
            <a:xfrm>
              <a:off x="2790023" y="4413869"/>
              <a:ext cx="1353745" cy="132808"/>
            </a:xfrm>
            <a:custGeom>
              <a:avLst/>
              <a:gdLst/>
              <a:ahLst/>
              <a:cxnLst/>
              <a:rect l="l" t="t" r="r" b="b"/>
              <a:pathLst>
                <a:path w="23475" h="2303" extrusionOk="0">
                  <a:moveTo>
                    <a:pt x="11738" y="0"/>
                  </a:moveTo>
                  <a:cubicBezTo>
                    <a:pt x="5258" y="0"/>
                    <a:pt x="1" y="515"/>
                    <a:pt x="1" y="1151"/>
                  </a:cubicBezTo>
                  <a:cubicBezTo>
                    <a:pt x="1" y="1785"/>
                    <a:pt x="5254" y="2302"/>
                    <a:pt x="11738" y="2302"/>
                  </a:cubicBezTo>
                  <a:cubicBezTo>
                    <a:pt x="18218" y="2302"/>
                    <a:pt x="23475" y="1785"/>
                    <a:pt x="23475" y="1151"/>
                  </a:cubicBezTo>
                  <a:cubicBezTo>
                    <a:pt x="23475" y="515"/>
                    <a:pt x="18221" y="0"/>
                    <a:pt x="11738" y="0"/>
                  </a:cubicBezTo>
                  <a:close/>
                </a:path>
              </a:pathLst>
            </a:custGeom>
            <a:solidFill>
              <a:srgbClr val="422C46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5"/>
            <p:cNvSpPr/>
            <p:nvPr/>
          </p:nvSpPr>
          <p:spPr>
            <a:xfrm>
              <a:off x="3196636" y="4116939"/>
              <a:ext cx="121217" cy="256678"/>
            </a:xfrm>
            <a:custGeom>
              <a:avLst/>
              <a:gdLst/>
              <a:ahLst/>
              <a:cxnLst/>
              <a:rect l="l" t="t" r="r" b="b"/>
              <a:pathLst>
                <a:path w="2102" h="4451" extrusionOk="0">
                  <a:moveTo>
                    <a:pt x="1502" y="0"/>
                  </a:moveTo>
                  <a:cubicBezTo>
                    <a:pt x="1496" y="0"/>
                    <a:pt x="1491" y="1"/>
                    <a:pt x="1485" y="1"/>
                  </a:cubicBezTo>
                  <a:lnTo>
                    <a:pt x="202" y="124"/>
                  </a:lnTo>
                  <a:cubicBezTo>
                    <a:pt x="86" y="137"/>
                    <a:pt x="1" y="272"/>
                    <a:pt x="17" y="430"/>
                  </a:cubicBezTo>
                  <a:lnTo>
                    <a:pt x="396" y="4450"/>
                  </a:lnTo>
                  <a:lnTo>
                    <a:pt x="2101" y="4289"/>
                  </a:lnTo>
                  <a:lnTo>
                    <a:pt x="1722" y="265"/>
                  </a:lnTo>
                  <a:cubicBezTo>
                    <a:pt x="1713" y="115"/>
                    <a:pt x="1611" y="0"/>
                    <a:pt x="1502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5"/>
            <p:cNvSpPr/>
            <p:nvPr/>
          </p:nvSpPr>
          <p:spPr>
            <a:xfrm>
              <a:off x="3069998" y="4325176"/>
              <a:ext cx="260023" cy="186612"/>
            </a:xfrm>
            <a:custGeom>
              <a:avLst/>
              <a:gdLst/>
              <a:ahLst/>
              <a:cxnLst/>
              <a:rect l="l" t="t" r="r" b="b"/>
              <a:pathLst>
                <a:path w="4509" h="3236" extrusionOk="0">
                  <a:moveTo>
                    <a:pt x="2639" y="0"/>
                  </a:moveTo>
                  <a:cubicBezTo>
                    <a:pt x="2598" y="0"/>
                    <a:pt x="2550" y="10"/>
                    <a:pt x="2493" y="31"/>
                  </a:cubicBezTo>
                  <a:cubicBezTo>
                    <a:pt x="2332" y="91"/>
                    <a:pt x="2226" y="249"/>
                    <a:pt x="2134" y="394"/>
                  </a:cubicBezTo>
                  <a:cubicBezTo>
                    <a:pt x="1735" y="1031"/>
                    <a:pt x="1362" y="1733"/>
                    <a:pt x="729" y="2142"/>
                  </a:cubicBezTo>
                  <a:cubicBezTo>
                    <a:pt x="544" y="2261"/>
                    <a:pt x="333" y="2356"/>
                    <a:pt x="188" y="2524"/>
                  </a:cubicBezTo>
                  <a:cubicBezTo>
                    <a:pt x="43" y="2693"/>
                    <a:pt x="0" y="2973"/>
                    <a:pt x="155" y="3125"/>
                  </a:cubicBezTo>
                  <a:cubicBezTo>
                    <a:pt x="253" y="3217"/>
                    <a:pt x="393" y="3235"/>
                    <a:pt x="530" y="3235"/>
                  </a:cubicBezTo>
                  <a:cubicBezTo>
                    <a:pt x="559" y="3235"/>
                    <a:pt x="588" y="3235"/>
                    <a:pt x="617" y="3233"/>
                  </a:cubicBezTo>
                  <a:cubicBezTo>
                    <a:pt x="1098" y="3204"/>
                    <a:pt x="1550" y="3072"/>
                    <a:pt x="2019" y="2976"/>
                  </a:cubicBezTo>
                  <a:cubicBezTo>
                    <a:pt x="2517" y="2877"/>
                    <a:pt x="3018" y="2782"/>
                    <a:pt x="3516" y="2689"/>
                  </a:cubicBezTo>
                  <a:cubicBezTo>
                    <a:pt x="3898" y="2613"/>
                    <a:pt x="4311" y="2531"/>
                    <a:pt x="4439" y="2112"/>
                  </a:cubicBezTo>
                  <a:cubicBezTo>
                    <a:pt x="4508" y="1875"/>
                    <a:pt x="4479" y="1627"/>
                    <a:pt x="4452" y="1387"/>
                  </a:cubicBezTo>
                  <a:cubicBezTo>
                    <a:pt x="4419" y="1116"/>
                    <a:pt x="4390" y="852"/>
                    <a:pt x="4357" y="585"/>
                  </a:cubicBezTo>
                  <a:cubicBezTo>
                    <a:pt x="4340" y="447"/>
                    <a:pt x="4314" y="292"/>
                    <a:pt x="4212" y="203"/>
                  </a:cubicBezTo>
                  <a:cubicBezTo>
                    <a:pt x="4189" y="173"/>
                    <a:pt x="4149" y="153"/>
                    <a:pt x="4109" y="140"/>
                  </a:cubicBezTo>
                  <a:cubicBezTo>
                    <a:pt x="4078" y="132"/>
                    <a:pt x="4045" y="129"/>
                    <a:pt x="4012" y="129"/>
                  </a:cubicBezTo>
                  <a:cubicBezTo>
                    <a:pt x="3947" y="129"/>
                    <a:pt x="3880" y="143"/>
                    <a:pt x="3819" y="167"/>
                  </a:cubicBezTo>
                  <a:cubicBezTo>
                    <a:pt x="3624" y="251"/>
                    <a:pt x="3381" y="586"/>
                    <a:pt x="3150" y="586"/>
                  </a:cubicBezTo>
                  <a:cubicBezTo>
                    <a:pt x="3146" y="586"/>
                    <a:pt x="3143" y="585"/>
                    <a:pt x="3140" y="585"/>
                  </a:cubicBezTo>
                  <a:cubicBezTo>
                    <a:pt x="2877" y="577"/>
                    <a:pt x="2961" y="0"/>
                    <a:pt x="26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5"/>
            <p:cNvSpPr/>
            <p:nvPr/>
          </p:nvSpPr>
          <p:spPr>
            <a:xfrm>
              <a:off x="3162612" y="4362314"/>
              <a:ext cx="64876" cy="40771"/>
            </a:xfrm>
            <a:custGeom>
              <a:avLst/>
              <a:gdLst/>
              <a:ahLst/>
              <a:cxnLst/>
              <a:rect l="l" t="t" r="r" b="b"/>
              <a:pathLst>
                <a:path w="1125" h="707" extrusionOk="0">
                  <a:moveTo>
                    <a:pt x="245" y="1"/>
                  </a:moveTo>
                  <a:cubicBezTo>
                    <a:pt x="202" y="1"/>
                    <a:pt x="158" y="4"/>
                    <a:pt x="116" y="11"/>
                  </a:cubicBezTo>
                  <a:cubicBezTo>
                    <a:pt x="50" y="20"/>
                    <a:pt x="0" y="86"/>
                    <a:pt x="14" y="152"/>
                  </a:cubicBezTo>
                  <a:cubicBezTo>
                    <a:pt x="19" y="215"/>
                    <a:pt x="71" y="256"/>
                    <a:pt x="132" y="256"/>
                  </a:cubicBezTo>
                  <a:cubicBezTo>
                    <a:pt x="139" y="256"/>
                    <a:pt x="145" y="256"/>
                    <a:pt x="152" y="255"/>
                  </a:cubicBezTo>
                  <a:cubicBezTo>
                    <a:pt x="187" y="249"/>
                    <a:pt x="222" y="246"/>
                    <a:pt x="256" y="246"/>
                  </a:cubicBezTo>
                  <a:cubicBezTo>
                    <a:pt x="513" y="246"/>
                    <a:pt x="767" y="401"/>
                    <a:pt x="874" y="634"/>
                  </a:cubicBezTo>
                  <a:cubicBezTo>
                    <a:pt x="894" y="680"/>
                    <a:pt x="940" y="706"/>
                    <a:pt x="986" y="706"/>
                  </a:cubicBezTo>
                  <a:cubicBezTo>
                    <a:pt x="1003" y="706"/>
                    <a:pt x="1019" y="706"/>
                    <a:pt x="1039" y="697"/>
                  </a:cubicBezTo>
                  <a:cubicBezTo>
                    <a:pt x="1102" y="667"/>
                    <a:pt x="1125" y="594"/>
                    <a:pt x="1095" y="532"/>
                  </a:cubicBezTo>
                  <a:cubicBezTo>
                    <a:pt x="945" y="211"/>
                    <a:pt x="596" y="1"/>
                    <a:pt x="24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5"/>
            <p:cNvSpPr/>
            <p:nvPr/>
          </p:nvSpPr>
          <p:spPr>
            <a:xfrm>
              <a:off x="3150214" y="4377365"/>
              <a:ext cx="64934" cy="40540"/>
            </a:xfrm>
            <a:custGeom>
              <a:avLst/>
              <a:gdLst/>
              <a:ahLst/>
              <a:cxnLst/>
              <a:rect l="l" t="t" r="r" b="b"/>
              <a:pathLst>
                <a:path w="1126" h="703" extrusionOk="0">
                  <a:moveTo>
                    <a:pt x="246" y="1"/>
                  </a:moveTo>
                  <a:cubicBezTo>
                    <a:pt x="203" y="1"/>
                    <a:pt x="159" y="4"/>
                    <a:pt x="116" y="10"/>
                  </a:cubicBezTo>
                  <a:cubicBezTo>
                    <a:pt x="50" y="20"/>
                    <a:pt x="1" y="86"/>
                    <a:pt x="14" y="152"/>
                  </a:cubicBezTo>
                  <a:cubicBezTo>
                    <a:pt x="20" y="215"/>
                    <a:pt x="72" y="256"/>
                    <a:pt x="133" y="256"/>
                  </a:cubicBezTo>
                  <a:cubicBezTo>
                    <a:pt x="139" y="256"/>
                    <a:pt x="146" y="255"/>
                    <a:pt x="153" y="254"/>
                  </a:cubicBezTo>
                  <a:cubicBezTo>
                    <a:pt x="187" y="248"/>
                    <a:pt x="222" y="245"/>
                    <a:pt x="257" y="245"/>
                  </a:cubicBezTo>
                  <a:cubicBezTo>
                    <a:pt x="514" y="245"/>
                    <a:pt x="767" y="401"/>
                    <a:pt x="875" y="633"/>
                  </a:cubicBezTo>
                  <a:cubicBezTo>
                    <a:pt x="895" y="680"/>
                    <a:pt x="941" y="703"/>
                    <a:pt x="987" y="703"/>
                  </a:cubicBezTo>
                  <a:cubicBezTo>
                    <a:pt x="1004" y="703"/>
                    <a:pt x="1023" y="699"/>
                    <a:pt x="1040" y="696"/>
                  </a:cubicBezTo>
                  <a:cubicBezTo>
                    <a:pt x="1102" y="666"/>
                    <a:pt x="1126" y="591"/>
                    <a:pt x="1096" y="531"/>
                  </a:cubicBezTo>
                  <a:cubicBezTo>
                    <a:pt x="946" y="211"/>
                    <a:pt x="600" y="1"/>
                    <a:pt x="2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5"/>
            <p:cNvSpPr/>
            <p:nvPr/>
          </p:nvSpPr>
          <p:spPr>
            <a:xfrm>
              <a:off x="3138046" y="4392359"/>
              <a:ext cx="64934" cy="40598"/>
            </a:xfrm>
            <a:custGeom>
              <a:avLst/>
              <a:gdLst/>
              <a:ahLst/>
              <a:cxnLst/>
              <a:rect l="l" t="t" r="r" b="b"/>
              <a:pathLst>
                <a:path w="1126" h="704" extrusionOk="0">
                  <a:moveTo>
                    <a:pt x="250" y="0"/>
                  </a:moveTo>
                  <a:cubicBezTo>
                    <a:pt x="206" y="0"/>
                    <a:pt x="161" y="4"/>
                    <a:pt x="116" y="11"/>
                  </a:cubicBezTo>
                  <a:cubicBezTo>
                    <a:pt x="50" y="21"/>
                    <a:pt x="1" y="86"/>
                    <a:pt x="14" y="152"/>
                  </a:cubicBezTo>
                  <a:cubicBezTo>
                    <a:pt x="20" y="217"/>
                    <a:pt x="80" y="255"/>
                    <a:pt x="139" y="255"/>
                  </a:cubicBezTo>
                  <a:cubicBezTo>
                    <a:pt x="144" y="255"/>
                    <a:pt x="148" y="255"/>
                    <a:pt x="153" y="255"/>
                  </a:cubicBezTo>
                  <a:cubicBezTo>
                    <a:pt x="187" y="249"/>
                    <a:pt x="221" y="246"/>
                    <a:pt x="256" y="246"/>
                  </a:cubicBezTo>
                  <a:cubicBezTo>
                    <a:pt x="511" y="246"/>
                    <a:pt x="764" y="402"/>
                    <a:pt x="872" y="634"/>
                  </a:cubicBezTo>
                  <a:cubicBezTo>
                    <a:pt x="891" y="680"/>
                    <a:pt x="937" y="703"/>
                    <a:pt x="984" y="703"/>
                  </a:cubicBezTo>
                  <a:cubicBezTo>
                    <a:pt x="1000" y="703"/>
                    <a:pt x="1020" y="700"/>
                    <a:pt x="1040" y="693"/>
                  </a:cubicBezTo>
                  <a:cubicBezTo>
                    <a:pt x="1102" y="667"/>
                    <a:pt x="1125" y="591"/>
                    <a:pt x="1099" y="528"/>
                  </a:cubicBezTo>
                  <a:cubicBezTo>
                    <a:pt x="947" y="212"/>
                    <a:pt x="603" y="0"/>
                    <a:pt x="2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35"/>
            <p:cNvSpPr/>
            <p:nvPr/>
          </p:nvSpPr>
          <p:spPr>
            <a:xfrm>
              <a:off x="3511789" y="4107078"/>
              <a:ext cx="148205" cy="278130"/>
            </a:xfrm>
            <a:custGeom>
              <a:avLst/>
              <a:gdLst/>
              <a:ahLst/>
              <a:cxnLst/>
              <a:rect l="l" t="t" r="r" b="b"/>
              <a:pathLst>
                <a:path w="2570" h="4823" extrusionOk="0">
                  <a:moveTo>
                    <a:pt x="1531" y="0"/>
                  </a:moveTo>
                  <a:cubicBezTo>
                    <a:pt x="1526" y="0"/>
                    <a:pt x="1522" y="0"/>
                    <a:pt x="1517" y="1"/>
                  </a:cubicBezTo>
                  <a:lnTo>
                    <a:pt x="116" y="288"/>
                  </a:lnTo>
                  <a:cubicBezTo>
                    <a:pt x="43" y="304"/>
                    <a:pt x="0" y="400"/>
                    <a:pt x="23" y="506"/>
                  </a:cubicBezTo>
                  <a:lnTo>
                    <a:pt x="900" y="4822"/>
                  </a:lnTo>
                  <a:lnTo>
                    <a:pt x="2569" y="4483"/>
                  </a:lnTo>
                  <a:lnTo>
                    <a:pt x="1692" y="166"/>
                  </a:lnTo>
                  <a:cubicBezTo>
                    <a:pt x="1673" y="70"/>
                    <a:pt x="1602" y="0"/>
                    <a:pt x="1531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5"/>
            <p:cNvSpPr/>
            <p:nvPr/>
          </p:nvSpPr>
          <p:spPr>
            <a:xfrm>
              <a:off x="3555155" y="4319467"/>
              <a:ext cx="283378" cy="165448"/>
            </a:xfrm>
            <a:custGeom>
              <a:avLst/>
              <a:gdLst/>
              <a:ahLst/>
              <a:cxnLst/>
              <a:rect l="l" t="t" r="r" b="b"/>
              <a:pathLst>
                <a:path w="4914" h="2869" extrusionOk="0">
                  <a:moveTo>
                    <a:pt x="1631" y="0"/>
                  </a:moveTo>
                  <a:cubicBezTo>
                    <a:pt x="1163" y="0"/>
                    <a:pt x="1490" y="621"/>
                    <a:pt x="1217" y="717"/>
                  </a:cubicBezTo>
                  <a:cubicBezTo>
                    <a:pt x="1187" y="728"/>
                    <a:pt x="1156" y="733"/>
                    <a:pt x="1123" y="733"/>
                  </a:cubicBezTo>
                  <a:cubicBezTo>
                    <a:pt x="908" y="733"/>
                    <a:pt x="631" y="539"/>
                    <a:pt x="445" y="516"/>
                  </a:cubicBezTo>
                  <a:cubicBezTo>
                    <a:pt x="424" y="513"/>
                    <a:pt x="403" y="512"/>
                    <a:pt x="381" y="512"/>
                  </a:cubicBezTo>
                  <a:cubicBezTo>
                    <a:pt x="303" y="512"/>
                    <a:pt x="226" y="531"/>
                    <a:pt x="162" y="575"/>
                  </a:cubicBezTo>
                  <a:cubicBezTo>
                    <a:pt x="122" y="599"/>
                    <a:pt x="96" y="628"/>
                    <a:pt x="73" y="665"/>
                  </a:cubicBezTo>
                  <a:cubicBezTo>
                    <a:pt x="0" y="780"/>
                    <a:pt x="20" y="932"/>
                    <a:pt x="46" y="1073"/>
                  </a:cubicBezTo>
                  <a:cubicBezTo>
                    <a:pt x="96" y="1337"/>
                    <a:pt x="139" y="1601"/>
                    <a:pt x="188" y="1865"/>
                  </a:cubicBezTo>
                  <a:cubicBezTo>
                    <a:pt x="231" y="2109"/>
                    <a:pt x="277" y="2356"/>
                    <a:pt x="412" y="2557"/>
                  </a:cubicBezTo>
                  <a:cubicBezTo>
                    <a:pt x="579" y="2807"/>
                    <a:pt x="826" y="2868"/>
                    <a:pt x="1090" y="2868"/>
                  </a:cubicBezTo>
                  <a:cubicBezTo>
                    <a:pt x="1213" y="2868"/>
                    <a:pt x="1340" y="2855"/>
                    <a:pt x="1464" y="2841"/>
                  </a:cubicBezTo>
                  <a:cubicBezTo>
                    <a:pt x="1969" y="2788"/>
                    <a:pt x="2473" y="2729"/>
                    <a:pt x="2981" y="2680"/>
                  </a:cubicBezTo>
                  <a:cubicBezTo>
                    <a:pt x="3453" y="2637"/>
                    <a:pt x="3924" y="2627"/>
                    <a:pt x="4393" y="2515"/>
                  </a:cubicBezTo>
                  <a:cubicBezTo>
                    <a:pt x="4554" y="2478"/>
                    <a:pt x="4729" y="2422"/>
                    <a:pt x="4805" y="2280"/>
                  </a:cubicBezTo>
                  <a:cubicBezTo>
                    <a:pt x="4914" y="2089"/>
                    <a:pt x="4785" y="1835"/>
                    <a:pt x="4600" y="1717"/>
                  </a:cubicBezTo>
                  <a:cubicBezTo>
                    <a:pt x="4416" y="1598"/>
                    <a:pt x="4188" y="1568"/>
                    <a:pt x="3974" y="1505"/>
                  </a:cubicBezTo>
                  <a:cubicBezTo>
                    <a:pt x="3248" y="1301"/>
                    <a:pt x="2688" y="744"/>
                    <a:pt x="2124" y="246"/>
                  </a:cubicBezTo>
                  <a:cubicBezTo>
                    <a:pt x="1992" y="130"/>
                    <a:pt x="1847" y="15"/>
                    <a:pt x="1672" y="2"/>
                  </a:cubicBezTo>
                  <a:cubicBezTo>
                    <a:pt x="1658" y="1"/>
                    <a:pt x="1644" y="0"/>
                    <a:pt x="16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5"/>
            <p:cNvSpPr/>
            <p:nvPr/>
          </p:nvSpPr>
          <p:spPr>
            <a:xfrm>
              <a:off x="3658783" y="4340804"/>
              <a:ext cx="54611" cy="53342"/>
            </a:xfrm>
            <a:custGeom>
              <a:avLst/>
              <a:gdLst/>
              <a:ahLst/>
              <a:cxnLst/>
              <a:rect l="l" t="t" r="r" b="b"/>
              <a:pathLst>
                <a:path w="947" h="925" extrusionOk="0">
                  <a:moveTo>
                    <a:pt x="811" y="0"/>
                  </a:moveTo>
                  <a:cubicBezTo>
                    <a:pt x="807" y="0"/>
                    <a:pt x="803" y="1"/>
                    <a:pt x="798" y="1"/>
                  </a:cubicBezTo>
                  <a:cubicBezTo>
                    <a:pt x="406" y="57"/>
                    <a:pt x="70" y="393"/>
                    <a:pt x="14" y="786"/>
                  </a:cubicBezTo>
                  <a:cubicBezTo>
                    <a:pt x="0" y="852"/>
                    <a:pt x="50" y="918"/>
                    <a:pt x="116" y="924"/>
                  </a:cubicBezTo>
                  <a:lnTo>
                    <a:pt x="132" y="924"/>
                  </a:lnTo>
                  <a:cubicBezTo>
                    <a:pt x="188" y="924"/>
                    <a:pt x="244" y="882"/>
                    <a:pt x="254" y="822"/>
                  </a:cubicBezTo>
                  <a:cubicBezTo>
                    <a:pt x="297" y="535"/>
                    <a:pt x="544" y="291"/>
                    <a:pt x="831" y="248"/>
                  </a:cubicBezTo>
                  <a:cubicBezTo>
                    <a:pt x="901" y="235"/>
                    <a:pt x="947" y="176"/>
                    <a:pt x="940" y="110"/>
                  </a:cubicBezTo>
                  <a:cubicBezTo>
                    <a:pt x="928" y="45"/>
                    <a:pt x="872" y="0"/>
                    <a:pt x="8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35"/>
            <p:cNvSpPr/>
            <p:nvPr/>
          </p:nvSpPr>
          <p:spPr>
            <a:xfrm>
              <a:off x="3674930" y="4351588"/>
              <a:ext cx="54669" cy="53400"/>
            </a:xfrm>
            <a:custGeom>
              <a:avLst/>
              <a:gdLst/>
              <a:ahLst/>
              <a:cxnLst/>
              <a:rect l="l" t="t" r="r" b="b"/>
              <a:pathLst>
                <a:path w="948" h="926" extrusionOk="0">
                  <a:moveTo>
                    <a:pt x="817" y="1"/>
                  </a:moveTo>
                  <a:cubicBezTo>
                    <a:pt x="811" y="1"/>
                    <a:pt x="805" y="1"/>
                    <a:pt x="799" y="2"/>
                  </a:cubicBezTo>
                  <a:cubicBezTo>
                    <a:pt x="406" y="55"/>
                    <a:pt x="70" y="391"/>
                    <a:pt x="14" y="784"/>
                  </a:cubicBezTo>
                  <a:cubicBezTo>
                    <a:pt x="1" y="850"/>
                    <a:pt x="50" y="916"/>
                    <a:pt x="116" y="925"/>
                  </a:cubicBezTo>
                  <a:lnTo>
                    <a:pt x="133" y="925"/>
                  </a:lnTo>
                  <a:cubicBezTo>
                    <a:pt x="189" y="925"/>
                    <a:pt x="245" y="879"/>
                    <a:pt x="255" y="820"/>
                  </a:cubicBezTo>
                  <a:cubicBezTo>
                    <a:pt x="297" y="533"/>
                    <a:pt x="545" y="289"/>
                    <a:pt x="832" y="249"/>
                  </a:cubicBezTo>
                  <a:cubicBezTo>
                    <a:pt x="901" y="236"/>
                    <a:pt x="947" y="173"/>
                    <a:pt x="941" y="108"/>
                  </a:cubicBezTo>
                  <a:cubicBezTo>
                    <a:pt x="929" y="45"/>
                    <a:pt x="876" y="1"/>
                    <a:pt x="81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5"/>
            <p:cNvSpPr/>
            <p:nvPr/>
          </p:nvSpPr>
          <p:spPr>
            <a:xfrm>
              <a:off x="3691077" y="4362256"/>
              <a:ext cx="54669" cy="53400"/>
            </a:xfrm>
            <a:custGeom>
              <a:avLst/>
              <a:gdLst/>
              <a:ahLst/>
              <a:cxnLst/>
              <a:rect l="l" t="t" r="r" b="b"/>
              <a:pathLst>
                <a:path w="948" h="926" extrusionOk="0">
                  <a:moveTo>
                    <a:pt x="817" y="0"/>
                  </a:moveTo>
                  <a:cubicBezTo>
                    <a:pt x="811" y="0"/>
                    <a:pt x="805" y="1"/>
                    <a:pt x="799" y="2"/>
                  </a:cubicBezTo>
                  <a:cubicBezTo>
                    <a:pt x="407" y="54"/>
                    <a:pt x="70" y="394"/>
                    <a:pt x="11" y="783"/>
                  </a:cubicBezTo>
                  <a:cubicBezTo>
                    <a:pt x="1" y="849"/>
                    <a:pt x="50" y="915"/>
                    <a:pt x="116" y="925"/>
                  </a:cubicBezTo>
                  <a:lnTo>
                    <a:pt x="133" y="925"/>
                  </a:lnTo>
                  <a:cubicBezTo>
                    <a:pt x="189" y="925"/>
                    <a:pt x="245" y="879"/>
                    <a:pt x="258" y="816"/>
                  </a:cubicBezTo>
                  <a:cubicBezTo>
                    <a:pt x="301" y="529"/>
                    <a:pt x="548" y="285"/>
                    <a:pt x="835" y="246"/>
                  </a:cubicBezTo>
                  <a:cubicBezTo>
                    <a:pt x="901" y="233"/>
                    <a:pt x="947" y="170"/>
                    <a:pt x="941" y="104"/>
                  </a:cubicBezTo>
                  <a:cubicBezTo>
                    <a:pt x="929" y="44"/>
                    <a:pt x="876" y="0"/>
                    <a:pt x="8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5"/>
            <p:cNvSpPr/>
            <p:nvPr/>
          </p:nvSpPr>
          <p:spPr>
            <a:xfrm>
              <a:off x="3149291" y="3771626"/>
              <a:ext cx="470740" cy="406498"/>
            </a:xfrm>
            <a:custGeom>
              <a:avLst/>
              <a:gdLst/>
              <a:ahLst/>
              <a:cxnLst/>
              <a:rect l="l" t="t" r="r" b="b"/>
              <a:pathLst>
                <a:path w="8163" h="7049" extrusionOk="0">
                  <a:moveTo>
                    <a:pt x="6926" y="1"/>
                  </a:moveTo>
                  <a:lnTo>
                    <a:pt x="0" y="1425"/>
                  </a:lnTo>
                  <a:lnTo>
                    <a:pt x="456" y="7048"/>
                  </a:lnTo>
                  <a:lnTo>
                    <a:pt x="3589" y="6679"/>
                  </a:lnTo>
                  <a:lnTo>
                    <a:pt x="3875" y="3833"/>
                  </a:lnTo>
                  <a:lnTo>
                    <a:pt x="4865" y="6553"/>
                  </a:lnTo>
                  <a:lnTo>
                    <a:pt x="8163" y="6224"/>
                  </a:lnTo>
                  <a:lnTo>
                    <a:pt x="69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5"/>
            <p:cNvSpPr/>
            <p:nvPr/>
          </p:nvSpPr>
          <p:spPr>
            <a:xfrm>
              <a:off x="2623133" y="3250542"/>
              <a:ext cx="218156" cy="197165"/>
            </a:xfrm>
            <a:custGeom>
              <a:avLst/>
              <a:gdLst/>
              <a:ahLst/>
              <a:cxnLst/>
              <a:rect l="l" t="t" r="r" b="b"/>
              <a:pathLst>
                <a:path w="3783" h="3419" extrusionOk="0">
                  <a:moveTo>
                    <a:pt x="1668" y="0"/>
                  </a:moveTo>
                  <a:cubicBezTo>
                    <a:pt x="1639" y="0"/>
                    <a:pt x="1611" y="6"/>
                    <a:pt x="1582" y="17"/>
                  </a:cubicBezTo>
                  <a:cubicBezTo>
                    <a:pt x="1408" y="169"/>
                    <a:pt x="1619" y="726"/>
                    <a:pt x="1922" y="1194"/>
                  </a:cubicBezTo>
                  <a:cubicBezTo>
                    <a:pt x="1538" y="772"/>
                    <a:pt x="1135" y="466"/>
                    <a:pt x="890" y="466"/>
                  </a:cubicBezTo>
                  <a:cubicBezTo>
                    <a:pt x="845" y="466"/>
                    <a:pt x="805" y="476"/>
                    <a:pt x="771" y="499"/>
                  </a:cubicBezTo>
                  <a:cubicBezTo>
                    <a:pt x="583" y="670"/>
                    <a:pt x="1045" y="1264"/>
                    <a:pt x="1457" y="1640"/>
                  </a:cubicBezTo>
                  <a:cubicBezTo>
                    <a:pt x="1266" y="1487"/>
                    <a:pt x="747" y="1230"/>
                    <a:pt x="450" y="1230"/>
                  </a:cubicBezTo>
                  <a:cubicBezTo>
                    <a:pt x="368" y="1230"/>
                    <a:pt x="303" y="1249"/>
                    <a:pt x="267" y="1297"/>
                  </a:cubicBezTo>
                  <a:cubicBezTo>
                    <a:pt x="158" y="1501"/>
                    <a:pt x="794" y="2002"/>
                    <a:pt x="1075" y="2180"/>
                  </a:cubicBezTo>
                  <a:cubicBezTo>
                    <a:pt x="897" y="2152"/>
                    <a:pt x="753" y="2140"/>
                    <a:pt x="638" y="2140"/>
                  </a:cubicBezTo>
                  <a:cubicBezTo>
                    <a:pt x="0" y="2140"/>
                    <a:pt x="295" y="2534"/>
                    <a:pt x="877" y="2830"/>
                  </a:cubicBezTo>
                  <a:cubicBezTo>
                    <a:pt x="1460" y="3130"/>
                    <a:pt x="1892" y="3419"/>
                    <a:pt x="2309" y="3419"/>
                  </a:cubicBezTo>
                  <a:cubicBezTo>
                    <a:pt x="2498" y="3419"/>
                    <a:pt x="2683" y="3360"/>
                    <a:pt x="2878" y="3216"/>
                  </a:cubicBezTo>
                  <a:lnTo>
                    <a:pt x="3498" y="2547"/>
                  </a:lnTo>
                  <a:cubicBezTo>
                    <a:pt x="3782" y="1910"/>
                    <a:pt x="3512" y="776"/>
                    <a:pt x="3027" y="611"/>
                  </a:cubicBezTo>
                  <a:cubicBezTo>
                    <a:pt x="2793" y="644"/>
                    <a:pt x="2796" y="1013"/>
                    <a:pt x="2822" y="1320"/>
                  </a:cubicBezTo>
                  <a:cubicBezTo>
                    <a:pt x="2426" y="805"/>
                    <a:pt x="2019" y="0"/>
                    <a:pt x="1668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5"/>
            <p:cNvSpPr/>
            <p:nvPr/>
          </p:nvSpPr>
          <p:spPr>
            <a:xfrm>
              <a:off x="3756530" y="3214616"/>
              <a:ext cx="218098" cy="197165"/>
            </a:xfrm>
            <a:custGeom>
              <a:avLst/>
              <a:gdLst/>
              <a:ahLst/>
              <a:cxnLst/>
              <a:rect l="l" t="t" r="r" b="b"/>
              <a:pathLst>
                <a:path w="3782" h="3419" extrusionOk="0">
                  <a:moveTo>
                    <a:pt x="2116" y="0"/>
                  </a:moveTo>
                  <a:cubicBezTo>
                    <a:pt x="1765" y="0"/>
                    <a:pt x="1357" y="804"/>
                    <a:pt x="960" y="1319"/>
                  </a:cubicBezTo>
                  <a:cubicBezTo>
                    <a:pt x="983" y="1013"/>
                    <a:pt x="990" y="643"/>
                    <a:pt x="752" y="610"/>
                  </a:cubicBezTo>
                  <a:cubicBezTo>
                    <a:pt x="271" y="775"/>
                    <a:pt x="0" y="1913"/>
                    <a:pt x="284" y="2546"/>
                  </a:cubicBezTo>
                  <a:lnTo>
                    <a:pt x="901" y="3216"/>
                  </a:lnTo>
                  <a:cubicBezTo>
                    <a:pt x="1096" y="3360"/>
                    <a:pt x="1282" y="3419"/>
                    <a:pt x="1470" y="3419"/>
                  </a:cubicBezTo>
                  <a:cubicBezTo>
                    <a:pt x="1888" y="3419"/>
                    <a:pt x="2320" y="3131"/>
                    <a:pt x="2906" y="2833"/>
                  </a:cubicBezTo>
                  <a:cubicBezTo>
                    <a:pt x="3485" y="2534"/>
                    <a:pt x="3782" y="2140"/>
                    <a:pt x="3144" y="2140"/>
                  </a:cubicBezTo>
                  <a:cubicBezTo>
                    <a:pt x="3030" y="2140"/>
                    <a:pt x="2886" y="2152"/>
                    <a:pt x="2708" y="2180"/>
                  </a:cubicBezTo>
                  <a:cubicBezTo>
                    <a:pt x="2988" y="2002"/>
                    <a:pt x="3621" y="1501"/>
                    <a:pt x="3516" y="1300"/>
                  </a:cubicBezTo>
                  <a:cubicBezTo>
                    <a:pt x="3479" y="1251"/>
                    <a:pt x="3413" y="1231"/>
                    <a:pt x="3330" y="1231"/>
                  </a:cubicBezTo>
                  <a:cubicBezTo>
                    <a:pt x="3032" y="1231"/>
                    <a:pt x="2514" y="1490"/>
                    <a:pt x="2325" y="1639"/>
                  </a:cubicBezTo>
                  <a:cubicBezTo>
                    <a:pt x="2738" y="1267"/>
                    <a:pt x="3199" y="673"/>
                    <a:pt x="3008" y="498"/>
                  </a:cubicBezTo>
                  <a:cubicBezTo>
                    <a:pt x="2975" y="477"/>
                    <a:pt x="2935" y="467"/>
                    <a:pt x="2891" y="467"/>
                  </a:cubicBezTo>
                  <a:cubicBezTo>
                    <a:pt x="2646" y="467"/>
                    <a:pt x="2245" y="770"/>
                    <a:pt x="1857" y="1194"/>
                  </a:cubicBezTo>
                  <a:cubicBezTo>
                    <a:pt x="2164" y="726"/>
                    <a:pt x="2375" y="169"/>
                    <a:pt x="2200" y="17"/>
                  </a:cubicBezTo>
                  <a:cubicBezTo>
                    <a:pt x="2172" y="6"/>
                    <a:pt x="2144" y="0"/>
                    <a:pt x="2116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5"/>
            <p:cNvSpPr/>
            <p:nvPr/>
          </p:nvSpPr>
          <p:spPr>
            <a:xfrm>
              <a:off x="2221998" y="2410558"/>
              <a:ext cx="501361" cy="502515"/>
            </a:xfrm>
            <a:custGeom>
              <a:avLst/>
              <a:gdLst/>
              <a:ahLst/>
              <a:cxnLst/>
              <a:rect l="l" t="t" r="r" b="b"/>
              <a:pathLst>
                <a:path w="8694" h="8714" extrusionOk="0">
                  <a:moveTo>
                    <a:pt x="6929" y="0"/>
                  </a:moveTo>
                  <a:cubicBezTo>
                    <a:pt x="6358" y="0"/>
                    <a:pt x="5807" y="319"/>
                    <a:pt x="5541" y="867"/>
                  </a:cubicBezTo>
                  <a:cubicBezTo>
                    <a:pt x="3898" y="4218"/>
                    <a:pt x="37" y="5827"/>
                    <a:pt x="0" y="5844"/>
                  </a:cubicBezTo>
                  <a:lnTo>
                    <a:pt x="4" y="5844"/>
                  </a:lnTo>
                  <a:lnTo>
                    <a:pt x="1158" y="8713"/>
                  </a:lnTo>
                  <a:cubicBezTo>
                    <a:pt x="1359" y="8631"/>
                    <a:pt x="6147" y="6668"/>
                    <a:pt x="8317" y="2226"/>
                  </a:cubicBezTo>
                  <a:cubicBezTo>
                    <a:pt x="8693" y="1461"/>
                    <a:pt x="8377" y="534"/>
                    <a:pt x="7608" y="158"/>
                  </a:cubicBezTo>
                  <a:cubicBezTo>
                    <a:pt x="7390" y="51"/>
                    <a:pt x="7158" y="0"/>
                    <a:pt x="6929" y="0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5"/>
            <p:cNvSpPr/>
            <p:nvPr/>
          </p:nvSpPr>
          <p:spPr>
            <a:xfrm>
              <a:off x="943451" y="2624850"/>
              <a:ext cx="575868" cy="422241"/>
            </a:xfrm>
            <a:custGeom>
              <a:avLst/>
              <a:gdLst/>
              <a:ahLst/>
              <a:cxnLst/>
              <a:rect l="l" t="t" r="r" b="b"/>
              <a:pathLst>
                <a:path w="9986" h="7322" extrusionOk="0">
                  <a:moveTo>
                    <a:pt x="2530" y="1"/>
                  </a:moveTo>
                  <a:cubicBezTo>
                    <a:pt x="2530" y="1"/>
                    <a:pt x="2531" y="3"/>
                    <a:pt x="2532" y="5"/>
                  </a:cubicBezTo>
                  <a:lnTo>
                    <a:pt x="2532" y="5"/>
                  </a:lnTo>
                  <a:lnTo>
                    <a:pt x="2533" y="4"/>
                  </a:lnTo>
                  <a:lnTo>
                    <a:pt x="2530" y="1"/>
                  </a:lnTo>
                  <a:close/>
                  <a:moveTo>
                    <a:pt x="2532" y="5"/>
                  </a:moveTo>
                  <a:lnTo>
                    <a:pt x="0" y="1775"/>
                  </a:lnTo>
                  <a:cubicBezTo>
                    <a:pt x="125" y="1956"/>
                    <a:pt x="3123" y="6171"/>
                    <a:pt x="7941" y="7279"/>
                  </a:cubicBezTo>
                  <a:cubicBezTo>
                    <a:pt x="8060" y="7309"/>
                    <a:pt x="8175" y="7322"/>
                    <a:pt x="8291" y="7322"/>
                  </a:cubicBezTo>
                  <a:cubicBezTo>
                    <a:pt x="8997" y="7322"/>
                    <a:pt x="9630" y="6837"/>
                    <a:pt x="9791" y="6122"/>
                  </a:cubicBezTo>
                  <a:cubicBezTo>
                    <a:pt x="9986" y="5287"/>
                    <a:pt x="9465" y="4456"/>
                    <a:pt x="8634" y="4265"/>
                  </a:cubicBezTo>
                  <a:cubicBezTo>
                    <a:pt x="5048" y="3443"/>
                    <a:pt x="2626" y="135"/>
                    <a:pt x="2532" y="5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5"/>
            <p:cNvSpPr/>
            <p:nvPr/>
          </p:nvSpPr>
          <p:spPr>
            <a:xfrm>
              <a:off x="1182310" y="4413869"/>
              <a:ext cx="1353745" cy="132808"/>
            </a:xfrm>
            <a:custGeom>
              <a:avLst/>
              <a:gdLst/>
              <a:ahLst/>
              <a:cxnLst/>
              <a:rect l="l" t="t" r="r" b="b"/>
              <a:pathLst>
                <a:path w="23475" h="2303" extrusionOk="0">
                  <a:moveTo>
                    <a:pt x="11737" y="0"/>
                  </a:moveTo>
                  <a:cubicBezTo>
                    <a:pt x="5257" y="0"/>
                    <a:pt x="0" y="515"/>
                    <a:pt x="0" y="1151"/>
                  </a:cubicBezTo>
                  <a:cubicBezTo>
                    <a:pt x="0" y="1785"/>
                    <a:pt x="5257" y="2302"/>
                    <a:pt x="11737" y="2302"/>
                  </a:cubicBezTo>
                  <a:cubicBezTo>
                    <a:pt x="18217" y="2302"/>
                    <a:pt x="23474" y="1785"/>
                    <a:pt x="23474" y="1151"/>
                  </a:cubicBezTo>
                  <a:cubicBezTo>
                    <a:pt x="23474" y="515"/>
                    <a:pt x="18217" y="0"/>
                    <a:pt x="11737" y="0"/>
                  </a:cubicBezTo>
                  <a:close/>
                </a:path>
              </a:pathLst>
            </a:custGeom>
            <a:solidFill>
              <a:srgbClr val="422C46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5"/>
            <p:cNvSpPr/>
            <p:nvPr/>
          </p:nvSpPr>
          <p:spPr>
            <a:xfrm>
              <a:off x="1494003" y="4023806"/>
              <a:ext cx="143073" cy="271441"/>
            </a:xfrm>
            <a:custGeom>
              <a:avLst/>
              <a:gdLst/>
              <a:ahLst/>
              <a:cxnLst/>
              <a:rect l="l" t="t" r="r" b="b"/>
              <a:pathLst>
                <a:path w="2481" h="4707" extrusionOk="0">
                  <a:moveTo>
                    <a:pt x="198" y="1"/>
                  </a:moveTo>
                  <a:cubicBezTo>
                    <a:pt x="93" y="1"/>
                    <a:pt x="0" y="86"/>
                    <a:pt x="0" y="198"/>
                  </a:cubicBezTo>
                  <a:lnTo>
                    <a:pt x="0" y="4707"/>
                  </a:lnTo>
                  <a:lnTo>
                    <a:pt x="2480" y="4707"/>
                  </a:lnTo>
                  <a:lnTo>
                    <a:pt x="2480" y="198"/>
                  </a:lnTo>
                  <a:cubicBezTo>
                    <a:pt x="2480" y="90"/>
                    <a:pt x="2391" y="1"/>
                    <a:pt x="2282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35"/>
            <p:cNvSpPr/>
            <p:nvPr/>
          </p:nvSpPr>
          <p:spPr>
            <a:xfrm>
              <a:off x="1260853" y="4225181"/>
              <a:ext cx="386084" cy="254717"/>
            </a:xfrm>
            <a:custGeom>
              <a:avLst/>
              <a:gdLst/>
              <a:ahLst/>
              <a:cxnLst/>
              <a:rect l="l" t="t" r="r" b="b"/>
              <a:pathLst>
                <a:path w="6695" h="4417" extrusionOk="0">
                  <a:moveTo>
                    <a:pt x="4190" y="1"/>
                  </a:moveTo>
                  <a:cubicBezTo>
                    <a:pt x="4140" y="1"/>
                    <a:pt x="4083" y="9"/>
                    <a:pt x="4017" y="27"/>
                  </a:cubicBezTo>
                  <a:cubicBezTo>
                    <a:pt x="3773" y="93"/>
                    <a:pt x="3598" y="304"/>
                    <a:pt x="3446" y="506"/>
                  </a:cubicBezTo>
                  <a:cubicBezTo>
                    <a:pt x="2783" y="1379"/>
                    <a:pt x="2147" y="2342"/>
                    <a:pt x="1171" y="2844"/>
                  </a:cubicBezTo>
                  <a:cubicBezTo>
                    <a:pt x="884" y="2992"/>
                    <a:pt x="571" y="3101"/>
                    <a:pt x="337" y="3325"/>
                  </a:cubicBezTo>
                  <a:cubicBezTo>
                    <a:pt x="106" y="3553"/>
                    <a:pt x="0" y="3948"/>
                    <a:pt x="211" y="4196"/>
                  </a:cubicBezTo>
                  <a:cubicBezTo>
                    <a:pt x="366" y="4377"/>
                    <a:pt x="630" y="4407"/>
                    <a:pt x="864" y="4413"/>
                  </a:cubicBezTo>
                  <a:cubicBezTo>
                    <a:pt x="928" y="4416"/>
                    <a:pt x="992" y="4417"/>
                    <a:pt x="1055" y="4417"/>
                  </a:cubicBezTo>
                  <a:cubicBezTo>
                    <a:pt x="1692" y="4417"/>
                    <a:pt x="2302" y="4305"/>
                    <a:pt x="2935" y="4239"/>
                  </a:cubicBezTo>
                  <a:cubicBezTo>
                    <a:pt x="3674" y="4160"/>
                    <a:pt x="4409" y="4097"/>
                    <a:pt x="5145" y="4028"/>
                  </a:cubicBezTo>
                  <a:cubicBezTo>
                    <a:pt x="5709" y="3975"/>
                    <a:pt x="6319" y="3912"/>
                    <a:pt x="6563" y="3315"/>
                  </a:cubicBezTo>
                  <a:cubicBezTo>
                    <a:pt x="6695" y="2985"/>
                    <a:pt x="6691" y="2616"/>
                    <a:pt x="6682" y="2263"/>
                  </a:cubicBezTo>
                  <a:lnTo>
                    <a:pt x="6658" y="1089"/>
                  </a:lnTo>
                  <a:cubicBezTo>
                    <a:pt x="6652" y="881"/>
                    <a:pt x="6642" y="661"/>
                    <a:pt x="6497" y="512"/>
                  </a:cubicBezTo>
                  <a:cubicBezTo>
                    <a:pt x="6451" y="466"/>
                    <a:pt x="6398" y="433"/>
                    <a:pt x="6342" y="413"/>
                  </a:cubicBezTo>
                  <a:cubicBezTo>
                    <a:pt x="6274" y="388"/>
                    <a:pt x="6198" y="375"/>
                    <a:pt x="6123" y="375"/>
                  </a:cubicBezTo>
                  <a:cubicBezTo>
                    <a:pt x="6053" y="375"/>
                    <a:pt x="5983" y="386"/>
                    <a:pt x="5920" y="407"/>
                  </a:cubicBezTo>
                  <a:cubicBezTo>
                    <a:pt x="5633" y="501"/>
                    <a:pt x="5250" y="927"/>
                    <a:pt x="4923" y="927"/>
                  </a:cubicBezTo>
                  <a:cubicBezTo>
                    <a:pt x="4907" y="927"/>
                    <a:pt x="4892" y="926"/>
                    <a:pt x="4878" y="924"/>
                  </a:cubicBezTo>
                  <a:cubicBezTo>
                    <a:pt x="4487" y="867"/>
                    <a:pt x="4704" y="1"/>
                    <a:pt x="419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35"/>
            <p:cNvSpPr/>
            <p:nvPr/>
          </p:nvSpPr>
          <p:spPr>
            <a:xfrm>
              <a:off x="1416037" y="4275813"/>
              <a:ext cx="83157" cy="58994"/>
            </a:xfrm>
            <a:custGeom>
              <a:avLst/>
              <a:gdLst/>
              <a:ahLst/>
              <a:cxnLst/>
              <a:rect l="l" t="t" r="r" b="b"/>
              <a:pathLst>
                <a:path w="1442" h="1023" extrusionOk="0">
                  <a:moveTo>
                    <a:pt x="194" y="1"/>
                  </a:moveTo>
                  <a:cubicBezTo>
                    <a:pt x="169" y="1"/>
                    <a:pt x="144" y="2"/>
                    <a:pt x="119" y="3"/>
                  </a:cubicBezTo>
                  <a:cubicBezTo>
                    <a:pt x="50" y="7"/>
                    <a:pt x="0" y="69"/>
                    <a:pt x="7" y="135"/>
                  </a:cubicBezTo>
                  <a:cubicBezTo>
                    <a:pt x="10" y="202"/>
                    <a:pt x="75" y="251"/>
                    <a:pt x="133" y="251"/>
                  </a:cubicBezTo>
                  <a:cubicBezTo>
                    <a:pt x="135" y="251"/>
                    <a:pt x="137" y="251"/>
                    <a:pt x="139" y="251"/>
                  </a:cubicBezTo>
                  <a:cubicBezTo>
                    <a:pt x="155" y="250"/>
                    <a:pt x="172" y="250"/>
                    <a:pt x="188" y="250"/>
                  </a:cubicBezTo>
                  <a:cubicBezTo>
                    <a:pt x="617" y="250"/>
                    <a:pt x="1038" y="534"/>
                    <a:pt x="1184" y="940"/>
                  </a:cubicBezTo>
                  <a:cubicBezTo>
                    <a:pt x="1201" y="990"/>
                    <a:pt x="1250" y="1023"/>
                    <a:pt x="1299" y="1023"/>
                  </a:cubicBezTo>
                  <a:cubicBezTo>
                    <a:pt x="1313" y="1023"/>
                    <a:pt x="1329" y="1019"/>
                    <a:pt x="1342" y="1013"/>
                  </a:cubicBezTo>
                  <a:cubicBezTo>
                    <a:pt x="1402" y="993"/>
                    <a:pt x="1441" y="924"/>
                    <a:pt x="1415" y="858"/>
                  </a:cubicBezTo>
                  <a:cubicBezTo>
                    <a:pt x="1239" y="357"/>
                    <a:pt x="720" y="1"/>
                    <a:pt x="1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35"/>
            <p:cNvSpPr/>
            <p:nvPr/>
          </p:nvSpPr>
          <p:spPr>
            <a:xfrm>
              <a:off x="1396026" y="4295766"/>
              <a:ext cx="83214" cy="58994"/>
            </a:xfrm>
            <a:custGeom>
              <a:avLst/>
              <a:gdLst/>
              <a:ahLst/>
              <a:cxnLst/>
              <a:rect l="l" t="t" r="r" b="b"/>
              <a:pathLst>
                <a:path w="1443" h="1023" extrusionOk="0">
                  <a:moveTo>
                    <a:pt x="204" y="1"/>
                  </a:moveTo>
                  <a:cubicBezTo>
                    <a:pt x="177" y="1"/>
                    <a:pt x="150" y="2"/>
                    <a:pt x="123" y="4"/>
                  </a:cubicBezTo>
                  <a:cubicBezTo>
                    <a:pt x="50" y="7"/>
                    <a:pt x="1" y="70"/>
                    <a:pt x="7" y="136"/>
                  </a:cubicBezTo>
                  <a:cubicBezTo>
                    <a:pt x="11" y="203"/>
                    <a:pt x="76" y="251"/>
                    <a:pt x="134" y="251"/>
                  </a:cubicBezTo>
                  <a:cubicBezTo>
                    <a:pt x="136" y="251"/>
                    <a:pt x="138" y="251"/>
                    <a:pt x="139" y="251"/>
                  </a:cubicBezTo>
                  <a:cubicBezTo>
                    <a:pt x="160" y="250"/>
                    <a:pt x="180" y="249"/>
                    <a:pt x="201" y="249"/>
                  </a:cubicBezTo>
                  <a:cubicBezTo>
                    <a:pt x="625" y="249"/>
                    <a:pt x="1040" y="538"/>
                    <a:pt x="1185" y="940"/>
                  </a:cubicBezTo>
                  <a:cubicBezTo>
                    <a:pt x="1201" y="990"/>
                    <a:pt x="1251" y="1023"/>
                    <a:pt x="1300" y="1023"/>
                  </a:cubicBezTo>
                  <a:cubicBezTo>
                    <a:pt x="1313" y="1023"/>
                    <a:pt x="1330" y="1019"/>
                    <a:pt x="1343" y="1013"/>
                  </a:cubicBezTo>
                  <a:cubicBezTo>
                    <a:pt x="1402" y="993"/>
                    <a:pt x="1442" y="924"/>
                    <a:pt x="1416" y="858"/>
                  </a:cubicBezTo>
                  <a:cubicBezTo>
                    <a:pt x="1240" y="359"/>
                    <a:pt x="728" y="1"/>
                    <a:pt x="20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35"/>
            <p:cNvSpPr/>
            <p:nvPr/>
          </p:nvSpPr>
          <p:spPr>
            <a:xfrm>
              <a:off x="1376073" y="4315776"/>
              <a:ext cx="83157" cy="58994"/>
            </a:xfrm>
            <a:custGeom>
              <a:avLst/>
              <a:gdLst/>
              <a:ahLst/>
              <a:cxnLst/>
              <a:rect l="l" t="t" r="r" b="b"/>
              <a:pathLst>
                <a:path w="1442" h="1023" extrusionOk="0">
                  <a:moveTo>
                    <a:pt x="198" y="1"/>
                  </a:moveTo>
                  <a:cubicBezTo>
                    <a:pt x="173" y="1"/>
                    <a:pt x="148" y="1"/>
                    <a:pt x="123" y="3"/>
                  </a:cubicBezTo>
                  <a:cubicBezTo>
                    <a:pt x="50" y="6"/>
                    <a:pt x="1" y="69"/>
                    <a:pt x="7" y="135"/>
                  </a:cubicBezTo>
                  <a:cubicBezTo>
                    <a:pt x="10" y="199"/>
                    <a:pt x="67" y="251"/>
                    <a:pt x="125" y="251"/>
                  </a:cubicBezTo>
                  <a:cubicBezTo>
                    <a:pt x="129" y="251"/>
                    <a:pt x="134" y="251"/>
                    <a:pt x="139" y="250"/>
                  </a:cubicBezTo>
                  <a:cubicBezTo>
                    <a:pt x="160" y="249"/>
                    <a:pt x="180" y="248"/>
                    <a:pt x="201" y="248"/>
                  </a:cubicBezTo>
                  <a:cubicBezTo>
                    <a:pt x="625" y="248"/>
                    <a:pt x="1040" y="537"/>
                    <a:pt x="1185" y="940"/>
                  </a:cubicBezTo>
                  <a:cubicBezTo>
                    <a:pt x="1201" y="989"/>
                    <a:pt x="1250" y="1022"/>
                    <a:pt x="1300" y="1022"/>
                  </a:cubicBezTo>
                  <a:cubicBezTo>
                    <a:pt x="1313" y="1022"/>
                    <a:pt x="1330" y="1019"/>
                    <a:pt x="1343" y="1012"/>
                  </a:cubicBezTo>
                  <a:cubicBezTo>
                    <a:pt x="1402" y="992"/>
                    <a:pt x="1442" y="923"/>
                    <a:pt x="1415" y="857"/>
                  </a:cubicBezTo>
                  <a:cubicBezTo>
                    <a:pt x="1239" y="357"/>
                    <a:pt x="721" y="1"/>
                    <a:pt x="1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35"/>
            <p:cNvSpPr/>
            <p:nvPr/>
          </p:nvSpPr>
          <p:spPr>
            <a:xfrm>
              <a:off x="2071197" y="4023806"/>
              <a:ext cx="143073" cy="271441"/>
            </a:xfrm>
            <a:custGeom>
              <a:avLst/>
              <a:gdLst/>
              <a:ahLst/>
              <a:cxnLst/>
              <a:rect l="l" t="t" r="r" b="b"/>
              <a:pathLst>
                <a:path w="2481" h="4707" extrusionOk="0">
                  <a:moveTo>
                    <a:pt x="198" y="1"/>
                  </a:moveTo>
                  <a:cubicBezTo>
                    <a:pt x="89" y="1"/>
                    <a:pt x="0" y="90"/>
                    <a:pt x="0" y="198"/>
                  </a:cubicBezTo>
                  <a:lnTo>
                    <a:pt x="0" y="4707"/>
                  </a:lnTo>
                  <a:lnTo>
                    <a:pt x="2480" y="4707"/>
                  </a:lnTo>
                  <a:lnTo>
                    <a:pt x="2480" y="198"/>
                  </a:lnTo>
                  <a:cubicBezTo>
                    <a:pt x="2480" y="86"/>
                    <a:pt x="2388" y="1"/>
                    <a:pt x="2282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35"/>
            <p:cNvSpPr/>
            <p:nvPr/>
          </p:nvSpPr>
          <p:spPr>
            <a:xfrm>
              <a:off x="2060932" y="4225181"/>
              <a:ext cx="386084" cy="254717"/>
            </a:xfrm>
            <a:custGeom>
              <a:avLst/>
              <a:gdLst/>
              <a:ahLst/>
              <a:cxnLst/>
              <a:rect l="l" t="t" r="r" b="b"/>
              <a:pathLst>
                <a:path w="6695" h="4417" extrusionOk="0">
                  <a:moveTo>
                    <a:pt x="2507" y="1"/>
                  </a:moveTo>
                  <a:cubicBezTo>
                    <a:pt x="1991" y="1"/>
                    <a:pt x="2211" y="867"/>
                    <a:pt x="1820" y="924"/>
                  </a:cubicBezTo>
                  <a:cubicBezTo>
                    <a:pt x="1805" y="926"/>
                    <a:pt x="1790" y="927"/>
                    <a:pt x="1775" y="927"/>
                  </a:cubicBezTo>
                  <a:cubicBezTo>
                    <a:pt x="1445" y="927"/>
                    <a:pt x="1065" y="501"/>
                    <a:pt x="778" y="407"/>
                  </a:cubicBezTo>
                  <a:cubicBezTo>
                    <a:pt x="715" y="386"/>
                    <a:pt x="645" y="375"/>
                    <a:pt x="575" y="375"/>
                  </a:cubicBezTo>
                  <a:cubicBezTo>
                    <a:pt x="500" y="375"/>
                    <a:pt x="425" y="388"/>
                    <a:pt x="356" y="413"/>
                  </a:cubicBezTo>
                  <a:cubicBezTo>
                    <a:pt x="300" y="433"/>
                    <a:pt x="251" y="466"/>
                    <a:pt x="198" y="512"/>
                  </a:cubicBezTo>
                  <a:cubicBezTo>
                    <a:pt x="56" y="661"/>
                    <a:pt x="43" y="881"/>
                    <a:pt x="40" y="1089"/>
                  </a:cubicBezTo>
                  <a:lnTo>
                    <a:pt x="13" y="2263"/>
                  </a:lnTo>
                  <a:cubicBezTo>
                    <a:pt x="7" y="2616"/>
                    <a:pt x="0" y="2985"/>
                    <a:pt x="132" y="3315"/>
                  </a:cubicBezTo>
                  <a:cubicBezTo>
                    <a:pt x="376" y="3912"/>
                    <a:pt x="986" y="3975"/>
                    <a:pt x="1550" y="4028"/>
                  </a:cubicBezTo>
                  <a:cubicBezTo>
                    <a:pt x="2285" y="4097"/>
                    <a:pt x="3024" y="4160"/>
                    <a:pt x="3760" y="4239"/>
                  </a:cubicBezTo>
                  <a:cubicBezTo>
                    <a:pt x="4395" y="4305"/>
                    <a:pt x="5004" y="4417"/>
                    <a:pt x="5639" y="4417"/>
                  </a:cubicBezTo>
                  <a:cubicBezTo>
                    <a:pt x="5703" y="4417"/>
                    <a:pt x="5767" y="4416"/>
                    <a:pt x="5831" y="4413"/>
                  </a:cubicBezTo>
                  <a:cubicBezTo>
                    <a:pt x="6065" y="4407"/>
                    <a:pt x="6329" y="4377"/>
                    <a:pt x="6487" y="4196"/>
                  </a:cubicBezTo>
                  <a:cubicBezTo>
                    <a:pt x="6695" y="3948"/>
                    <a:pt x="6589" y="3553"/>
                    <a:pt x="6358" y="3325"/>
                  </a:cubicBezTo>
                  <a:cubicBezTo>
                    <a:pt x="6127" y="3101"/>
                    <a:pt x="5814" y="2992"/>
                    <a:pt x="5524" y="2844"/>
                  </a:cubicBezTo>
                  <a:cubicBezTo>
                    <a:pt x="4548" y="2342"/>
                    <a:pt x="3915" y="1379"/>
                    <a:pt x="3248" y="506"/>
                  </a:cubicBezTo>
                  <a:cubicBezTo>
                    <a:pt x="3097" y="304"/>
                    <a:pt x="2925" y="93"/>
                    <a:pt x="2681" y="27"/>
                  </a:cubicBezTo>
                  <a:cubicBezTo>
                    <a:pt x="2615" y="9"/>
                    <a:pt x="2558" y="1"/>
                    <a:pt x="25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35"/>
            <p:cNvSpPr/>
            <p:nvPr/>
          </p:nvSpPr>
          <p:spPr>
            <a:xfrm>
              <a:off x="2209080" y="4275871"/>
              <a:ext cx="83157" cy="58936"/>
            </a:xfrm>
            <a:custGeom>
              <a:avLst/>
              <a:gdLst/>
              <a:ahLst/>
              <a:cxnLst/>
              <a:rect l="l" t="t" r="r" b="b"/>
              <a:pathLst>
                <a:path w="1442" h="1022" extrusionOk="0">
                  <a:moveTo>
                    <a:pt x="1244" y="0"/>
                  </a:moveTo>
                  <a:cubicBezTo>
                    <a:pt x="719" y="0"/>
                    <a:pt x="203" y="359"/>
                    <a:pt x="26" y="857"/>
                  </a:cubicBezTo>
                  <a:cubicBezTo>
                    <a:pt x="0" y="919"/>
                    <a:pt x="33" y="989"/>
                    <a:pt x="99" y="1012"/>
                  </a:cubicBezTo>
                  <a:cubicBezTo>
                    <a:pt x="112" y="1018"/>
                    <a:pt x="129" y="1022"/>
                    <a:pt x="142" y="1022"/>
                  </a:cubicBezTo>
                  <a:cubicBezTo>
                    <a:pt x="191" y="1022"/>
                    <a:pt x="241" y="989"/>
                    <a:pt x="257" y="939"/>
                  </a:cubicBezTo>
                  <a:cubicBezTo>
                    <a:pt x="400" y="533"/>
                    <a:pt x="824" y="249"/>
                    <a:pt x="1253" y="249"/>
                  </a:cubicBezTo>
                  <a:cubicBezTo>
                    <a:pt x="1270" y="249"/>
                    <a:pt x="1286" y="249"/>
                    <a:pt x="1303" y="250"/>
                  </a:cubicBezTo>
                  <a:cubicBezTo>
                    <a:pt x="1305" y="250"/>
                    <a:pt x="1307" y="250"/>
                    <a:pt x="1309" y="250"/>
                  </a:cubicBezTo>
                  <a:cubicBezTo>
                    <a:pt x="1369" y="250"/>
                    <a:pt x="1431" y="201"/>
                    <a:pt x="1435" y="134"/>
                  </a:cubicBezTo>
                  <a:cubicBezTo>
                    <a:pt x="1441" y="65"/>
                    <a:pt x="1385" y="6"/>
                    <a:pt x="1319" y="2"/>
                  </a:cubicBezTo>
                  <a:cubicBezTo>
                    <a:pt x="1294" y="1"/>
                    <a:pt x="1269" y="0"/>
                    <a:pt x="124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35"/>
            <p:cNvSpPr/>
            <p:nvPr/>
          </p:nvSpPr>
          <p:spPr>
            <a:xfrm>
              <a:off x="2229033" y="4295823"/>
              <a:ext cx="83157" cy="58936"/>
            </a:xfrm>
            <a:custGeom>
              <a:avLst/>
              <a:gdLst/>
              <a:ahLst/>
              <a:cxnLst/>
              <a:rect l="l" t="t" r="r" b="b"/>
              <a:pathLst>
                <a:path w="1442" h="1022" extrusionOk="0">
                  <a:moveTo>
                    <a:pt x="1245" y="0"/>
                  </a:moveTo>
                  <a:cubicBezTo>
                    <a:pt x="719" y="0"/>
                    <a:pt x="203" y="359"/>
                    <a:pt x="27" y="857"/>
                  </a:cubicBezTo>
                  <a:cubicBezTo>
                    <a:pt x="0" y="920"/>
                    <a:pt x="33" y="989"/>
                    <a:pt x="99" y="1012"/>
                  </a:cubicBezTo>
                  <a:cubicBezTo>
                    <a:pt x="112" y="1018"/>
                    <a:pt x="129" y="1022"/>
                    <a:pt x="142" y="1022"/>
                  </a:cubicBezTo>
                  <a:cubicBezTo>
                    <a:pt x="192" y="1022"/>
                    <a:pt x="241" y="989"/>
                    <a:pt x="258" y="939"/>
                  </a:cubicBezTo>
                  <a:cubicBezTo>
                    <a:pt x="399" y="537"/>
                    <a:pt x="817" y="248"/>
                    <a:pt x="1241" y="248"/>
                  </a:cubicBezTo>
                  <a:cubicBezTo>
                    <a:pt x="1262" y="248"/>
                    <a:pt x="1282" y="249"/>
                    <a:pt x="1303" y="250"/>
                  </a:cubicBezTo>
                  <a:cubicBezTo>
                    <a:pt x="1305" y="250"/>
                    <a:pt x="1307" y="250"/>
                    <a:pt x="1309" y="250"/>
                  </a:cubicBezTo>
                  <a:cubicBezTo>
                    <a:pt x="1370" y="250"/>
                    <a:pt x="1432" y="202"/>
                    <a:pt x="1435" y="135"/>
                  </a:cubicBezTo>
                  <a:cubicBezTo>
                    <a:pt x="1441" y="65"/>
                    <a:pt x="1385" y="6"/>
                    <a:pt x="1319" y="3"/>
                  </a:cubicBezTo>
                  <a:cubicBezTo>
                    <a:pt x="1294" y="1"/>
                    <a:pt x="1269" y="0"/>
                    <a:pt x="12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35"/>
            <p:cNvSpPr/>
            <p:nvPr/>
          </p:nvSpPr>
          <p:spPr>
            <a:xfrm>
              <a:off x="2248986" y="4315776"/>
              <a:ext cx="83157" cy="58994"/>
            </a:xfrm>
            <a:custGeom>
              <a:avLst/>
              <a:gdLst/>
              <a:ahLst/>
              <a:cxnLst/>
              <a:rect l="l" t="t" r="r" b="b"/>
              <a:pathLst>
                <a:path w="1442" h="1023" extrusionOk="0">
                  <a:moveTo>
                    <a:pt x="1245" y="1"/>
                  </a:moveTo>
                  <a:cubicBezTo>
                    <a:pt x="719" y="1"/>
                    <a:pt x="203" y="360"/>
                    <a:pt x="27" y="857"/>
                  </a:cubicBezTo>
                  <a:cubicBezTo>
                    <a:pt x="1" y="920"/>
                    <a:pt x="34" y="989"/>
                    <a:pt x="100" y="1012"/>
                  </a:cubicBezTo>
                  <a:cubicBezTo>
                    <a:pt x="113" y="1019"/>
                    <a:pt x="129" y="1022"/>
                    <a:pt x="142" y="1022"/>
                  </a:cubicBezTo>
                  <a:cubicBezTo>
                    <a:pt x="192" y="1022"/>
                    <a:pt x="241" y="989"/>
                    <a:pt x="258" y="940"/>
                  </a:cubicBezTo>
                  <a:cubicBezTo>
                    <a:pt x="399" y="537"/>
                    <a:pt x="814" y="248"/>
                    <a:pt x="1241" y="248"/>
                  </a:cubicBezTo>
                  <a:cubicBezTo>
                    <a:pt x="1262" y="248"/>
                    <a:pt x="1283" y="249"/>
                    <a:pt x="1303" y="250"/>
                  </a:cubicBezTo>
                  <a:cubicBezTo>
                    <a:pt x="1305" y="250"/>
                    <a:pt x="1307" y="251"/>
                    <a:pt x="1309" y="251"/>
                  </a:cubicBezTo>
                  <a:cubicBezTo>
                    <a:pt x="1370" y="251"/>
                    <a:pt x="1432" y="202"/>
                    <a:pt x="1435" y="135"/>
                  </a:cubicBezTo>
                  <a:cubicBezTo>
                    <a:pt x="1442" y="66"/>
                    <a:pt x="1386" y="6"/>
                    <a:pt x="1320" y="3"/>
                  </a:cubicBezTo>
                  <a:cubicBezTo>
                    <a:pt x="1295" y="1"/>
                    <a:pt x="1270" y="1"/>
                    <a:pt x="124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5"/>
            <p:cNvSpPr/>
            <p:nvPr/>
          </p:nvSpPr>
          <p:spPr>
            <a:xfrm>
              <a:off x="1300759" y="3479309"/>
              <a:ext cx="1111829" cy="652911"/>
            </a:xfrm>
            <a:custGeom>
              <a:avLst/>
              <a:gdLst/>
              <a:ahLst/>
              <a:cxnLst/>
              <a:rect l="l" t="t" r="r" b="b"/>
              <a:pathLst>
                <a:path w="19280" h="11322" extrusionOk="0">
                  <a:moveTo>
                    <a:pt x="16552" y="1"/>
                  </a:moveTo>
                  <a:lnTo>
                    <a:pt x="3806" y="459"/>
                  </a:lnTo>
                  <a:cubicBezTo>
                    <a:pt x="3806" y="459"/>
                    <a:pt x="1" y="9574"/>
                    <a:pt x="746" y="10808"/>
                  </a:cubicBezTo>
                  <a:cubicBezTo>
                    <a:pt x="981" y="11195"/>
                    <a:pt x="2036" y="11321"/>
                    <a:pt x="3307" y="11321"/>
                  </a:cubicBezTo>
                  <a:cubicBezTo>
                    <a:pt x="5659" y="11321"/>
                    <a:pt x="8750" y="10890"/>
                    <a:pt x="8750" y="10890"/>
                  </a:cubicBezTo>
                  <a:lnTo>
                    <a:pt x="9897" y="6293"/>
                  </a:lnTo>
                  <a:lnTo>
                    <a:pt x="11091" y="10890"/>
                  </a:lnTo>
                  <a:cubicBezTo>
                    <a:pt x="11091" y="10890"/>
                    <a:pt x="13916" y="11256"/>
                    <a:pt x="16113" y="11256"/>
                  </a:cubicBezTo>
                  <a:cubicBezTo>
                    <a:pt x="17365" y="11256"/>
                    <a:pt x="18413" y="11137"/>
                    <a:pt x="18620" y="10765"/>
                  </a:cubicBezTo>
                  <a:cubicBezTo>
                    <a:pt x="19280" y="9591"/>
                    <a:pt x="16552" y="1"/>
                    <a:pt x="165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5"/>
            <p:cNvSpPr/>
            <p:nvPr/>
          </p:nvSpPr>
          <p:spPr>
            <a:xfrm>
              <a:off x="1183060" y="2651896"/>
              <a:ext cx="1265110" cy="974062"/>
            </a:xfrm>
            <a:custGeom>
              <a:avLst/>
              <a:gdLst/>
              <a:ahLst/>
              <a:cxnLst/>
              <a:rect l="l" t="t" r="r" b="b"/>
              <a:pathLst>
                <a:path w="21938" h="16891" extrusionOk="0">
                  <a:moveTo>
                    <a:pt x="19392" y="0"/>
                  </a:moveTo>
                  <a:cubicBezTo>
                    <a:pt x="19392" y="0"/>
                    <a:pt x="12433" y="4498"/>
                    <a:pt x="11200" y="4597"/>
                  </a:cubicBezTo>
                  <a:cubicBezTo>
                    <a:pt x="11156" y="4601"/>
                    <a:pt x="11108" y="4603"/>
                    <a:pt x="11058" y="4603"/>
                  </a:cubicBezTo>
                  <a:cubicBezTo>
                    <a:pt x="9090" y="4603"/>
                    <a:pt x="2401" y="1919"/>
                    <a:pt x="2401" y="1919"/>
                  </a:cubicBezTo>
                  <a:cubicBezTo>
                    <a:pt x="2401" y="1919"/>
                    <a:pt x="1695" y="3539"/>
                    <a:pt x="1395" y="4040"/>
                  </a:cubicBezTo>
                  <a:cubicBezTo>
                    <a:pt x="1099" y="4538"/>
                    <a:pt x="0" y="5906"/>
                    <a:pt x="0" y="5906"/>
                  </a:cubicBezTo>
                  <a:cubicBezTo>
                    <a:pt x="0" y="5906"/>
                    <a:pt x="2909" y="7433"/>
                    <a:pt x="3954" y="7717"/>
                  </a:cubicBezTo>
                  <a:cubicBezTo>
                    <a:pt x="4677" y="7912"/>
                    <a:pt x="6926" y="7997"/>
                    <a:pt x="6926" y="7997"/>
                  </a:cubicBezTo>
                  <a:cubicBezTo>
                    <a:pt x="6955" y="9122"/>
                    <a:pt x="4927" y="15783"/>
                    <a:pt x="4927" y="16084"/>
                  </a:cubicBezTo>
                  <a:cubicBezTo>
                    <a:pt x="4927" y="16387"/>
                    <a:pt x="5066" y="16707"/>
                    <a:pt x="5343" y="16826"/>
                  </a:cubicBezTo>
                  <a:cubicBezTo>
                    <a:pt x="5459" y="16877"/>
                    <a:pt x="5587" y="16890"/>
                    <a:pt x="5713" y="16890"/>
                  </a:cubicBezTo>
                  <a:cubicBezTo>
                    <a:pt x="5766" y="16890"/>
                    <a:pt x="5819" y="16888"/>
                    <a:pt x="5870" y="16885"/>
                  </a:cubicBezTo>
                  <a:cubicBezTo>
                    <a:pt x="7080" y="16835"/>
                    <a:pt x="8285" y="16830"/>
                    <a:pt x="9490" y="16830"/>
                  </a:cubicBezTo>
                  <a:cubicBezTo>
                    <a:pt x="9865" y="16830"/>
                    <a:pt x="10239" y="16830"/>
                    <a:pt x="10614" y="16830"/>
                  </a:cubicBezTo>
                  <a:cubicBezTo>
                    <a:pt x="12650" y="16830"/>
                    <a:pt x="14688" y="16813"/>
                    <a:pt x="16743" y="16598"/>
                  </a:cubicBezTo>
                  <a:cubicBezTo>
                    <a:pt x="17192" y="16552"/>
                    <a:pt x="18973" y="16502"/>
                    <a:pt x="19174" y="16097"/>
                  </a:cubicBezTo>
                  <a:cubicBezTo>
                    <a:pt x="19523" y="15398"/>
                    <a:pt x="18630" y="13142"/>
                    <a:pt x="18287" y="11885"/>
                  </a:cubicBezTo>
                  <a:cubicBezTo>
                    <a:pt x="17752" y="9907"/>
                    <a:pt x="17146" y="7951"/>
                    <a:pt x="16506" y="6012"/>
                  </a:cubicBezTo>
                  <a:lnTo>
                    <a:pt x="21937" y="4142"/>
                  </a:lnTo>
                  <a:cubicBezTo>
                    <a:pt x="21937" y="4142"/>
                    <a:pt x="20727" y="2869"/>
                    <a:pt x="20420" y="2375"/>
                  </a:cubicBezTo>
                  <a:cubicBezTo>
                    <a:pt x="20077" y="1827"/>
                    <a:pt x="19392" y="0"/>
                    <a:pt x="193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5"/>
            <p:cNvSpPr/>
            <p:nvPr/>
          </p:nvSpPr>
          <p:spPr>
            <a:xfrm>
              <a:off x="3411563" y="1606096"/>
              <a:ext cx="703890" cy="973370"/>
            </a:xfrm>
            <a:custGeom>
              <a:avLst/>
              <a:gdLst/>
              <a:ahLst/>
              <a:cxnLst/>
              <a:rect l="l" t="t" r="r" b="b"/>
              <a:pathLst>
                <a:path w="12206" h="16879" extrusionOk="0">
                  <a:moveTo>
                    <a:pt x="0" y="0"/>
                  </a:moveTo>
                  <a:lnTo>
                    <a:pt x="0" y="0"/>
                  </a:lnTo>
                  <a:cubicBezTo>
                    <a:pt x="1534" y="1112"/>
                    <a:pt x="2810" y="2573"/>
                    <a:pt x="3535" y="4304"/>
                  </a:cubicBezTo>
                  <a:cubicBezTo>
                    <a:pt x="3908" y="5161"/>
                    <a:pt x="4175" y="6065"/>
                    <a:pt x="4353" y="6985"/>
                  </a:cubicBezTo>
                  <a:cubicBezTo>
                    <a:pt x="4541" y="7899"/>
                    <a:pt x="4607" y="8845"/>
                    <a:pt x="4713" y="9788"/>
                  </a:cubicBezTo>
                  <a:cubicBezTo>
                    <a:pt x="4822" y="10731"/>
                    <a:pt x="4963" y="11691"/>
                    <a:pt x="5300" y="12605"/>
                  </a:cubicBezTo>
                  <a:cubicBezTo>
                    <a:pt x="5630" y="13515"/>
                    <a:pt x="6184" y="14356"/>
                    <a:pt x="6912" y="14996"/>
                  </a:cubicBezTo>
                  <a:cubicBezTo>
                    <a:pt x="7631" y="15645"/>
                    <a:pt x="8489" y="16123"/>
                    <a:pt x="9396" y="16433"/>
                  </a:cubicBezTo>
                  <a:cubicBezTo>
                    <a:pt x="10306" y="16734"/>
                    <a:pt x="11259" y="16879"/>
                    <a:pt x="12205" y="16879"/>
                  </a:cubicBezTo>
                  <a:cubicBezTo>
                    <a:pt x="10329" y="16734"/>
                    <a:pt x="8446" y="16100"/>
                    <a:pt x="7097" y="14788"/>
                  </a:cubicBezTo>
                  <a:cubicBezTo>
                    <a:pt x="6431" y="14145"/>
                    <a:pt x="5910" y="13363"/>
                    <a:pt x="5606" y="12489"/>
                  </a:cubicBezTo>
                  <a:cubicBezTo>
                    <a:pt x="5293" y="11619"/>
                    <a:pt x="5165" y="10682"/>
                    <a:pt x="5066" y="9745"/>
                  </a:cubicBezTo>
                  <a:cubicBezTo>
                    <a:pt x="4881" y="7879"/>
                    <a:pt x="4624" y="5930"/>
                    <a:pt x="3789" y="4189"/>
                  </a:cubicBezTo>
                  <a:cubicBezTo>
                    <a:pt x="3384" y="3321"/>
                    <a:pt x="2843" y="2513"/>
                    <a:pt x="2206" y="1804"/>
                  </a:cubicBezTo>
                  <a:cubicBezTo>
                    <a:pt x="1553" y="1105"/>
                    <a:pt x="808" y="502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35"/>
            <p:cNvSpPr/>
            <p:nvPr/>
          </p:nvSpPr>
          <p:spPr>
            <a:xfrm>
              <a:off x="3434745" y="1789998"/>
              <a:ext cx="155414" cy="128829"/>
            </a:xfrm>
            <a:custGeom>
              <a:avLst/>
              <a:gdLst/>
              <a:ahLst/>
              <a:cxnLst/>
              <a:rect l="l" t="t" r="r" b="b"/>
              <a:pathLst>
                <a:path w="2695" h="2234" extrusionOk="0">
                  <a:moveTo>
                    <a:pt x="2695" y="0"/>
                  </a:moveTo>
                  <a:lnTo>
                    <a:pt x="1" y="159"/>
                  </a:lnTo>
                  <a:lnTo>
                    <a:pt x="1132" y="2233"/>
                  </a:lnTo>
                  <a:lnTo>
                    <a:pt x="269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35"/>
            <p:cNvSpPr/>
            <p:nvPr/>
          </p:nvSpPr>
          <p:spPr>
            <a:xfrm>
              <a:off x="3590101" y="1661226"/>
              <a:ext cx="155068" cy="128829"/>
            </a:xfrm>
            <a:custGeom>
              <a:avLst/>
              <a:gdLst/>
              <a:ahLst/>
              <a:cxnLst/>
              <a:rect l="l" t="t" r="r" b="b"/>
              <a:pathLst>
                <a:path w="2689" h="2234" extrusionOk="0">
                  <a:moveTo>
                    <a:pt x="1557" y="1"/>
                  </a:moveTo>
                  <a:lnTo>
                    <a:pt x="1" y="2233"/>
                  </a:lnTo>
                  <a:lnTo>
                    <a:pt x="2689" y="2075"/>
                  </a:lnTo>
                  <a:lnTo>
                    <a:pt x="155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5"/>
            <p:cNvSpPr/>
            <p:nvPr/>
          </p:nvSpPr>
          <p:spPr>
            <a:xfrm>
              <a:off x="3568418" y="1771948"/>
              <a:ext cx="40021" cy="35120"/>
            </a:xfrm>
            <a:custGeom>
              <a:avLst/>
              <a:gdLst/>
              <a:ahLst/>
              <a:cxnLst/>
              <a:rect l="l" t="t" r="r" b="b"/>
              <a:pathLst>
                <a:path w="694" h="609" extrusionOk="0">
                  <a:moveTo>
                    <a:pt x="350" y="0"/>
                  </a:moveTo>
                  <a:cubicBezTo>
                    <a:pt x="288" y="0"/>
                    <a:pt x="225" y="18"/>
                    <a:pt x="169" y="56"/>
                  </a:cubicBezTo>
                  <a:cubicBezTo>
                    <a:pt x="34" y="155"/>
                    <a:pt x="1" y="346"/>
                    <a:pt x="100" y="482"/>
                  </a:cubicBezTo>
                  <a:cubicBezTo>
                    <a:pt x="160" y="564"/>
                    <a:pt x="253" y="608"/>
                    <a:pt x="348" y="608"/>
                  </a:cubicBezTo>
                  <a:cubicBezTo>
                    <a:pt x="409" y="608"/>
                    <a:pt x="471" y="590"/>
                    <a:pt x="525" y="551"/>
                  </a:cubicBezTo>
                  <a:cubicBezTo>
                    <a:pt x="660" y="452"/>
                    <a:pt x="693" y="264"/>
                    <a:pt x="594" y="125"/>
                  </a:cubicBezTo>
                  <a:cubicBezTo>
                    <a:pt x="537" y="43"/>
                    <a:pt x="445" y="0"/>
                    <a:pt x="3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5"/>
            <p:cNvSpPr/>
            <p:nvPr/>
          </p:nvSpPr>
          <p:spPr>
            <a:xfrm>
              <a:off x="3529666" y="2009076"/>
              <a:ext cx="148378" cy="135057"/>
            </a:xfrm>
            <a:custGeom>
              <a:avLst/>
              <a:gdLst/>
              <a:ahLst/>
              <a:cxnLst/>
              <a:rect l="l" t="t" r="r" b="b"/>
              <a:pathLst>
                <a:path w="2573" h="2342" extrusionOk="0">
                  <a:moveTo>
                    <a:pt x="0" y="0"/>
                  </a:moveTo>
                  <a:lnTo>
                    <a:pt x="323" y="2342"/>
                  </a:lnTo>
                  <a:lnTo>
                    <a:pt x="2572" y="8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35"/>
            <p:cNvSpPr/>
            <p:nvPr/>
          </p:nvSpPr>
          <p:spPr>
            <a:xfrm>
              <a:off x="3677987" y="1967210"/>
              <a:ext cx="148205" cy="135115"/>
            </a:xfrm>
            <a:custGeom>
              <a:avLst/>
              <a:gdLst/>
              <a:ahLst/>
              <a:cxnLst/>
              <a:rect l="l" t="t" r="r" b="b"/>
              <a:pathLst>
                <a:path w="2570" h="2343" extrusionOk="0">
                  <a:moveTo>
                    <a:pt x="2253" y="1"/>
                  </a:moveTo>
                  <a:lnTo>
                    <a:pt x="0" y="1534"/>
                  </a:lnTo>
                  <a:lnTo>
                    <a:pt x="2569" y="2342"/>
                  </a:lnTo>
                  <a:lnTo>
                    <a:pt x="22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35"/>
            <p:cNvSpPr/>
            <p:nvPr/>
          </p:nvSpPr>
          <p:spPr>
            <a:xfrm>
              <a:off x="3657226" y="2037103"/>
              <a:ext cx="38868" cy="35120"/>
            </a:xfrm>
            <a:custGeom>
              <a:avLst/>
              <a:gdLst/>
              <a:ahLst/>
              <a:cxnLst/>
              <a:rect l="l" t="t" r="r" b="b"/>
              <a:pathLst>
                <a:path w="674" h="609" extrusionOk="0">
                  <a:moveTo>
                    <a:pt x="334" y="0"/>
                  </a:moveTo>
                  <a:cubicBezTo>
                    <a:pt x="310" y="0"/>
                    <a:pt x="286" y="3"/>
                    <a:pt x="261" y="9"/>
                  </a:cubicBezTo>
                  <a:cubicBezTo>
                    <a:pt x="97" y="52"/>
                    <a:pt x="1" y="220"/>
                    <a:pt x="44" y="382"/>
                  </a:cubicBezTo>
                  <a:cubicBezTo>
                    <a:pt x="77" y="521"/>
                    <a:pt x="205" y="609"/>
                    <a:pt x="339" y="609"/>
                  </a:cubicBezTo>
                  <a:cubicBezTo>
                    <a:pt x="364" y="609"/>
                    <a:pt x="389" y="606"/>
                    <a:pt x="413" y="599"/>
                  </a:cubicBezTo>
                  <a:cubicBezTo>
                    <a:pt x="578" y="557"/>
                    <a:pt x="674" y="388"/>
                    <a:pt x="634" y="227"/>
                  </a:cubicBezTo>
                  <a:cubicBezTo>
                    <a:pt x="595" y="92"/>
                    <a:pt x="470" y="0"/>
                    <a:pt x="3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5"/>
            <p:cNvSpPr/>
            <p:nvPr/>
          </p:nvSpPr>
          <p:spPr>
            <a:xfrm>
              <a:off x="3566342" y="2283516"/>
              <a:ext cx="152588" cy="131655"/>
            </a:xfrm>
            <a:custGeom>
              <a:avLst/>
              <a:gdLst/>
              <a:ahLst/>
              <a:cxnLst/>
              <a:rect l="l" t="t" r="r" b="b"/>
              <a:pathLst>
                <a:path w="2646" h="2283" extrusionOk="0">
                  <a:moveTo>
                    <a:pt x="1" y="0"/>
                  </a:moveTo>
                  <a:lnTo>
                    <a:pt x="588" y="2282"/>
                  </a:lnTo>
                  <a:lnTo>
                    <a:pt x="2645" y="50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5"/>
            <p:cNvSpPr/>
            <p:nvPr/>
          </p:nvSpPr>
          <p:spPr>
            <a:xfrm>
              <a:off x="3718873" y="2209875"/>
              <a:ext cx="152761" cy="131886"/>
            </a:xfrm>
            <a:custGeom>
              <a:avLst/>
              <a:gdLst/>
              <a:ahLst/>
              <a:cxnLst/>
              <a:rect l="l" t="t" r="r" b="b"/>
              <a:pathLst>
                <a:path w="2649" h="2287" extrusionOk="0">
                  <a:moveTo>
                    <a:pt x="2062" y="1"/>
                  </a:moveTo>
                  <a:lnTo>
                    <a:pt x="0" y="1782"/>
                  </a:lnTo>
                  <a:lnTo>
                    <a:pt x="2649" y="2286"/>
                  </a:lnTo>
                  <a:lnTo>
                    <a:pt x="20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5"/>
            <p:cNvSpPr/>
            <p:nvPr/>
          </p:nvSpPr>
          <p:spPr>
            <a:xfrm>
              <a:off x="3697767" y="2294069"/>
              <a:ext cx="39791" cy="35062"/>
            </a:xfrm>
            <a:custGeom>
              <a:avLst/>
              <a:gdLst/>
              <a:ahLst/>
              <a:cxnLst/>
              <a:rect l="l" t="t" r="r" b="b"/>
              <a:pathLst>
                <a:path w="690" h="608" extrusionOk="0">
                  <a:moveTo>
                    <a:pt x="346" y="0"/>
                  </a:moveTo>
                  <a:cubicBezTo>
                    <a:pt x="309" y="0"/>
                    <a:pt x="271" y="7"/>
                    <a:pt x="235" y="22"/>
                  </a:cubicBezTo>
                  <a:cubicBezTo>
                    <a:pt x="80" y="81"/>
                    <a:pt x="0" y="256"/>
                    <a:pt x="63" y="414"/>
                  </a:cubicBezTo>
                  <a:cubicBezTo>
                    <a:pt x="106" y="533"/>
                    <a:pt x="221" y="607"/>
                    <a:pt x="342" y="607"/>
                  </a:cubicBezTo>
                  <a:cubicBezTo>
                    <a:pt x="379" y="607"/>
                    <a:pt x="416" y="600"/>
                    <a:pt x="452" y="586"/>
                  </a:cubicBezTo>
                  <a:cubicBezTo>
                    <a:pt x="610" y="530"/>
                    <a:pt x="690" y="351"/>
                    <a:pt x="627" y="196"/>
                  </a:cubicBezTo>
                  <a:cubicBezTo>
                    <a:pt x="579" y="75"/>
                    <a:pt x="467" y="0"/>
                    <a:pt x="3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5"/>
            <p:cNvSpPr/>
            <p:nvPr/>
          </p:nvSpPr>
          <p:spPr>
            <a:xfrm>
              <a:off x="3748168" y="2518396"/>
              <a:ext cx="135461" cy="155010"/>
            </a:xfrm>
            <a:custGeom>
              <a:avLst/>
              <a:gdLst/>
              <a:ahLst/>
              <a:cxnLst/>
              <a:rect l="l" t="t" r="r" b="b"/>
              <a:pathLst>
                <a:path w="2349" h="2688" extrusionOk="0">
                  <a:moveTo>
                    <a:pt x="2348" y="0"/>
                  </a:moveTo>
                  <a:lnTo>
                    <a:pt x="0" y="1319"/>
                  </a:lnTo>
                  <a:lnTo>
                    <a:pt x="1920" y="2688"/>
                  </a:lnTo>
                  <a:lnTo>
                    <a:pt x="234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5"/>
            <p:cNvSpPr/>
            <p:nvPr/>
          </p:nvSpPr>
          <p:spPr>
            <a:xfrm>
              <a:off x="3883571" y="2363386"/>
              <a:ext cx="135634" cy="155068"/>
            </a:xfrm>
            <a:custGeom>
              <a:avLst/>
              <a:gdLst/>
              <a:ahLst/>
              <a:cxnLst/>
              <a:rect l="l" t="t" r="r" b="b"/>
              <a:pathLst>
                <a:path w="2352" h="2689" extrusionOk="0">
                  <a:moveTo>
                    <a:pt x="426" y="0"/>
                  </a:moveTo>
                  <a:lnTo>
                    <a:pt x="0" y="2688"/>
                  </a:lnTo>
                  <a:lnTo>
                    <a:pt x="2352" y="1369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5"/>
            <p:cNvSpPr/>
            <p:nvPr/>
          </p:nvSpPr>
          <p:spPr>
            <a:xfrm>
              <a:off x="3861715" y="2500980"/>
              <a:ext cx="40367" cy="35120"/>
            </a:xfrm>
            <a:custGeom>
              <a:avLst/>
              <a:gdLst/>
              <a:ahLst/>
              <a:cxnLst/>
              <a:rect l="l" t="t" r="r" b="b"/>
              <a:pathLst>
                <a:path w="700" h="609" extrusionOk="0">
                  <a:moveTo>
                    <a:pt x="347" y="1"/>
                  </a:moveTo>
                  <a:cubicBezTo>
                    <a:pt x="241" y="1"/>
                    <a:pt x="139" y="56"/>
                    <a:pt x="83" y="157"/>
                  </a:cubicBezTo>
                  <a:cubicBezTo>
                    <a:pt x="0" y="305"/>
                    <a:pt x="56" y="490"/>
                    <a:pt x="205" y="569"/>
                  </a:cubicBezTo>
                  <a:cubicBezTo>
                    <a:pt x="252" y="596"/>
                    <a:pt x="303" y="608"/>
                    <a:pt x="353" y="608"/>
                  </a:cubicBezTo>
                  <a:cubicBezTo>
                    <a:pt x="460" y="608"/>
                    <a:pt x="563" y="551"/>
                    <a:pt x="617" y="450"/>
                  </a:cubicBezTo>
                  <a:cubicBezTo>
                    <a:pt x="699" y="302"/>
                    <a:pt x="643" y="114"/>
                    <a:pt x="495" y="38"/>
                  </a:cubicBezTo>
                  <a:cubicBezTo>
                    <a:pt x="447" y="13"/>
                    <a:pt x="397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5"/>
            <p:cNvSpPr/>
            <p:nvPr/>
          </p:nvSpPr>
          <p:spPr>
            <a:xfrm>
              <a:off x="2356075" y="669114"/>
              <a:ext cx="414053" cy="773264"/>
            </a:xfrm>
            <a:custGeom>
              <a:avLst/>
              <a:gdLst/>
              <a:ahLst/>
              <a:cxnLst/>
              <a:rect l="l" t="t" r="r" b="b"/>
              <a:pathLst>
                <a:path w="7180" h="13409" extrusionOk="0">
                  <a:moveTo>
                    <a:pt x="0" y="0"/>
                  </a:moveTo>
                  <a:lnTo>
                    <a:pt x="808" y="13409"/>
                  </a:lnTo>
                  <a:lnTo>
                    <a:pt x="7180" y="62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5"/>
            <p:cNvSpPr/>
            <p:nvPr/>
          </p:nvSpPr>
          <p:spPr>
            <a:xfrm>
              <a:off x="2402670" y="1029479"/>
              <a:ext cx="1021291" cy="585440"/>
            </a:xfrm>
            <a:custGeom>
              <a:avLst/>
              <a:gdLst/>
              <a:ahLst/>
              <a:cxnLst/>
              <a:rect l="l" t="t" r="r" b="b"/>
              <a:pathLst>
                <a:path w="17710" h="10152" extrusionOk="0">
                  <a:moveTo>
                    <a:pt x="6372" y="0"/>
                  </a:moveTo>
                  <a:lnTo>
                    <a:pt x="0" y="7160"/>
                  </a:lnTo>
                  <a:lnTo>
                    <a:pt x="17710" y="10151"/>
                  </a:lnTo>
                  <a:lnTo>
                    <a:pt x="17710" y="10151"/>
                  </a:lnTo>
                  <a:lnTo>
                    <a:pt x="637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5"/>
            <p:cNvSpPr/>
            <p:nvPr/>
          </p:nvSpPr>
          <p:spPr>
            <a:xfrm>
              <a:off x="2356075" y="616810"/>
              <a:ext cx="772341" cy="412726"/>
            </a:xfrm>
            <a:custGeom>
              <a:avLst/>
              <a:gdLst/>
              <a:ahLst/>
              <a:cxnLst/>
              <a:rect l="l" t="t" r="r" b="b"/>
              <a:pathLst>
                <a:path w="13393" h="7157" extrusionOk="0">
                  <a:moveTo>
                    <a:pt x="13393" y="0"/>
                  </a:moveTo>
                  <a:lnTo>
                    <a:pt x="0" y="907"/>
                  </a:lnTo>
                  <a:lnTo>
                    <a:pt x="7180" y="7156"/>
                  </a:lnTo>
                  <a:lnTo>
                    <a:pt x="1339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5"/>
            <p:cNvSpPr/>
            <p:nvPr/>
          </p:nvSpPr>
          <p:spPr>
            <a:xfrm>
              <a:off x="2770070" y="616810"/>
              <a:ext cx="653892" cy="998109"/>
            </a:xfrm>
            <a:custGeom>
              <a:avLst/>
              <a:gdLst/>
              <a:ahLst/>
              <a:cxnLst/>
              <a:rect l="l" t="t" r="r" b="b"/>
              <a:pathLst>
                <a:path w="11339" h="17308" extrusionOk="0">
                  <a:moveTo>
                    <a:pt x="6214" y="0"/>
                  </a:moveTo>
                  <a:lnTo>
                    <a:pt x="1" y="7156"/>
                  </a:lnTo>
                  <a:lnTo>
                    <a:pt x="11339" y="17307"/>
                  </a:lnTo>
                  <a:lnTo>
                    <a:pt x="62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5"/>
            <p:cNvSpPr/>
            <p:nvPr/>
          </p:nvSpPr>
          <p:spPr>
            <a:xfrm>
              <a:off x="2430639" y="904917"/>
              <a:ext cx="458341" cy="2261258"/>
            </a:xfrm>
            <a:custGeom>
              <a:avLst/>
              <a:gdLst/>
              <a:ahLst/>
              <a:cxnLst/>
              <a:rect l="l" t="t" r="r" b="b"/>
              <a:pathLst>
                <a:path w="7948" h="39212" extrusionOk="0">
                  <a:moveTo>
                    <a:pt x="7948" y="0"/>
                  </a:moveTo>
                  <a:lnTo>
                    <a:pt x="7948" y="0"/>
                  </a:lnTo>
                  <a:cubicBezTo>
                    <a:pt x="6629" y="1184"/>
                    <a:pt x="5441" y="2510"/>
                    <a:pt x="4416" y="3951"/>
                  </a:cubicBezTo>
                  <a:cubicBezTo>
                    <a:pt x="3377" y="5392"/>
                    <a:pt x="2539" y="6969"/>
                    <a:pt x="1860" y="8608"/>
                  </a:cubicBezTo>
                  <a:lnTo>
                    <a:pt x="1603" y="9221"/>
                  </a:lnTo>
                  <a:cubicBezTo>
                    <a:pt x="1520" y="9422"/>
                    <a:pt x="1461" y="9637"/>
                    <a:pt x="1385" y="9848"/>
                  </a:cubicBezTo>
                  <a:lnTo>
                    <a:pt x="1177" y="10478"/>
                  </a:lnTo>
                  <a:cubicBezTo>
                    <a:pt x="1105" y="10689"/>
                    <a:pt x="1032" y="10893"/>
                    <a:pt x="983" y="11114"/>
                  </a:cubicBezTo>
                  <a:lnTo>
                    <a:pt x="643" y="12403"/>
                  </a:lnTo>
                  <a:cubicBezTo>
                    <a:pt x="557" y="12835"/>
                    <a:pt x="475" y="13274"/>
                    <a:pt x="392" y="13709"/>
                  </a:cubicBezTo>
                  <a:cubicBezTo>
                    <a:pt x="106" y="15461"/>
                    <a:pt x="0" y="17241"/>
                    <a:pt x="92" y="19019"/>
                  </a:cubicBezTo>
                  <a:cubicBezTo>
                    <a:pt x="198" y="20796"/>
                    <a:pt x="551" y="22548"/>
                    <a:pt x="1049" y="24249"/>
                  </a:cubicBezTo>
                  <a:cubicBezTo>
                    <a:pt x="1566" y="25948"/>
                    <a:pt x="2266" y="27587"/>
                    <a:pt x="2985" y="29203"/>
                  </a:cubicBezTo>
                  <a:cubicBezTo>
                    <a:pt x="3707" y="30818"/>
                    <a:pt x="4445" y="32424"/>
                    <a:pt x="5069" y="34083"/>
                  </a:cubicBezTo>
                  <a:cubicBezTo>
                    <a:pt x="5695" y="35736"/>
                    <a:pt x="6174" y="37450"/>
                    <a:pt x="6378" y="39211"/>
                  </a:cubicBezTo>
                  <a:cubicBezTo>
                    <a:pt x="6197" y="37447"/>
                    <a:pt x="5748" y="35719"/>
                    <a:pt x="5145" y="34054"/>
                  </a:cubicBezTo>
                  <a:cubicBezTo>
                    <a:pt x="4541" y="32388"/>
                    <a:pt x="3809" y="30769"/>
                    <a:pt x="3107" y="29150"/>
                  </a:cubicBezTo>
                  <a:cubicBezTo>
                    <a:pt x="2401" y="27524"/>
                    <a:pt x="1705" y="25895"/>
                    <a:pt x="1197" y="24206"/>
                  </a:cubicBezTo>
                  <a:cubicBezTo>
                    <a:pt x="706" y="22515"/>
                    <a:pt x="369" y="20777"/>
                    <a:pt x="264" y="19012"/>
                  </a:cubicBezTo>
                  <a:cubicBezTo>
                    <a:pt x="165" y="17251"/>
                    <a:pt x="264" y="15480"/>
                    <a:pt x="544" y="13739"/>
                  </a:cubicBezTo>
                  <a:cubicBezTo>
                    <a:pt x="818" y="11995"/>
                    <a:pt x="1336" y="10293"/>
                    <a:pt x="1985" y="8657"/>
                  </a:cubicBezTo>
                  <a:cubicBezTo>
                    <a:pt x="2645" y="7021"/>
                    <a:pt x="3463" y="5442"/>
                    <a:pt x="4482" y="3997"/>
                  </a:cubicBezTo>
                  <a:cubicBezTo>
                    <a:pt x="5484" y="2546"/>
                    <a:pt x="6652" y="1204"/>
                    <a:pt x="79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5"/>
            <p:cNvSpPr/>
            <p:nvPr/>
          </p:nvSpPr>
          <p:spPr>
            <a:xfrm>
              <a:off x="3206324" y="3576306"/>
              <a:ext cx="245202" cy="243299"/>
            </a:xfrm>
            <a:custGeom>
              <a:avLst/>
              <a:gdLst/>
              <a:ahLst/>
              <a:cxnLst/>
              <a:rect l="l" t="t" r="r" b="b"/>
              <a:pathLst>
                <a:path w="4252" h="4219" extrusionOk="0">
                  <a:moveTo>
                    <a:pt x="2128" y="1"/>
                  </a:moveTo>
                  <a:cubicBezTo>
                    <a:pt x="2093" y="1"/>
                    <a:pt x="2059" y="17"/>
                    <a:pt x="2039" y="50"/>
                  </a:cubicBezTo>
                  <a:lnTo>
                    <a:pt x="1594" y="822"/>
                  </a:lnTo>
                  <a:lnTo>
                    <a:pt x="730" y="591"/>
                  </a:lnTo>
                  <a:cubicBezTo>
                    <a:pt x="721" y="589"/>
                    <a:pt x="713" y="588"/>
                    <a:pt x="704" y="588"/>
                  </a:cubicBezTo>
                  <a:cubicBezTo>
                    <a:pt x="641" y="588"/>
                    <a:pt x="587" y="649"/>
                    <a:pt x="608" y="716"/>
                  </a:cubicBezTo>
                  <a:lnTo>
                    <a:pt x="838" y="1577"/>
                  </a:lnTo>
                  <a:lnTo>
                    <a:pt x="67" y="2022"/>
                  </a:lnTo>
                  <a:cubicBezTo>
                    <a:pt x="1" y="2059"/>
                    <a:pt x="1" y="2158"/>
                    <a:pt x="67" y="2200"/>
                  </a:cubicBezTo>
                  <a:lnTo>
                    <a:pt x="838" y="2646"/>
                  </a:lnTo>
                  <a:lnTo>
                    <a:pt x="608" y="3506"/>
                  </a:lnTo>
                  <a:cubicBezTo>
                    <a:pt x="588" y="3570"/>
                    <a:pt x="640" y="3633"/>
                    <a:pt x="702" y="3633"/>
                  </a:cubicBezTo>
                  <a:cubicBezTo>
                    <a:pt x="711" y="3633"/>
                    <a:pt x="720" y="3631"/>
                    <a:pt x="730" y="3628"/>
                  </a:cubicBezTo>
                  <a:lnTo>
                    <a:pt x="1594" y="3398"/>
                  </a:lnTo>
                  <a:lnTo>
                    <a:pt x="2039" y="4169"/>
                  </a:lnTo>
                  <a:cubicBezTo>
                    <a:pt x="2057" y="4202"/>
                    <a:pt x="2091" y="4219"/>
                    <a:pt x="2125" y="4219"/>
                  </a:cubicBezTo>
                  <a:cubicBezTo>
                    <a:pt x="2159" y="4219"/>
                    <a:pt x="2194" y="4202"/>
                    <a:pt x="2214" y="4169"/>
                  </a:cubicBezTo>
                  <a:lnTo>
                    <a:pt x="2659" y="3398"/>
                  </a:lnTo>
                  <a:lnTo>
                    <a:pt x="3523" y="3628"/>
                  </a:lnTo>
                  <a:cubicBezTo>
                    <a:pt x="3532" y="3631"/>
                    <a:pt x="3542" y="3633"/>
                    <a:pt x="3551" y="3633"/>
                  </a:cubicBezTo>
                  <a:cubicBezTo>
                    <a:pt x="3612" y="3633"/>
                    <a:pt x="3662" y="3570"/>
                    <a:pt x="3645" y="3506"/>
                  </a:cubicBezTo>
                  <a:lnTo>
                    <a:pt x="3414" y="2646"/>
                  </a:lnTo>
                  <a:lnTo>
                    <a:pt x="4186" y="2200"/>
                  </a:lnTo>
                  <a:cubicBezTo>
                    <a:pt x="4252" y="2158"/>
                    <a:pt x="4252" y="2062"/>
                    <a:pt x="4186" y="2022"/>
                  </a:cubicBezTo>
                  <a:lnTo>
                    <a:pt x="3414" y="1577"/>
                  </a:lnTo>
                  <a:lnTo>
                    <a:pt x="3645" y="716"/>
                  </a:lnTo>
                  <a:cubicBezTo>
                    <a:pt x="3662" y="649"/>
                    <a:pt x="3610" y="588"/>
                    <a:pt x="3548" y="588"/>
                  </a:cubicBezTo>
                  <a:cubicBezTo>
                    <a:pt x="3540" y="588"/>
                    <a:pt x="3531" y="589"/>
                    <a:pt x="3523" y="591"/>
                  </a:cubicBezTo>
                  <a:lnTo>
                    <a:pt x="2659" y="822"/>
                  </a:lnTo>
                  <a:lnTo>
                    <a:pt x="2214" y="50"/>
                  </a:lnTo>
                  <a:cubicBezTo>
                    <a:pt x="2196" y="17"/>
                    <a:pt x="2162" y="1"/>
                    <a:pt x="212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5"/>
            <p:cNvSpPr/>
            <p:nvPr/>
          </p:nvSpPr>
          <p:spPr>
            <a:xfrm>
              <a:off x="1396430" y="2237497"/>
              <a:ext cx="905668" cy="721997"/>
            </a:xfrm>
            <a:custGeom>
              <a:avLst/>
              <a:gdLst/>
              <a:ahLst/>
              <a:cxnLst/>
              <a:rect l="l" t="t" r="r" b="b"/>
              <a:pathLst>
                <a:path w="15705" h="12520" extrusionOk="0">
                  <a:moveTo>
                    <a:pt x="11167" y="0"/>
                  </a:moveTo>
                  <a:lnTo>
                    <a:pt x="0" y="1804"/>
                  </a:lnTo>
                  <a:cubicBezTo>
                    <a:pt x="378" y="9189"/>
                    <a:pt x="1614" y="12520"/>
                    <a:pt x="6215" y="12520"/>
                  </a:cubicBezTo>
                  <a:cubicBezTo>
                    <a:pt x="6845" y="12520"/>
                    <a:pt x="7538" y="12457"/>
                    <a:pt x="8301" y="12334"/>
                  </a:cubicBezTo>
                  <a:cubicBezTo>
                    <a:pt x="14610" y="11312"/>
                    <a:pt x="15705" y="6032"/>
                    <a:pt x="11167" y="0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5"/>
            <p:cNvSpPr/>
            <p:nvPr/>
          </p:nvSpPr>
          <p:spPr>
            <a:xfrm>
              <a:off x="1331900" y="2697799"/>
              <a:ext cx="190130" cy="150166"/>
            </a:xfrm>
            <a:custGeom>
              <a:avLst/>
              <a:gdLst/>
              <a:ahLst/>
              <a:cxnLst/>
              <a:rect l="l" t="t" r="r" b="b"/>
              <a:pathLst>
                <a:path w="3297" h="2604" extrusionOk="0">
                  <a:moveTo>
                    <a:pt x="2112" y="1"/>
                  </a:moveTo>
                  <a:cubicBezTo>
                    <a:pt x="1248" y="1"/>
                    <a:pt x="0" y="869"/>
                    <a:pt x="605" y="1928"/>
                  </a:cubicBezTo>
                  <a:cubicBezTo>
                    <a:pt x="888" y="2422"/>
                    <a:pt x="1274" y="2604"/>
                    <a:pt x="1674" y="2604"/>
                  </a:cubicBezTo>
                  <a:cubicBezTo>
                    <a:pt x="2284" y="2604"/>
                    <a:pt x="2928" y="2181"/>
                    <a:pt x="3296" y="1796"/>
                  </a:cubicBezTo>
                  <a:lnTo>
                    <a:pt x="2297" y="15"/>
                  </a:lnTo>
                  <a:cubicBezTo>
                    <a:pt x="2238" y="6"/>
                    <a:pt x="2176" y="1"/>
                    <a:pt x="2112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5"/>
            <p:cNvSpPr/>
            <p:nvPr/>
          </p:nvSpPr>
          <p:spPr>
            <a:xfrm>
              <a:off x="1652992" y="2568624"/>
              <a:ext cx="174617" cy="165217"/>
            </a:xfrm>
            <a:custGeom>
              <a:avLst/>
              <a:gdLst/>
              <a:ahLst/>
              <a:cxnLst/>
              <a:rect l="l" t="t" r="r" b="b"/>
              <a:pathLst>
                <a:path w="3028" h="2865" extrusionOk="0">
                  <a:moveTo>
                    <a:pt x="1507" y="0"/>
                  </a:moveTo>
                  <a:cubicBezTo>
                    <a:pt x="751" y="0"/>
                    <a:pt x="159" y="603"/>
                    <a:pt x="83" y="1348"/>
                  </a:cubicBezTo>
                  <a:cubicBezTo>
                    <a:pt x="0" y="2120"/>
                    <a:pt x="683" y="2823"/>
                    <a:pt x="1431" y="2862"/>
                  </a:cubicBezTo>
                  <a:cubicBezTo>
                    <a:pt x="1460" y="2864"/>
                    <a:pt x="1488" y="2865"/>
                    <a:pt x="1515" y="2865"/>
                  </a:cubicBezTo>
                  <a:cubicBezTo>
                    <a:pt x="2280" y="2865"/>
                    <a:pt x="2869" y="2258"/>
                    <a:pt x="2945" y="1513"/>
                  </a:cubicBezTo>
                  <a:cubicBezTo>
                    <a:pt x="3028" y="745"/>
                    <a:pt x="2348" y="43"/>
                    <a:pt x="1596" y="3"/>
                  </a:cubicBezTo>
                  <a:cubicBezTo>
                    <a:pt x="1566" y="1"/>
                    <a:pt x="1537" y="0"/>
                    <a:pt x="150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5"/>
            <p:cNvSpPr/>
            <p:nvPr/>
          </p:nvSpPr>
          <p:spPr>
            <a:xfrm>
              <a:off x="1658751" y="2581326"/>
              <a:ext cx="190523" cy="144217"/>
            </a:xfrm>
            <a:custGeom>
              <a:avLst/>
              <a:gdLst/>
              <a:ahLst/>
              <a:cxnLst/>
              <a:rect l="l" t="t" r="r" b="b"/>
              <a:pathLst>
                <a:path w="3790" h="2869" extrusionOk="0">
                  <a:moveTo>
                    <a:pt x="1876" y="0"/>
                  </a:moveTo>
                  <a:cubicBezTo>
                    <a:pt x="125" y="0"/>
                    <a:pt x="0" y="2762"/>
                    <a:pt x="1813" y="2866"/>
                  </a:cubicBezTo>
                  <a:cubicBezTo>
                    <a:pt x="1847" y="2868"/>
                    <a:pt x="1881" y="2869"/>
                    <a:pt x="1914" y="2869"/>
                  </a:cubicBezTo>
                  <a:cubicBezTo>
                    <a:pt x="3665" y="2869"/>
                    <a:pt x="3790" y="107"/>
                    <a:pt x="1977" y="3"/>
                  </a:cubicBezTo>
                  <a:cubicBezTo>
                    <a:pt x="1943" y="1"/>
                    <a:pt x="1909" y="0"/>
                    <a:pt x="18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5"/>
            <p:cNvSpPr/>
            <p:nvPr/>
          </p:nvSpPr>
          <p:spPr>
            <a:xfrm>
              <a:off x="1869188" y="2509054"/>
              <a:ext cx="174444" cy="165448"/>
            </a:xfrm>
            <a:custGeom>
              <a:avLst/>
              <a:gdLst/>
              <a:ahLst/>
              <a:cxnLst/>
              <a:rect l="l" t="t" r="r" b="b"/>
              <a:pathLst>
                <a:path w="3025" h="2869" extrusionOk="0">
                  <a:moveTo>
                    <a:pt x="1508" y="1"/>
                  </a:moveTo>
                  <a:cubicBezTo>
                    <a:pt x="749" y="1"/>
                    <a:pt x="159" y="606"/>
                    <a:pt x="83" y="1353"/>
                  </a:cubicBezTo>
                  <a:cubicBezTo>
                    <a:pt x="1" y="2124"/>
                    <a:pt x="680" y="2823"/>
                    <a:pt x="1432" y="2866"/>
                  </a:cubicBezTo>
                  <a:cubicBezTo>
                    <a:pt x="1458" y="2868"/>
                    <a:pt x="1484" y="2868"/>
                    <a:pt x="1510" y="2868"/>
                  </a:cubicBezTo>
                  <a:cubicBezTo>
                    <a:pt x="2274" y="2868"/>
                    <a:pt x="2869" y="2264"/>
                    <a:pt x="2943" y="1517"/>
                  </a:cubicBezTo>
                  <a:cubicBezTo>
                    <a:pt x="3025" y="746"/>
                    <a:pt x="2346" y="47"/>
                    <a:pt x="1597" y="4"/>
                  </a:cubicBezTo>
                  <a:cubicBezTo>
                    <a:pt x="1567" y="2"/>
                    <a:pt x="1537" y="1"/>
                    <a:pt x="150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5"/>
            <p:cNvSpPr/>
            <p:nvPr/>
          </p:nvSpPr>
          <p:spPr>
            <a:xfrm>
              <a:off x="1874800" y="2523400"/>
              <a:ext cx="190529" cy="144304"/>
            </a:xfrm>
            <a:custGeom>
              <a:avLst/>
              <a:gdLst/>
              <a:ahLst/>
              <a:cxnLst/>
              <a:rect l="l" t="t" r="r" b="b"/>
              <a:pathLst>
                <a:path w="3792" h="2872" extrusionOk="0">
                  <a:moveTo>
                    <a:pt x="1880" y="0"/>
                  </a:moveTo>
                  <a:cubicBezTo>
                    <a:pt x="126" y="0"/>
                    <a:pt x="0" y="2762"/>
                    <a:pt x="1814" y="2869"/>
                  </a:cubicBezTo>
                  <a:cubicBezTo>
                    <a:pt x="1847" y="2871"/>
                    <a:pt x="1880" y="2872"/>
                    <a:pt x="1912" y="2872"/>
                  </a:cubicBezTo>
                  <a:cubicBezTo>
                    <a:pt x="3666" y="2872"/>
                    <a:pt x="3792" y="110"/>
                    <a:pt x="1978" y="3"/>
                  </a:cubicBezTo>
                  <a:cubicBezTo>
                    <a:pt x="1945" y="1"/>
                    <a:pt x="1912" y="0"/>
                    <a:pt x="18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5"/>
            <p:cNvSpPr/>
            <p:nvPr/>
          </p:nvSpPr>
          <p:spPr>
            <a:xfrm>
              <a:off x="2030080" y="2622543"/>
              <a:ext cx="113259" cy="107665"/>
            </a:xfrm>
            <a:custGeom>
              <a:avLst/>
              <a:gdLst/>
              <a:ahLst/>
              <a:cxnLst/>
              <a:rect l="l" t="t" r="r" b="b"/>
              <a:pathLst>
                <a:path w="1964" h="1867" extrusionOk="0">
                  <a:moveTo>
                    <a:pt x="988" y="0"/>
                  </a:moveTo>
                  <a:cubicBezTo>
                    <a:pt x="487" y="0"/>
                    <a:pt x="101" y="393"/>
                    <a:pt x="50" y="882"/>
                  </a:cubicBezTo>
                  <a:cubicBezTo>
                    <a:pt x="1" y="1383"/>
                    <a:pt x="443" y="1838"/>
                    <a:pt x="928" y="1865"/>
                  </a:cubicBezTo>
                  <a:cubicBezTo>
                    <a:pt x="948" y="1866"/>
                    <a:pt x="968" y="1866"/>
                    <a:pt x="987" y="1866"/>
                  </a:cubicBezTo>
                  <a:cubicBezTo>
                    <a:pt x="1483" y="1866"/>
                    <a:pt x="1866" y="1476"/>
                    <a:pt x="1914" y="987"/>
                  </a:cubicBezTo>
                  <a:cubicBezTo>
                    <a:pt x="1963" y="486"/>
                    <a:pt x="1521" y="31"/>
                    <a:pt x="1036" y="1"/>
                  </a:cubicBezTo>
                  <a:cubicBezTo>
                    <a:pt x="1020" y="0"/>
                    <a:pt x="1004" y="0"/>
                    <a:pt x="9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5"/>
            <p:cNvSpPr/>
            <p:nvPr/>
          </p:nvSpPr>
          <p:spPr>
            <a:xfrm>
              <a:off x="1619488" y="2753737"/>
              <a:ext cx="113259" cy="107665"/>
            </a:xfrm>
            <a:custGeom>
              <a:avLst/>
              <a:gdLst/>
              <a:ahLst/>
              <a:cxnLst/>
              <a:rect l="l" t="t" r="r" b="b"/>
              <a:pathLst>
                <a:path w="1964" h="1867" extrusionOk="0">
                  <a:moveTo>
                    <a:pt x="982" y="0"/>
                  </a:moveTo>
                  <a:cubicBezTo>
                    <a:pt x="484" y="0"/>
                    <a:pt x="104" y="395"/>
                    <a:pt x="50" y="879"/>
                  </a:cubicBezTo>
                  <a:cubicBezTo>
                    <a:pt x="1" y="1384"/>
                    <a:pt x="443" y="1835"/>
                    <a:pt x="931" y="1865"/>
                  </a:cubicBezTo>
                  <a:cubicBezTo>
                    <a:pt x="949" y="1866"/>
                    <a:pt x="967" y="1867"/>
                    <a:pt x="984" y="1867"/>
                  </a:cubicBezTo>
                  <a:cubicBezTo>
                    <a:pt x="1477" y="1867"/>
                    <a:pt x="1863" y="1475"/>
                    <a:pt x="1914" y="988"/>
                  </a:cubicBezTo>
                  <a:cubicBezTo>
                    <a:pt x="1963" y="483"/>
                    <a:pt x="1524" y="31"/>
                    <a:pt x="1036" y="2"/>
                  </a:cubicBezTo>
                  <a:cubicBezTo>
                    <a:pt x="1018" y="1"/>
                    <a:pt x="1000" y="0"/>
                    <a:pt x="9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5"/>
            <p:cNvSpPr/>
            <p:nvPr/>
          </p:nvSpPr>
          <p:spPr>
            <a:xfrm>
              <a:off x="1831185" y="2681825"/>
              <a:ext cx="98900" cy="60666"/>
            </a:xfrm>
            <a:custGeom>
              <a:avLst/>
              <a:gdLst/>
              <a:ahLst/>
              <a:cxnLst/>
              <a:rect l="l" t="t" r="r" b="b"/>
              <a:pathLst>
                <a:path w="1715" h="1052" extrusionOk="0">
                  <a:moveTo>
                    <a:pt x="818" y="1"/>
                  </a:moveTo>
                  <a:cubicBezTo>
                    <a:pt x="687" y="1"/>
                    <a:pt x="558" y="34"/>
                    <a:pt x="446" y="108"/>
                  </a:cubicBezTo>
                  <a:cubicBezTo>
                    <a:pt x="168" y="289"/>
                    <a:pt x="56" y="616"/>
                    <a:pt x="7" y="929"/>
                  </a:cubicBezTo>
                  <a:cubicBezTo>
                    <a:pt x="0" y="992"/>
                    <a:pt x="63" y="1048"/>
                    <a:pt x="119" y="1051"/>
                  </a:cubicBezTo>
                  <a:cubicBezTo>
                    <a:pt x="123" y="1051"/>
                    <a:pt x="126" y="1051"/>
                    <a:pt x="130" y="1051"/>
                  </a:cubicBezTo>
                  <a:cubicBezTo>
                    <a:pt x="190" y="1051"/>
                    <a:pt x="235" y="998"/>
                    <a:pt x="244" y="942"/>
                  </a:cubicBezTo>
                  <a:cubicBezTo>
                    <a:pt x="267" y="767"/>
                    <a:pt x="320" y="589"/>
                    <a:pt x="426" y="447"/>
                  </a:cubicBezTo>
                  <a:cubicBezTo>
                    <a:pt x="495" y="348"/>
                    <a:pt x="594" y="273"/>
                    <a:pt x="699" y="249"/>
                  </a:cubicBezTo>
                  <a:cubicBezTo>
                    <a:pt x="739" y="239"/>
                    <a:pt x="779" y="235"/>
                    <a:pt x="820" y="235"/>
                  </a:cubicBezTo>
                  <a:cubicBezTo>
                    <a:pt x="898" y="235"/>
                    <a:pt x="978" y="252"/>
                    <a:pt x="1056" y="282"/>
                  </a:cubicBezTo>
                  <a:cubicBezTo>
                    <a:pt x="1207" y="339"/>
                    <a:pt x="1343" y="441"/>
                    <a:pt x="1458" y="553"/>
                  </a:cubicBezTo>
                  <a:cubicBezTo>
                    <a:pt x="1483" y="577"/>
                    <a:pt x="1512" y="587"/>
                    <a:pt x="1540" y="587"/>
                  </a:cubicBezTo>
                  <a:cubicBezTo>
                    <a:pt x="1632" y="587"/>
                    <a:pt x="1714" y="479"/>
                    <a:pt x="1636" y="398"/>
                  </a:cubicBezTo>
                  <a:cubicBezTo>
                    <a:pt x="1501" y="269"/>
                    <a:pt x="1356" y="157"/>
                    <a:pt x="1188" y="85"/>
                  </a:cubicBezTo>
                  <a:cubicBezTo>
                    <a:pt x="1071" y="31"/>
                    <a:pt x="944" y="1"/>
                    <a:pt x="8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5"/>
            <p:cNvSpPr/>
            <p:nvPr/>
          </p:nvSpPr>
          <p:spPr>
            <a:xfrm>
              <a:off x="1771211" y="2727671"/>
              <a:ext cx="253218" cy="137479"/>
            </a:xfrm>
            <a:custGeom>
              <a:avLst/>
              <a:gdLst/>
              <a:ahLst/>
              <a:cxnLst/>
              <a:rect l="l" t="t" r="r" b="b"/>
              <a:pathLst>
                <a:path w="4391" h="2384" extrusionOk="0">
                  <a:moveTo>
                    <a:pt x="3483" y="1"/>
                  </a:moveTo>
                  <a:cubicBezTo>
                    <a:pt x="3058" y="1"/>
                    <a:pt x="2595" y="633"/>
                    <a:pt x="2129" y="694"/>
                  </a:cubicBezTo>
                  <a:cubicBezTo>
                    <a:pt x="2016" y="731"/>
                    <a:pt x="1900" y="745"/>
                    <a:pt x="1783" y="745"/>
                  </a:cubicBezTo>
                  <a:cubicBezTo>
                    <a:pt x="1389" y="745"/>
                    <a:pt x="984" y="586"/>
                    <a:pt x="671" y="586"/>
                  </a:cubicBezTo>
                  <a:cubicBezTo>
                    <a:pt x="408" y="586"/>
                    <a:pt x="211" y="698"/>
                    <a:pt x="140" y="1107"/>
                  </a:cubicBezTo>
                  <a:cubicBezTo>
                    <a:pt x="1" y="1907"/>
                    <a:pt x="666" y="2384"/>
                    <a:pt x="1630" y="2384"/>
                  </a:cubicBezTo>
                  <a:cubicBezTo>
                    <a:pt x="1877" y="2384"/>
                    <a:pt x="2144" y="2353"/>
                    <a:pt x="2422" y="2287"/>
                  </a:cubicBezTo>
                  <a:cubicBezTo>
                    <a:pt x="3510" y="2037"/>
                    <a:pt x="4391" y="1110"/>
                    <a:pt x="3965" y="368"/>
                  </a:cubicBezTo>
                  <a:cubicBezTo>
                    <a:pt x="3812" y="99"/>
                    <a:pt x="3650" y="1"/>
                    <a:pt x="34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5"/>
            <p:cNvSpPr/>
            <p:nvPr/>
          </p:nvSpPr>
          <p:spPr>
            <a:xfrm>
              <a:off x="1817575" y="2793989"/>
              <a:ext cx="157605" cy="70989"/>
            </a:xfrm>
            <a:custGeom>
              <a:avLst/>
              <a:gdLst/>
              <a:ahLst/>
              <a:cxnLst/>
              <a:rect l="l" t="t" r="r" b="b"/>
              <a:pathLst>
                <a:path w="2733" h="1231" extrusionOk="0">
                  <a:moveTo>
                    <a:pt x="1912" y="0"/>
                  </a:moveTo>
                  <a:cubicBezTo>
                    <a:pt x="1688" y="0"/>
                    <a:pt x="1477" y="120"/>
                    <a:pt x="1348" y="402"/>
                  </a:cubicBezTo>
                  <a:cubicBezTo>
                    <a:pt x="1151" y="208"/>
                    <a:pt x="951" y="126"/>
                    <a:pt x="768" y="126"/>
                  </a:cubicBezTo>
                  <a:cubicBezTo>
                    <a:pt x="333" y="126"/>
                    <a:pt x="0" y="591"/>
                    <a:pt x="58" y="1104"/>
                  </a:cubicBezTo>
                  <a:cubicBezTo>
                    <a:pt x="280" y="1187"/>
                    <a:pt x="542" y="1230"/>
                    <a:pt x="832" y="1230"/>
                  </a:cubicBezTo>
                  <a:cubicBezTo>
                    <a:pt x="1077" y="1230"/>
                    <a:pt x="1342" y="1199"/>
                    <a:pt x="1618" y="1134"/>
                  </a:cubicBezTo>
                  <a:cubicBezTo>
                    <a:pt x="2047" y="1035"/>
                    <a:pt x="2436" y="834"/>
                    <a:pt x="2733" y="580"/>
                  </a:cubicBezTo>
                  <a:cubicBezTo>
                    <a:pt x="2556" y="231"/>
                    <a:pt x="2222" y="0"/>
                    <a:pt x="19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5"/>
            <p:cNvSpPr/>
            <p:nvPr/>
          </p:nvSpPr>
          <p:spPr>
            <a:xfrm>
              <a:off x="1870284" y="2464246"/>
              <a:ext cx="100745" cy="45038"/>
            </a:xfrm>
            <a:custGeom>
              <a:avLst/>
              <a:gdLst/>
              <a:ahLst/>
              <a:cxnLst/>
              <a:rect l="l" t="t" r="r" b="b"/>
              <a:pathLst>
                <a:path w="1747" h="781" extrusionOk="0">
                  <a:moveTo>
                    <a:pt x="1308" y="0"/>
                  </a:moveTo>
                  <a:cubicBezTo>
                    <a:pt x="1129" y="0"/>
                    <a:pt x="951" y="25"/>
                    <a:pt x="780" y="85"/>
                  </a:cubicBezTo>
                  <a:cubicBezTo>
                    <a:pt x="510" y="184"/>
                    <a:pt x="275" y="362"/>
                    <a:pt x="77" y="570"/>
                  </a:cubicBezTo>
                  <a:cubicBezTo>
                    <a:pt x="1" y="654"/>
                    <a:pt x="75" y="780"/>
                    <a:pt x="160" y="780"/>
                  </a:cubicBezTo>
                  <a:cubicBezTo>
                    <a:pt x="184" y="780"/>
                    <a:pt x="210" y="770"/>
                    <a:pt x="232" y="744"/>
                  </a:cubicBezTo>
                  <a:cubicBezTo>
                    <a:pt x="407" y="553"/>
                    <a:pt x="612" y="388"/>
                    <a:pt x="859" y="303"/>
                  </a:cubicBezTo>
                  <a:cubicBezTo>
                    <a:pt x="1001" y="253"/>
                    <a:pt x="1147" y="234"/>
                    <a:pt x="1293" y="234"/>
                  </a:cubicBezTo>
                  <a:cubicBezTo>
                    <a:pt x="1401" y="234"/>
                    <a:pt x="1510" y="245"/>
                    <a:pt x="1618" y="263"/>
                  </a:cubicBezTo>
                  <a:cubicBezTo>
                    <a:pt x="1622" y="264"/>
                    <a:pt x="1627" y="264"/>
                    <a:pt x="1631" y="264"/>
                  </a:cubicBezTo>
                  <a:cubicBezTo>
                    <a:pt x="1688" y="264"/>
                    <a:pt x="1737" y="209"/>
                    <a:pt x="1743" y="151"/>
                  </a:cubicBezTo>
                  <a:cubicBezTo>
                    <a:pt x="1746" y="82"/>
                    <a:pt x="1693" y="39"/>
                    <a:pt x="1631" y="26"/>
                  </a:cubicBezTo>
                  <a:cubicBezTo>
                    <a:pt x="1524" y="9"/>
                    <a:pt x="1416" y="0"/>
                    <a:pt x="13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5"/>
            <p:cNvSpPr/>
            <p:nvPr/>
          </p:nvSpPr>
          <p:spPr>
            <a:xfrm>
              <a:off x="1658759" y="2527565"/>
              <a:ext cx="101149" cy="43827"/>
            </a:xfrm>
            <a:custGeom>
              <a:avLst/>
              <a:gdLst/>
              <a:ahLst/>
              <a:cxnLst/>
              <a:rect l="l" t="t" r="r" b="b"/>
              <a:pathLst>
                <a:path w="1754" h="760" extrusionOk="0">
                  <a:moveTo>
                    <a:pt x="1253" y="0"/>
                  </a:moveTo>
                  <a:cubicBezTo>
                    <a:pt x="789" y="0"/>
                    <a:pt x="340" y="180"/>
                    <a:pt x="62" y="583"/>
                  </a:cubicBezTo>
                  <a:cubicBezTo>
                    <a:pt x="1" y="670"/>
                    <a:pt x="81" y="760"/>
                    <a:pt x="164" y="760"/>
                  </a:cubicBezTo>
                  <a:cubicBezTo>
                    <a:pt x="198" y="760"/>
                    <a:pt x="232" y="745"/>
                    <a:pt x="256" y="708"/>
                  </a:cubicBezTo>
                  <a:cubicBezTo>
                    <a:pt x="487" y="375"/>
                    <a:pt x="869" y="227"/>
                    <a:pt x="1256" y="227"/>
                  </a:cubicBezTo>
                  <a:cubicBezTo>
                    <a:pt x="1368" y="227"/>
                    <a:pt x="1480" y="240"/>
                    <a:pt x="1589" y="263"/>
                  </a:cubicBezTo>
                  <a:cubicBezTo>
                    <a:pt x="1602" y="267"/>
                    <a:pt x="1615" y="268"/>
                    <a:pt x="1627" y="268"/>
                  </a:cubicBezTo>
                  <a:cubicBezTo>
                    <a:pt x="1675" y="268"/>
                    <a:pt x="1716" y="244"/>
                    <a:pt x="1737" y="194"/>
                  </a:cubicBezTo>
                  <a:cubicBezTo>
                    <a:pt x="1754" y="141"/>
                    <a:pt x="1724" y="59"/>
                    <a:pt x="1661" y="45"/>
                  </a:cubicBezTo>
                  <a:cubicBezTo>
                    <a:pt x="1527" y="16"/>
                    <a:pt x="1389" y="0"/>
                    <a:pt x="12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5"/>
            <p:cNvSpPr/>
            <p:nvPr/>
          </p:nvSpPr>
          <p:spPr>
            <a:xfrm>
              <a:off x="1188192" y="1921768"/>
              <a:ext cx="1067137" cy="856247"/>
            </a:xfrm>
            <a:custGeom>
              <a:avLst/>
              <a:gdLst/>
              <a:ahLst/>
              <a:cxnLst/>
              <a:rect l="l" t="t" r="r" b="b"/>
              <a:pathLst>
                <a:path w="18505" h="14848" extrusionOk="0">
                  <a:moveTo>
                    <a:pt x="10160" y="1"/>
                  </a:moveTo>
                  <a:cubicBezTo>
                    <a:pt x="8261" y="1"/>
                    <a:pt x="6157" y="763"/>
                    <a:pt x="5392" y="2975"/>
                  </a:cubicBezTo>
                  <a:cubicBezTo>
                    <a:pt x="4876" y="2698"/>
                    <a:pt x="4345" y="2564"/>
                    <a:pt x="3833" y="2564"/>
                  </a:cubicBezTo>
                  <a:cubicBezTo>
                    <a:pt x="1766" y="2564"/>
                    <a:pt x="0" y="4753"/>
                    <a:pt x="667" y="8588"/>
                  </a:cubicBezTo>
                  <a:cubicBezTo>
                    <a:pt x="1118" y="11227"/>
                    <a:pt x="2995" y="13258"/>
                    <a:pt x="5382" y="14848"/>
                  </a:cubicBezTo>
                  <a:cubicBezTo>
                    <a:pt x="5218" y="12730"/>
                    <a:pt x="4950" y="10692"/>
                    <a:pt x="5072" y="8555"/>
                  </a:cubicBezTo>
                  <a:lnTo>
                    <a:pt x="5072" y="8555"/>
                  </a:lnTo>
                  <a:cubicBezTo>
                    <a:pt x="6022" y="9204"/>
                    <a:pt x="7850" y="9574"/>
                    <a:pt x="9720" y="9574"/>
                  </a:cubicBezTo>
                  <a:cubicBezTo>
                    <a:pt x="11615" y="9574"/>
                    <a:pt x="13552" y="9194"/>
                    <a:pt x="14662" y="8341"/>
                  </a:cubicBezTo>
                  <a:cubicBezTo>
                    <a:pt x="14118" y="7830"/>
                    <a:pt x="13472" y="7411"/>
                    <a:pt x="13020" y="6906"/>
                  </a:cubicBezTo>
                  <a:lnTo>
                    <a:pt x="13020" y="6906"/>
                  </a:lnTo>
                  <a:cubicBezTo>
                    <a:pt x="13853" y="7117"/>
                    <a:pt x="14719" y="7244"/>
                    <a:pt x="15547" y="7244"/>
                  </a:cubicBezTo>
                  <a:cubicBezTo>
                    <a:pt x="16659" y="7244"/>
                    <a:pt x="17703" y="7016"/>
                    <a:pt x="18504" y="6458"/>
                  </a:cubicBezTo>
                  <a:cubicBezTo>
                    <a:pt x="16308" y="4700"/>
                    <a:pt x="15078" y="1336"/>
                    <a:pt x="12341" y="357"/>
                  </a:cubicBezTo>
                  <a:cubicBezTo>
                    <a:pt x="11728" y="137"/>
                    <a:pt x="10962" y="1"/>
                    <a:pt x="10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5"/>
            <p:cNvSpPr/>
            <p:nvPr/>
          </p:nvSpPr>
          <p:spPr>
            <a:xfrm>
              <a:off x="1503115" y="2160857"/>
              <a:ext cx="582211" cy="234764"/>
            </a:xfrm>
            <a:custGeom>
              <a:avLst/>
              <a:gdLst/>
              <a:ahLst/>
              <a:cxnLst/>
              <a:rect l="l" t="t" r="r" b="b"/>
              <a:pathLst>
                <a:path w="10096" h="4071" extrusionOk="0">
                  <a:moveTo>
                    <a:pt x="8924" y="0"/>
                  </a:moveTo>
                  <a:lnTo>
                    <a:pt x="8924" y="0"/>
                  </a:lnTo>
                  <a:cubicBezTo>
                    <a:pt x="9033" y="290"/>
                    <a:pt x="9185" y="567"/>
                    <a:pt x="9363" y="825"/>
                  </a:cubicBezTo>
                  <a:cubicBezTo>
                    <a:pt x="9502" y="1027"/>
                    <a:pt x="9656" y="1223"/>
                    <a:pt x="9812" y="1414"/>
                  </a:cubicBezTo>
                  <a:lnTo>
                    <a:pt x="9812" y="1414"/>
                  </a:lnTo>
                  <a:cubicBezTo>
                    <a:pt x="9768" y="1416"/>
                    <a:pt x="9724" y="1416"/>
                    <a:pt x="9680" y="1416"/>
                  </a:cubicBezTo>
                  <a:cubicBezTo>
                    <a:pt x="9074" y="1416"/>
                    <a:pt x="8474" y="1292"/>
                    <a:pt x="7889" y="1111"/>
                  </a:cubicBezTo>
                  <a:cubicBezTo>
                    <a:pt x="7203" y="914"/>
                    <a:pt x="6517" y="647"/>
                    <a:pt x="5778" y="501"/>
                  </a:cubicBezTo>
                  <a:cubicBezTo>
                    <a:pt x="5764" y="499"/>
                    <a:pt x="5750" y="497"/>
                    <a:pt x="5736" y="497"/>
                  </a:cubicBezTo>
                  <a:cubicBezTo>
                    <a:pt x="5634" y="497"/>
                    <a:pt x="5545" y="569"/>
                    <a:pt x="5524" y="676"/>
                  </a:cubicBezTo>
                  <a:cubicBezTo>
                    <a:pt x="5518" y="703"/>
                    <a:pt x="5518" y="732"/>
                    <a:pt x="5524" y="762"/>
                  </a:cubicBezTo>
                  <a:lnTo>
                    <a:pt x="5524" y="769"/>
                  </a:lnTo>
                  <a:cubicBezTo>
                    <a:pt x="5561" y="943"/>
                    <a:pt x="5630" y="1115"/>
                    <a:pt x="5726" y="1260"/>
                  </a:cubicBezTo>
                  <a:cubicBezTo>
                    <a:pt x="5815" y="1408"/>
                    <a:pt x="5923" y="1537"/>
                    <a:pt x="6029" y="1656"/>
                  </a:cubicBezTo>
                  <a:cubicBezTo>
                    <a:pt x="6124" y="1759"/>
                    <a:pt x="6215" y="1857"/>
                    <a:pt x="6300" y="1953"/>
                  </a:cubicBezTo>
                  <a:lnTo>
                    <a:pt x="6300" y="1953"/>
                  </a:lnTo>
                  <a:cubicBezTo>
                    <a:pt x="6055" y="1934"/>
                    <a:pt x="5811" y="1893"/>
                    <a:pt x="5574" y="1830"/>
                  </a:cubicBezTo>
                  <a:cubicBezTo>
                    <a:pt x="5185" y="1725"/>
                    <a:pt x="4809" y="1560"/>
                    <a:pt x="4489" y="1339"/>
                  </a:cubicBezTo>
                  <a:lnTo>
                    <a:pt x="4486" y="1336"/>
                  </a:lnTo>
                  <a:cubicBezTo>
                    <a:pt x="4443" y="1305"/>
                    <a:pt x="4393" y="1291"/>
                    <a:pt x="4343" y="1291"/>
                  </a:cubicBezTo>
                  <a:cubicBezTo>
                    <a:pt x="4264" y="1291"/>
                    <a:pt x="4186" y="1328"/>
                    <a:pt x="4139" y="1395"/>
                  </a:cubicBezTo>
                  <a:cubicBezTo>
                    <a:pt x="4093" y="1458"/>
                    <a:pt x="4083" y="1537"/>
                    <a:pt x="4106" y="1606"/>
                  </a:cubicBezTo>
                  <a:cubicBezTo>
                    <a:pt x="4179" y="1870"/>
                    <a:pt x="4294" y="2111"/>
                    <a:pt x="4423" y="2332"/>
                  </a:cubicBezTo>
                  <a:cubicBezTo>
                    <a:pt x="4555" y="2556"/>
                    <a:pt x="4703" y="2760"/>
                    <a:pt x="4862" y="2958"/>
                  </a:cubicBezTo>
                  <a:cubicBezTo>
                    <a:pt x="5020" y="3156"/>
                    <a:pt x="5195" y="3341"/>
                    <a:pt x="5376" y="3516"/>
                  </a:cubicBezTo>
                  <a:cubicBezTo>
                    <a:pt x="5419" y="3555"/>
                    <a:pt x="5462" y="3595"/>
                    <a:pt x="5506" y="3634"/>
                  </a:cubicBezTo>
                  <a:lnTo>
                    <a:pt x="5506" y="3634"/>
                  </a:lnTo>
                  <a:cubicBezTo>
                    <a:pt x="5353" y="3640"/>
                    <a:pt x="5200" y="3642"/>
                    <a:pt x="5046" y="3642"/>
                  </a:cubicBezTo>
                  <a:cubicBezTo>
                    <a:pt x="4855" y="3642"/>
                    <a:pt x="4664" y="3638"/>
                    <a:pt x="4472" y="3631"/>
                  </a:cubicBezTo>
                  <a:cubicBezTo>
                    <a:pt x="3938" y="3601"/>
                    <a:pt x="3401" y="3545"/>
                    <a:pt x="2873" y="3450"/>
                  </a:cubicBezTo>
                  <a:cubicBezTo>
                    <a:pt x="2345" y="3347"/>
                    <a:pt x="1821" y="3209"/>
                    <a:pt x="1326" y="3004"/>
                  </a:cubicBezTo>
                  <a:cubicBezTo>
                    <a:pt x="832" y="2797"/>
                    <a:pt x="353" y="2523"/>
                    <a:pt x="1" y="2101"/>
                  </a:cubicBezTo>
                  <a:lnTo>
                    <a:pt x="1" y="2101"/>
                  </a:lnTo>
                  <a:cubicBezTo>
                    <a:pt x="301" y="2563"/>
                    <a:pt x="762" y="2906"/>
                    <a:pt x="1254" y="3159"/>
                  </a:cubicBezTo>
                  <a:cubicBezTo>
                    <a:pt x="1748" y="3417"/>
                    <a:pt x="2273" y="3601"/>
                    <a:pt x="2810" y="3737"/>
                  </a:cubicBezTo>
                  <a:cubicBezTo>
                    <a:pt x="3348" y="3878"/>
                    <a:pt x="3895" y="3964"/>
                    <a:pt x="4449" y="4017"/>
                  </a:cubicBezTo>
                  <a:cubicBezTo>
                    <a:pt x="4781" y="4051"/>
                    <a:pt x="5115" y="4070"/>
                    <a:pt x="5451" y="4070"/>
                  </a:cubicBezTo>
                  <a:cubicBezTo>
                    <a:pt x="5673" y="4070"/>
                    <a:pt x="5895" y="4062"/>
                    <a:pt x="6118" y="4043"/>
                  </a:cubicBezTo>
                  <a:cubicBezTo>
                    <a:pt x="6240" y="4033"/>
                    <a:pt x="6332" y="3928"/>
                    <a:pt x="6319" y="3803"/>
                  </a:cubicBezTo>
                  <a:cubicBezTo>
                    <a:pt x="6316" y="3737"/>
                    <a:pt x="6280" y="3680"/>
                    <a:pt x="6227" y="3644"/>
                  </a:cubicBezTo>
                  <a:lnTo>
                    <a:pt x="6220" y="3638"/>
                  </a:lnTo>
                  <a:cubicBezTo>
                    <a:pt x="5854" y="3367"/>
                    <a:pt x="5518" y="3024"/>
                    <a:pt x="5231" y="2661"/>
                  </a:cubicBezTo>
                  <a:cubicBezTo>
                    <a:pt x="5091" y="2487"/>
                    <a:pt x="4964" y="2306"/>
                    <a:pt x="4852" y="2117"/>
                  </a:cubicBezTo>
                  <a:lnTo>
                    <a:pt x="4852" y="2117"/>
                  </a:lnTo>
                  <a:cubicBezTo>
                    <a:pt x="5043" y="2198"/>
                    <a:pt x="5240" y="2263"/>
                    <a:pt x="5439" y="2315"/>
                  </a:cubicBezTo>
                  <a:cubicBezTo>
                    <a:pt x="5800" y="2408"/>
                    <a:pt x="6172" y="2457"/>
                    <a:pt x="6545" y="2457"/>
                  </a:cubicBezTo>
                  <a:cubicBezTo>
                    <a:pt x="6624" y="2457"/>
                    <a:pt x="6704" y="2455"/>
                    <a:pt x="6784" y="2450"/>
                  </a:cubicBezTo>
                  <a:cubicBezTo>
                    <a:pt x="6916" y="2444"/>
                    <a:pt x="7022" y="2332"/>
                    <a:pt x="7012" y="2196"/>
                  </a:cubicBezTo>
                  <a:cubicBezTo>
                    <a:pt x="7008" y="2154"/>
                    <a:pt x="6999" y="2117"/>
                    <a:pt x="6979" y="2084"/>
                  </a:cubicBezTo>
                  <a:cubicBezTo>
                    <a:pt x="6801" y="1784"/>
                    <a:pt x="6560" y="1560"/>
                    <a:pt x="6355" y="1346"/>
                  </a:cubicBezTo>
                  <a:cubicBezTo>
                    <a:pt x="6251" y="1240"/>
                    <a:pt x="6159" y="1133"/>
                    <a:pt x="6087" y="1022"/>
                  </a:cubicBezTo>
                  <a:lnTo>
                    <a:pt x="6087" y="1022"/>
                  </a:lnTo>
                  <a:cubicBezTo>
                    <a:pt x="6648" y="1144"/>
                    <a:pt x="7209" y="1314"/>
                    <a:pt x="7787" y="1458"/>
                  </a:cubicBezTo>
                  <a:cubicBezTo>
                    <a:pt x="8146" y="1540"/>
                    <a:pt x="8512" y="1609"/>
                    <a:pt x="8885" y="1642"/>
                  </a:cubicBezTo>
                  <a:cubicBezTo>
                    <a:pt x="9029" y="1655"/>
                    <a:pt x="9175" y="1662"/>
                    <a:pt x="9321" y="1662"/>
                  </a:cubicBezTo>
                  <a:cubicBezTo>
                    <a:pt x="9547" y="1662"/>
                    <a:pt x="9775" y="1646"/>
                    <a:pt x="10000" y="1609"/>
                  </a:cubicBezTo>
                  <a:lnTo>
                    <a:pt x="10009" y="1609"/>
                  </a:lnTo>
                  <a:cubicBezTo>
                    <a:pt x="10059" y="1603"/>
                    <a:pt x="10095" y="1553"/>
                    <a:pt x="10089" y="1504"/>
                  </a:cubicBezTo>
                  <a:cubicBezTo>
                    <a:pt x="10082" y="1484"/>
                    <a:pt x="10075" y="1468"/>
                    <a:pt x="10062" y="1454"/>
                  </a:cubicBezTo>
                  <a:cubicBezTo>
                    <a:pt x="9848" y="1230"/>
                    <a:pt x="9633" y="1013"/>
                    <a:pt x="9432" y="778"/>
                  </a:cubicBezTo>
                  <a:cubicBezTo>
                    <a:pt x="9251" y="521"/>
                    <a:pt x="9066" y="274"/>
                    <a:pt x="8924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5"/>
            <p:cNvSpPr/>
            <p:nvPr/>
          </p:nvSpPr>
          <p:spPr>
            <a:xfrm>
              <a:off x="761165" y="2408424"/>
              <a:ext cx="343756" cy="327955"/>
            </a:xfrm>
            <a:custGeom>
              <a:avLst/>
              <a:gdLst/>
              <a:ahLst/>
              <a:cxnLst/>
              <a:rect l="l" t="t" r="r" b="b"/>
              <a:pathLst>
                <a:path w="5961" h="5687" extrusionOk="0">
                  <a:moveTo>
                    <a:pt x="3290" y="1"/>
                  </a:moveTo>
                  <a:cubicBezTo>
                    <a:pt x="3274" y="1"/>
                    <a:pt x="3257" y="2"/>
                    <a:pt x="3240" y="4"/>
                  </a:cubicBezTo>
                  <a:cubicBezTo>
                    <a:pt x="2907" y="176"/>
                    <a:pt x="3019" y="1132"/>
                    <a:pt x="3306" y="1996"/>
                  </a:cubicBezTo>
                  <a:cubicBezTo>
                    <a:pt x="2828" y="1106"/>
                    <a:pt x="2268" y="426"/>
                    <a:pt x="1876" y="426"/>
                  </a:cubicBezTo>
                  <a:cubicBezTo>
                    <a:pt x="1841" y="426"/>
                    <a:pt x="1808" y="432"/>
                    <a:pt x="1776" y="443"/>
                  </a:cubicBezTo>
                  <a:cubicBezTo>
                    <a:pt x="1410" y="641"/>
                    <a:pt x="1901" y="1752"/>
                    <a:pt x="2396" y="2507"/>
                  </a:cubicBezTo>
                  <a:cubicBezTo>
                    <a:pt x="2129" y="2160"/>
                    <a:pt x="1280" y="1443"/>
                    <a:pt x="830" y="1443"/>
                  </a:cubicBezTo>
                  <a:cubicBezTo>
                    <a:pt x="763" y="1443"/>
                    <a:pt x="704" y="1459"/>
                    <a:pt x="658" y="1495"/>
                  </a:cubicBezTo>
                  <a:cubicBezTo>
                    <a:pt x="407" y="1769"/>
                    <a:pt x="1212" y="2814"/>
                    <a:pt x="1578" y="3203"/>
                  </a:cubicBezTo>
                  <a:cubicBezTo>
                    <a:pt x="1105" y="3002"/>
                    <a:pt x="778" y="2917"/>
                    <a:pt x="570" y="2917"/>
                  </a:cubicBezTo>
                  <a:cubicBezTo>
                    <a:pt x="1" y="2917"/>
                    <a:pt x="323" y="3548"/>
                    <a:pt x="1011" y="4150"/>
                  </a:cubicBezTo>
                  <a:cubicBezTo>
                    <a:pt x="1946" y="4965"/>
                    <a:pt x="2558" y="5686"/>
                    <a:pt x="3370" y="5686"/>
                  </a:cubicBezTo>
                  <a:cubicBezTo>
                    <a:pt x="3567" y="5686"/>
                    <a:pt x="3775" y="5644"/>
                    <a:pt x="4002" y="5551"/>
                  </a:cubicBezTo>
                  <a:lnTo>
                    <a:pt x="5235" y="4737"/>
                  </a:lnTo>
                  <a:cubicBezTo>
                    <a:pt x="5938" y="3853"/>
                    <a:pt x="5961" y="1963"/>
                    <a:pt x="5272" y="1511"/>
                  </a:cubicBezTo>
                  <a:cubicBezTo>
                    <a:pt x="5258" y="1510"/>
                    <a:pt x="5245" y="1509"/>
                    <a:pt x="5233" y="1509"/>
                  </a:cubicBezTo>
                  <a:cubicBezTo>
                    <a:pt x="4879" y="1509"/>
                    <a:pt x="4741" y="2072"/>
                    <a:pt x="4668" y="2544"/>
                  </a:cubicBezTo>
                  <a:cubicBezTo>
                    <a:pt x="4228" y="1529"/>
                    <a:pt x="3901" y="1"/>
                    <a:pt x="3290" y="1"/>
                  </a:cubicBez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5"/>
            <p:cNvSpPr/>
            <p:nvPr/>
          </p:nvSpPr>
          <p:spPr>
            <a:xfrm>
              <a:off x="2263518" y="2638690"/>
              <a:ext cx="209160" cy="278938"/>
            </a:xfrm>
            <a:custGeom>
              <a:avLst/>
              <a:gdLst/>
              <a:ahLst/>
              <a:cxnLst/>
              <a:rect l="l" t="t" r="r" b="b"/>
              <a:pathLst>
                <a:path w="3627" h="4837" extrusionOk="0">
                  <a:moveTo>
                    <a:pt x="605" y="1"/>
                  </a:moveTo>
                  <a:cubicBezTo>
                    <a:pt x="306" y="1"/>
                    <a:pt x="1" y="224"/>
                    <a:pt x="62" y="605"/>
                  </a:cubicBezTo>
                  <a:cubicBezTo>
                    <a:pt x="336" y="2237"/>
                    <a:pt x="1460" y="3428"/>
                    <a:pt x="2482" y="4648"/>
                  </a:cubicBezTo>
                  <a:cubicBezTo>
                    <a:pt x="2595" y="4781"/>
                    <a:pt x="2731" y="4837"/>
                    <a:pt x="2864" y="4837"/>
                  </a:cubicBezTo>
                  <a:cubicBezTo>
                    <a:pt x="3257" y="4837"/>
                    <a:pt x="3627" y="4358"/>
                    <a:pt x="3297" y="3969"/>
                  </a:cubicBezTo>
                  <a:cubicBezTo>
                    <a:pt x="2410" y="2904"/>
                    <a:pt x="1348" y="1858"/>
                    <a:pt x="1114" y="430"/>
                  </a:cubicBezTo>
                  <a:cubicBezTo>
                    <a:pt x="1064" y="134"/>
                    <a:pt x="836" y="1"/>
                    <a:pt x="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5"/>
            <p:cNvSpPr/>
            <p:nvPr/>
          </p:nvSpPr>
          <p:spPr>
            <a:xfrm>
              <a:off x="1113571" y="2729113"/>
              <a:ext cx="226864" cy="272479"/>
            </a:xfrm>
            <a:custGeom>
              <a:avLst/>
              <a:gdLst/>
              <a:ahLst/>
              <a:cxnLst/>
              <a:rect l="l" t="t" r="r" b="b"/>
              <a:pathLst>
                <a:path w="3934" h="4725" extrusionOk="0">
                  <a:moveTo>
                    <a:pt x="3226" y="0"/>
                  </a:moveTo>
                  <a:cubicBezTo>
                    <a:pt x="3050" y="0"/>
                    <a:pt x="2877" y="87"/>
                    <a:pt x="2778" y="294"/>
                  </a:cubicBezTo>
                  <a:cubicBezTo>
                    <a:pt x="2178" y="1547"/>
                    <a:pt x="1667" y="2945"/>
                    <a:pt x="470" y="3753"/>
                  </a:cubicBezTo>
                  <a:cubicBezTo>
                    <a:pt x="1" y="4069"/>
                    <a:pt x="328" y="4725"/>
                    <a:pt x="777" y="4725"/>
                  </a:cubicBezTo>
                  <a:cubicBezTo>
                    <a:pt x="870" y="4725"/>
                    <a:pt x="969" y="4696"/>
                    <a:pt x="1067" y="4630"/>
                  </a:cubicBezTo>
                  <a:cubicBezTo>
                    <a:pt x="2439" y="3707"/>
                    <a:pt x="3052" y="2186"/>
                    <a:pt x="3738" y="752"/>
                  </a:cubicBezTo>
                  <a:cubicBezTo>
                    <a:pt x="3933" y="340"/>
                    <a:pt x="3574" y="0"/>
                    <a:pt x="32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5"/>
            <p:cNvSpPr/>
            <p:nvPr/>
          </p:nvSpPr>
          <p:spPr>
            <a:xfrm>
              <a:off x="2519447" y="2421399"/>
              <a:ext cx="142669" cy="152185"/>
            </a:xfrm>
            <a:custGeom>
              <a:avLst/>
              <a:gdLst/>
              <a:ahLst/>
              <a:cxnLst/>
              <a:rect l="l" t="t" r="r" b="b"/>
              <a:pathLst>
                <a:path w="2474" h="2639" extrusionOk="0">
                  <a:moveTo>
                    <a:pt x="1649" y="0"/>
                  </a:moveTo>
                  <a:lnTo>
                    <a:pt x="1072" y="205"/>
                  </a:lnTo>
                  <a:lnTo>
                    <a:pt x="330" y="617"/>
                  </a:lnTo>
                  <a:lnTo>
                    <a:pt x="0" y="1154"/>
                  </a:lnTo>
                  <a:lnTo>
                    <a:pt x="83" y="1276"/>
                  </a:lnTo>
                  <a:lnTo>
                    <a:pt x="782" y="1194"/>
                  </a:lnTo>
                  <a:lnTo>
                    <a:pt x="999" y="1276"/>
                  </a:lnTo>
                  <a:cubicBezTo>
                    <a:pt x="999" y="1276"/>
                    <a:pt x="782" y="1649"/>
                    <a:pt x="782" y="1689"/>
                  </a:cubicBezTo>
                  <a:lnTo>
                    <a:pt x="782" y="1936"/>
                  </a:lnTo>
                  <a:lnTo>
                    <a:pt x="1194" y="1936"/>
                  </a:lnTo>
                  <a:cubicBezTo>
                    <a:pt x="1194" y="1936"/>
                    <a:pt x="1359" y="1979"/>
                    <a:pt x="1359" y="2018"/>
                  </a:cubicBezTo>
                  <a:cubicBezTo>
                    <a:pt x="1359" y="2061"/>
                    <a:pt x="1276" y="2513"/>
                    <a:pt x="1319" y="2513"/>
                  </a:cubicBezTo>
                  <a:cubicBezTo>
                    <a:pt x="1359" y="2513"/>
                    <a:pt x="1524" y="2638"/>
                    <a:pt x="1524" y="2638"/>
                  </a:cubicBezTo>
                  <a:cubicBezTo>
                    <a:pt x="1524" y="2638"/>
                    <a:pt x="2018" y="2513"/>
                    <a:pt x="2061" y="2474"/>
                  </a:cubicBezTo>
                  <a:cubicBezTo>
                    <a:pt x="2101" y="2431"/>
                    <a:pt x="2473" y="2226"/>
                    <a:pt x="2473" y="2226"/>
                  </a:cubicBezTo>
                  <a:lnTo>
                    <a:pt x="2226" y="412"/>
                  </a:lnTo>
                  <a:lnTo>
                    <a:pt x="1649" y="0"/>
                  </a:lnTo>
                  <a:close/>
                </a:path>
              </a:pathLst>
            </a:custGeom>
            <a:solidFill>
              <a:srgbClr val="FFCE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5"/>
            <p:cNvSpPr/>
            <p:nvPr/>
          </p:nvSpPr>
          <p:spPr>
            <a:xfrm>
              <a:off x="2508374" y="2413499"/>
              <a:ext cx="174098" cy="169658"/>
            </a:xfrm>
            <a:custGeom>
              <a:avLst/>
              <a:gdLst/>
              <a:ahLst/>
              <a:cxnLst/>
              <a:rect l="l" t="t" r="r" b="b"/>
              <a:pathLst>
                <a:path w="3019" h="2942" extrusionOk="0">
                  <a:moveTo>
                    <a:pt x="1066" y="2053"/>
                  </a:moveTo>
                  <a:cubicBezTo>
                    <a:pt x="1070" y="2057"/>
                    <a:pt x="1066" y="2066"/>
                    <a:pt x="1065" y="2066"/>
                  </a:cubicBezTo>
                  <a:cubicBezTo>
                    <a:pt x="1064" y="2066"/>
                    <a:pt x="1064" y="2063"/>
                    <a:pt x="1066" y="2056"/>
                  </a:cubicBezTo>
                  <a:lnTo>
                    <a:pt x="1066" y="2053"/>
                  </a:lnTo>
                  <a:close/>
                  <a:moveTo>
                    <a:pt x="1717" y="2351"/>
                  </a:moveTo>
                  <a:lnTo>
                    <a:pt x="1717" y="2351"/>
                  </a:lnTo>
                  <a:cubicBezTo>
                    <a:pt x="1717" y="2351"/>
                    <a:pt x="1716" y="2359"/>
                    <a:pt x="1716" y="2363"/>
                  </a:cubicBezTo>
                  <a:cubicBezTo>
                    <a:pt x="1717" y="2354"/>
                    <a:pt x="1717" y="2351"/>
                    <a:pt x="1717" y="2351"/>
                  </a:cubicBezTo>
                  <a:close/>
                  <a:moveTo>
                    <a:pt x="1587" y="1"/>
                  </a:moveTo>
                  <a:cubicBezTo>
                    <a:pt x="1571" y="1"/>
                    <a:pt x="1553" y="3"/>
                    <a:pt x="1534" y="9"/>
                  </a:cubicBezTo>
                  <a:cubicBezTo>
                    <a:pt x="1109" y="124"/>
                    <a:pt x="720" y="348"/>
                    <a:pt x="400" y="658"/>
                  </a:cubicBezTo>
                  <a:cubicBezTo>
                    <a:pt x="327" y="734"/>
                    <a:pt x="258" y="810"/>
                    <a:pt x="192" y="889"/>
                  </a:cubicBezTo>
                  <a:cubicBezTo>
                    <a:pt x="116" y="985"/>
                    <a:pt x="47" y="1087"/>
                    <a:pt x="27" y="1206"/>
                  </a:cubicBezTo>
                  <a:cubicBezTo>
                    <a:pt x="1" y="1347"/>
                    <a:pt x="54" y="1493"/>
                    <a:pt x="179" y="1568"/>
                  </a:cubicBezTo>
                  <a:cubicBezTo>
                    <a:pt x="241" y="1610"/>
                    <a:pt x="315" y="1626"/>
                    <a:pt x="391" y="1626"/>
                  </a:cubicBezTo>
                  <a:cubicBezTo>
                    <a:pt x="423" y="1626"/>
                    <a:pt x="456" y="1623"/>
                    <a:pt x="489" y="1618"/>
                  </a:cubicBezTo>
                  <a:cubicBezTo>
                    <a:pt x="611" y="1601"/>
                    <a:pt x="726" y="1549"/>
                    <a:pt x="845" y="1502"/>
                  </a:cubicBezTo>
                  <a:cubicBezTo>
                    <a:pt x="888" y="1486"/>
                    <a:pt x="924" y="1476"/>
                    <a:pt x="967" y="1460"/>
                  </a:cubicBezTo>
                  <a:lnTo>
                    <a:pt x="967" y="1460"/>
                  </a:lnTo>
                  <a:lnTo>
                    <a:pt x="891" y="1568"/>
                  </a:lnTo>
                  <a:cubicBezTo>
                    <a:pt x="838" y="1657"/>
                    <a:pt x="796" y="1750"/>
                    <a:pt x="756" y="1845"/>
                  </a:cubicBezTo>
                  <a:cubicBezTo>
                    <a:pt x="710" y="1958"/>
                    <a:pt x="680" y="2080"/>
                    <a:pt x="740" y="2192"/>
                  </a:cubicBezTo>
                  <a:cubicBezTo>
                    <a:pt x="809" y="2320"/>
                    <a:pt x="960" y="2337"/>
                    <a:pt x="1089" y="2340"/>
                  </a:cubicBezTo>
                  <a:cubicBezTo>
                    <a:pt x="1175" y="2340"/>
                    <a:pt x="1257" y="2333"/>
                    <a:pt x="1346" y="2317"/>
                  </a:cubicBezTo>
                  <a:lnTo>
                    <a:pt x="1346" y="2317"/>
                  </a:lnTo>
                  <a:cubicBezTo>
                    <a:pt x="1336" y="2357"/>
                    <a:pt x="1330" y="2393"/>
                    <a:pt x="1330" y="2439"/>
                  </a:cubicBezTo>
                  <a:cubicBezTo>
                    <a:pt x="1317" y="2657"/>
                    <a:pt x="1465" y="2861"/>
                    <a:pt x="1676" y="2921"/>
                  </a:cubicBezTo>
                  <a:cubicBezTo>
                    <a:pt x="1727" y="2935"/>
                    <a:pt x="1780" y="2942"/>
                    <a:pt x="1832" y="2942"/>
                  </a:cubicBezTo>
                  <a:cubicBezTo>
                    <a:pt x="1983" y="2942"/>
                    <a:pt x="2135" y="2887"/>
                    <a:pt x="2260" y="2812"/>
                  </a:cubicBezTo>
                  <a:cubicBezTo>
                    <a:pt x="2362" y="2749"/>
                    <a:pt x="2458" y="2680"/>
                    <a:pt x="2567" y="2617"/>
                  </a:cubicBezTo>
                  <a:cubicBezTo>
                    <a:pt x="2675" y="2551"/>
                    <a:pt x="2787" y="2488"/>
                    <a:pt x="2900" y="2426"/>
                  </a:cubicBezTo>
                  <a:cubicBezTo>
                    <a:pt x="2989" y="2386"/>
                    <a:pt x="3018" y="2271"/>
                    <a:pt x="2969" y="2192"/>
                  </a:cubicBezTo>
                  <a:cubicBezTo>
                    <a:pt x="2936" y="2137"/>
                    <a:pt x="2877" y="2107"/>
                    <a:pt x="2816" y="2107"/>
                  </a:cubicBezTo>
                  <a:cubicBezTo>
                    <a:pt x="2785" y="2107"/>
                    <a:pt x="2753" y="2115"/>
                    <a:pt x="2725" y="2132"/>
                  </a:cubicBezTo>
                  <a:cubicBezTo>
                    <a:pt x="2560" y="2225"/>
                    <a:pt x="2392" y="2317"/>
                    <a:pt x="2230" y="2419"/>
                  </a:cubicBezTo>
                  <a:cubicBezTo>
                    <a:pt x="2161" y="2465"/>
                    <a:pt x="2095" y="2515"/>
                    <a:pt x="2022" y="2551"/>
                  </a:cubicBezTo>
                  <a:cubicBezTo>
                    <a:pt x="2013" y="2554"/>
                    <a:pt x="2009" y="2554"/>
                    <a:pt x="1999" y="2561"/>
                  </a:cubicBezTo>
                  <a:lnTo>
                    <a:pt x="1996" y="2561"/>
                  </a:lnTo>
                  <a:cubicBezTo>
                    <a:pt x="1980" y="2564"/>
                    <a:pt x="1963" y="2571"/>
                    <a:pt x="1947" y="2578"/>
                  </a:cubicBezTo>
                  <a:cubicBezTo>
                    <a:pt x="1927" y="2581"/>
                    <a:pt x="1910" y="2584"/>
                    <a:pt x="1890" y="2594"/>
                  </a:cubicBezTo>
                  <a:lnTo>
                    <a:pt x="1795" y="2594"/>
                  </a:lnTo>
                  <a:cubicBezTo>
                    <a:pt x="1782" y="2587"/>
                    <a:pt x="1768" y="2584"/>
                    <a:pt x="1762" y="2584"/>
                  </a:cubicBezTo>
                  <a:cubicBezTo>
                    <a:pt x="1762" y="2584"/>
                    <a:pt x="1739" y="2571"/>
                    <a:pt x="1732" y="2568"/>
                  </a:cubicBezTo>
                  <a:lnTo>
                    <a:pt x="1729" y="2564"/>
                  </a:lnTo>
                  <a:lnTo>
                    <a:pt x="1716" y="2551"/>
                  </a:lnTo>
                  <a:lnTo>
                    <a:pt x="1716" y="2551"/>
                  </a:lnTo>
                  <a:cubicBezTo>
                    <a:pt x="1716" y="2551"/>
                    <a:pt x="1716" y="2552"/>
                    <a:pt x="1716" y="2552"/>
                  </a:cubicBezTo>
                  <a:cubicBezTo>
                    <a:pt x="1717" y="2552"/>
                    <a:pt x="1702" y="2534"/>
                    <a:pt x="1699" y="2528"/>
                  </a:cubicBezTo>
                  <a:cubicBezTo>
                    <a:pt x="1699" y="2521"/>
                    <a:pt x="1696" y="2521"/>
                    <a:pt x="1696" y="2518"/>
                  </a:cubicBezTo>
                  <a:lnTo>
                    <a:pt x="1696" y="2508"/>
                  </a:lnTo>
                  <a:cubicBezTo>
                    <a:pt x="1696" y="2502"/>
                    <a:pt x="1693" y="2495"/>
                    <a:pt x="1693" y="2485"/>
                  </a:cubicBezTo>
                  <a:lnTo>
                    <a:pt x="1693" y="2482"/>
                  </a:lnTo>
                  <a:lnTo>
                    <a:pt x="1693" y="2442"/>
                  </a:lnTo>
                  <a:cubicBezTo>
                    <a:pt x="1693" y="2439"/>
                    <a:pt x="1696" y="2423"/>
                    <a:pt x="1696" y="2416"/>
                  </a:cubicBezTo>
                  <a:cubicBezTo>
                    <a:pt x="1699" y="2399"/>
                    <a:pt x="1709" y="2376"/>
                    <a:pt x="1712" y="2360"/>
                  </a:cubicBezTo>
                  <a:cubicBezTo>
                    <a:pt x="1716" y="2353"/>
                    <a:pt x="1719" y="2340"/>
                    <a:pt x="1729" y="2333"/>
                  </a:cubicBezTo>
                  <a:cubicBezTo>
                    <a:pt x="1735" y="2317"/>
                    <a:pt x="1745" y="2304"/>
                    <a:pt x="1759" y="2287"/>
                  </a:cubicBezTo>
                  <a:cubicBezTo>
                    <a:pt x="1762" y="2284"/>
                    <a:pt x="1762" y="2277"/>
                    <a:pt x="1762" y="2277"/>
                  </a:cubicBezTo>
                  <a:lnTo>
                    <a:pt x="1768" y="2271"/>
                  </a:lnTo>
                  <a:cubicBezTo>
                    <a:pt x="1795" y="2241"/>
                    <a:pt x="1825" y="2218"/>
                    <a:pt x="1841" y="2205"/>
                  </a:cubicBezTo>
                  <a:cubicBezTo>
                    <a:pt x="2006" y="2089"/>
                    <a:pt x="2204" y="2030"/>
                    <a:pt x="2379" y="1938"/>
                  </a:cubicBezTo>
                  <a:cubicBezTo>
                    <a:pt x="2468" y="1892"/>
                    <a:pt x="2491" y="1776"/>
                    <a:pt x="2441" y="1694"/>
                  </a:cubicBezTo>
                  <a:cubicBezTo>
                    <a:pt x="2409" y="1637"/>
                    <a:pt x="2351" y="1608"/>
                    <a:pt x="2291" y="1608"/>
                  </a:cubicBezTo>
                  <a:cubicBezTo>
                    <a:pt x="2259" y="1608"/>
                    <a:pt x="2227" y="1615"/>
                    <a:pt x="2197" y="1631"/>
                  </a:cubicBezTo>
                  <a:cubicBezTo>
                    <a:pt x="2148" y="1657"/>
                    <a:pt x="2098" y="1681"/>
                    <a:pt x="2045" y="1707"/>
                  </a:cubicBezTo>
                  <a:cubicBezTo>
                    <a:pt x="2013" y="1674"/>
                    <a:pt x="1967" y="1657"/>
                    <a:pt x="1921" y="1657"/>
                  </a:cubicBezTo>
                  <a:cubicBezTo>
                    <a:pt x="1876" y="1657"/>
                    <a:pt x="1829" y="1674"/>
                    <a:pt x="1795" y="1707"/>
                  </a:cubicBezTo>
                  <a:cubicBezTo>
                    <a:pt x="1729" y="1773"/>
                    <a:pt x="1696" y="1799"/>
                    <a:pt x="1627" y="1842"/>
                  </a:cubicBezTo>
                  <a:cubicBezTo>
                    <a:pt x="1594" y="1862"/>
                    <a:pt x="1561" y="1882"/>
                    <a:pt x="1521" y="1898"/>
                  </a:cubicBezTo>
                  <a:cubicBezTo>
                    <a:pt x="1511" y="1905"/>
                    <a:pt x="1501" y="1911"/>
                    <a:pt x="1488" y="1915"/>
                  </a:cubicBezTo>
                  <a:cubicBezTo>
                    <a:pt x="1488" y="1915"/>
                    <a:pt x="1482" y="1921"/>
                    <a:pt x="1478" y="1921"/>
                  </a:cubicBezTo>
                  <a:cubicBezTo>
                    <a:pt x="1472" y="1921"/>
                    <a:pt x="1465" y="1925"/>
                    <a:pt x="1465" y="1925"/>
                  </a:cubicBezTo>
                  <a:cubicBezTo>
                    <a:pt x="1452" y="1928"/>
                    <a:pt x="1435" y="1938"/>
                    <a:pt x="1422" y="1941"/>
                  </a:cubicBezTo>
                  <a:cubicBezTo>
                    <a:pt x="1386" y="1954"/>
                    <a:pt x="1350" y="1964"/>
                    <a:pt x="1307" y="1974"/>
                  </a:cubicBezTo>
                  <a:cubicBezTo>
                    <a:pt x="1290" y="1977"/>
                    <a:pt x="1270" y="1981"/>
                    <a:pt x="1254" y="1987"/>
                  </a:cubicBezTo>
                  <a:cubicBezTo>
                    <a:pt x="1247" y="1987"/>
                    <a:pt x="1238" y="1991"/>
                    <a:pt x="1224" y="1991"/>
                  </a:cubicBezTo>
                  <a:lnTo>
                    <a:pt x="1208" y="1991"/>
                  </a:lnTo>
                  <a:cubicBezTo>
                    <a:pt x="1168" y="1994"/>
                    <a:pt x="1132" y="1994"/>
                    <a:pt x="1089" y="1994"/>
                  </a:cubicBezTo>
                  <a:lnTo>
                    <a:pt x="1076" y="1994"/>
                  </a:lnTo>
                  <a:cubicBezTo>
                    <a:pt x="1083" y="1987"/>
                    <a:pt x="1083" y="1981"/>
                    <a:pt x="1086" y="1974"/>
                  </a:cubicBezTo>
                  <a:cubicBezTo>
                    <a:pt x="1089" y="1971"/>
                    <a:pt x="1099" y="1941"/>
                    <a:pt x="1099" y="1938"/>
                  </a:cubicBezTo>
                  <a:cubicBezTo>
                    <a:pt x="1125" y="1865"/>
                    <a:pt x="1165" y="1799"/>
                    <a:pt x="1205" y="1733"/>
                  </a:cubicBezTo>
                  <a:cubicBezTo>
                    <a:pt x="1224" y="1707"/>
                    <a:pt x="1247" y="1674"/>
                    <a:pt x="1267" y="1644"/>
                  </a:cubicBezTo>
                  <a:cubicBezTo>
                    <a:pt x="1267" y="1644"/>
                    <a:pt x="1267" y="1641"/>
                    <a:pt x="1270" y="1641"/>
                  </a:cubicBezTo>
                  <a:lnTo>
                    <a:pt x="1284" y="1628"/>
                  </a:lnTo>
                  <a:cubicBezTo>
                    <a:pt x="1297" y="1611"/>
                    <a:pt x="1313" y="1595"/>
                    <a:pt x="1330" y="1578"/>
                  </a:cubicBezTo>
                  <a:cubicBezTo>
                    <a:pt x="1379" y="1519"/>
                    <a:pt x="1432" y="1466"/>
                    <a:pt x="1495" y="1417"/>
                  </a:cubicBezTo>
                  <a:cubicBezTo>
                    <a:pt x="1501" y="1413"/>
                    <a:pt x="1505" y="1404"/>
                    <a:pt x="1515" y="1400"/>
                  </a:cubicBezTo>
                  <a:cubicBezTo>
                    <a:pt x="1518" y="1400"/>
                    <a:pt x="1528" y="1387"/>
                    <a:pt x="1531" y="1387"/>
                  </a:cubicBezTo>
                  <a:cubicBezTo>
                    <a:pt x="1544" y="1380"/>
                    <a:pt x="1561" y="1367"/>
                    <a:pt x="1571" y="1361"/>
                  </a:cubicBezTo>
                  <a:cubicBezTo>
                    <a:pt x="1604" y="1334"/>
                    <a:pt x="1643" y="1314"/>
                    <a:pt x="1679" y="1295"/>
                  </a:cubicBezTo>
                  <a:cubicBezTo>
                    <a:pt x="1716" y="1272"/>
                    <a:pt x="1759" y="1252"/>
                    <a:pt x="1798" y="1232"/>
                  </a:cubicBezTo>
                  <a:lnTo>
                    <a:pt x="1825" y="1219"/>
                  </a:lnTo>
                  <a:lnTo>
                    <a:pt x="1828" y="1219"/>
                  </a:lnTo>
                  <a:cubicBezTo>
                    <a:pt x="1851" y="1212"/>
                    <a:pt x="1874" y="1202"/>
                    <a:pt x="1897" y="1196"/>
                  </a:cubicBezTo>
                  <a:cubicBezTo>
                    <a:pt x="1983" y="1166"/>
                    <a:pt x="2055" y="1070"/>
                    <a:pt x="2022" y="975"/>
                  </a:cubicBezTo>
                  <a:cubicBezTo>
                    <a:pt x="1998" y="904"/>
                    <a:pt x="1928" y="844"/>
                    <a:pt x="1851" y="844"/>
                  </a:cubicBezTo>
                  <a:cubicBezTo>
                    <a:pt x="1835" y="844"/>
                    <a:pt x="1818" y="847"/>
                    <a:pt x="1801" y="853"/>
                  </a:cubicBezTo>
                  <a:cubicBezTo>
                    <a:pt x="1646" y="906"/>
                    <a:pt x="1501" y="981"/>
                    <a:pt x="1366" y="1074"/>
                  </a:cubicBezTo>
                  <a:cubicBezTo>
                    <a:pt x="1330" y="1030"/>
                    <a:pt x="1278" y="1000"/>
                    <a:pt x="1222" y="1000"/>
                  </a:cubicBezTo>
                  <a:cubicBezTo>
                    <a:pt x="1207" y="1000"/>
                    <a:pt x="1191" y="1003"/>
                    <a:pt x="1175" y="1008"/>
                  </a:cubicBezTo>
                  <a:cubicBezTo>
                    <a:pt x="1043" y="1057"/>
                    <a:pt x="908" y="1113"/>
                    <a:pt x="776" y="1163"/>
                  </a:cubicBezTo>
                  <a:cubicBezTo>
                    <a:pt x="670" y="1202"/>
                    <a:pt x="558" y="1255"/>
                    <a:pt x="443" y="1278"/>
                  </a:cubicBezTo>
                  <a:cubicBezTo>
                    <a:pt x="444" y="1277"/>
                    <a:pt x="443" y="1276"/>
                    <a:pt x="439" y="1276"/>
                  </a:cubicBezTo>
                  <a:cubicBezTo>
                    <a:pt x="427" y="1276"/>
                    <a:pt x="398" y="1281"/>
                    <a:pt x="393" y="1281"/>
                  </a:cubicBezTo>
                  <a:lnTo>
                    <a:pt x="383" y="1281"/>
                  </a:lnTo>
                  <a:cubicBezTo>
                    <a:pt x="380" y="1281"/>
                    <a:pt x="380" y="1281"/>
                    <a:pt x="377" y="1278"/>
                  </a:cubicBezTo>
                  <a:cubicBezTo>
                    <a:pt x="390" y="1189"/>
                    <a:pt x="472" y="1107"/>
                    <a:pt x="528" y="1041"/>
                  </a:cubicBezTo>
                  <a:cubicBezTo>
                    <a:pt x="822" y="708"/>
                    <a:pt x="1205" y="470"/>
                    <a:pt x="1630" y="348"/>
                  </a:cubicBezTo>
                  <a:cubicBezTo>
                    <a:pt x="1830" y="294"/>
                    <a:pt x="1771" y="1"/>
                    <a:pt x="1587" y="1"/>
                  </a:cubicBezTo>
                  <a:close/>
                </a:path>
              </a:pathLst>
            </a:custGeom>
            <a:solidFill>
              <a:srgbClr val="B67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5"/>
            <p:cNvSpPr/>
            <p:nvPr/>
          </p:nvSpPr>
          <p:spPr>
            <a:xfrm>
              <a:off x="2740428" y="3299617"/>
              <a:ext cx="1123767" cy="664733"/>
            </a:xfrm>
            <a:custGeom>
              <a:avLst/>
              <a:gdLst/>
              <a:ahLst/>
              <a:cxnLst/>
              <a:rect l="l" t="t" r="r" b="b"/>
              <a:pathLst>
                <a:path w="19487" h="11527" extrusionOk="0">
                  <a:moveTo>
                    <a:pt x="17290" y="1"/>
                  </a:moveTo>
                  <a:cubicBezTo>
                    <a:pt x="16936" y="1"/>
                    <a:pt x="16613" y="170"/>
                    <a:pt x="16374" y="304"/>
                  </a:cubicBezTo>
                  <a:cubicBezTo>
                    <a:pt x="15312" y="897"/>
                    <a:pt x="14168" y="1399"/>
                    <a:pt x="13040" y="1821"/>
                  </a:cubicBezTo>
                  <a:cubicBezTo>
                    <a:pt x="11114" y="2388"/>
                    <a:pt x="9432" y="2705"/>
                    <a:pt x="8542" y="2810"/>
                  </a:cubicBezTo>
                  <a:cubicBezTo>
                    <a:pt x="8467" y="2819"/>
                    <a:pt x="8389" y="2823"/>
                    <a:pt x="8308" y="2823"/>
                  </a:cubicBezTo>
                  <a:cubicBezTo>
                    <a:pt x="7825" y="2823"/>
                    <a:pt x="7226" y="2677"/>
                    <a:pt x="6579" y="2451"/>
                  </a:cubicBezTo>
                  <a:cubicBezTo>
                    <a:pt x="5409" y="2019"/>
                    <a:pt x="4218" y="1498"/>
                    <a:pt x="3113" y="884"/>
                  </a:cubicBezTo>
                  <a:cubicBezTo>
                    <a:pt x="2874" y="752"/>
                    <a:pt x="2550" y="583"/>
                    <a:pt x="2196" y="583"/>
                  </a:cubicBezTo>
                  <a:cubicBezTo>
                    <a:pt x="1750" y="583"/>
                    <a:pt x="1255" y="851"/>
                    <a:pt x="821" y="1798"/>
                  </a:cubicBezTo>
                  <a:cubicBezTo>
                    <a:pt x="0" y="3585"/>
                    <a:pt x="900" y="3800"/>
                    <a:pt x="1346" y="4116"/>
                  </a:cubicBezTo>
                  <a:cubicBezTo>
                    <a:pt x="3021" y="5317"/>
                    <a:pt x="5145" y="5788"/>
                    <a:pt x="6629" y="5851"/>
                  </a:cubicBezTo>
                  <a:lnTo>
                    <a:pt x="6593" y="7107"/>
                  </a:lnTo>
                  <a:cubicBezTo>
                    <a:pt x="6593" y="7107"/>
                    <a:pt x="6593" y="11358"/>
                    <a:pt x="7417" y="11480"/>
                  </a:cubicBezTo>
                  <a:cubicBezTo>
                    <a:pt x="7605" y="11509"/>
                    <a:pt x="7978" y="11526"/>
                    <a:pt x="8459" y="11526"/>
                  </a:cubicBezTo>
                  <a:cubicBezTo>
                    <a:pt x="10355" y="11526"/>
                    <a:pt x="13919" y="11255"/>
                    <a:pt x="14382" y="10326"/>
                  </a:cubicBezTo>
                  <a:cubicBezTo>
                    <a:pt x="14708" y="9676"/>
                    <a:pt x="13617" y="6435"/>
                    <a:pt x="13046" y="5152"/>
                  </a:cubicBezTo>
                  <a:cubicBezTo>
                    <a:pt x="14527" y="5119"/>
                    <a:pt x="16417" y="4766"/>
                    <a:pt x="18141" y="3529"/>
                  </a:cubicBezTo>
                  <a:cubicBezTo>
                    <a:pt x="18587" y="3213"/>
                    <a:pt x="19487" y="3001"/>
                    <a:pt x="18666" y="1217"/>
                  </a:cubicBezTo>
                  <a:cubicBezTo>
                    <a:pt x="18232" y="270"/>
                    <a:pt x="17737" y="1"/>
                    <a:pt x="172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5"/>
            <p:cNvSpPr/>
            <p:nvPr/>
          </p:nvSpPr>
          <p:spPr>
            <a:xfrm>
              <a:off x="1692725" y="3171077"/>
              <a:ext cx="19088" cy="58821"/>
            </a:xfrm>
            <a:custGeom>
              <a:avLst/>
              <a:gdLst/>
              <a:ahLst/>
              <a:cxnLst/>
              <a:rect l="l" t="t" r="r" b="b"/>
              <a:pathLst>
                <a:path w="331" h="1020" extrusionOk="0">
                  <a:moveTo>
                    <a:pt x="109" y="0"/>
                  </a:moveTo>
                  <a:cubicBezTo>
                    <a:pt x="63" y="99"/>
                    <a:pt x="40" y="182"/>
                    <a:pt x="20" y="261"/>
                  </a:cubicBezTo>
                  <a:cubicBezTo>
                    <a:pt x="4" y="346"/>
                    <a:pt x="0" y="429"/>
                    <a:pt x="4" y="511"/>
                  </a:cubicBezTo>
                  <a:cubicBezTo>
                    <a:pt x="10" y="594"/>
                    <a:pt x="20" y="679"/>
                    <a:pt x="47" y="762"/>
                  </a:cubicBezTo>
                  <a:cubicBezTo>
                    <a:pt x="70" y="851"/>
                    <a:pt x="109" y="933"/>
                    <a:pt x="175" y="1019"/>
                  </a:cubicBezTo>
                  <a:cubicBezTo>
                    <a:pt x="241" y="933"/>
                    <a:pt x="274" y="844"/>
                    <a:pt x="297" y="759"/>
                  </a:cubicBezTo>
                  <a:cubicBezTo>
                    <a:pt x="324" y="673"/>
                    <a:pt x="330" y="584"/>
                    <a:pt x="327" y="498"/>
                  </a:cubicBezTo>
                  <a:cubicBezTo>
                    <a:pt x="324" y="412"/>
                    <a:pt x="307" y="327"/>
                    <a:pt x="274" y="241"/>
                  </a:cubicBezTo>
                  <a:cubicBezTo>
                    <a:pt x="241" y="158"/>
                    <a:pt x="195" y="66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5"/>
            <p:cNvSpPr/>
            <p:nvPr/>
          </p:nvSpPr>
          <p:spPr>
            <a:xfrm>
              <a:off x="1750912" y="3074253"/>
              <a:ext cx="19261" cy="56341"/>
            </a:xfrm>
            <a:custGeom>
              <a:avLst/>
              <a:gdLst/>
              <a:ahLst/>
              <a:cxnLst/>
              <a:rect l="l" t="t" r="r" b="b"/>
              <a:pathLst>
                <a:path w="334" h="977" extrusionOk="0">
                  <a:moveTo>
                    <a:pt x="109" y="1"/>
                  </a:moveTo>
                  <a:cubicBezTo>
                    <a:pt x="63" y="99"/>
                    <a:pt x="43" y="179"/>
                    <a:pt x="24" y="258"/>
                  </a:cubicBezTo>
                  <a:cubicBezTo>
                    <a:pt x="11" y="340"/>
                    <a:pt x="1" y="416"/>
                    <a:pt x="7" y="495"/>
                  </a:cubicBezTo>
                  <a:cubicBezTo>
                    <a:pt x="11" y="574"/>
                    <a:pt x="24" y="654"/>
                    <a:pt x="47" y="736"/>
                  </a:cubicBezTo>
                  <a:cubicBezTo>
                    <a:pt x="73" y="812"/>
                    <a:pt x="109" y="894"/>
                    <a:pt x="175" y="977"/>
                  </a:cubicBezTo>
                  <a:cubicBezTo>
                    <a:pt x="241" y="894"/>
                    <a:pt x="274" y="812"/>
                    <a:pt x="297" y="729"/>
                  </a:cubicBezTo>
                  <a:cubicBezTo>
                    <a:pt x="324" y="647"/>
                    <a:pt x="334" y="561"/>
                    <a:pt x="327" y="479"/>
                  </a:cubicBezTo>
                  <a:cubicBezTo>
                    <a:pt x="324" y="396"/>
                    <a:pt x="307" y="311"/>
                    <a:pt x="274" y="228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5"/>
            <p:cNvSpPr/>
            <p:nvPr/>
          </p:nvSpPr>
          <p:spPr>
            <a:xfrm>
              <a:off x="1529930" y="3017220"/>
              <a:ext cx="19088" cy="56341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09" y="0"/>
                  </a:moveTo>
                  <a:cubicBezTo>
                    <a:pt x="63" y="99"/>
                    <a:pt x="43" y="178"/>
                    <a:pt x="20" y="257"/>
                  </a:cubicBezTo>
                  <a:cubicBezTo>
                    <a:pt x="7" y="340"/>
                    <a:pt x="1" y="416"/>
                    <a:pt x="4" y="495"/>
                  </a:cubicBezTo>
                  <a:cubicBezTo>
                    <a:pt x="7" y="574"/>
                    <a:pt x="20" y="653"/>
                    <a:pt x="47" y="736"/>
                  </a:cubicBezTo>
                  <a:cubicBezTo>
                    <a:pt x="70" y="811"/>
                    <a:pt x="106" y="894"/>
                    <a:pt x="172" y="976"/>
                  </a:cubicBezTo>
                  <a:cubicBezTo>
                    <a:pt x="238" y="894"/>
                    <a:pt x="271" y="811"/>
                    <a:pt x="297" y="729"/>
                  </a:cubicBezTo>
                  <a:cubicBezTo>
                    <a:pt x="320" y="647"/>
                    <a:pt x="330" y="561"/>
                    <a:pt x="327" y="478"/>
                  </a:cubicBezTo>
                  <a:cubicBezTo>
                    <a:pt x="324" y="396"/>
                    <a:pt x="307" y="310"/>
                    <a:pt x="274" y="228"/>
                  </a:cubicBezTo>
                  <a:cubicBezTo>
                    <a:pt x="241" y="145"/>
                    <a:pt x="192" y="66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5"/>
            <p:cNvSpPr/>
            <p:nvPr/>
          </p:nvSpPr>
          <p:spPr>
            <a:xfrm>
              <a:off x="1460902" y="2929334"/>
              <a:ext cx="19261" cy="56341"/>
            </a:xfrm>
            <a:custGeom>
              <a:avLst/>
              <a:gdLst/>
              <a:ahLst/>
              <a:cxnLst/>
              <a:rect l="l" t="t" r="r" b="b"/>
              <a:pathLst>
                <a:path w="334" h="977" extrusionOk="0">
                  <a:moveTo>
                    <a:pt x="109" y="1"/>
                  </a:moveTo>
                  <a:cubicBezTo>
                    <a:pt x="63" y="100"/>
                    <a:pt x="43" y="179"/>
                    <a:pt x="24" y="255"/>
                  </a:cubicBezTo>
                  <a:cubicBezTo>
                    <a:pt x="10" y="337"/>
                    <a:pt x="0" y="416"/>
                    <a:pt x="7" y="495"/>
                  </a:cubicBezTo>
                  <a:cubicBezTo>
                    <a:pt x="10" y="571"/>
                    <a:pt x="24" y="650"/>
                    <a:pt x="47" y="733"/>
                  </a:cubicBezTo>
                  <a:cubicBezTo>
                    <a:pt x="73" y="812"/>
                    <a:pt x="109" y="894"/>
                    <a:pt x="175" y="977"/>
                  </a:cubicBezTo>
                  <a:cubicBezTo>
                    <a:pt x="241" y="894"/>
                    <a:pt x="274" y="812"/>
                    <a:pt x="297" y="729"/>
                  </a:cubicBezTo>
                  <a:cubicBezTo>
                    <a:pt x="324" y="647"/>
                    <a:pt x="334" y="561"/>
                    <a:pt x="327" y="479"/>
                  </a:cubicBezTo>
                  <a:cubicBezTo>
                    <a:pt x="324" y="396"/>
                    <a:pt x="307" y="311"/>
                    <a:pt x="274" y="228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5"/>
            <p:cNvSpPr/>
            <p:nvPr/>
          </p:nvSpPr>
          <p:spPr>
            <a:xfrm>
              <a:off x="1420592" y="3031464"/>
              <a:ext cx="19088" cy="56341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09" y="1"/>
                  </a:moveTo>
                  <a:cubicBezTo>
                    <a:pt x="63" y="99"/>
                    <a:pt x="40" y="179"/>
                    <a:pt x="20" y="258"/>
                  </a:cubicBezTo>
                  <a:cubicBezTo>
                    <a:pt x="7" y="340"/>
                    <a:pt x="0" y="416"/>
                    <a:pt x="4" y="495"/>
                  </a:cubicBezTo>
                  <a:cubicBezTo>
                    <a:pt x="7" y="574"/>
                    <a:pt x="20" y="654"/>
                    <a:pt x="46" y="736"/>
                  </a:cubicBezTo>
                  <a:cubicBezTo>
                    <a:pt x="70" y="812"/>
                    <a:pt x="106" y="894"/>
                    <a:pt x="172" y="977"/>
                  </a:cubicBezTo>
                  <a:cubicBezTo>
                    <a:pt x="238" y="894"/>
                    <a:pt x="271" y="812"/>
                    <a:pt x="297" y="729"/>
                  </a:cubicBezTo>
                  <a:cubicBezTo>
                    <a:pt x="320" y="647"/>
                    <a:pt x="330" y="561"/>
                    <a:pt x="327" y="479"/>
                  </a:cubicBezTo>
                  <a:cubicBezTo>
                    <a:pt x="323" y="396"/>
                    <a:pt x="304" y="311"/>
                    <a:pt x="274" y="228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5"/>
            <p:cNvSpPr/>
            <p:nvPr/>
          </p:nvSpPr>
          <p:spPr>
            <a:xfrm>
              <a:off x="1834241" y="2988674"/>
              <a:ext cx="19030" cy="56341"/>
            </a:xfrm>
            <a:custGeom>
              <a:avLst/>
              <a:gdLst/>
              <a:ahLst/>
              <a:cxnLst/>
              <a:rect l="l" t="t" r="r" b="b"/>
              <a:pathLst>
                <a:path w="330" h="977" extrusionOk="0">
                  <a:moveTo>
                    <a:pt x="109" y="1"/>
                  </a:moveTo>
                  <a:cubicBezTo>
                    <a:pt x="63" y="99"/>
                    <a:pt x="43" y="179"/>
                    <a:pt x="20" y="258"/>
                  </a:cubicBezTo>
                  <a:cubicBezTo>
                    <a:pt x="7" y="340"/>
                    <a:pt x="0" y="416"/>
                    <a:pt x="3" y="495"/>
                  </a:cubicBezTo>
                  <a:cubicBezTo>
                    <a:pt x="7" y="574"/>
                    <a:pt x="20" y="654"/>
                    <a:pt x="46" y="736"/>
                  </a:cubicBezTo>
                  <a:cubicBezTo>
                    <a:pt x="69" y="812"/>
                    <a:pt x="106" y="894"/>
                    <a:pt x="172" y="977"/>
                  </a:cubicBezTo>
                  <a:cubicBezTo>
                    <a:pt x="238" y="894"/>
                    <a:pt x="270" y="812"/>
                    <a:pt x="297" y="729"/>
                  </a:cubicBezTo>
                  <a:cubicBezTo>
                    <a:pt x="320" y="647"/>
                    <a:pt x="330" y="561"/>
                    <a:pt x="327" y="479"/>
                  </a:cubicBezTo>
                  <a:cubicBezTo>
                    <a:pt x="323" y="396"/>
                    <a:pt x="307" y="311"/>
                    <a:pt x="274" y="228"/>
                  </a:cubicBezTo>
                  <a:cubicBezTo>
                    <a:pt x="241" y="146"/>
                    <a:pt x="191" y="66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5"/>
            <p:cNvSpPr/>
            <p:nvPr/>
          </p:nvSpPr>
          <p:spPr>
            <a:xfrm>
              <a:off x="1529930" y="3516390"/>
              <a:ext cx="19088" cy="56572"/>
            </a:xfrm>
            <a:custGeom>
              <a:avLst/>
              <a:gdLst/>
              <a:ahLst/>
              <a:cxnLst/>
              <a:rect l="l" t="t" r="r" b="b"/>
              <a:pathLst>
                <a:path w="331" h="981" extrusionOk="0">
                  <a:moveTo>
                    <a:pt x="109" y="1"/>
                  </a:moveTo>
                  <a:cubicBezTo>
                    <a:pt x="63" y="100"/>
                    <a:pt x="43" y="179"/>
                    <a:pt x="20" y="258"/>
                  </a:cubicBezTo>
                  <a:cubicBezTo>
                    <a:pt x="7" y="341"/>
                    <a:pt x="1" y="417"/>
                    <a:pt x="4" y="496"/>
                  </a:cubicBezTo>
                  <a:cubicBezTo>
                    <a:pt x="7" y="575"/>
                    <a:pt x="20" y="654"/>
                    <a:pt x="47" y="736"/>
                  </a:cubicBezTo>
                  <a:cubicBezTo>
                    <a:pt x="70" y="816"/>
                    <a:pt x="106" y="898"/>
                    <a:pt x="172" y="980"/>
                  </a:cubicBezTo>
                  <a:cubicBezTo>
                    <a:pt x="238" y="898"/>
                    <a:pt x="271" y="816"/>
                    <a:pt x="297" y="733"/>
                  </a:cubicBezTo>
                  <a:cubicBezTo>
                    <a:pt x="320" y="651"/>
                    <a:pt x="330" y="562"/>
                    <a:pt x="327" y="479"/>
                  </a:cubicBezTo>
                  <a:cubicBezTo>
                    <a:pt x="324" y="397"/>
                    <a:pt x="307" y="311"/>
                    <a:pt x="274" y="229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5"/>
            <p:cNvSpPr/>
            <p:nvPr/>
          </p:nvSpPr>
          <p:spPr>
            <a:xfrm>
              <a:off x="1615509" y="3102798"/>
              <a:ext cx="19088" cy="56341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09" y="0"/>
                  </a:moveTo>
                  <a:cubicBezTo>
                    <a:pt x="63" y="99"/>
                    <a:pt x="43" y="178"/>
                    <a:pt x="20" y="257"/>
                  </a:cubicBezTo>
                  <a:cubicBezTo>
                    <a:pt x="7" y="340"/>
                    <a:pt x="1" y="416"/>
                    <a:pt x="4" y="495"/>
                  </a:cubicBezTo>
                  <a:cubicBezTo>
                    <a:pt x="7" y="574"/>
                    <a:pt x="20" y="653"/>
                    <a:pt x="47" y="736"/>
                  </a:cubicBezTo>
                  <a:cubicBezTo>
                    <a:pt x="70" y="811"/>
                    <a:pt x="106" y="894"/>
                    <a:pt x="172" y="976"/>
                  </a:cubicBezTo>
                  <a:cubicBezTo>
                    <a:pt x="238" y="894"/>
                    <a:pt x="271" y="811"/>
                    <a:pt x="297" y="729"/>
                  </a:cubicBezTo>
                  <a:cubicBezTo>
                    <a:pt x="320" y="647"/>
                    <a:pt x="330" y="561"/>
                    <a:pt x="327" y="478"/>
                  </a:cubicBezTo>
                  <a:cubicBezTo>
                    <a:pt x="324" y="396"/>
                    <a:pt x="307" y="310"/>
                    <a:pt x="274" y="228"/>
                  </a:cubicBezTo>
                  <a:cubicBezTo>
                    <a:pt x="241" y="145"/>
                    <a:pt x="192" y="66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35"/>
            <p:cNvSpPr/>
            <p:nvPr/>
          </p:nvSpPr>
          <p:spPr>
            <a:xfrm>
              <a:off x="1596478" y="2941156"/>
              <a:ext cx="19088" cy="56341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10" y="0"/>
                  </a:moveTo>
                  <a:cubicBezTo>
                    <a:pt x="63" y="99"/>
                    <a:pt x="44" y="178"/>
                    <a:pt x="21" y="257"/>
                  </a:cubicBezTo>
                  <a:cubicBezTo>
                    <a:pt x="7" y="340"/>
                    <a:pt x="1" y="416"/>
                    <a:pt x="4" y="495"/>
                  </a:cubicBezTo>
                  <a:cubicBezTo>
                    <a:pt x="7" y="574"/>
                    <a:pt x="21" y="653"/>
                    <a:pt x="47" y="735"/>
                  </a:cubicBezTo>
                  <a:cubicBezTo>
                    <a:pt x="70" y="811"/>
                    <a:pt x="106" y="894"/>
                    <a:pt x="172" y="976"/>
                  </a:cubicBezTo>
                  <a:cubicBezTo>
                    <a:pt x="238" y="894"/>
                    <a:pt x="271" y="811"/>
                    <a:pt x="298" y="729"/>
                  </a:cubicBezTo>
                  <a:cubicBezTo>
                    <a:pt x="321" y="646"/>
                    <a:pt x="331" y="561"/>
                    <a:pt x="327" y="478"/>
                  </a:cubicBezTo>
                  <a:cubicBezTo>
                    <a:pt x="324" y="396"/>
                    <a:pt x="307" y="310"/>
                    <a:pt x="275" y="228"/>
                  </a:cubicBezTo>
                  <a:cubicBezTo>
                    <a:pt x="242" y="145"/>
                    <a:pt x="192" y="66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35"/>
            <p:cNvSpPr/>
            <p:nvPr/>
          </p:nvSpPr>
          <p:spPr>
            <a:xfrm>
              <a:off x="1682634" y="3312766"/>
              <a:ext cx="18511" cy="55188"/>
            </a:xfrm>
            <a:custGeom>
              <a:avLst/>
              <a:gdLst/>
              <a:ahLst/>
              <a:cxnLst/>
              <a:rect l="l" t="t" r="r" b="b"/>
              <a:pathLst>
                <a:path w="321" h="957" extrusionOk="0">
                  <a:moveTo>
                    <a:pt x="159" y="0"/>
                  </a:moveTo>
                  <a:cubicBezTo>
                    <a:pt x="93" y="79"/>
                    <a:pt x="57" y="158"/>
                    <a:pt x="34" y="241"/>
                  </a:cubicBezTo>
                  <a:cubicBezTo>
                    <a:pt x="11" y="317"/>
                    <a:pt x="1" y="399"/>
                    <a:pt x="1" y="478"/>
                  </a:cubicBezTo>
                  <a:cubicBezTo>
                    <a:pt x="1" y="557"/>
                    <a:pt x="7" y="640"/>
                    <a:pt x="34" y="719"/>
                  </a:cubicBezTo>
                  <a:cubicBezTo>
                    <a:pt x="57" y="795"/>
                    <a:pt x="93" y="877"/>
                    <a:pt x="159" y="956"/>
                  </a:cubicBezTo>
                  <a:cubicBezTo>
                    <a:pt x="232" y="877"/>
                    <a:pt x="265" y="795"/>
                    <a:pt x="288" y="719"/>
                  </a:cubicBezTo>
                  <a:cubicBezTo>
                    <a:pt x="307" y="640"/>
                    <a:pt x="321" y="557"/>
                    <a:pt x="321" y="478"/>
                  </a:cubicBezTo>
                  <a:cubicBezTo>
                    <a:pt x="321" y="399"/>
                    <a:pt x="314" y="317"/>
                    <a:pt x="288" y="241"/>
                  </a:cubicBezTo>
                  <a:cubicBezTo>
                    <a:pt x="265" y="162"/>
                    <a:pt x="225" y="79"/>
                    <a:pt x="1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5"/>
            <p:cNvSpPr/>
            <p:nvPr/>
          </p:nvSpPr>
          <p:spPr>
            <a:xfrm>
              <a:off x="1596478" y="3235722"/>
              <a:ext cx="18915" cy="55015"/>
            </a:xfrm>
            <a:custGeom>
              <a:avLst/>
              <a:gdLst/>
              <a:ahLst/>
              <a:cxnLst/>
              <a:rect l="l" t="t" r="r" b="b"/>
              <a:pathLst>
                <a:path w="328" h="954" extrusionOk="0">
                  <a:moveTo>
                    <a:pt x="103" y="0"/>
                  </a:moveTo>
                  <a:cubicBezTo>
                    <a:pt x="60" y="96"/>
                    <a:pt x="34" y="175"/>
                    <a:pt x="21" y="248"/>
                  </a:cubicBezTo>
                  <a:cubicBezTo>
                    <a:pt x="4" y="327"/>
                    <a:pt x="1" y="406"/>
                    <a:pt x="4" y="482"/>
                  </a:cubicBezTo>
                  <a:cubicBezTo>
                    <a:pt x="7" y="561"/>
                    <a:pt x="21" y="640"/>
                    <a:pt x="47" y="719"/>
                  </a:cubicBezTo>
                  <a:cubicBezTo>
                    <a:pt x="70" y="792"/>
                    <a:pt x="106" y="874"/>
                    <a:pt x="172" y="953"/>
                  </a:cubicBezTo>
                  <a:cubicBezTo>
                    <a:pt x="238" y="871"/>
                    <a:pt x="271" y="792"/>
                    <a:pt x="298" y="709"/>
                  </a:cubicBezTo>
                  <a:cubicBezTo>
                    <a:pt x="317" y="630"/>
                    <a:pt x="327" y="548"/>
                    <a:pt x="321" y="465"/>
                  </a:cubicBezTo>
                  <a:cubicBezTo>
                    <a:pt x="317" y="383"/>
                    <a:pt x="301" y="301"/>
                    <a:pt x="268" y="225"/>
                  </a:cubicBezTo>
                  <a:cubicBezTo>
                    <a:pt x="235" y="146"/>
                    <a:pt x="185" y="63"/>
                    <a:pt x="1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5"/>
            <p:cNvSpPr/>
            <p:nvPr/>
          </p:nvSpPr>
          <p:spPr>
            <a:xfrm>
              <a:off x="1610376" y="3359880"/>
              <a:ext cx="18511" cy="54265"/>
            </a:xfrm>
            <a:custGeom>
              <a:avLst/>
              <a:gdLst/>
              <a:ahLst/>
              <a:cxnLst/>
              <a:rect l="l" t="t" r="r" b="b"/>
              <a:pathLst>
                <a:path w="321" h="941" extrusionOk="0">
                  <a:moveTo>
                    <a:pt x="159" y="1"/>
                  </a:moveTo>
                  <a:cubicBezTo>
                    <a:pt x="90" y="77"/>
                    <a:pt x="57" y="156"/>
                    <a:pt x="34" y="235"/>
                  </a:cubicBezTo>
                  <a:cubicBezTo>
                    <a:pt x="10" y="314"/>
                    <a:pt x="1" y="390"/>
                    <a:pt x="1" y="469"/>
                  </a:cubicBezTo>
                  <a:cubicBezTo>
                    <a:pt x="1" y="548"/>
                    <a:pt x="7" y="627"/>
                    <a:pt x="34" y="703"/>
                  </a:cubicBezTo>
                  <a:cubicBezTo>
                    <a:pt x="57" y="782"/>
                    <a:pt x="93" y="862"/>
                    <a:pt x="159" y="941"/>
                  </a:cubicBezTo>
                  <a:cubicBezTo>
                    <a:pt x="231" y="862"/>
                    <a:pt x="264" y="782"/>
                    <a:pt x="287" y="703"/>
                  </a:cubicBezTo>
                  <a:cubicBezTo>
                    <a:pt x="307" y="627"/>
                    <a:pt x="320" y="548"/>
                    <a:pt x="320" y="469"/>
                  </a:cubicBezTo>
                  <a:cubicBezTo>
                    <a:pt x="320" y="390"/>
                    <a:pt x="314" y="314"/>
                    <a:pt x="287" y="235"/>
                  </a:cubicBezTo>
                  <a:cubicBezTo>
                    <a:pt x="264" y="156"/>
                    <a:pt x="225" y="77"/>
                    <a:pt x="1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35"/>
            <p:cNvSpPr/>
            <p:nvPr/>
          </p:nvSpPr>
          <p:spPr>
            <a:xfrm>
              <a:off x="1529526" y="3396210"/>
              <a:ext cx="19088" cy="60147"/>
            </a:xfrm>
            <a:custGeom>
              <a:avLst/>
              <a:gdLst/>
              <a:ahLst/>
              <a:cxnLst/>
              <a:rect l="l" t="t" r="r" b="b"/>
              <a:pathLst>
                <a:path w="331" h="1043" extrusionOk="0">
                  <a:moveTo>
                    <a:pt x="156" y="1"/>
                  </a:moveTo>
                  <a:cubicBezTo>
                    <a:pt x="90" y="90"/>
                    <a:pt x="57" y="179"/>
                    <a:pt x="34" y="261"/>
                  </a:cubicBezTo>
                  <a:cubicBezTo>
                    <a:pt x="8" y="347"/>
                    <a:pt x="1" y="436"/>
                    <a:pt x="4" y="528"/>
                  </a:cubicBezTo>
                  <a:cubicBezTo>
                    <a:pt x="8" y="617"/>
                    <a:pt x="24" y="710"/>
                    <a:pt x="57" y="796"/>
                  </a:cubicBezTo>
                  <a:cubicBezTo>
                    <a:pt x="90" y="881"/>
                    <a:pt x="139" y="970"/>
                    <a:pt x="222" y="1043"/>
                  </a:cubicBezTo>
                  <a:cubicBezTo>
                    <a:pt x="271" y="944"/>
                    <a:pt x="291" y="858"/>
                    <a:pt x="308" y="772"/>
                  </a:cubicBezTo>
                  <a:cubicBezTo>
                    <a:pt x="324" y="683"/>
                    <a:pt x="331" y="601"/>
                    <a:pt x="324" y="515"/>
                  </a:cubicBezTo>
                  <a:cubicBezTo>
                    <a:pt x="321" y="433"/>
                    <a:pt x="308" y="347"/>
                    <a:pt x="285" y="261"/>
                  </a:cubicBezTo>
                  <a:cubicBezTo>
                    <a:pt x="258" y="172"/>
                    <a:pt x="222" y="87"/>
                    <a:pt x="1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35"/>
            <p:cNvSpPr/>
            <p:nvPr/>
          </p:nvSpPr>
          <p:spPr>
            <a:xfrm>
              <a:off x="1692725" y="3428735"/>
              <a:ext cx="18857" cy="48729"/>
            </a:xfrm>
            <a:custGeom>
              <a:avLst/>
              <a:gdLst/>
              <a:ahLst/>
              <a:cxnLst/>
              <a:rect l="l" t="t" r="r" b="b"/>
              <a:pathLst>
                <a:path w="327" h="845" extrusionOk="0">
                  <a:moveTo>
                    <a:pt x="106" y="1"/>
                  </a:moveTo>
                  <a:cubicBezTo>
                    <a:pt x="60" y="83"/>
                    <a:pt x="33" y="159"/>
                    <a:pt x="20" y="225"/>
                  </a:cubicBezTo>
                  <a:cubicBezTo>
                    <a:pt x="4" y="294"/>
                    <a:pt x="0" y="360"/>
                    <a:pt x="4" y="429"/>
                  </a:cubicBezTo>
                  <a:cubicBezTo>
                    <a:pt x="10" y="499"/>
                    <a:pt x="20" y="565"/>
                    <a:pt x="47" y="637"/>
                  </a:cubicBezTo>
                  <a:cubicBezTo>
                    <a:pt x="70" y="706"/>
                    <a:pt x="109" y="776"/>
                    <a:pt x="175" y="845"/>
                  </a:cubicBezTo>
                  <a:cubicBezTo>
                    <a:pt x="241" y="776"/>
                    <a:pt x="274" y="706"/>
                    <a:pt x="297" y="631"/>
                  </a:cubicBezTo>
                  <a:cubicBezTo>
                    <a:pt x="317" y="561"/>
                    <a:pt x="327" y="489"/>
                    <a:pt x="324" y="413"/>
                  </a:cubicBezTo>
                  <a:cubicBezTo>
                    <a:pt x="320" y="340"/>
                    <a:pt x="301" y="265"/>
                    <a:pt x="271" y="195"/>
                  </a:cubicBezTo>
                  <a:cubicBezTo>
                    <a:pt x="231" y="126"/>
                    <a:pt x="188" y="53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35"/>
            <p:cNvSpPr/>
            <p:nvPr/>
          </p:nvSpPr>
          <p:spPr>
            <a:xfrm>
              <a:off x="1924549" y="3378161"/>
              <a:ext cx="18684" cy="45673"/>
            </a:xfrm>
            <a:custGeom>
              <a:avLst/>
              <a:gdLst/>
              <a:ahLst/>
              <a:cxnLst/>
              <a:rect l="l" t="t" r="r" b="b"/>
              <a:pathLst>
                <a:path w="324" h="792" extrusionOk="0">
                  <a:moveTo>
                    <a:pt x="162" y="0"/>
                  </a:moveTo>
                  <a:cubicBezTo>
                    <a:pt x="96" y="66"/>
                    <a:pt x="63" y="132"/>
                    <a:pt x="34" y="198"/>
                  </a:cubicBezTo>
                  <a:cubicBezTo>
                    <a:pt x="14" y="264"/>
                    <a:pt x="1" y="330"/>
                    <a:pt x="1" y="396"/>
                  </a:cubicBezTo>
                  <a:cubicBezTo>
                    <a:pt x="1" y="462"/>
                    <a:pt x="10" y="528"/>
                    <a:pt x="34" y="594"/>
                  </a:cubicBezTo>
                  <a:cubicBezTo>
                    <a:pt x="60" y="660"/>
                    <a:pt x="96" y="726"/>
                    <a:pt x="162" y="792"/>
                  </a:cubicBezTo>
                  <a:cubicBezTo>
                    <a:pt x="231" y="726"/>
                    <a:pt x="264" y="660"/>
                    <a:pt x="291" y="594"/>
                  </a:cubicBezTo>
                  <a:cubicBezTo>
                    <a:pt x="311" y="528"/>
                    <a:pt x="324" y="462"/>
                    <a:pt x="324" y="396"/>
                  </a:cubicBezTo>
                  <a:cubicBezTo>
                    <a:pt x="324" y="330"/>
                    <a:pt x="314" y="264"/>
                    <a:pt x="291" y="198"/>
                  </a:cubicBezTo>
                  <a:cubicBezTo>
                    <a:pt x="264" y="132"/>
                    <a:pt x="228" y="66"/>
                    <a:pt x="1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5"/>
            <p:cNvSpPr/>
            <p:nvPr/>
          </p:nvSpPr>
          <p:spPr>
            <a:xfrm>
              <a:off x="2320494" y="2861056"/>
              <a:ext cx="18684" cy="50459"/>
            </a:xfrm>
            <a:custGeom>
              <a:avLst/>
              <a:gdLst/>
              <a:ahLst/>
              <a:cxnLst/>
              <a:rect l="l" t="t" r="r" b="b"/>
              <a:pathLst>
                <a:path w="324" h="875" extrusionOk="0">
                  <a:moveTo>
                    <a:pt x="126" y="1"/>
                  </a:moveTo>
                  <a:cubicBezTo>
                    <a:pt x="76" y="86"/>
                    <a:pt x="53" y="159"/>
                    <a:pt x="30" y="232"/>
                  </a:cubicBezTo>
                  <a:cubicBezTo>
                    <a:pt x="14" y="298"/>
                    <a:pt x="1" y="367"/>
                    <a:pt x="1" y="436"/>
                  </a:cubicBezTo>
                  <a:cubicBezTo>
                    <a:pt x="1" y="509"/>
                    <a:pt x="10" y="578"/>
                    <a:pt x="30" y="654"/>
                  </a:cubicBezTo>
                  <a:cubicBezTo>
                    <a:pt x="50" y="726"/>
                    <a:pt x="83" y="802"/>
                    <a:pt x="149" y="875"/>
                  </a:cubicBezTo>
                  <a:cubicBezTo>
                    <a:pt x="215" y="802"/>
                    <a:pt x="255" y="736"/>
                    <a:pt x="284" y="660"/>
                  </a:cubicBezTo>
                  <a:cubicBezTo>
                    <a:pt x="311" y="584"/>
                    <a:pt x="324" y="512"/>
                    <a:pt x="324" y="436"/>
                  </a:cubicBezTo>
                  <a:cubicBezTo>
                    <a:pt x="324" y="360"/>
                    <a:pt x="311" y="281"/>
                    <a:pt x="284" y="208"/>
                  </a:cubicBezTo>
                  <a:cubicBezTo>
                    <a:pt x="255" y="133"/>
                    <a:pt x="208" y="53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5"/>
            <p:cNvSpPr/>
            <p:nvPr/>
          </p:nvSpPr>
          <p:spPr>
            <a:xfrm>
              <a:off x="2254118" y="2733438"/>
              <a:ext cx="18511" cy="54265"/>
            </a:xfrm>
            <a:custGeom>
              <a:avLst/>
              <a:gdLst/>
              <a:ahLst/>
              <a:cxnLst/>
              <a:rect l="l" t="t" r="r" b="b"/>
              <a:pathLst>
                <a:path w="321" h="941" extrusionOk="0">
                  <a:moveTo>
                    <a:pt x="159" y="1"/>
                  </a:moveTo>
                  <a:cubicBezTo>
                    <a:pt x="93" y="80"/>
                    <a:pt x="60" y="156"/>
                    <a:pt x="34" y="235"/>
                  </a:cubicBezTo>
                  <a:cubicBezTo>
                    <a:pt x="11" y="314"/>
                    <a:pt x="1" y="393"/>
                    <a:pt x="1" y="469"/>
                  </a:cubicBezTo>
                  <a:cubicBezTo>
                    <a:pt x="1" y="548"/>
                    <a:pt x="7" y="627"/>
                    <a:pt x="34" y="707"/>
                  </a:cubicBezTo>
                  <a:cubicBezTo>
                    <a:pt x="57" y="782"/>
                    <a:pt x="93" y="862"/>
                    <a:pt x="159" y="941"/>
                  </a:cubicBezTo>
                  <a:cubicBezTo>
                    <a:pt x="231" y="862"/>
                    <a:pt x="264" y="782"/>
                    <a:pt x="288" y="707"/>
                  </a:cubicBezTo>
                  <a:cubicBezTo>
                    <a:pt x="307" y="627"/>
                    <a:pt x="321" y="548"/>
                    <a:pt x="321" y="469"/>
                  </a:cubicBezTo>
                  <a:cubicBezTo>
                    <a:pt x="321" y="393"/>
                    <a:pt x="314" y="314"/>
                    <a:pt x="288" y="235"/>
                  </a:cubicBezTo>
                  <a:cubicBezTo>
                    <a:pt x="264" y="156"/>
                    <a:pt x="225" y="80"/>
                    <a:pt x="1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5"/>
            <p:cNvSpPr/>
            <p:nvPr/>
          </p:nvSpPr>
          <p:spPr>
            <a:xfrm>
              <a:off x="2191376" y="2802293"/>
              <a:ext cx="18684" cy="48556"/>
            </a:xfrm>
            <a:custGeom>
              <a:avLst/>
              <a:gdLst/>
              <a:ahLst/>
              <a:cxnLst/>
              <a:rect l="l" t="t" r="r" b="b"/>
              <a:pathLst>
                <a:path w="324" h="842" extrusionOk="0">
                  <a:moveTo>
                    <a:pt x="109" y="1"/>
                  </a:moveTo>
                  <a:cubicBezTo>
                    <a:pt x="60" y="83"/>
                    <a:pt x="37" y="156"/>
                    <a:pt x="23" y="225"/>
                  </a:cubicBezTo>
                  <a:cubicBezTo>
                    <a:pt x="7" y="291"/>
                    <a:pt x="0" y="357"/>
                    <a:pt x="0" y="423"/>
                  </a:cubicBezTo>
                  <a:cubicBezTo>
                    <a:pt x="0" y="489"/>
                    <a:pt x="7" y="548"/>
                    <a:pt x="23" y="621"/>
                  </a:cubicBezTo>
                  <a:cubicBezTo>
                    <a:pt x="40" y="687"/>
                    <a:pt x="60" y="756"/>
                    <a:pt x="109" y="842"/>
                  </a:cubicBezTo>
                  <a:cubicBezTo>
                    <a:pt x="192" y="789"/>
                    <a:pt x="241" y="723"/>
                    <a:pt x="274" y="650"/>
                  </a:cubicBezTo>
                  <a:cubicBezTo>
                    <a:pt x="307" y="578"/>
                    <a:pt x="324" y="502"/>
                    <a:pt x="324" y="423"/>
                  </a:cubicBezTo>
                  <a:cubicBezTo>
                    <a:pt x="324" y="344"/>
                    <a:pt x="307" y="271"/>
                    <a:pt x="274" y="195"/>
                  </a:cubicBezTo>
                  <a:cubicBezTo>
                    <a:pt x="238" y="126"/>
                    <a:pt x="192" y="53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5"/>
            <p:cNvSpPr/>
            <p:nvPr/>
          </p:nvSpPr>
          <p:spPr>
            <a:xfrm>
              <a:off x="2243681" y="2863536"/>
              <a:ext cx="19088" cy="58071"/>
            </a:xfrm>
            <a:custGeom>
              <a:avLst/>
              <a:gdLst/>
              <a:ahLst/>
              <a:cxnLst/>
              <a:rect l="l" t="t" r="r" b="b"/>
              <a:pathLst>
                <a:path w="331" h="1007" extrusionOk="0">
                  <a:moveTo>
                    <a:pt x="139" y="1"/>
                  </a:moveTo>
                  <a:cubicBezTo>
                    <a:pt x="93" y="93"/>
                    <a:pt x="66" y="172"/>
                    <a:pt x="40" y="255"/>
                  </a:cubicBezTo>
                  <a:cubicBezTo>
                    <a:pt x="20" y="334"/>
                    <a:pt x="7" y="413"/>
                    <a:pt x="4" y="495"/>
                  </a:cubicBezTo>
                  <a:cubicBezTo>
                    <a:pt x="0" y="578"/>
                    <a:pt x="7" y="660"/>
                    <a:pt x="23" y="746"/>
                  </a:cubicBezTo>
                  <a:cubicBezTo>
                    <a:pt x="40" y="832"/>
                    <a:pt x="73" y="924"/>
                    <a:pt x="139" y="1006"/>
                  </a:cubicBezTo>
                  <a:cubicBezTo>
                    <a:pt x="205" y="924"/>
                    <a:pt x="244" y="845"/>
                    <a:pt x="274" y="762"/>
                  </a:cubicBezTo>
                  <a:cubicBezTo>
                    <a:pt x="304" y="680"/>
                    <a:pt x="320" y="597"/>
                    <a:pt x="323" y="512"/>
                  </a:cubicBezTo>
                  <a:cubicBezTo>
                    <a:pt x="330" y="423"/>
                    <a:pt x="320" y="334"/>
                    <a:pt x="290" y="248"/>
                  </a:cubicBezTo>
                  <a:cubicBezTo>
                    <a:pt x="267" y="156"/>
                    <a:pt x="221" y="70"/>
                    <a:pt x="1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5"/>
            <p:cNvSpPr/>
            <p:nvPr/>
          </p:nvSpPr>
          <p:spPr>
            <a:xfrm>
              <a:off x="2126731" y="2880259"/>
              <a:ext cx="19030" cy="49133"/>
            </a:xfrm>
            <a:custGeom>
              <a:avLst/>
              <a:gdLst/>
              <a:ahLst/>
              <a:cxnLst/>
              <a:rect l="l" t="t" r="r" b="b"/>
              <a:pathLst>
                <a:path w="330" h="852" extrusionOk="0">
                  <a:moveTo>
                    <a:pt x="221" y="1"/>
                  </a:moveTo>
                  <a:cubicBezTo>
                    <a:pt x="142" y="57"/>
                    <a:pt x="92" y="126"/>
                    <a:pt x="59" y="199"/>
                  </a:cubicBezTo>
                  <a:cubicBezTo>
                    <a:pt x="26" y="268"/>
                    <a:pt x="10" y="344"/>
                    <a:pt x="7" y="416"/>
                  </a:cubicBezTo>
                  <a:cubicBezTo>
                    <a:pt x="0" y="492"/>
                    <a:pt x="10" y="561"/>
                    <a:pt x="33" y="637"/>
                  </a:cubicBezTo>
                  <a:cubicBezTo>
                    <a:pt x="53" y="710"/>
                    <a:pt x="89" y="779"/>
                    <a:pt x="155" y="852"/>
                  </a:cubicBezTo>
                  <a:cubicBezTo>
                    <a:pt x="221" y="782"/>
                    <a:pt x="257" y="710"/>
                    <a:pt x="284" y="641"/>
                  </a:cubicBezTo>
                  <a:cubicBezTo>
                    <a:pt x="307" y="571"/>
                    <a:pt x="320" y="499"/>
                    <a:pt x="323" y="433"/>
                  </a:cubicBezTo>
                  <a:cubicBezTo>
                    <a:pt x="330" y="364"/>
                    <a:pt x="323" y="298"/>
                    <a:pt x="307" y="228"/>
                  </a:cubicBezTo>
                  <a:cubicBezTo>
                    <a:pt x="290" y="159"/>
                    <a:pt x="271" y="87"/>
                    <a:pt x="2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5"/>
            <p:cNvSpPr/>
            <p:nvPr/>
          </p:nvSpPr>
          <p:spPr>
            <a:xfrm>
              <a:off x="2046458" y="2970048"/>
              <a:ext cx="19088" cy="46480"/>
            </a:xfrm>
            <a:custGeom>
              <a:avLst/>
              <a:gdLst/>
              <a:ahLst/>
              <a:cxnLst/>
              <a:rect l="l" t="t" r="r" b="b"/>
              <a:pathLst>
                <a:path w="331" h="806" extrusionOk="0">
                  <a:moveTo>
                    <a:pt x="175" y="0"/>
                  </a:moveTo>
                  <a:cubicBezTo>
                    <a:pt x="109" y="66"/>
                    <a:pt x="73" y="136"/>
                    <a:pt x="47" y="202"/>
                  </a:cubicBezTo>
                  <a:cubicBezTo>
                    <a:pt x="24" y="267"/>
                    <a:pt x="10" y="330"/>
                    <a:pt x="7" y="393"/>
                  </a:cubicBezTo>
                  <a:cubicBezTo>
                    <a:pt x="0" y="462"/>
                    <a:pt x="7" y="521"/>
                    <a:pt x="24" y="587"/>
                  </a:cubicBezTo>
                  <a:cubicBezTo>
                    <a:pt x="40" y="660"/>
                    <a:pt x="60" y="723"/>
                    <a:pt x="109" y="805"/>
                  </a:cubicBezTo>
                  <a:cubicBezTo>
                    <a:pt x="192" y="756"/>
                    <a:pt x="241" y="690"/>
                    <a:pt x="274" y="624"/>
                  </a:cubicBezTo>
                  <a:cubicBezTo>
                    <a:pt x="307" y="554"/>
                    <a:pt x="324" y="485"/>
                    <a:pt x="327" y="416"/>
                  </a:cubicBezTo>
                  <a:cubicBezTo>
                    <a:pt x="330" y="347"/>
                    <a:pt x="320" y="274"/>
                    <a:pt x="297" y="205"/>
                  </a:cubicBezTo>
                  <a:cubicBezTo>
                    <a:pt x="277" y="136"/>
                    <a:pt x="241" y="63"/>
                    <a:pt x="1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5"/>
            <p:cNvSpPr/>
            <p:nvPr/>
          </p:nvSpPr>
          <p:spPr>
            <a:xfrm>
              <a:off x="1918090" y="2953324"/>
              <a:ext cx="19088" cy="46653"/>
            </a:xfrm>
            <a:custGeom>
              <a:avLst/>
              <a:gdLst/>
              <a:ahLst/>
              <a:cxnLst/>
              <a:rect l="l" t="t" r="r" b="b"/>
              <a:pathLst>
                <a:path w="331" h="809" extrusionOk="0">
                  <a:moveTo>
                    <a:pt x="175" y="0"/>
                  </a:moveTo>
                  <a:cubicBezTo>
                    <a:pt x="109" y="66"/>
                    <a:pt x="73" y="135"/>
                    <a:pt x="47" y="201"/>
                  </a:cubicBezTo>
                  <a:cubicBezTo>
                    <a:pt x="23" y="267"/>
                    <a:pt x="10" y="330"/>
                    <a:pt x="7" y="396"/>
                  </a:cubicBezTo>
                  <a:cubicBezTo>
                    <a:pt x="0" y="462"/>
                    <a:pt x="7" y="524"/>
                    <a:pt x="23" y="590"/>
                  </a:cubicBezTo>
                  <a:cubicBezTo>
                    <a:pt x="40" y="660"/>
                    <a:pt x="60" y="726"/>
                    <a:pt x="109" y="808"/>
                  </a:cubicBezTo>
                  <a:cubicBezTo>
                    <a:pt x="192" y="759"/>
                    <a:pt x="241" y="693"/>
                    <a:pt x="274" y="627"/>
                  </a:cubicBezTo>
                  <a:cubicBezTo>
                    <a:pt x="307" y="557"/>
                    <a:pt x="324" y="485"/>
                    <a:pt x="327" y="416"/>
                  </a:cubicBezTo>
                  <a:cubicBezTo>
                    <a:pt x="330" y="346"/>
                    <a:pt x="320" y="277"/>
                    <a:pt x="297" y="208"/>
                  </a:cubicBezTo>
                  <a:cubicBezTo>
                    <a:pt x="277" y="135"/>
                    <a:pt x="241" y="66"/>
                    <a:pt x="1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5"/>
            <p:cNvSpPr/>
            <p:nvPr/>
          </p:nvSpPr>
          <p:spPr>
            <a:xfrm>
              <a:off x="2084288" y="3272398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10" y="1"/>
                  </a:moveTo>
                  <a:cubicBezTo>
                    <a:pt x="70" y="87"/>
                    <a:pt x="44" y="149"/>
                    <a:pt x="27" y="225"/>
                  </a:cubicBezTo>
                  <a:cubicBezTo>
                    <a:pt x="11" y="298"/>
                    <a:pt x="1" y="367"/>
                    <a:pt x="4" y="436"/>
                  </a:cubicBezTo>
                  <a:cubicBezTo>
                    <a:pt x="11" y="505"/>
                    <a:pt x="20" y="578"/>
                    <a:pt x="47" y="647"/>
                  </a:cubicBezTo>
                  <a:cubicBezTo>
                    <a:pt x="70" y="717"/>
                    <a:pt x="110" y="786"/>
                    <a:pt x="175" y="862"/>
                  </a:cubicBezTo>
                  <a:cubicBezTo>
                    <a:pt x="241" y="786"/>
                    <a:pt x="274" y="717"/>
                    <a:pt x="297" y="644"/>
                  </a:cubicBezTo>
                  <a:cubicBezTo>
                    <a:pt x="324" y="568"/>
                    <a:pt x="330" y="496"/>
                    <a:pt x="327" y="420"/>
                  </a:cubicBezTo>
                  <a:cubicBezTo>
                    <a:pt x="324" y="347"/>
                    <a:pt x="311" y="271"/>
                    <a:pt x="278" y="199"/>
                  </a:cubicBezTo>
                  <a:cubicBezTo>
                    <a:pt x="245" y="126"/>
                    <a:pt x="199" y="44"/>
                    <a:pt x="1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35"/>
            <p:cNvSpPr/>
            <p:nvPr/>
          </p:nvSpPr>
          <p:spPr>
            <a:xfrm>
              <a:off x="1827552" y="3155852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0"/>
                  </a:moveTo>
                  <a:cubicBezTo>
                    <a:pt x="70" y="86"/>
                    <a:pt x="44" y="149"/>
                    <a:pt x="27" y="228"/>
                  </a:cubicBezTo>
                  <a:cubicBezTo>
                    <a:pt x="11" y="297"/>
                    <a:pt x="1" y="366"/>
                    <a:pt x="4" y="439"/>
                  </a:cubicBezTo>
                  <a:cubicBezTo>
                    <a:pt x="11" y="508"/>
                    <a:pt x="20" y="577"/>
                    <a:pt x="47" y="647"/>
                  </a:cubicBezTo>
                  <a:cubicBezTo>
                    <a:pt x="70" y="719"/>
                    <a:pt x="109" y="788"/>
                    <a:pt x="175" y="861"/>
                  </a:cubicBezTo>
                  <a:cubicBezTo>
                    <a:pt x="241" y="788"/>
                    <a:pt x="274" y="719"/>
                    <a:pt x="297" y="643"/>
                  </a:cubicBezTo>
                  <a:cubicBezTo>
                    <a:pt x="324" y="571"/>
                    <a:pt x="330" y="495"/>
                    <a:pt x="327" y="422"/>
                  </a:cubicBezTo>
                  <a:cubicBezTo>
                    <a:pt x="324" y="347"/>
                    <a:pt x="311" y="271"/>
                    <a:pt x="278" y="198"/>
                  </a:cubicBezTo>
                  <a:cubicBezTo>
                    <a:pt x="245" y="129"/>
                    <a:pt x="199" y="46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5"/>
            <p:cNvSpPr/>
            <p:nvPr/>
          </p:nvSpPr>
          <p:spPr>
            <a:xfrm>
              <a:off x="1359349" y="292287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0"/>
                  </a:moveTo>
                  <a:cubicBezTo>
                    <a:pt x="70" y="86"/>
                    <a:pt x="40" y="149"/>
                    <a:pt x="23" y="228"/>
                  </a:cubicBezTo>
                  <a:cubicBezTo>
                    <a:pt x="7" y="297"/>
                    <a:pt x="0" y="367"/>
                    <a:pt x="4" y="439"/>
                  </a:cubicBezTo>
                  <a:cubicBezTo>
                    <a:pt x="7" y="508"/>
                    <a:pt x="20" y="578"/>
                    <a:pt x="43" y="647"/>
                  </a:cubicBezTo>
                  <a:cubicBezTo>
                    <a:pt x="70" y="719"/>
                    <a:pt x="106" y="789"/>
                    <a:pt x="172" y="861"/>
                  </a:cubicBezTo>
                  <a:cubicBezTo>
                    <a:pt x="238" y="789"/>
                    <a:pt x="271" y="719"/>
                    <a:pt x="297" y="644"/>
                  </a:cubicBezTo>
                  <a:cubicBezTo>
                    <a:pt x="320" y="571"/>
                    <a:pt x="330" y="495"/>
                    <a:pt x="324" y="423"/>
                  </a:cubicBezTo>
                  <a:cubicBezTo>
                    <a:pt x="320" y="347"/>
                    <a:pt x="307" y="271"/>
                    <a:pt x="274" y="198"/>
                  </a:cubicBezTo>
                  <a:cubicBezTo>
                    <a:pt x="241" y="129"/>
                    <a:pt x="198" y="47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5"/>
            <p:cNvSpPr/>
            <p:nvPr/>
          </p:nvSpPr>
          <p:spPr>
            <a:xfrm>
              <a:off x="1411654" y="286105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6"/>
                    <a:pt x="40" y="149"/>
                    <a:pt x="23" y="228"/>
                  </a:cubicBezTo>
                  <a:cubicBezTo>
                    <a:pt x="7" y="298"/>
                    <a:pt x="0" y="367"/>
                    <a:pt x="4" y="439"/>
                  </a:cubicBezTo>
                  <a:cubicBezTo>
                    <a:pt x="7" y="509"/>
                    <a:pt x="20" y="578"/>
                    <a:pt x="43" y="647"/>
                  </a:cubicBezTo>
                  <a:cubicBezTo>
                    <a:pt x="70" y="720"/>
                    <a:pt x="106" y="789"/>
                    <a:pt x="172" y="861"/>
                  </a:cubicBezTo>
                  <a:cubicBezTo>
                    <a:pt x="238" y="789"/>
                    <a:pt x="271" y="720"/>
                    <a:pt x="297" y="644"/>
                  </a:cubicBezTo>
                  <a:cubicBezTo>
                    <a:pt x="320" y="571"/>
                    <a:pt x="330" y="495"/>
                    <a:pt x="323" y="423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5"/>
            <p:cNvSpPr/>
            <p:nvPr/>
          </p:nvSpPr>
          <p:spPr>
            <a:xfrm>
              <a:off x="1314081" y="2996690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09" y="0"/>
                  </a:moveTo>
                  <a:cubicBezTo>
                    <a:pt x="70" y="86"/>
                    <a:pt x="43" y="145"/>
                    <a:pt x="27" y="224"/>
                  </a:cubicBezTo>
                  <a:cubicBezTo>
                    <a:pt x="10" y="297"/>
                    <a:pt x="1" y="366"/>
                    <a:pt x="4" y="435"/>
                  </a:cubicBezTo>
                  <a:cubicBezTo>
                    <a:pt x="10" y="505"/>
                    <a:pt x="20" y="577"/>
                    <a:pt x="47" y="646"/>
                  </a:cubicBezTo>
                  <a:cubicBezTo>
                    <a:pt x="70" y="716"/>
                    <a:pt x="109" y="785"/>
                    <a:pt x="175" y="861"/>
                  </a:cubicBezTo>
                  <a:cubicBezTo>
                    <a:pt x="241" y="785"/>
                    <a:pt x="274" y="716"/>
                    <a:pt x="297" y="643"/>
                  </a:cubicBezTo>
                  <a:cubicBezTo>
                    <a:pt x="324" y="567"/>
                    <a:pt x="330" y="495"/>
                    <a:pt x="327" y="419"/>
                  </a:cubicBezTo>
                  <a:cubicBezTo>
                    <a:pt x="324" y="343"/>
                    <a:pt x="311" y="270"/>
                    <a:pt x="278" y="198"/>
                  </a:cubicBezTo>
                  <a:cubicBezTo>
                    <a:pt x="245" y="125"/>
                    <a:pt x="198" y="43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5"/>
            <p:cNvSpPr/>
            <p:nvPr/>
          </p:nvSpPr>
          <p:spPr>
            <a:xfrm>
              <a:off x="1261776" y="2927604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7"/>
                    <a:pt x="43" y="149"/>
                    <a:pt x="27" y="228"/>
                  </a:cubicBezTo>
                  <a:cubicBezTo>
                    <a:pt x="11" y="298"/>
                    <a:pt x="1" y="367"/>
                    <a:pt x="4" y="440"/>
                  </a:cubicBezTo>
                  <a:cubicBezTo>
                    <a:pt x="11" y="509"/>
                    <a:pt x="20" y="578"/>
                    <a:pt x="47" y="647"/>
                  </a:cubicBezTo>
                  <a:cubicBezTo>
                    <a:pt x="70" y="720"/>
                    <a:pt x="109" y="789"/>
                    <a:pt x="175" y="862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6"/>
                    <a:pt x="327" y="423"/>
                  </a:cubicBezTo>
                  <a:cubicBezTo>
                    <a:pt x="324" y="347"/>
                    <a:pt x="311" y="271"/>
                    <a:pt x="278" y="199"/>
                  </a:cubicBezTo>
                  <a:cubicBezTo>
                    <a:pt x="245" y="130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5"/>
            <p:cNvSpPr/>
            <p:nvPr/>
          </p:nvSpPr>
          <p:spPr>
            <a:xfrm>
              <a:off x="1304565" y="286105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6"/>
                    <a:pt x="44" y="149"/>
                    <a:pt x="27" y="228"/>
                  </a:cubicBezTo>
                  <a:cubicBezTo>
                    <a:pt x="11" y="298"/>
                    <a:pt x="1" y="367"/>
                    <a:pt x="4" y="439"/>
                  </a:cubicBezTo>
                  <a:cubicBezTo>
                    <a:pt x="11" y="509"/>
                    <a:pt x="20" y="578"/>
                    <a:pt x="47" y="647"/>
                  </a:cubicBezTo>
                  <a:cubicBezTo>
                    <a:pt x="70" y="720"/>
                    <a:pt x="109" y="789"/>
                    <a:pt x="175" y="861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5"/>
                    <a:pt x="327" y="423"/>
                  </a:cubicBezTo>
                  <a:cubicBezTo>
                    <a:pt x="324" y="347"/>
                    <a:pt x="311" y="271"/>
                    <a:pt x="278" y="199"/>
                  </a:cubicBezTo>
                  <a:cubicBezTo>
                    <a:pt x="245" y="129"/>
                    <a:pt x="199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5"/>
            <p:cNvSpPr/>
            <p:nvPr/>
          </p:nvSpPr>
          <p:spPr>
            <a:xfrm>
              <a:off x="2127077" y="3132093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10" y="0"/>
                  </a:moveTo>
                  <a:cubicBezTo>
                    <a:pt x="70" y="86"/>
                    <a:pt x="44" y="148"/>
                    <a:pt x="27" y="228"/>
                  </a:cubicBezTo>
                  <a:cubicBezTo>
                    <a:pt x="11" y="297"/>
                    <a:pt x="1" y="366"/>
                    <a:pt x="4" y="439"/>
                  </a:cubicBezTo>
                  <a:cubicBezTo>
                    <a:pt x="11" y="508"/>
                    <a:pt x="20" y="577"/>
                    <a:pt x="47" y="646"/>
                  </a:cubicBezTo>
                  <a:cubicBezTo>
                    <a:pt x="70" y="719"/>
                    <a:pt x="110" y="788"/>
                    <a:pt x="175" y="861"/>
                  </a:cubicBezTo>
                  <a:cubicBezTo>
                    <a:pt x="241" y="788"/>
                    <a:pt x="274" y="719"/>
                    <a:pt x="298" y="643"/>
                  </a:cubicBezTo>
                  <a:cubicBezTo>
                    <a:pt x="324" y="571"/>
                    <a:pt x="330" y="495"/>
                    <a:pt x="327" y="422"/>
                  </a:cubicBezTo>
                  <a:cubicBezTo>
                    <a:pt x="324" y="346"/>
                    <a:pt x="311" y="271"/>
                    <a:pt x="278" y="198"/>
                  </a:cubicBezTo>
                  <a:cubicBezTo>
                    <a:pt x="245" y="129"/>
                    <a:pt x="199" y="46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35"/>
            <p:cNvSpPr/>
            <p:nvPr/>
          </p:nvSpPr>
          <p:spPr>
            <a:xfrm>
              <a:off x="1915610" y="317009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6"/>
                    <a:pt x="40" y="149"/>
                    <a:pt x="24" y="228"/>
                  </a:cubicBezTo>
                  <a:cubicBezTo>
                    <a:pt x="7" y="297"/>
                    <a:pt x="1" y="367"/>
                    <a:pt x="4" y="439"/>
                  </a:cubicBezTo>
                  <a:cubicBezTo>
                    <a:pt x="7" y="509"/>
                    <a:pt x="20" y="578"/>
                    <a:pt x="43" y="647"/>
                  </a:cubicBezTo>
                  <a:cubicBezTo>
                    <a:pt x="70" y="720"/>
                    <a:pt x="106" y="789"/>
                    <a:pt x="172" y="861"/>
                  </a:cubicBezTo>
                  <a:cubicBezTo>
                    <a:pt x="238" y="789"/>
                    <a:pt x="271" y="720"/>
                    <a:pt x="297" y="644"/>
                  </a:cubicBezTo>
                  <a:cubicBezTo>
                    <a:pt x="320" y="571"/>
                    <a:pt x="330" y="495"/>
                    <a:pt x="324" y="423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5"/>
            <p:cNvSpPr/>
            <p:nvPr/>
          </p:nvSpPr>
          <p:spPr>
            <a:xfrm>
              <a:off x="1673118" y="2991904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6"/>
                    <a:pt x="40" y="146"/>
                    <a:pt x="24" y="225"/>
                  </a:cubicBezTo>
                  <a:cubicBezTo>
                    <a:pt x="7" y="297"/>
                    <a:pt x="1" y="367"/>
                    <a:pt x="4" y="436"/>
                  </a:cubicBezTo>
                  <a:cubicBezTo>
                    <a:pt x="7" y="505"/>
                    <a:pt x="21" y="578"/>
                    <a:pt x="44" y="647"/>
                  </a:cubicBezTo>
                  <a:cubicBezTo>
                    <a:pt x="70" y="716"/>
                    <a:pt x="106" y="785"/>
                    <a:pt x="172" y="861"/>
                  </a:cubicBezTo>
                  <a:cubicBezTo>
                    <a:pt x="238" y="785"/>
                    <a:pt x="271" y="716"/>
                    <a:pt x="298" y="644"/>
                  </a:cubicBezTo>
                  <a:cubicBezTo>
                    <a:pt x="321" y="568"/>
                    <a:pt x="331" y="495"/>
                    <a:pt x="324" y="419"/>
                  </a:cubicBezTo>
                  <a:cubicBezTo>
                    <a:pt x="321" y="344"/>
                    <a:pt x="308" y="271"/>
                    <a:pt x="275" y="198"/>
                  </a:cubicBezTo>
                  <a:cubicBezTo>
                    <a:pt x="242" y="126"/>
                    <a:pt x="199" y="43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5"/>
            <p:cNvSpPr/>
            <p:nvPr/>
          </p:nvSpPr>
          <p:spPr>
            <a:xfrm>
              <a:off x="2046285" y="3151066"/>
              <a:ext cx="19030" cy="49709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1"/>
                  </a:moveTo>
                  <a:cubicBezTo>
                    <a:pt x="69" y="87"/>
                    <a:pt x="43" y="149"/>
                    <a:pt x="27" y="228"/>
                  </a:cubicBezTo>
                  <a:cubicBezTo>
                    <a:pt x="10" y="298"/>
                    <a:pt x="0" y="367"/>
                    <a:pt x="3" y="439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69" y="720"/>
                    <a:pt x="109" y="789"/>
                    <a:pt x="175" y="862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3" y="571"/>
                    <a:pt x="330" y="496"/>
                    <a:pt x="327" y="423"/>
                  </a:cubicBezTo>
                  <a:cubicBezTo>
                    <a:pt x="323" y="347"/>
                    <a:pt x="310" y="271"/>
                    <a:pt x="277" y="199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35"/>
            <p:cNvSpPr/>
            <p:nvPr/>
          </p:nvSpPr>
          <p:spPr>
            <a:xfrm>
              <a:off x="2174653" y="3469621"/>
              <a:ext cx="19030" cy="49709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1"/>
                  </a:moveTo>
                  <a:cubicBezTo>
                    <a:pt x="69" y="86"/>
                    <a:pt x="43" y="149"/>
                    <a:pt x="27" y="228"/>
                  </a:cubicBezTo>
                  <a:cubicBezTo>
                    <a:pt x="10" y="298"/>
                    <a:pt x="0" y="367"/>
                    <a:pt x="3" y="439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69" y="720"/>
                    <a:pt x="109" y="789"/>
                    <a:pt x="175" y="861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3" y="571"/>
                    <a:pt x="330" y="495"/>
                    <a:pt x="327" y="423"/>
                  </a:cubicBezTo>
                  <a:cubicBezTo>
                    <a:pt x="323" y="347"/>
                    <a:pt x="310" y="274"/>
                    <a:pt x="277" y="199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35"/>
            <p:cNvSpPr/>
            <p:nvPr/>
          </p:nvSpPr>
          <p:spPr>
            <a:xfrm>
              <a:off x="2217442" y="3403073"/>
              <a:ext cx="19030" cy="49709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0"/>
                  </a:moveTo>
                  <a:cubicBezTo>
                    <a:pt x="69" y="86"/>
                    <a:pt x="43" y="149"/>
                    <a:pt x="27" y="228"/>
                  </a:cubicBezTo>
                  <a:cubicBezTo>
                    <a:pt x="10" y="297"/>
                    <a:pt x="0" y="367"/>
                    <a:pt x="3" y="439"/>
                  </a:cubicBezTo>
                  <a:cubicBezTo>
                    <a:pt x="10" y="508"/>
                    <a:pt x="20" y="578"/>
                    <a:pt x="46" y="647"/>
                  </a:cubicBezTo>
                  <a:cubicBezTo>
                    <a:pt x="69" y="719"/>
                    <a:pt x="109" y="789"/>
                    <a:pt x="175" y="861"/>
                  </a:cubicBezTo>
                  <a:cubicBezTo>
                    <a:pt x="241" y="789"/>
                    <a:pt x="274" y="719"/>
                    <a:pt x="297" y="644"/>
                  </a:cubicBezTo>
                  <a:cubicBezTo>
                    <a:pt x="323" y="571"/>
                    <a:pt x="330" y="495"/>
                    <a:pt x="327" y="423"/>
                  </a:cubicBezTo>
                  <a:cubicBezTo>
                    <a:pt x="323" y="347"/>
                    <a:pt x="310" y="274"/>
                    <a:pt x="277" y="198"/>
                  </a:cubicBezTo>
                  <a:cubicBezTo>
                    <a:pt x="244" y="129"/>
                    <a:pt x="198" y="47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35"/>
            <p:cNvSpPr/>
            <p:nvPr/>
          </p:nvSpPr>
          <p:spPr>
            <a:xfrm>
              <a:off x="2165137" y="3212886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6"/>
                    <a:pt x="43" y="149"/>
                    <a:pt x="27" y="228"/>
                  </a:cubicBezTo>
                  <a:cubicBezTo>
                    <a:pt x="10" y="297"/>
                    <a:pt x="0" y="367"/>
                    <a:pt x="4" y="439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70" y="720"/>
                    <a:pt x="109" y="789"/>
                    <a:pt x="175" y="861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3" y="571"/>
                    <a:pt x="330" y="495"/>
                    <a:pt x="327" y="423"/>
                  </a:cubicBezTo>
                  <a:cubicBezTo>
                    <a:pt x="323" y="347"/>
                    <a:pt x="310" y="271"/>
                    <a:pt x="277" y="199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35"/>
            <p:cNvSpPr/>
            <p:nvPr/>
          </p:nvSpPr>
          <p:spPr>
            <a:xfrm>
              <a:off x="2253196" y="3486345"/>
              <a:ext cx="19030" cy="49709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6" y="1"/>
                  </a:moveTo>
                  <a:cubicBezTo>
                    <a:pt x="69" y="87"/>
                    <a:pt x="40" y="149"/>
                    <a:pt x="23" y="225"/>
                  </a:cubicBezTo>
                  <a:cubicBezTo>
                    <a:pt x="7" y="298"/>
                    <a:pt x="0" y="367"/>
                    <a:pt x="3" y="436"/>
                  </a:cubicBezTo>
                  <a:cubicBezTo>
                    <a:pt x="7" y="505"/>
                    <a:pt x="20" y="578"/>
                    <a:pt x="43" y="647"/>
                  </a:cubicBezTo>
                  <a:cubicBezTo>
                    <a:pt x="69" y="717"/>
                    <a:pt x="106" y="786"/>
                    <a:pt x="172" y="862"/>
                  </a:cubicBezTo>
                  <a:cubicBezTo>
                    <a:pt x="238" y="786"/>
                    <a:pt x="271" y="717"/>
                    <a:pt x="297" y="644"/>
                  </a:cubicBezTo>
                  <a:cubicBezTo>
                    <a:pt x="320" y="568"/>
                    <a:pt x="330" y="496"/>
                    <a:pt x="323" y="420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6"/>
                    <a:pt x="198" y="44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35"/>
            <p:cNvSpPr/>
            <p:nvPr/>
          </p:nvSpPr>
          <p:spPr>
            <a:xfrm>
              <a:off x="2136592" y="3372278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09" y="0"/>
                  </a:moveTo>
                  <a:cubicBezTo>
                    <a:pt x="70" y="86"/>
                    <a:pt x="43" y="149"/>
                    <a:pt x="27" y="224"/>
                  </a:cubicBezTo>
                  <a:cubicBezTo>
                    <a:pt x="10" y="297"/>
                    <a:pt x="1" y="366"/>
                    <a:pt x="4" y="436"/>
                  </a:cubicBezTo>
                  <a:cubicBezTo>
                    <a:pt x="10" y="505"/>
                    <a:pt x="20" y="577"/>
                    <a:pt x="47" y="647"/>
                  </a:cubicBezTo>
                  <a:cubicBezTo>
                    <a:pt x="70" y="716"/>
                    <a:pt x="109" y="785"/>
                    <a:pt x="175" y="861"/>
                  </a:cubicBezTo>
                  <a:cubicBezTo>
                    <a:pt x="241" y="785"/>
                    <a:pt x="274" y="716"/>
                    <a:pt x="297" y="643"/>
                  </a:cubicBezTo>
                  <a:cubicBezTo>
                    <a:pt x="324" y="567"/>
                    <a:pt x="330" y="495"/>
                    <a:pt x="327" y="419"/>
                  </a:cubicBezTo>
                  <a:cubicBezTo>
                    <a:pt x="324" y="347"/>
                    <a:pt x="311" y="271"/>
                    <a:pt x="278" y="198"/>
                  </a:cubicBezTo>
                  <a:cubicBezTo>
                    <a:pt x="245" y="126"/>
                    <a:pt x="198" y="43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35"/>
            <p:cNvSpPr/>
            <p:nvPr/>
          </p:nvSpPr>
          <p:spPr>
            <a:xfrm>
              <a:off x="1974950" y="3493380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7"/>
                    <a:pt x="43" y="149"/>
                    <a:pt x="27" y="229"/>
                  </a:cubicBezTo>
                  <a:cubicBezTo>
                    <a:pt x="10" y="298"/>
                    <a:pt x="0" y="367"/>
                    <a:pt x="4" y="440"/>
                  </a:cubicBezTo>
                  <a:cubicBezTo>
                    <a:pt x="10" y="509"/>
                    <a:pt x="20" y="578"/>
                    <a:pt x="47" y="647"/>
                  </a:cubicBezTo>
                  <a:cubicBezTo>
                    <a:pt x="70" y="720"/>
                    <a:pt x="109" y="789"/>
                    <a:pt x="175" y="862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6"/>
                    <a:pt x="327" y="423"/>
                  </a:cubicBezTo>
                  <a:cubicBezTo>
                    <a:pt x="324" y="347"/>
                    <a:pt x="310" y="275"/>
                    <a:pt x="277" y="199"/>
                  </a:cubicBezTo>
                  <a:cubicBezTo>
                    <a:pt x="244" y="130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35"/>
            <p:cNvSpPr/>
            <p:nvPr/>
          </p:nvSpPr>
          <p:spPr>
            <a:xfrm>
              <a:off x="2084288" y="3519677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10" y="0"/>
                  </a:moveTo>
                  <a:cubicBezTo>
                    <a:pt x="70" y="86"/>
                    <a:pt x="44" y="148"/>
                    <a:pt x="27" y="224"/>
                  </a:cubicBezTo>
                  <a:cubicBezTo>
                    <a:pt x="11" y="297"/>
                    <a:pt x="1" y="366"/>
                    <a:pt x="4" y="435"/>
                  </a:cubicBezTo>
                  <a:cubicBezTo>
                    <a:pt x="11" y="505"/>
                    <a:pt x="20" y="577"/>
                    <a:pt x="47" y="646"/>
                  </a:cubicBezTo>
                  <a:cubicBezTo>
                    <a:pt x="70" y="716"/>
                    <a:pt x="110" y="785"/>
                    <a:pt x="175" y="861"/>
                  </a:cubicBezTo>
                  <a:cubicBezTo>
                    <a:pt x="241" y="785"/>
                    <a:pt x="274" y="716"/>
                    <a:pt x="297" y="643"/>
                  </a:cubicBezTo>
                  <a:cubicBezTo>
                    <a:pt x="324" y="567"/>
                    <a:pt x="330" y="495"/>
                    <a:pt x="327" y="419"/>
                  </a:cubicBezTo>
                  <a:cubicBezTo>
                    <a:pt x="324" y="346"/>
                    <a:pt x="311" y="270"/>
                    <a:pt x="278" y="198"/>
                  </a:cubicBezTo>
                  <a:cubicBezTo>
                    <a:pt x="245" y="125"/>
                    <a:pt x="199" y="43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35"/>
            <p:cNvSpPr/>
            <p:nvPr/>
          </p:nvSpPr>
          <p:spPr>
            <a:xfrm>
              <a:off x="1977430" y="3060759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0"/>
                  </a:moveTo>
                  <a:cubicBezTo>
                    <a:pt x="70" y="86"/>
                    <a:pt x="40" y="149"/>
                    <a:pt x="23" y="228"/>
                  </a:cubicBezTo>
                  <a:cubicBezTo>
                    <a:pt x="7" y="297"/>
                    <a:pt x="0" y="366"/>
                    <a:pt x="4" y="439"/>
                  </a:cubicBezTo>
                  <a:cubicBezTo>
                    <a:pt x="7" y="508"/>
                    <a:pt x="20" y="578"/>
                    <a:pt x="43" y="647"/>
                  </a:cubicBezTo>
                  <a:cubicBezTo>
                    <a:pt x="70" y="719"/>
                    <a:pt x="106" y="789"/>
                    <a:pt x="172" y="861"/>
                  </a:cubicBezTo>
                  <a:cubicBezTo>
                    <a:pt x="238" y="789"/>
                    <a:pt x="271" y="719"/>
                    <a:pt x="297" y="643"/>
                  </a:cubicBezTo>
                  <a:cubicBezTo>
                    <a:pt x="320" y="571"/>
                    <a:pt x="330" y="495"/>
                    <a:pt x="324" y="423"/>
                  </a:cubicBezTo>
                  <a:cubicBezTo>
                    <a:pt x="320" y="347"/>
                    <a:pt x="307" y="271"/>
                    <a:pt x="274" y="198"/>
                  </a:cubicBezTo>
                  <a:cubicBezTo>
                    <a:pt x="241" y="129"/>
                    <a:pt x="198" y="47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35"/>
            <p:cNvSpPr/>
            <p:nvPr/>
          </p:nvSpPr>
          <p:spPr>
            <a:xfrm>
              <a:off x="1887065" y="3267670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0"/>
                  </a:moveTo>
                  <a:cubicBezTo>
                    <a:pt x="70" y="86"/>
                    <a:pt x="40" y="149"/>
                    <a:pt x="24" y="225"/>
                  </a:cubicBezTo>
                  <a:cubicBezTo>
                    <a:pt x="7" y="297"/>
                    <a:pt x="1" y="366"/>
                    <a:pt x="4" y="436"/>
                  </a:cubicBezTo>
                  <a:cubicBezTo>
                    <a:pt x="7" y="505"/>
                    <a:pt x="21" y="578"/>
                    <a:pt x="44" y="647"/>
                  </a:cubicBezTo>
                  <a:cubicBezTo>
                    <a:pt x="70" y="716"/>
                    <a:pt x="106" y="785"/>
                    <a:pt x="172" y="861"/>
                  </a:cubicBezTo>
                  <a:cubicBezTo>
                    <a:pt x="238" y="785"/>
                    <a:pt x="271" y="716"/>
                    <a:pt x="298" y="644"/>
                  </a:cubicBezTo>
                  <a:cubicBezTo>
                    <a:pt x="321" y="568"/>
                    <a:pt x="331" y="495"/>
                    <a:pt x="324" y="419"/>
                  </a:cubicBezTo>
                  <a:cubicBezTo>
                    <a:pt x="321" y="347"/>
                    <a:pt x="308" y="271"/>
                    <a:pt x="275" y="198"/>
                  </a:cubicBezTo>
                  <a:cubicBezTo>
                    <a:pt x="242" y="126"/>
                    <a:pt x="199" y="43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35"/>
            <p:cNvSpPr/>
            <p:nvPr/>
          </p:nvSpPr>
          <p:spPr>
            <a:xfrm>
              <a:off x="1770519" y="3236645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0" y="87"/>
                    <a:pt x="43" y="149"/>
                    <a:pt x="27" y="228"/>
                  </a:cubicBezTo>
                  <a:cubicBezTo>
                    <a:pt x="10" y="298"/>
                    <a:pt x="0" y="367"/>
                    <a:pt x="4" y="440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70" y="720"/>
                    <a:pt x="109" y="789"/>
                    <a:pt x="175" y="862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3" y="571"/>
                    <a:pt x="330" y="496"/>
                    <a:pt x="327" y="423"/>
                  </a:cubicBezTo>
                  <a:cubicBezTo>
                    <a:pt x="323" y="347"/>
                    <a:pt x="310" y="275"/>
                    <a:pt x="277" y="199"/>
                  </a:cubicBezTo>
                  <a:cubicBezTo>
                    <a:pt x="244" y="130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35"/>
            <p:cNvSpPr/>
            <p:nvPr/>
          </p:nvSpPr>
          <p:spPr>
            <a:xfrm>
              <a:off x="1818037" y="3536170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10" y="1"/>
                  </a:moveTo>
                  <a:cubicBezTo>
                    <a:pt x="70" y="87"/>
                    <a:pt x="44" y="149"/>
                    <a:pt x="27" y="229"/>
                  </a:cubicBezTo>
                  <a:cubicBezTo>
                    <a:pt x="11" y="298"/>
                    <a:pt x="1" y="367"/>
                    <a:pt x="4" y="440"/>
                  </a:cubicBezTo>
                  <a:cubicBezTo>
                    <a:pt x="11" y="509"/>
                    <a:pt x="21" y="578"/>
                    <a:pt x="47" y="647"/>
                  </a:cubicBezTo>
                  <a:cubicBezTo>
                    <a:pt x="70" y="720"/>
                    <a:pt x="110" y="789"/>
                    <a:pt x="176" y="862"/>
                  </a:cubicBezTo>
                  <a:cubicBezTo>
                    <a:pt x="241" y="789"/>
                    <a:pt x="274" y="720"/>
                    <a:pt x="298" y="644"/>
                  </a:cubicBezTo>
                  <a:cubicBezTo>
                    <a:pt x="324" y="571"/>
                    <a:pt x="331" y="496"/>
                    <a:pt x="327" y="423"/>
                  </a:cubicBezTo>
                  <a:cubicBezTo>
                    <a:pt x="324" y="347"/>
                    <a:pt x="311" y="275"/>
                    <a:pt x="278" y="199"/>
                  </a:cubicBezTo>
                  <a:cubicBezTo>
                    <a:pt x="245" y="130"/>
                    <a:pt x="199" y="47"/>
                    <a:pt x="1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35"/>
            <p:cNvSpPr/>
            <p:nvPr/>
          </p:nvSpPr>
          <p:spPr>
            <a:xfrm>
              <a:off x="1722943" y="3519677"/>
              <a:ext cx="19088" cy="49652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10" y="0"/>
                  </a:moveTo>
                  <a:cubicBezTo>
                    <a:pt x="70" y="86"/>
                    <a:pt x="44" y="148"/>
                    <a:pt x="27" y="224"/>
                  </a:cubicBezTo>
                  <a:cubicBezTo>
                    <a:pt x="11" y="297"/>
                    <a:pt x="1" y="366"/>
                    <a:pt x="4" y="435"/>
                  </a:cubicBezTo>
                  <a:cubicBezTo>
                    <a:pt x="11" y="505"/>
                    <a:pt x="21" y="577"/>
                    <a:pt x="47" y="646"/>
                  </a:cubicBezTo>
                  <a:cubicBezTo>
                    <a:pt x="70" y="716"/>
                    <a:pt x="110" y="785"/>
                    <a:pt x="176" y="861"/>
                  </a:cubicBezTo>
                  <a:cubicBezTo>
                    <a:pt x="242" y="785"/>
                    <a:pt x="275" y="716"/>
                    <a:pt x="298" y="643"/>
                  </a:cubicBezTo>
                  <a:cubicBezTo>
                    <a:pt x="324" y="567"/>
                    <a:pt x="331" y="495"/>
                    <a:pt x="327" y="419"/>
                  </a:cubicBezTo>
                  <a:cubicBezTo>
                    <a:pt x="324" y="346"/>
                    <a:pt x="311" y="270"/>
                    <a:pt x="278" y="198"/>
                  </a:cubicBezTo>
                  <a:cubicBezTo>
                    <a:pt x="245" y="125"/>
                    <a:pt x="199" y="43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35"/>
            <p:cNvSpPr/>
            <p:nvPr/>
          </p:nvSpPr>
          <p:spPr>
            <a:xfrm>
              <a:off x="1844276" y="3403073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0"/>
                  </a:moveTo>
                  <a:cubicBezTo>
                    <a:pt x="70" y="86"/>
                    <a:pt x="40" y="149"/>
                    <a:pt x="24" y="228"/>
                  </a:cubicBezTo>
                  <a:cubicBezTo>
                    <a:pt x="7" y="297"/>
                    <a:pt x="1" y="367"/>
                    <a:pt x="4" y="439"/>
                  </a:cubicBezTo>
                  <a:cubicBezTo>
                    <a:pt x="7" y="508"/>
                    <a:pt x="21" y="578"/>
                    <a:pt x="44" y="647"/>
                  </a:cubicBezTo>
                  <a:cubicBezTo>
                    <a:pt x="70" y="719"/>
                    <a:pt x="106" y="789"/>
                    <a:pt x="172" y="861"/>
                  </a:cubicBezTo>
                  <a:cubicBezTo>
                    <a:pt x="238" y="789"/>
                    <a:pt x="271" y="719"/>
                    <a:pt x="298" y="644"/>
                  </a:cubicBezTo>
                  <a:cubicBezTo>
                    <a:pt x="321" y="571"/>
                    <a:pt x="331" y="495"/>
                    <a:pt x="324" y="423"/>
                  </a:cubicBezTo>
                  <a:cubicBezTo>
                    <a:pt x="321" y="347"/>
                    <a:pt x="308" y="274"/>
                    <a:pt x="275" y="198"/>
                  </a:cubicBezTo>
                  <a:cubicBezTo>
                    <a:pt x="242" y="129"/>
                    <a:pt x="199" y="47"/>
                    <a:pt x="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35"/>
            <p:cNvSpPr/>
            <p:nvPr/>
          </p:nvSpPr>
          <p:spPr>
            <a:xfrm>
              <a:off x="1887065" y="3486345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7"/>
                    <a:pt x="40" y="149"/>
                    <a:pt x="24" y="225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5"/>
                    <a:pt x="21" y="578"/>
                    <a:pt x="44" y="647"/>
                  </a:cubicBezTo>
                  <a:cubicBezTo>
                    <a:pt x="70" y="717"/>
                    <a:pt x="106" y="786"/>
                    <a:pt x="172" y="862"/>
                  </a:cubicBezTo>
                  <a:cubicBezTo>
                    <a:pt x="238" y="786"/>
                    <a:pt x="271" y="717"/>
                    <a:pt x="298" y="644"/>
                  </a:cubicBezTo>
                  <a:cubicBezTo>
                    <a:pt x="321" y="568"/>
                    <a:pt x="331" y="496"/>
                    <a:pt x="324" y="420"/>
                  </a:cubicBezTo>
                  <a:cubicBezTo>
                    <a:pt x="321" y="347"/>
                    <a:pt x="308" y="271"/>
                    <a:pt x="275" y="199"/>
                  </a:cubicBezTo>
                  <a:cubicBezTo>
                    <a:pt x="242" y="126"/>
                    <a:pt x="199" y="44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35"/>
            <p:cNvSpPr/>
            <p:nvPr/>
          </p:nvSpPr>
          <p:spPr>
            <a:xfrm>
              <a:off x="1761004" y="3403073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0"/>
                  </a:moveTo>
                  <a:cubicBezTo>
                    <a:pt x="70" y="86"/>
                    <a:pt x="43" y="149"/>
                    <a:pt x="27" y="228"/>
                  </a:cubicBezTo>
                  <a:cubicBezTo>
                    <a:pt x="10" y="297"/>
                    <a:pt x="0" y="367"/>
                    <a:pt x="4" y="439"/>
                  </a:cubicBezTo>
                  <a:cubicBezTo>
                    <a:pt x="10" y="508"/>
                    <a:pt x="20" y="578"/>
                    <a:pt x="47" y="647"/>
                  </a:cubicBezTo>
                  <a:cubicBezTo>
                    <a:pt x="70" y="719"/>
                    <a:pt x="109" y="789"/>
                    <a:pt x="175" y="861"/>
                  </a:cubicBezTo>
                  <a:cubicBezTo>
                    <a:pt x="241" y="789"/>
                    <a:pt x="274" y="719"/>
                    <a:pt x="297" y="644"/>
                  </a:cubicBezTo>
                  <a:cubicBezTo>
                    <a:pt x="324" y="571"/>
                    <a:pt x="330" y="495"/>
                    <a:pt x="327" y="423"/>
                  </a:cubicBezTo>
                  <a:cubicBezTo>
                    <a:pt x="324" y="347"/>
                    <a:pt x="310" y="274"/>
                    <a:pt x="277" y="198"/>
                  </a:cubicBezTo>
                  <a:cubicBezTo>
                    <a:pt x="244" y="129"/>
                    <a:pt x="198" y="47"/>
                    <a:pt x="1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35"/>
            <p:cNvSpPr/>
            <p:nvPr/>
          </p:nvSpPr>
          <p:spPr>
            <a:xfrm>
              <a:off x="1808522" y="3331738"/>
              <a:ext cx="19088" cy="49709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10" y="1"/>
                  </a:moveTo>
                  <a:cubicBezTo>
                    <a:pt x="70" y="87"/>
                    <a:pt x="44" y="149"/>
                    <a:pt x="27" y="228"/>
                  </a:cubicBezTo>
                  <a:cubicBezTo>
                    <a:pt x="11" y="298"/>
                    <a:pt x="1" y="367"/>
                    <a:pt x="4" y="439"/>
                  </a:cubicBezTo>
                  <a:cubicBezTo>
                    <a:pt x="11" y="509"/>
                    <a:pt x="21" y="578"/>
                    <a:pt x="47" y="647"/>
                  </a:cubicBezTo>
                  <a:cubicBezTo>
                    <a:pt x="70" y="720"/>
                    <a:pt x="110" y="789"/>
                    <a:pt x="176" y="862"/>
                  </a:cubicBezTo>
                  <a:cubicBezTo>
                    <a:pt x="242" y="789"/>
                    <a:pt x="275" y="720"/>
                    <a:pt x="298" y="644"/>
                  </a:cubicBezTo>
                  <a:cubicBezTo>
                    <a:pt x="324" y="571"/>
                    <a:pt x="331" y="495"/>
                    <a:pt x="327" y="423"/>
                  </a:cubicBezTo>
                  <a:cubicBezTo>
                    <a:pt x="324" y="347"/>
                    <a:pt x="311" y="275"/>
                    <a:pt x="278" y="199"/>
                  </a:cubicBezTo>
                  <a:cubicBezTo>
                    <a:pt x="245" y="129"/>
                    <a:pt x="199" y="47"/>
                    <a:pt x="1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35"/>
            <p:cNvSpPr/>
            <p:nvPr/>
          </p:nvSpPr>
          <p:spPr>
            <a:xfrm>
              <a:off x="2006494" y="3292005"/>
              <a:ext cx="18742" cy="42674"/>
            </a:xfrm>
            <a:custGeom>
              <a:avLst/>
              <a:gdLst/>
              <a:ahLst/>
              <a:cxnLst/>
              <a:rect l="l" t="t" r="r" b="b"/>
              <a:pathLst>
                <a:path w="325" h="740" extrusionOk="0">
                  <a:moveTo>
                    <a:pt x="83" y="1"/>
                  </a:moveTo>
                  <a:cubicBezTo>
                    <a:pt x="50" y="90"/>
                    <a:pt x="34" y="149"/>
                    <a:pt x="24" y="208"/>
                  </a:cubicBezTo>
                  <a:cubicBezTo>
                    <a:pt x="11" y="261"/>
                    <a:pt x="1" y="311"/>
                    <a:pt x="1" y="363"/>
                  </a:cubicBezTo>
                  <a:cubicBezTo>
                    <a:pt x="1" y="413"/>
                    <a:pt x="1" y="469"/>
                    <a:pt x="14" y="528"/>
                  </a:cubicBezTo>
                  <a:cubicBezTo>
                    <a:pt x="24" y="591"/>
                    <a:pt x="40" y="657"/>
                    <a:pt x="83" y="739"/>
                  </a:cubicBezTo>
                  <a:cubicBezTo>
                    <a:pt x="169" y="696"/>
                    <a:pt x="225" y="644"/>
                    <a:pt x="261" y="584"/>
                  </a:cubicBezTo>
                  <a:cubicBezTo>
                    <a:pt x="298" y="522"/>
                    <a:pt x="317" y="446"/>
                    <a:pt x="324" y="373"/>
                  </a:cubicBezTo>
                  <a:cubicBezTo>
                    <a:pt x="324" y="297"/>
                    <a:pt x="308" y="222"/>
                    <a:pt x="271" y="156"/>
                  </a:cubicBezTo>
                  <a:cubicBezTo>
                    <a:pt x="228" y="90"/>
                    <a:pt x="172" y="30"/>
                    <a:pt x="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35"/>
            <p:cNvSpPr/>
            <p:nvPr/>
          </p:nvSpPr>
          <p:spPr>
            <a:xfrm>
              <a:off x="2037519" y="3408609"/>
              <a:ext cx="18511" cy="42443"/>
            </a:xfrm>
            <a:custGeom>
              <a:avLst/>
              <a:gdLst/>
              <a:ahLst/>
              <a:cxnLst/>
              <a:rect l="l" t="t" r="r" b="b"/>
              <a:pathLst>
                <a:path w="321" h="736" extrusionOk="0">
                  <a:moveTo>
                    <a:pt x="83" y="0"/>
                  </a:moveTo>
                  <a:cubicBezTo>
                    <a:pt x="50" y="86"/>
                    <a:pt x="33" y="149"/>
                    <a:pt x="20" y="205"/>
                  </a:cubicBezTo>
                  <a:cubicBezTo>
                    <a:pt x="7" y="261"/>
                    <a:pt x="0" y="310"/>
                    <a:pt x="0" y="363"/>
                  </a:cubicBezTo>
                  <a:cubicBezTo>
                    <a:pt x="0" y="412"/>
                    <a:pt x="0" y="465"/>
                    <a:pt x="10" y="528"/>
                  </a:cubicBezTo>
                  <a:cubicBezTo>
                    <a:pt x="20" y="590"/>
                    <a:pt x="37" y="653"/>
                    <a:pt x="83" y="736"/>
                  </a:cubicBezTo>
                  <a:cubicBezTo>
                    <a:pt x="169" y="696"/>
                    <a:pt x="221" y="643"/>
                    <a:pt x="258" y="581"/>
                  </a:cubicBezTo>
                  <a:cubicBezTo>
                    <a:pt x="297" y="518"/>
                    <a:pt x="317" y="445"/>
                    <a:pt x="320" y="369"/>
                  </a:cubicBezTo>
                  <a:cubicBezTo>
                    <a:pt x="320" y="297"/>
                    <a:pt x="304" y="218"/>
                    <a:pt x="268" y="152"/>
                  </a:cubicBezTo>
                  <a:cubicBezTo>
                    <a:pt x="228" y="86"/>
                    <a:pt x="169" y="30"/>
                    <a:pt x="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35"/>
            <p:cNvSpPr/>
            <p:nvPr/>
          </p:nvSpPr>
          <p:spPr>
            <a:xfrm>
              <a:off x="1633385" y="3517774"/>
              <a:ext cx="18511" cy="52304"/>
            </a:xfrm>
            <a:custGeom>
              <a:avLst/>
              <a:gdLst/>
              <a:ahLst/>
              <a:cxnLst/>
              <a:rect l="l" t="t" r="r" b="b"/>
              <a:pathLst>
                <a:path w="321" h="907" extrusionOk="0">
                  <a:moveTo>
                    <a:pt x="162" y="0"/>
                  </a:moveTo>
                  <a:cubicBezTo>
                    <a:pt x="96" y="73"/>
                    <a:pt x="63" y="152"/>
                    <a:pt x="34" y="224"/>
                  </a:cubicBezTo>
                  <a:cubicBezTo>
                    <a:pt x="14" y="300"/>
                    <a:pt x="1" y="379"/>
                    <a:pt x="1" y="452"/>
                  </a:cubicBezTo>
                  <a:cubicBezTo>
                    <a:pt x="1" y="528"/>
                    <a:pt x="7" y="604"/>
                    <a:pt x="34" y="679"/>
                  </a:cubicBezTo>
                  <a:cubicBezTo>
                    <a:pt x="57" y="752"/>
                    <a:pt x="96" y="831"/>
                    <a:pt x="162" y="907"/>
                  </a:cubicBezTo>
                  <a:cubicBezTo>
                    <a:pt x="231" y="831"/>
                    <a:pt x="264" y="752"/>
                    <a:pt x="287" y="679"/>
                  </a:cubicBezTo>
                  <a:cubicBezTo>
                    <a:pt x="311" y="604"/>
                    <a:pt x="320" y="528"/>
                    <a:pt x="320" y="452"/>
                  </a:cubicBezTo>
                  <a:cubicBezTo>
                    <a:pt x="320" y="379"/>
                    <a:pt x="314" y="300"/>
                    <a:pt x="287" y="224"/>
                  </a:cubicBezTo>
                  <a:cubicBezTo>
                    <a:pt x="264" y="152"/>
                    <a:pt x="228" y="73"/>
                    <a:pt x="1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5"/>
            <p:cNvSpPr/>
            <p:nvPr/>
          </p:nvSpPr>
          <p:spPr>
            <a:xfrm>
              <a:off x="2856801" y="3470140"/>
              <a:ext cx="47230" cy="48614"/>
            </a:xfrm>
            <a:custGeom>
              <a:avLst/>
              <a:gdLst/>
              <a:ahLst/>
              <a:cxnLst/>
              <a:rect l="l" t="t" r="r" b="b"/>
              <a:pathLst>
                <a:path w="819" h="843" extrusionOk="0">
                  <a:moveTo>
                    <a:pt x="352" y="1"/>
                  </a:moveTo>
                  <a:cubicBezTo>
                    <a:pt x="337" y="1"/>
                    <a:pt x="322" y="10"/>
                    <a:pt x="320" y="28"/>
                  </a:cubicBezTo>
                  <a:lnTo>
                    <a:pt x="287" y="279"/>
                  </a:lnTo>
                  <a:cubicBezTo>
                    <a:pt x="287" y="292"/>
                    <a:pt x="274" y="305"/>
                    <a:pt x="258" y="308"/>
                  </a:cubicBezTo>
                  <a:lnTo>
                    <a:pt x="40" y="354"/>
                  </a:lnTo>
                  <a:cubicBezTo>
                    <a:pt x="7" y="361"/>
                    <a:pt x="0" y="407"/>
                    <a:pt x="37" y="420"/>
                  </a:cubicBezTo>
                  <a:lnTo>
                    <a:pt x="228" y="500"/>
                  </a:lnTo>
                  <a:cubicBezTo>
                    <a:pt x="241" y="503"/>
                    <a:pt x="254" y="519"/>
                    <a:pt x="251" y="536"/>
                  </a:cubicBezTo>
                  <a:lnTo>
                    <a:pt x="211" y="803"/>
                  </a:lnTo>
                  <a:cubicBezTo>
                    <a:pt x="209" y="826"/>
                    <a:pt x="229" y="843"/>
                    <a:pt x="249" y="843"/>
                  </a:cubicBezTo>
                  <a:cubicBezTo>
                    <a:pt x="257" y="843"/>
                    <a:pt x="265" y="840"/>
                    <a:pt x="271" y="833"/>
                  </a:cubicBezTo>
                  <a:lnTo>
                    <a:pt x="459" y="622"/>
                  </a:lnTo>
                  <a:cubicBezTo>
                    <a:pt x="465" y="614"/>
                    <a:pt x="473" y="611"/>
                    <a:pt x="481" y="611"/>
                  </a:cubicBezTo>
                  <a:cubicBezTo>
                    <a:pt x="487" y="611"/>
                    <a:pt x="493" y="612"/>
                    <a:pt x="498" y="615"/>
                  </a:cubicBezTo>
                  <a:lnTo>
                    <a:pt x="762" y="721"/>
                  </a:lnTo>
                  <a:cubicBezTo>
                    <a:pt x="767" y="723"/>
                    <a:pt x="772" y="724"/>
                    <a:pt x="777" y="724"/>
                  </a:cubicBezTo>
                  <a:cubicBezTo>
                    <a:pt x="802" y="724"/>
                    <a:pt x="819" y="696"/>
                    <a:pt x="802" y="671"/>
                  </a:cubicBezTo>
                  <a:lnTo>
                    <a:pt x="653" y="444"/>
                  </a:lnTo>
                  <a:cubicBezTo>
                    <a:pt x="653" y="437"/>
                    <a:pt x="653" y="420"/>
                    <a:pt x="667" y="407"/>
                  </a:cubicBezTo>
                  <a:lnTo>
                    <a:pt x="799" y="265"/>
                  </a:lnTo>
                  <a:cubicBezTo>
                    <a:pt x="817" y="240"/>
                    <a:pt x="800" y="206"/>
                    <a:pt x="770" y="206"/>
                  </a:cubicBezTo>
                  <a:cubicBezTo>
                    <a:pt x="768" y="206"/>
                    <a:pt x="767" y="206"/>
                    <a:pt x="766" y="206"/>
                  </a:cubicBezTo>
                  <a:lnTo>
                    <a:pt x="558" y="252"/>
                  </a:lnTo>
                  <a:cubicBezTo>
                    <a:pt x="556" y="253"/>
                    <a:pt x="555" y="253"/>
                    <a:pt x="553" y="253"/>
                  </a:cubicBezTo>
                  <a:cubicBezTo>
                    <a:pt x="544" y="253"/>
                    <a:pt x="530" y="244"/>
                    <a:pt x="521" y="236"/>
                  </a:cubicBezTo>
                  <a:lnTo>
                    <a:pt x="380" y="15"/>
                  </a:lnTo>
                  <a:cubicBezTo>
                    <a:pt x="373" y="5"/>
                    <a:pt x="362" y="1"/>
                    <a:pt x="3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35"/>
            <p:cNvSpPr/>
            <p:nvPr/>
          </p:nvSpPr>
          <p:spPr>
            <a:xfrm>
              <a:off x="2968215" y="3445459"/>
              <a:ext cx="47979" cy="49363"/>
            </a:xfrm>
            <a:custGeom>
              <a:avLst/>
              <a:gdLst/>
              <a:ahLst/>
              <a:cxnLst/>
              <a:rect l="l" t="t" r="r" b="b"/>
              <a:pathLst>
                <a:path w="832" h="856" extrusionOk="0">
                  <a:moveTo>
                    <a:pt x="517" y="0"/>
                  </a:moveTo>
                  <a:cubicBezTo>
                    <a:pt x="508" y="0"/>
                    <a:pt x="498" y="4"/>
                    <a:pt x="489" y="14"/>
                  </a:cubicBezTo>
                  <a:lnTo>
                    <a:pt x="337" y="222"/>
                  </a:lnTo>
                  <a:cubicBezTo>
                    <a:pt x="332" y="232"/>
                    <a:pt x="321" y="236"/>
                    <a:pt x="311" y="236"/>
                  </a:cubicBezTo>
                  <a:cubicBezTo>
                    <a:pt x="307" y="236"/>
                    <a:pt x="304" y="236"/>
                    <a:pt x="301" y="235"/>
                  </a:cubicBezTo>
                  <a:lnTo>
                    <a:pt x="87" y="172"/>
                  </a:lnTo>
                  <a:cubicBezTo>
                    <a:pt x="83" y="171"/>
                    <a:pt x="80" y="171"/>
                    <a:pt x="76" y="171"/>
                  </a:cubicBezTo>
                  <a:cubicBezTo>
                    <a:pt x="49" y="171"/>
                    <a:pt x="29" y="205"/>
                    <a:pt x="47" y="225"/>
                  </a:cubicBezTo>
                  <a:lnTo>
                    <a:pt x="179" y="390"/>
                  </a:lnTo>
                  <a:cubicBezTo>
                    <a:pt x="189" y="403"/>
                    <a:pt x="189" y="420"/>
                    <a:pt x="179" y="433"/>
                  </a:cubicBezTo>
                  <a:lnTo>
                    <a:pt x="21" y="651"/>
                  </a:lnTo>
                  <a:cubicBezTo>
                    <a:pt x="1" y="677"/>
                    <a:pt x="21" y="705"/>
                    <a:pt x="46" y="705"/>
                  </a:cubicBezTo>
                  <a:cubicBezTo>
                    <a:pt x="50" y="705"/>
                    <a:pt x="53" y="705"/>
                    <a:pt x="57" y="703"/>
                  </a:cubicBezTo>
                  <a:lnTo>
                    <a:pt x="324" y="608"/>
                  </a:lnTo>
                  <a:cubicBezTo>
                    <a:pt x="327" y="607"/>
                    <a:pt x="331" y="607"/>
                    <a:pt x="334" y="607"/>
                  </a:cubicBezTo>
                  <a:cubicBezTo>
                    <a:pt x="345" y="607"/>
                    <a:pt x="355" y="611"/>
                    <a:pt x="360" y="621"/>
                  </a:cubicBezTo>
                  <a:lnTo>
                    <a:pt x="539" y="845"/>
                  </a:lnTo>
                  <a:cubicBezTo>
                    <a:pt x="545" y="853"/>
                    <a:pt x="554" y="856"/>
                    <a:pt x="563" y="856"/>
                  </a:cubicBezTo>
                  <a:cubicBezTo>
                    <a:pt x="581" y="856"/>
                    <a:pt x="601" y="841"/>
                    <a:pt x="601" y="819"/>
                  </a:cubicBezTo>
                  <a:lnTo>
                    <a:pt x="581" y="548"/>
                  </a:lnTo>
                  <a:cubicBezTo>
                    <a:pt x="588" y="522"/>
                    <a:pt x="598" y="512"/>
                    <a:pt x="614" y="505"/>
                  </a:cubicBezTo>
                  <a:lnTo>
                    <a:pt x="799" y="440"/>
                  </a:lnTo>
                  <a:cubicBezTo>
                    <a:pt x="832" y="430"/>
                    <a:pt x="829" y="383"/>
                    <a:pt x="799" y="374"/>
                  </a:cubicBezTo>
                  <a:lnTo>
                    <a:pt x="598" y="317"/>
                  </a:lnTo>
                  <a:cubicBezTo>
                    <a:pt x="585" y="314"/>
                    <a:pt x="571" y="301"/>
                    <a:pt x="571" y="288"/>
                  </a:cubicBezTo>
                  <a:lnTo>
                    <a:pt x="552" y="34"/>
                  </a:lnTo>
                  <a:cubicBezTo>
                    <a:pt x="550" y="13"/>
                    <a:pt x="534" y="0"/>
                    <a:pt x="5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35"/>
            <p:cNvSpPr/>
            <p:nvPr/>
          </p:nvSpPr>
          <p:spPr>
            <a:xfrm>
              <a:off x="2998606" y="3567598"/>
              <a:ext cx="39502" cy="36042"/>
            </a:xfrm>
            <a:custGeom>
              <a:avLst/>
              <a:gdLst/>
              <a:ahLst/>
              <a:cxnLst/>
              <a:rect l="l" t="t" r="r" b="b"/>
              <a:pathLst>
                <a:path w="685" h="625" extrusionOk="0">
                  <a:moveTo>
                    <a:pt x="129" y="1"/>
                  </a:moveTo>
                  <a:cubicBezTo>
                    <a:pt x="112" y="1"/>
                    <a:pt x="96" y="17"/>
                    <a:pt x="104" y="36"/>
                  </a:cubicBezTo>
                  <a:lnTo>
                    <a:pt x="163" y="224"/>
                  </a:lnTo>
                  <a:cubicBezTo>
                    <a:pt x="170" y="234"/>
                    <a:pt x="163" y="244"/>
                    <a:pt x="157" y="251"/>
                  </a:cubicBezTo>
                  <a:lnTo>
                    <a:pt x="21" y="360"/>
                  </a:lnTo>
                  <a:cubicBezTo>
                    <a:pt x="0" y="375"/>
                    <a:pt x="9" y="403"/>
                    <a:pt x="31" y="403"/>
                  </a:cubicBezTo>
                  <a:cubicBezTo>
                    <a:pt x="33" y="403"/>
                    <a:pt x="36" y="403"/>
                    <a:pt x="38" y="402"/>
                  </a:cubicBezTo>
                  <a:lnTo>
                    <a:pt x="203" y="393"/>
                  </a:lnTo>
                  <a:cubicBezTo>
                    <a:pt x="216" y="393"/>
                    <a:pt x="226" y="399"/>
                    <a:pt x="232" y="409"/>
                  </a:cubicBezTo>
                  <a:lnTo>
                    <a:pt x="298" y="607"/>
                  </a:lnTo>
                  <a:cubicBezTo>
                    <a:pt x="302" y="618"/>
                    <a:pt x="312" y="624"/>
                    <a:pt x="323" y="624"/>
                  </a:cubicBezTo>
                  <a:cubicBezTo>
                    <a:pt x="334" y="624"/>
                    <a:pt x="345" y="618"/>
                    <a:pt x="348" y="607"/>
                  </a:cubicBezTo>
                  <a:lnTo>
                    <a:pt x="407" y="396"/>
                  </a:lnTo>
                  <a:cubicBezTo>
                    <a:pt x="411" y="383"/>
                    <a:pt x="420" y="379"/>
                    <a:pt x="434" y="376"/>
                  </a:cubicBezTo>
                  <a:lnTo>
                    <a:pt x="651" y="360"/>
                  </a:lnTo>
                  <a:cubicBezTo>
                    <a:pt x="674" y="360"/>
                    <a:pt x="684" y="320"/>
                    <a:pt x="664" y="310"/>
                  </a:cubicBezTo>
                  <a:lnTo>
                    <a:pt x="483" y="201"/>
                  </a:lnTo>
                  <a:cubicBezTo>
                    <a:pt x="481" y="202"/>
                    <a:pt x="479" y="203"/>
                    <a:pt x="477" y="203"/>
                  </a:cubicBezTo>
                  <a:cubicBezTo>
                    <a:pt x="469" y="203"/>
                    <a:pt x="467" y="192"/>
                    <a:pt x="470" y="181"/>
                  </a:cubicBezTo>
                  <a:lnTo>
                    <a:pt x="513" y="36"/>
                  </a:lnTo>
                  <a:cubicBezTo>
                    <a:pt x="518" y="19"/>
                    <a:pt x="503" y="4"/>
                    <a:pt x="486" y="4"/>
                  </a:cubicBezTo>
                  <a:cubicBezTo>
                    <a:pt x="481" y="4"/>
                    <a:pt x="475" y="6"/>
                    <a:pt x="470" y="10"/>
                  </a:cubicBezTo>
                  <a:lnTo>
                    <a:pt x="341" y="109"/>
                  </a:lnTo>
                  <a:cubicBezTo>
                    <a:pt x="338" y="112"/>
                    <a:pt x="333" y="114"/>
                    <a:pt x="328" y="114"/>
                  </a:cubicBezTo>
                  <a:cubicBezTo>
                    <a:pt x="323" y="114"/>
                    <a:pt x="318" y="112"/>
                    <a:pt x="315" y="109"/>
                  </a:cubicBezTo>
                  <a:lnTo>
                    <a:pt x="140" y="3"/>
                  </a:lnTo>
                  <a:cubicBezTo>
                    <a:pt x="137" y="2"/>
                    <a:pt x="133" y="1"/>
                    <a:pt x="1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35"/>
            <p:cNvSpPr/>
            <p:nvPr/>
          </p:nvSpPr>
          <p:spPr>
            <a:xfrm>
              <a:off x="3079686" y="3494707"/>
              <a:ext cx="50805" cy="47633"/>
            </a:xfrm>
            <a:custGeom>
              <a:avLst/>
              <a:gdLst/>
              <a:ahLst/>
              <a:cxnLst/>
              <a:rect l="l" t="t" r="r" b="b"/>
              <a:pathLst>
                <a:path w="881" h="826" extrusionOk="0">
                  <a:moveTo>
                    <a:pt x="622" y="0"/>
                  </a:moveTo>
                  <a:cubicBezTo>
                    <a:pt x="615" y="0"/>
                    <a:pt x="607" y="3"/>
                    <a:pt x="601" y="8"/>
                  </a:cubicBezTo>
                  <a:lnTo>
                    <a:pt x="436" y="140"/>
                  </a:lnTo>
                  <a:cubicBezTo>
                    <a:pt x="430" y="143"/>
                    <a:pt x="423" y="145"/>
                    <a:pt x="416" y="145"/>
                  </a:cubicBezTo>
                  <a:cubicBezTo>
                    <a:pt x="410" y="145"/>
                    <a:pt x="405" y="144"/>
                    <a:pt x="400" y="143"/>
                  </a:cubicBezTo>
                  <a:lnTo>
                    <a:pt x="175" y="11"/>
                  </a:lnTo>
                  <a:cubicBezTo>
                    <a:pt x="170" y="7"/>
                    <a:pt x="164" y="6"/>
                    <a:pt x="158" y="6"/>
                  </a:cubicBezTo>
                  <a:cubicBezTo>
                    <a:pt x="137" y="6"/>
                    <a:pt x="118" y="28"/>
                    <a:pt x="126" y="54"/>
                  </a:cubicBezTo>
                  <a:lnTo>
                    <a:pt x="208" y="295"/>
                  </a:lnTo>
                  <a:cubicBezTo>
                    <a:pt x="215" y="308"/>
                    <a:pt x="208" y="324"/>
                    <a:pt x="198" y="334"/>
                  </a:cubicBezTo>
                  <a:lnTo>
                    <a:pt x="24" y="473"/>
                  </a:lnTo>
                  <a:cubicBezTo>
                    <a:pt x="0" y="492"/>
                    <a:pt x="17" y="535"/>
                    <a:pt x="50" y="535"/>
                  </a:cubicBezTo>
                  <a:lnTo>
                    <a:pt x="258" y="522"/>
                  </a:lnTo>
                  <a:cubicBezTo>
                    <a:pt x="274" y="522"/>
                    <a:pt x="287" y="532"/>
                    <a:pt x="291" y="548"/>
                  </a:cubicBezTo>
                  <a:lnTo>
                    <a:pt x="380" y="802"/>
                  </a:lnTo>
                  <a:cubicBezTo>
                    <a:pt x="385" y="818"/>
                    <a:pt x="398" y="826"/>
                    <a:pt x="412" y="826"/>
                  </a:cubicBezTo>
                  <a:cubicBezTo>
                    <a:pt x="426" y="826"/>
                    <a:pt x="441" y="818"/>
                    <a:pt x="446" y="802"/>
                  </a:cubicBezTo>
                  <a:lnTo>
                    <a:pt x="522" y="532"/>
                  </a:lnTo>
                  <a:cubicBezTo>
                    <a:pt x="528" y="519"/>
                    <a:pt x="538" y="506"/>
                    <a:pt x="551" y="506"/>
                  </a:cubicBezTo>
                  <a:lnTo>
                    <a:pt x="835" y="486"/>
                  </a:lnTo>
                  <a:cubicBezTo>
                    <a:pt x="868" y="483"/>
                    <a:pt x="881" y="440"/>
                    <a:pt x="851" y="423"/>
                  </a:cubicBezTo>
                  <a:lnTo>
                    <a:pt x="617" y="285"/>
                  </a:lnTo>
                  <a:cubicBezTo>
                    <a:pt x="601" y="268"/>
                    <a:pt x="597" y="252"/>
                    <a:pt x="601" y="235"/>
                  </a:cubicBezTo>
                  <a:lnTo>
                    <a:pt x="657" y="44"/>
                  </a:lnTo>
                  <a:cubicBezTo>
                    <a:pt x="662" y="19"/>
                    <a:pt x="643" y="0"/>
                    <a:pt x="6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35"/>
            <p:cNvSpPr/>
            <p:nvPr/>
          </p:nvSpPr>
          <p:spPr>
            <a:xfrm>
              <a:off x="3166591" y="3665114"/>
              <a:ext cx="47230" cy="48556"/>
            </a:xfrm>
            <a:custGeom>
              <a:avLst/>
              <a:gdLst/>
              <a:ahLst/>
              <a:cxnLst/>
              <a:rect l="l" t="t" r="r" b="b"/>
              <a:pathLst>
                <a:path w="819" h="842" extrusionOk="0">
                  <a:moveTo>
                    <a:pt x="352" y="0"/>
                  </a:moveTo>
                  <a:cubicBezTo>
                    <a:pt x="337" y="0"/>
                    <a:pt x="322" y="10"/>
                    <a:pt x="320" y="27"/>
                  </a:cubicBezTo>
                  <a:lnTo>
                    <a:pt x="287" y="278"/>
                  </a:lnTo>
                  <a:cubicBezTo>
                    <a:pt x="287" y="291"/>
                    <a:pt x="274" y="304"/>
                    <a:pt x="258" y="308"/>
                  </a:cubicBezTo>
                  <a:lnTo>
                    <a:pt x="40" y="354"/>
                  </a:lnTo>
                  <a:cubicBezTo>
                    <a:pt x="7" y="360"/>
                    <a:pt x="1" y="407"/>
                    <a:pt x="34" y="420"/>
                  </a:cubicBezTo>
                  <a:lnTo>
                    <a:pt x="228" y="499"/>
                  </a:lnTo>
                  <a:cubicBezTo>
                    <a:pt x="241" y="502"/>
                    <a:pt x="255" y="519"/>
                    <a:pt x="248" y="535"/>
                  </a:cubicBezTo>
                  <a:lnTo>
                    <a:pt x="212" y="802"/>
                  </a:lnTo>
                  <a:cubicBezTo>
                    <a:pt x="209" y="825"/>
                    <a:pt x="228" y="842"/>
                    <a:pt x="247" y="842"/>
                  </a:cubicBezTo>
                  <a:cubicBezTo>
                    <a:pt x="256" y="842"/>
                    <a:pt x="264" y="839"/>
                    <a:pt x="271" y="832"/>
                  </a:cubicBezTo>
                  <a:lnTo>
                    <a:pt x="459" y="621"/>
                  </a:lnTo>
                  <a:cubicBezTo>
                    <a:pt x="465" y="613"/>
                    <a:pt x="473" y="610"/>
                    <a:pt x="481" y="610"/>
                  </a:cubicBezTo>
                  <a:cubicBezTo>
                    <a:pt x="486" y="610"/>
                    <a:pt x="491" y="612"/>
                    <a:pt x="495" y="614"/>
                  </a:cubicBezTo>
                  <a:lnTo>
                    <a:pt x="759" y="720"/>
                  </a:lnTo>
                  <a:cubicBezTo>
                    <a:pt x="764" y="722"/>
                    <a:pt x="769" y="723"/>
                    <a:pt x="774" y="723"/>
                  </a:cubicBezTo>
                  <a:cubicBezTo>
                    <a:pt x="800" y="723"/>
                    <a:pt x="819" y="695"/>
                    <a:pt x="802" y="670"/>
                  </a:cubicBezTo>
                  <a:lnTo>
                    <a:pt x="654" y="443"/>
                  </a:lnTo>
                  <a:cubicBezTo>
                    <a:pt x="657" y="436"/>
                    <a:pt x="657" y="420"/>
                    <a:pt x="667" y="407"/>
                  </a:cubicBezTo>
                  <a:lnTo>
                    <a:pt x="799" y="265"/>
                  </a:lnTo>
                  <a:cubicBezTo>
                    <a:pt x="818" y="239"/>
                    <a:pt x="800" y="205"/>
                    <a:pt x="770" y="205"/>
                  </a:cubicBezTo>
                  <a:cubicBezTo>
                    <a:pt x="768" y="205"/>
                    <a:pt x="767" y="205"/>
                    <a:pt x="766" y="205"/>
                  </a:cubicBezTo>
                  <a:lnTo>
                    <a:pt x="558" y="252"/>
                  </a:lnTo>
                  <a:cubicBezTo>
                    <a:pt x="556" y="252"/>
                    <a:pt x="554" y="252"/>
                    <a:pt x="552" y="252"/>
                  </a:cubicBezTo>
                  <a:cubicBezTo>
                    <a:pt x="540" y="252"/>
                    <a:pt x="527" y="244"/>
                    <a:pt x="522" y="235"/>
                  </a:cubicBezTo>
                  <a:lnTo>
                    <a:pt x="380" y="14"/>
                  </a:lnTo>
                  <a:cubicBezTo>
                    <a:pt x="373" y="5"/>
                    <a:pt x="363" y="0"/>
                    <a:pt x="3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35"/>
            <p:cNvSpPr/>
            <p:nvPr/>
          </p:nvSpPr>
          <p:spPr>
            <a:xfrm>
              <a:off x="3250209" y="3565465"/>
              <a:ext cx="48037" cy="49363"/>
            </a:xfrm>
            <a:custGeom>
              <a:avLst/>
              <a:gdLst/>
              <a:ahLst/>
              <a:cxnLst/>
              <a:rect l="l" t="t" r="r" b="b"/>
              <a:pathLst>
                <a:path w="833" h="856" extrusionOk="0">
                  <a:moveTo>
                    <a:pt x="517" y="1"/>
                  </a:moveTo>
                  <a:cubicBezTo>
                    <a:pt x="507" y="1"/>
                    <a:pt x="497" y="6"/>
                    <a:pt x="490" y="17"/>
                  </a:cubicBezTo>
                  <a:lnTo>
                    <a:pt x="338" y="222"/>
                  </a:lnTo>
                  <a:cubicBezTo>
                    <a:pt x="330" y="232"/>
                    <a:pt x="319" y="236"/>
                    <a:pt x="308" y="236"/>
                  </a:cubicBezTo>
                  <a:cubicBezTo>
                    <a:pt x="305" y="236"/>
                    <a:pt x="302" y="236"/>
                    <a:pt x="298" y="235"/>
                  </a:cubicBezTo>
                  <a:lnTo>
                    <a:pt x="84" y="172"/>
                  </a:lnTo>
                  <a:cubicBezTo>
                    <a:pt x="81" y="172"/>
                    <a:pt x="79" y="172"/>
                    <a:pt x="76" y="172"/>
                  </a:cubicBezTo>
                  <a:cubicBezTo>
                    <a:pt x="48" y="172"/>
                    <a:pt x="30" y="204"/>
                    <a:pt x="48" y="225"/>
                  </a:cubicBezTo>
                  <a:lnTo>
                    <a:pt x="180" y="390"/>
                  </a:lnTo>
                  <a:cubicBezTo>
                    <a:pt x="186" y="403"/>
                    <a:pt x="186" y="420"/>
                    <a:pt x="180" y="433"/>
                  </a:cubicBezTo>
                  <a:lnTo>
                    <a:pt x="18" y="650"/>
                  </a:lnTo>
                  <a:cubicBezTo>
                    <a:pt x="1" y="677"/>
                    <a:pt x="21" y="705"/>
                    <a:pt x="45" y="705"/>
                  </a:cubicBezTo>
                  <a:cubicBezTo>
                    <a:pt x="48" y="705"/>
                    <a:pt x="51" y="704"/>
                    <a:pt x="54" y="703"/>
                  </a:cubicBezTo>
                  <a:lnTo>
                    <a:pt x="325" y="611"/>
                  </a:lnTo>
                  <a:cubicBezTo>
                    <a:pt x="328" y="609"/>
                    <a:pt x="331" y="608"/>
                    <a:pt x="334" y="608"/>
                  </a:cubicBezTo>
                  <a:cubicBezTo>
                    <a:pt x="343" y="608"/>
                    <a:pt x="354" y="614"/>
                    <a:pt x="361" y="621"/>
                  </a:cubicBezTo>
                  <a:lnTo>
                    <a:pt x="539" y="845"/>
                  </a:lnTo>
                  <a:cubicBezTo>
                    <a:pt x="546" y="852"/>
                    <a:pt x="554" y="856"/>
                    <a:pt x="562" y="856"/>
                  </a:cubicBezTo>
                  <a:cubicBezTo>
                    <a:pt x="580" y="856"/>
                    <a:pt x="599" y="841"/>
                    <a:pt x="599" y="819"/>
                  </a:cubicBezTo>
                  <a:lnTo>
                    <a:pt x="579" y="548"/>
                  </a:lnTo>
                  <a:cubicBezTo>
                    <a:pt x="589" y="528"/>
                    <a:pt x="602" y="512"/>
                    <a:pt x="612" y="509"/>
                  </a:cubicBezTo>
                  <a:lnTo>
                    <a:pt x="800" y="443"/>
                  </a:lnTo>
                  <a:cubicBezTo>
                    <a:pt x="833" y="430"/>
                    <a:pt x="826" y="383"/>
                    <a:pt x="800" y="377"/>
                  </a:cubicBezTo>
                  <a:lnTo>
                    <a:pt x="595" y="317"/>
                  </a:lnTo>
                  <a:cubicBezTo>
                    <a:pt x="585" y="314"/>
                    <a:pt x="572" y="301"/>
                    <a:pt x="572" y="288"/>
                  </a:cubicBezTo>
                  <a:lnTo>
                    <a:pt x="552" y="34"/>
                  </a:lnTo>
                  <a:cubicBezTo>
                    <a:pt x="548" y="14"/>
                    <a:pt x="533" y="1"/>
                    <a:pt x="5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35"/>
            <p:cNvSpPr/>
            <p:nvPr/>
          </p:nvSpPr>
          <p:spPr>
            <a:xfrm>
              <a:off x="3379038" y="3546723"/>
              <a:ext cx="38349" cy="38118"/>
            </a:xfrm>
            <a:custGeom>
              <a:avLst/>
              <a:gdLst/>
              <a:ahLst/>
              <a:cxnLst/>
              <a:rect l="l" t="t" r="r" b="b"/>
              <a:pathLst>
                <a:path w="665" h="661" extrusionOk="0">
                  <a:moveTo>
                    <a:pt x="225" y="1"/>
                  </a:moveTo>
                  <a:cubicBezTo>
                    <a:pt x="212" y="1"/>
                    <a:pt x="201" y="12"/>
                    <a:pt x="201" y="29"/>
                  </a:cubicBezTo>
                  <a:lnTo>
                    <a:pt x="201" y="227"/>
                  </a:lnTo>
                  <a:cubicBezTo>
                    <a:pt x="201" y="237"/>
                    <a:pt x="192" y="247"/>
                    <a:pt x="185" y="250"/>
                  </a:cubicBezTo>
                  <a:lnTo>
                    <a:pt x="23" y="309"/>
                  </a:lnTo>
                  <a:cubicBezTo>
                    <a:pt x="0" y="316"/>
                    <a:pt x="0" y="352"/>
                    <a:pt x="27" y="359"/>
                  </a:cubicBezTo>
                  <a:lnTo>
                    <a:pt x="185" y="398"/>
                  </a:lnTo>
                  <a:cubicBezTo>
                    <a:pt x="195" y="402"/>
                    <a:pt x="205" y="412"/>
                    <a:pt x="205" y="425"/>
                  </a:cubicBezTo>
                  <a:lnTo>
                    <a:pt x="205" y="633"/>
                  </a:lnTo>
                  <a:cubicBezTo>
                    <a:pt x="205" y="649"/>
                    <a:pt x="218" y="661"/>
                    <a:pt x="232" y="661"/>
                  </a:cubicBezTo>
                  <a:cubicBezTo>
                    <a:pt x="240" y="661"/>
                    <a:pt x="248" y="657"/>
                    <a:pt x="254" y="649"/>
                  </a:cubicBezTo>
                  <a:lnTo>
                    <a:pt x="376" y="468"/>
                  </a:lnTo>
                  <a:cubicBezTo>
                    <a:pt x="386" y="461"/>
                    <a:pt x="393" y="458"/>
                    <a:pt x="406" y="458"/>
                  </a:cubicBezTo>
                  <a:lnTo>
                    <a:pt x="620" y="514"/>
                  </a:lnTo>
                  <a:cubicBezTo>
                    <a:pt x="624" y="515"/>
                    <a:pt x="627" y="516"/>
                    <a:pt x="630" y="516"/>
                  </a:cubicBezTo>
                  <a:cubicBezTo>
                    <a:pt x="651" y="516"/>
                    <a:pt x="664" y="489"/>
                    <a:pt x="650" y="474"/>
                  </a:cubicBezTo>
                  <a:lnTo>
                    <a:pt x="515" y="313"/>
                  </a:lnTo>
                  <a:cubicBezTo>
                    <a:pt x="495" y="306"/>
                    <a:pt x="495" y="293"/>
                    <a:pt x="498" y="283"/>
                  </a:cubicBezTo>
                  <a:lnTo>
                    <a:pt x="584" y="161"/>
                  </a:lnTo>
                  <a:cubicBezTo>
                    <a:pt x="599" y="143"/>
                    <a:pt x="581" y="117"/>
                    <a:pt x="561" y="117"/>
                  </a:cubicBezTo>
                  <a:cubicBezTo>
                    <a:pt x="559" y="117"/>
                    <a:pt x="557" y="117"/>
                    <a:pt x="554" y="118"/>
                  </a:cubicBezTo>
                  <a:lnTo>
                    <a:pt x="403" y="174"/>
                  </a:lnTo>
                  <a:cubicBezTo>
                    <a:pt x="399" y="175"/>
                    <a:pt x="396" y="175"/>
                    <a:pt x="394" y="175"/>
                  </a:cubicBezTo>
                  <a:cubicBezTo>
                    <a:pt x="386" y="175"/>
                    <a:pt x="380" y="172"/>
                    <a:pt x="373" y="164"/>
                  </a:cubicBezTo>
                  <a:lnTo>
                    <a:pt x="248" y="13"/>
                  </a:lnTo>
                  <a:cubicBezTo>
                    <a:pt x="240" y="4"/>
                    <a:pt x="233" y="1"/>
                    <a:pt x="2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35"/>
            <p:cNvSpPr/>
            <p:nvPr/>
          </p:nvSpPr>
          <p:spPr>
            <a:xfrm>
              <a:off x="3530704" y="3440153"/>
              <a:ext cx="48037" cy="49479"/>
            </a:xfrm>
            <a:custGeom>
              <a:avLst/>
              <a:gdLst/>
              <a:ahLst/>
              <a:cxnLst/>
              <a:rect l="l" t="t" r="r" b="b"/>
              <a:pathLst>
                <a:path w="833" h="858" extrusionOk="0">
                  <a:moveTo>
                    <a:pt x="518" y="1"/>
                  </a:moveTo>
                  <a:cubicBezTo>
                    <a:pt x="508" y="1"/>
                    <a:pt x="498" y="6"/>
                    <a:pt x="490" y="17"/>
                  </a:cubicBezTo>
                  <a:lnTo>
                    <a:pt x="338" y="225"/>
                  </a:lnTo>
                  <a:cubicBezTo>
                    <a:pt x="331" y="232"/>
                    <a:pt x="321" y="237"/>
                    <a:pt x="310" y="237"/>
                  </a:cubicBezTo>
                  <a:cubicBezTo>
                    <a:pt x="306" y="237"/>
                    <a:pt x="302" y="237"/>
                    <a:pt x="299" y="235"/>
                  </a:cubicBezTo>
                  <a:lnTo>
                    <a:pt x="84" y="175"/>
                  </a:lnTo>
                  <a:cubicBezTo>
                    <a:pt x="81" y="174"/>
                    <a:pt x="77" y="174"/>
                    <a:pt x="73" y="174"/>
                  </a:cubicBezTo>
                  <a:cubicBezTo>
                    <a:pt x="47" y="174"/>
                    <a:pt x="31" y="205"/>
                    <a:pt x="48" y="228"/>
                  </a:cubicBezTo>
                  <a:lnTo>
                    <a:pt x="180" y="393"/>
                  </a:lnTo>
                  <a:cubicBezTo>
                    <a:pt x="187" y="406"/>
                    <a:pt x="187" y="423"/>
                    <a:pt x="180" y="433"/>
                  </a:cubicBezTo>
                  <a:lnTo>
                    <a:pt x="18" y="654"/>
                  </a:lnTo>
                  <a:cubicBezTo>
                    <a:pt x="0" y="678"/>
                    <a:pt x="23" y="707"/>
                    <a:pt x="48" y="707"/>
                  </a:cubicBezTo>
                  <a:cubicBezTo>
                    <a:pt x="50" y="707"/>
                    <a:pt x="52" y="707"/>
                    <a:pt x="55" y="706"/>
                  </a:cubicBezTo>
                  <a:lnTo>
                    <a:pt x="325" y="611"/>
                  </a:lnTo>
                  <a:cubicBezTo>
                    <a:pt x="327" y="610"/>
                    <a:pt x="330" y="609"/>
                    <a:pt x="333" y="609"/>
                  </a:cubicBezTo>
                  <a:cubicBezTo>
                    <a:pt x="342" y="609"/>
                    <a:pt x="354" y="614"/>
                    <a:pt x="361" y="624"/>
                  </a:cubicBezTo>
                  <a:lnTo>
                    <a:pt x="539" y="845"/>
                  </a:lnTo>
                  <a:cubicBezTo>
                    <a:pt x="546" y="854"/>
                    <a:pt x="555" y="858"/>
                    <a:pt x="564" y="858"/>
                  </a:cubicBezTo>
                  <a:cubicBezTo>
                    <a:pt x="582" y="858"/>
                    <a:pt x="599" y="843"/>
                    <a:pt x="599" y="822"/>
                  </a:cubicBezTo>
                  <a:lnTo>
                    <a:pt x="579" y="548"/>
                  </a:lnTo>
                  <a:cubicBezTo>
                    <a:pt x="589" y="528"/>
                    <a:pt x="596" y="512"/>
                    <a:pt x="612" y="508"/>
                  </a:cubicBezTo>
                  <a:lnTo>
                    <a:pt x="800" y="442"/>
                  </a:lnTo>
                  <a:cubicBezTo>
                    <a:pt x="833" y="429"/>
                    <a:pt x="826" y="383"/>
                    <a:pt x="800" y="377"/>
                  </a:cubicBezTo>
                  <a:lnTo>
                    <a:pt x="596" y="317"/>
                  </a:lnTo>
                  <a:cubicBezTo>
                    <a:pt x="586" y="314"/>
                    <a:pt x="572" y="301"/>
                    <a:pt x="572" y="291"/>
                  </a:cubicBezTo>
                  <a:lnTo>
                    <a:pt x="553" y="34"/>
                  </a:lnTo>
                  <a:cubicBezTo>
                    <a:pt x="549" y="13"/>
                    <a:pt x="533" y="1"/>
                    <a:pt x="5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35"/>
            <p:cNvSpPr/>
            <p:nvPr/>
          </p:nvSpPr>
          <p:spPr>
            <a:xfrm>
              <a:off x="3305974" y="3707154"/>
              <a:ext cx="50863" cy="47749"/>
            </a:xfrm>
            <a:custGeom>
              <a:avLst/>
              <a:gdLst/>
              <a:ahLst/>
              <a:cxnLst/>
              <a:rect l="l" t="t" r="r" b="b"/>
              <a:pathLst>
                <a:path w="882" h="828" extrusionOk="0">
                  <a:moveTo>
                    <a:pt x="621" y="0"/>
                  </a:moveTo>
                  <a:cubicBezTo>
                    <a:pt x="614" y="0"/>
                    <a:pt x="607" y="3"/>
                    <a:pt x="601" y="7"/>
                  </a:cubicBezTo>
                  <a:lnTo>
                    <a:pt x="436" y="139"/>
                  </a:lnTo>
                  <a:cubicBezTo>
                    <a:pt x="430" y="145"/>
                    <a:pt x="422" y="148"/>
                    <a:pt x="414" y="148"/>
                  </a:cubicBezTo>
                  <a:cubicBezTo>
                    <a:pt x="410" y="148"/>
                    <a:pt x="405" y="147"/>
                    <a:pt x="400" y="146"/>
                  </a:cubicBezTo>
                  <a:lnTo>
                    <a:pt x="176" y="11"/>
                  </a:lnTo>
                  <a:cubicBezTo>
                    <a:pt x="170" y="7"/>
                    <a:pt x="164" y="6"/>
                    <a:pt x="159" y="6"/>
                  </a:cubicBezTo>
                  <a:cubicBezTo>
                    <a:pt x="137" y="6"/>
                    <a:pt x="118" y="27"/>
                    <a:pt x="126" y="53"/>
                  </a:cubicBezTo>
                  <a:lnTo>
                    <a:pt x="209" y="298"/>
                  </a:lnTo>
                  <a:cubicBezTo>
                    <a:pt x="215" y="311"/>
                    <a:pt x="209" y="327"/>
                    <a:pt x="199" y="334"/>
                  </a:cubicBezTo>
                  <a:lnTo>
                    <a:pt x="24" y="476"/>
                  </a:lnTo>
                  <a:cubicBezTo>
                    <a:pt x="1" y="495"/>
                    <a:pt x="17" y="535"/>
                    <a:pt x="50" y="535"/>
                  </a:cubicBezTo>
                  <a:lnTo>
                    <a:pt x="258" y="525"/>
                  </a:lnTo>
                  <a:cubicBezTo>
                    <a:pt x="275" y="525"/>
                    <a:pt x="288" y="532"/>
                    <a:pt x="291" y="548"/>
                  </a:cubicBezTo>
                  <a:lnTo>
                    <a:pt x="380" y="805"/>
                  </a:lnTo>
                  <a:cubicBezTo>
                    <a:pt x="385" y="821"/>
                    <a:pt x="398" y="828"/>
                    <a:pt x="411" y="828"/>
                  </a:cubicBezTo>
                  <a:cubicBezTo>
                    <a:pt x="426" y="828"/>
                    <a:pt x="441" y="819"/>
                    <a:pt x="446" y="805"/>
                  </a:cubicBezTo>
                  <a:lnTo>
                    <a:pt x="522" y="532"/>
                  </a:lnTo>
                  <a:cubicBezTo>
                    <a:pt x="529" y="518"/>
                    <a:pt x="538" y="509"/>
                    <a:pt x="552" y="509"/>
                  </a:cubicBezTo>
                  <a:lnTo>
                    <a:pt x="835" y="485"/>
                  </a:lnTo>
                  <a:cubicBezTo>
                    <a:pt x="868" y="482"/>
                    <a:pt x="881" y="443"/>
                    <a:pt x="852" y="426"/>
                  </a:cubicBezTo>
                  <a:lnTo>
                    <a:pt x="618" y="284"/>
                  </a:lnTo>
                  <a:cubicBezTo>
                    <a:pt x="601" y="265"/>
                    <a:pt x="598" y="251"/>
                    <a:pt x="601" y="235"/>
                  </a:cubicBezTo>
                  <a:lnTo>
                    <a:pt x="657" y="47"/>
                  </a:lnTo>
                  <a:cubicBezTo>
                    <a:pt x="662" y="22"/>
                    <a:pt x="642" y="0"/>
                    <a:pt x="6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35"/>
            <p:cNvSpPr/>
            <p:nvPr/>
          </p:nvSpPr>
          <p:spPr>
            <a:xfrm>
              <a:off x="3272930" y="3787311"/>
              <a:ext cx="50805" cy="47749"/>
            </a:xfrm>
            <a:custGeom>
              <a:avLst/>
              <a:gdLst/>
              <a:ahLst/>
              <a:cxnLst/>
              <a:rect l="l" t="t" r="r" b="b"/>
              <a:pathLst>
                <a:path w="881" h="828" extrusionOk="0">
                  <a:moveTo>
                    <a:pt x="624" y="0"/>
                  </a:moveTo>
                  <a:cubicBezTo>
                    <a:pt x="617" y="0"/>
                    <a:pt x="610" y="3"/>
                    <a:pt x="604" y="9"/>
                  </a:cubicBezTo>
                  <a:lnTo>
                    <a:pt x="439" y="141"/>
                  </a:lnTo>
                  <a:cubicBezTo>
                    <a:pt x="431" y="145"/>
                    <a:pt x="423" y="146"/>
                    <a:pt x="415" y="146"/>
                  </a:cubicBezTo>
                  <a:cubicBezTo>
                    <a:pt x="410" y="146"/>
                    <a:pt x="405" y="146"/>
                    <a:pt x="399" y="144"/>
                  </a:cubicBezTo>
                  <a:lnTo>
                    <a:pt x="178" y="12"/>
                  </a:lnTo>
                  <a:cubicBezTo>
                    <a:pt x="171" y="9"/>
                    <a:pt x="164" y="7"/>
                    <a:pt x="158" y="7"/>
                  </a:cubicBezTo>
                  <a:cubicBezTo>
                    <a:pt x="136" y="7"/>
                    <a:pt x="118" y="26"/>
                    <a:pt x="129" y="52"/>
                  </a:cubicBezTo>
                  <a:lnTo>
                    <a:pt x="211" y="296"/>
                  </a:lnTo>
                  <a:cubicBezTo>
                    <a:pt x="214" y="309"/>
                    <a:pt x="211" y="326"/>
                    <a:pt x="198" y="332"/>
                  </a:cubicBezTo>
                  <a:lnTo>
                    <a:pt x="23" y="474"/>
                  </a:lnTo>
                  <a:cubicBezTo>
                    <a:pt x="0" y="494"/>
                    <a:pt x="17" y="537"/>
                    <a:pt x="50" y="537"/>
                  </a:cubicBezTo>
                  <a:lnTo>
                    <a:pt x="261" y="523"/>
                  </a:lnTo>
                  <a:cubicBezTo>
                    <a:pt x="277" y="523"/>
                    <a:pt x="287" y="530"/>
                    <a:pt x="294" y="547"/>
                  </a:cubicBezTo>
                  <a:lnTo>
                    <a:pt x="379" y="804"/>
                  </a:lnTo>
                  <a:cubicBezTo>
                    <a:pt x="386" y="820"/>
                    <a:pt x="399" y="827"/>
                    <a:pt x="412" y="827"/>
                  </a:cubicBezTo>
                  <a:cubicBezTo>
                    <a:pt x="426" y="827"/>
                    <a:pt x="440" y="819"/>
                    <a:pt x="445" y="804"/>
                  </a:cubicBezTo>
                  <a:lnTo>
                    <a:pt x="524" y="530"/>
                  </a:lnTo>
                  <a:cubicBezTo>
                    <a:pt x="528" y="520"/>
                    <a:pt x="541" y="507"/>
                    <a:pt x="551" y="507"/>
                  </a:cubicBezTo>
                  <a:lnTo>
                    <a:pt x="838" y="487"/>
                  </a:lnTo>
                  <a:cubicBezTo>
                    <a:pt x="871" y="481"/>
                    <a:pt x="881" y="441"/>
                    <a:pt x="854" y="424"/>
                  </a:cubicBezTo>
                  <a:lnTo>
                    <a:pt x="617" y="283"/>
                  </a:lnTo>
                  <a:cubicBezTo>
                    <a:pt x="604" y="263"/>
                    <a:pt x="597" y="246"/>
                    <a:pt x="604" y="233"/>
                  </a:cubicBezTo>
                  <a:lnTo>
                    <a:pt x="656" y="45"/>
                  </a:lnTo>
                  <a:cubicBezTo>
                    <a:pt x="661" y="21"/>
                    <a:pt x="643" y="0"/>
                    <a:pt x="6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35"/>
            <p:cNvSpPr/>
            <p:nvPr/>
          </p:nvSpPr>
          <p:spPr>
            <a:xfrm>
              <a:off x="3365544" y="3865739"/>
              <a:ext cx="50978" cy="47633"/>
            </a:xfrm>
            <a:custGeom>
              <a:avLst/>
              <a:gdLst/>
              <a:ahLst/>
              <a:cxnLst/>
              <a:rect l="l" t="t" r="r" b="b"/>
              <a:pathLst>
                <a:path w="884" h="826" extrusionOk="0">
                  <a:moveTo>
                    <a:pt x="623" y="0"/>
                  </a:moveTo>
                  <a:cubicBezTo>
                    <a:pt x="616" y="0"/>
                    <a:pt x="610" y="3"/>
                    <a:pt x="604" y="8"/>
                  </a:cubicBezTo>
                  <a:lnTo>
                    <a:pt x="439" y="140"/>
                  </a:lnTo>
                  <a:cubicBezTo>
                    <a:pt x="431" y="145"/>
                    <a:pt x="425" y="147"/>
                    <a:pt x="419" y="147"/>
                  </a:cubicBezTo>
                  <a:cubicBezTo>
                    <a:pt x="414" y="147"/>
                    <a:pt x="408" y="146"/>
                    <a:pt x="402" y="143"/>
                  </a:cubicBezTo>
                  <a:lnTo>
                    <a:pt x="178" y="11"/>
                  </a:lnTo>
                  <a:cubicBezTo>
                    <a:pt x="172" y="7"/>
                    <a:pt x="166" y="6"/>
                    <a:pt x="159" y="6"/>
                  </a:cubicBezTo>
                  <a:cubicBezTo>
                    <a:pt x="137" y="6"/>
                    <a:pt x="118" y="28"/>
                    <a:pt x="129" y="54"/>
                  </a:cubicBezTo>
                  <a:lnTo>
                    <a:pt x="211" y="298"/>
                  </a:lnTo>
                  <a:cubicBezTo>
                    <a:pt x="214" y="308"/>
                    <a:pt x="211" y="324"/>
                    <a:pt x="198" y="334"/>
                  </a:cubicBezTo>
                  <a:lnTo>
                    <a:pt x="26" y="473"/>
                  </a:lnTo>
                  <a:cubicBezTo>
                    <a:pt x="0" y="496"/>
                    <a:pt x="17" y="535"/>
                    <a:pt x="50" y="535"/>
                  </a:cubicBezTo>
                  <a:lnTo>
                    <a:pt x="261" y="522"/>
                  </a:lnTo>
                  <a:cubicBezTo>
                    <a:pt x="277" y="522"/>
                    <a:pt x="290" y="532"/>
                    <a:pt x="294" y="549"/>
                  </a:cubicBezTo>
                  <a:lnTo>
                    <a:pt x="379" y="802"/>
                  </a:lnTo>
                  <a:cubicBezTo>
                    <a:pt x="386" y="819"/>
                    <a:pt x="400" y="826"/>
                    <a:pt x="414" y="826"/>
                  </a:cubicBezTo>
                  <a:cubicBezTo>
                    <a:pt x="428" y="826"/>
                    <a:pt x="442" y="818"/>
                    <a:pt x="445" y="802"/>
                  </a:cubicBezTo>
                  <a:lnTo>
                    <a:pt x="524" y="532"/>
                  </a:lnTo>
                  <a:cubicBezTo>
                    <a:pt x="528" y="519"/>
                    <a:pt x="541" y="506"/>
                    <a:pt x="554" y="506"/>
                  </a:cubicBezTo>
                  <a:lnTo>
                    <a:pt x="838" y="486"/>
                  </a:lnTo>
                  <a:cubicBezTo>
                    <a:pt x="871" y="483"/>
                    <a:pt x="884" y="440"/>
                    <a:pt x="854" y="423"/>
                  </a:cubicBezTo>
                  <a:lnTo>
                    <a:pt x="620" y="285"/>
                  </a:lnTo>
                  <a:cubicBezTo>
                    <a:pt x="604" y="265"/>
                    <a:pt x="600" y="248"/>
                    <a:pt x="604" y="235"/>
                  </a:cubicBezTo>
                  <a:lnTo>
                    <a:pt x="656" y="44"/>
                  </a:lnTo>
                  <a:cubicBezTo>
                    <a:pt x="664" y="19"/>
                    <a:pt x="644" y="0"/>
                    <a:pt x="6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35"/>
            <p:cNvSpPr/>
            <p:nvPr/>
          </p:nvSpPr>
          <p:spPr>
            <a:xfrm>
              <a:off x="3438148" y="3780391"/>
              <a:ext cx="50863" cy="47749"/>
            </a:xfrm>
            <a:custGeom>
              <a:avLst/>
              <a:gdLst/>
              <a:ahLst/>
              <a:cxnLst/>
              <a:rect l="l" t="t" r="r" b="b"/>
              <a:pathLst>
                <a:path w="882" h="828" extrusionOk="0">
                  <a:moveTo>
                    <a:pt x="621" y="0"/>
                  </a:moveTo>
                  <a:cubicBezTo>
                    <a:pt x="614" y="0"/>
                    <a:pt x="607" y="2"/>
                    <a:pt x="601" y="7"/>
                  </a:cubicBezTo>
                  <a:lnTo>
                    <a:pt x="436" y="139"/>
                  </a:lnTo>
                  <a:cubicBezTo>
                    <a:pt x="430" y="145"/>
                    <a:pt x="422" y="147"/>
                    <a:pt x="414" y="147"/>
                  </a:cubicBezTo>
                  <a:cubicBezTo>
                    <a:pt x="410" y="147"/>
                    <a:pt x="405" y="147"/>
                    <a:pt x="400" y="145"/>
                  </a:cubicBezTo>
                  <a:lnTo>
                    <a:pt x="176" y="14"/>
                  </a:lnTo>
                  <a:cubicBezTo>
                    <a:pt x="170" y="10"/>
                    <a:pt x="163" y="8"/>
                    <a:pt x="157" y="8"/>
                  </a:cubicBezTo>
                  <a:cubicBezTo>
                    <a:pt x="136" y="8"/>
                    <a:pt x="119" y="28"/>
                    <a:pt x="126" y="53"/>
                  </a:cubicBezTo>
                  <a:lnTo>
                    <a:pt x="209" y="297"/>
                  </a:lnTo>
                  <a:cubicBezTo>
                    <a:pt x="215" y="310"/>
                    <a:pt x="209" y="327"/>
                    <a:pt x="199" y="333"/>
                  </a:cubicBezTo>
                  <a:lnTo>
                    <a:pt x="24" y="475"/>
                  </a:lnTo>
                  <a:cubicBezTo>
                    <a:pt x="1" y="495"/>
                    <a:pt x="17" y="535"/>
                    <a:pt x="50" y="535"/>
                  </a:cubicBezTo>
                  <a:lnTo>
                    <a:pt x="258" y="525"/>
                  </a:lnTo>
                  <a:cubicBezTo>
                    <a:pt x="275" y="525"/>
                    <a:pt x="288" y="531"/>
                    <a:pt x="291" y="548"/>
                  </a:cubicBezTo>
                  <a:lnTo>
                    <a:pt x="380" y="805"/>
                  </a:lnTo>
                  <a:cubicBezTo>
                    <a:pt x="385" y="821"/>
                    <a:pt x="398" y="827"/>
                    <a:pt x="411" y="827"/>
                  </a:cubicBezTo>
                  <a:cubicBezTo>
                    <a:pt x="426" y="827"/>
                    <a:pt x="441" y="819"/>
                    <a:pt x="446" y="805"/>
                  </a:cubicBezTo>
                  <a:lnTo>
                    <a:pt x="522" y="531"/>
                  </a:lnTo>
                  <a:cubicBezTo>
                    <a:pt x="529" y="518"/>
                    <a:pt x="538" y="508"/>
                    <a:pt x="552" y="508"/>
                  </a:cubicBezTo>
                  <a:lnTo>
                    <a:pt x="835" y="485"/>
                  </a:lnTo>
                  <a:cubicBezTo>
                    <a:pt x="868" y="482"/>
                    <a:pt x="881" y="442"/>
                    <a:pt x="852" y="426"/>
                  </a:cubicBezTo>
                  <a:lnTo>
                    <a:pt x="618" y="284"/>
                  </a:lnTo>
                  <a:cubicBezTo>
                    <a:pt x="608" y="264"/>
                    <a:pt x="598" y="248"/>
                    <a:pt x="601" y="235"/>
                  </a:cubicBezTo>
                  <a:lnTo>
                    <a:pt x="657" y="47"/>
                  </a:lnTo>
                  <a:cubicBezTo>
                    <a:pt x="662" y="21"/>
                    <a:pt x="642" y="0"/>
                    <a:pt x="6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35"/>
            <p:cNvSpPr/>
            <p:nvPr/>
          </p:nvSpPr>
          <p:spPr>
            <a:xfrm>
              <a:off x="3212264" y="3882636"/>
              <a:ext cx="50978" cy="47691"/>
            </a:xfrm>
            <a:custGeom>
              <a:avLst/>
              <a:gdLst/>
              <a:ahLst/>
              <a:cxnLst/>
              <a:rect l="l" t="t" r="r" b="b"/>
              <a:pathLst>
                <a:path w="884" h="827" extrusionOk="0">
                  <a:moveTo>
                    <a:pt x="623" y="1"/>
                  </a:moveTo>
                  <a:cubicBezTo>
                    <a:pt x="616" y="1"/>
                    <a:pt x="609" y="3"/>
                    <a:pt x="604" y="8"/>
                  </a:cubicBezTo>
                  <a:lnTo>
                    <a:pt x="439" y="140"/>
                  </a:lnTo>
                  <a:cubicBezTo>
                    <a:pt x="431" y="144"/>
                    <a:pt x="423" y="146"/>
                    <a:pt x="415" y="146"/>
                  </a:cubicBezTo>
                  <a:cubicBezTo>
                    <a:pt x="410" y="146"/>
                    <a:pt x="405" y="145"/>
                    <a:pt x="399" y="143"/>
                  </a:cubicBezTo>
                  <a:lnTo>
                    <a:pt x="178" y="11"/>
                  </a:lnTo>
                  <a:cubicBezTo>
                    <a:pt x="172" y="8"/>
                    <a:pt x="165" y="6"/>
                    <a:pt x="159" y="6"/>
                  </a:cubicBezTo>
                  <a:cubicBezTo>
                    <a:pt x="137" y="6"/>
                    <a:pt x="118" y="28"/>
                    <a:pt x="129" y="54"/>
                  </a:cubicBezTo>
                  <a:lnTo>
                    <a:pt x="211" y="295"/>
                  </a:lnTo>
                  <a:cubicBezTo>
                    <a:pt x="214" y="308"/>
                    <a:pt x="211" y="325"/>
                    <a:pt x="198" y="335"/>
                  </a:cubicBezTo>
                  <a:lnTo>
                    <a:pt x="26" y="473"/>
                  </a:lnTo>
                  <a:cubicBezTo>
                    <a:pt x="0" y="493"/>
                    <a:pt x="17" y="536"/>
                    <a:pt x="50" y="536"/>
                  </a:cubicBezTo>
                  <a:lnTo>
                    <a:pt x="261" y="523"/>
                  </a:lnTo>
                  <a:cubicBezTo>
                    <a:pt x="277" y="523"/>
                    <a:pt x="290" y="533"/>
                    <a:pt x="294" y="549"/>
                  </a:cubicBezTo>
                  <a:lnTo>
                    <a:pt x="379" y="803"/>
                  </a:lnTo>
                  <a:cubicBezTo>
                    <a:pt x="386" y="819"/>
                    <a:pt x="400" y="826"/>
                    <a:pt x="414" y="826"/>
                  </a:cubicBezTo>
                  <a:cubicBezTo>
                    <a:pt x="428" y="826"/>
                    <a:pt x="442" y="818"/>
                    <a:pt x="445" y="803"/>
                  </a:cubicBezTo>
                  <a:lnTo>
                    <a:pt x="524" y="533"/>
                  </a:lnTo>
                  <a:cubicBezTo>
                    <a:pt x="528" y="519"/>
                    <a:pt x="541" y="506"/>
                    <a:pt x="554" y="506"/>
                  </a:cubicBezTo>
                  <a:lnTo>
                    <a:pt x="838" y="486"/>
                  </a:lnTo>
                  <a:cubicBezTo>
                    <a:pt x="871" y="483"/>
                    <a:pt x="884" y="440"/>
                    <a:pt x="854" y="424"/>
                  </a:cubicBezTo>
                  <a:lnTo>
                    <a:pt x="620" y="285"/>
                  </a:lnTo>
                  <a:cubicBezTo>
                    <a:pt x="607" y="262"/>
                    <a:pt x="600" y="246"/>
                    <a:pt x="604" y="236"/>
                  </a:cubicBezTo>
                  <a:lnTo>
                    <a:pt x="656" y="44"/>
                  </a:lnTo>
                  <a:cubicBezTo>
                    <a:pt x="664" y="20"/>
                    <a:pt x="644" y="1"/>
                    <a:pt x="6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35"/>
            <p:cNvSpPr/>
            <p:nvPr/>
          </p:nvSpPr>
          <p:spPr>
            <a:xfrm>
              <a:off x="3643732" y="3484211"/>
              <a:ext cx="50863" cy="47691"/>
            </a:xfrm>
            <a:custGeom>
              <a:avLst/>
              <a:gdLst/>
              <a:ahLst/>
              <a:cxnLst/>
              <a:rect l="l" t="t" r="r" b="b"/>
              <a:pathLst>
                <a:path w="882" h="827" extrusionOk="0">
                  <a:moveTo>
                    <a:pt x="624" y="1"/>
                  </a:moveTo>
                  <a:cubicBezTo>
                    <a:pt x="617" y="1"/>
                    <a:pt x="610" y="3"/>
                    <a:pt x="604" y="8"/>
                  </a:cubicBezTo>
                  <a:lnTo>
                    <a:pt x="439" y="140"/>
                  </a:lnTo>
                  <a:cubicBezTo>
                    <a:pt x="432" y="144"/>
                    <a:pt x="424" y="146"/>
                    <a:pt x="416" y="146"/>
                  </a:cubicBezTo>
                  <a:cubicBezTo>
                    <a:pt x="411" y="146"/>
                    <a:pt x="405" y="145"/>
                    <a:pt x="400" y="143"/>
                  </a:cubicBezTo>
                  <a:lnTo>
                    <a:pt x="179" y="12"/>
                  </a:lnTo>
                  <a:cubicBezTo>
                    <a:pt x="173" y="8"/>
                    <a:pt x="166" y="6"/>
                    <a:pt x="160" y="6"/>
                  </a:cubicBezTo>
                  <a:cubicBezTo>
                    <a:pt x="137" y="6"/>
                    <a:pt x="119" y="28"/>
                    <a:pt x="129" y="54"/>
                  </a:cubicBezTo>
                  <a:lnTo>
                    <a:pt x="212" y="295"/>
                  </a:lnTo>
                  <a:cubicBezTo>
                    <a:pt x="215" y="308"/>
                    <a:pt x="212" y="325"/>
                    <a:pt x="199" y="335"/>
                  </a:cubicBezTo>
                  <a:lnTo>
                    <a:pt x="24" y="473"/>
                  </a:lnTo>
                  <a:cubicBezTo>
                    <a:pt x="1" y="493"/>
                    <a:pt x="17" y="536"/>
                    <a:pt x="50" y="536"/>
                  </a:cubicBezTo>
                  <a:lnTo>
                    <a:pt x="261" y="523"/>
                  </a:lnTo>
                  <a:cubicBezTo>
                    <a:pt x="278" y="523"/>
                    <a:pt x="288" y="533"/>
                    <a:pt x="294" y="549"/>
                  </a:cubicBezTo>
                  <a:lnTo>
                    <a:pt x="380" y="803"/>
                  </a:lnTo>
                  <a:cubicBezTo>
                    <a:pt x="386" y="819"/>
                    <a:pt x="400" y="827"/>
                    <a:pt x="413" y="827"/>
                  </a:cubicBezTo>
                  <a:cubicBezTo>
                    <a:pt x="427" y="827"/>
                    <a:pt x="441" y="818"/>
                    <a:pt x="446" y="803"/>
                  </a:cubicBezTo>
                  <a:lnTo>
                    <a:pt x="525" y="533"/>
                  </a:lnTo>
                  <a:cubicBezTo>
                    <a:pt x="528" y="519"/>
                    <a:pt x="542" y="506"/>
                    <a:pt x="552" y="506"/>
                  </a:cubicBezTo>
                  <a:lnTo>
                    <a:pt x="838" y="486"/>
                  </a:lnTo>
                  <a:cubicBezTo>
                    <a:pt x="871" y="483"/>
                    <a:pt x="881" y="440"/>
                    <a:pt x="855" y="424"/>
                  </a:cubicBezTo>
                  <a:lnTo>
                    <a:pt x="618" y="285"/>
                  </a:lnTo>
                  <a:cubicBezTo>
                    <a:pt x="604" y="269"/>
                    <a:pt x="598" y="252"/>
                    <a:pt x="604" y="236"/>
                  </a:cubicBezTo>
                  <a:lnTo>
                    <a:pt x="657" y="45"/>
                  </a:lnTo>
                  <a:cubicBezTo>
                    <a:pt x="662" y="20"/>
                    <a:pt x="643" y="1"/>
                    <a:pt x="6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35"/>
            <p:cNvSpPr/>
            <p:nvPr/>
          </p:nvSpPr>
          <p:spPr>
            <a:xfrm>
              <a:off x="3661897" y="3381505"/>
              <a:ext cx="39329" cy="35927"/>
            </a:xfrm>
            <a:custGeom>
              <a:avLst/>
              <a:gdLst/>
              <a:ahLst/>
              <a:cxnLst/>
              <a:rect l="l" t="t" r="r" b="b"/>
              <a:pathLst>
                <a:path w="682" h="623" extrusionOk="0">
                  <a:moveTo>
                    <a:pt x="126" y="1"/>
                  </a:moveTo>
                  <a:cubicBezTo>
                    <a:pt x="109" y="1"/>
                    <a:pt x="96" y="18"/>
                    <a:pt x="101" y="38"/>
                  </a:cubicBezTo>
                  <a:lnTo>
                    <a:pt x="164" y="223"/>
                  </a:lnTo>
                  <a:cubicBezTo>
                    <a:pt x="167" y="236"/>
                    <a:pt x="164" y="243"/>
                    <a:pt x="157" y="252"/>
                  </a:cubicBezTo>
                  <a:lnTo>
                    <a:pt x="19" y="358"/>
                  </a:lnTo>
                  <a:cubicBezTo>
                    <a:pt x="0" y="374"/>
                    <a:pt x="11" y="404"/>
                    <a:pt x="32" y="404"/>
                  </a:cubicBezTo>
                  <a:cubicBezTo>
                    <a:pt x="33" y="404"/>
                    <a:pt x="34" y="404"/>
                    <a:pt x="35" y="404"/>
                  </a:cubicBezTo>
                  <a:lnTo>
                    <a:pt x="200" y="391"/>
                  </a:lnTo>
                  <a:cubicBezTo>
                    <a:pt x="213" y="391"/>
                    <a:pt x="227" y="401"/>
                    <a:pt x="230" y="407"/>
                  </a:cubicBezTo>
                  <a:lnTo>
                    <a:pt x="296" y="605"/>
                  </a:lnTo>
                  <a:cubicBezTo>
                    <a:pt x="301" y="617"/>
                    <a:pt x="312" y="623"/>
                    <a:pt x="323" y="623"/>
                  </a:cubicBezTo>
                  <a:cubicBezTo>
                    <a:pt x="334" y="623"/>
                    <a:pt x="344" y="617"/>
                    <a:pt x="345" y="605"/>
                  </a:cubicBezTo>
                  <a:lnTo>
                    <a:pt x="408" y="394"/>
                  </a:lnTo>
                  <a:cubicBezTo>
                    <a:pt x="411" y="384"/>
                    <a:pt x="421" y="378"/>
                    <a:pt x="431" y="374"/>
                  </a:cubicBezTo>
                  <a:lnTo>
                    <a:pt x="652" y="358"/>
                  </a:lnTo>
                  <a:cubicBezTo>
                    <a:pt x="675" y="358"/>
                    <a:pt x="682" y="322"/>
                    <a:pt x="662" y="309"/>
                  </a:cubicBezTo>
                  <a:lnTo>
                    <a:pt x="481" y="203"/>
                  </a:lnTo>
                  <a:cubicBezTo>
                    <a:pt x="474" y="203"/>
                    <a:pt x="464" y="190"/>
                    <a:pt x="471" y="180"/>
                  </a:cubicBezTo>
                  <a:lnTo>
                    <a:pt x="510" y="38"/>
                  </a:lnTo>
                  <a:cubicBezTo>
                    <a:pt x="518" y="18"/>
                    <a:pt x="503" y="2"/>
                    <a:pt x="487" y="2"/>
                  </a:cubicBezTo>
                  <a:cubicBezTo>
                    <a:pt x="481" y="2"/>
                    <a:pt x="476" y="4"/>
                    <a:pt x="471" y="8"/>
                  </a:cubicBezTo>
                  <a:lnTo>
                    <a:pt x="342" y="107"/>
                  </a:lnTo>
                  <a:cubicBezTo>
                    <a:pt x="337" y="111"/>
                    <a:pt x="332" y="112"/>
                    <a:pt x="327" y="112"/>
                  </a:cubicBezTo>
                  <a:cubicBezTo>
                    <a:pt x="322" y="112"/>
                    <a:pt x="317" y="111"/>
                    <a:pt x="312" y="107"/>
                  </a:cubicBezTo>
                  <a:lnTo>
                    <a:pt x="141" y="5"/>
                  </a:lnTo>
                  <a:cubicBezTo>
                    <a:pt x="136" y="2"/>
                    <a:pt x="131" y="1"/>
                    <a:pt x="1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35"/>
            <p:cNvSpPr/>
            <p:nvPr/>
          </p:nvSpPr>
          <p:spPr>
            <a:xfrm>
              <a:off x="3165265" y="3762803"/>
              <a:ext cx="50286" cy="49075"/>
            </a:xfrm>
            <a:custGeom>
              <a:avLst/>
              <a:gdLst/>
              <a:ahLst/>
              <a:cxnLst/>
              <a:rect l="l" t="t" r="r" b="b"/>
              <a:pathLst>
                <a:path w="872" h="851" extrusionOk="0">
                  <a:moveTo>
                    <a:pt x="652" y="1"/>
                  </a:moveTo>
                  <a:cubicBezTo>
                    <a:pt x="644" y="1"/>
                    <a:pt x="637" y="3"/>
                    <a:pt x="630" y="9"/>
                  </a:cubicBezTo>
                  <a:lnTo>
                    <a:pt x="433" y="173"/>
                  </a:lnTo>
                  <a:cubicBezTo>
                    <a:pt x="424" y="178"/>
                    <a:pt x="415" y="182"/>
                    <a:pt x="405" y="182"/>
                  </a:cubicBezTo>
                  <a:cubicBezTo>
                    <a:pt x="400" y="182"/>
                    <a:pt x="394" y="180"/>
                    <a:pt x="390" y="177"/>
                  </a:cubicBezTo>
                  <a:lnTo>
                    <a:pt x="198" y="65"/>
                  </a:lnTo>
                  <a:cubicBezTo>
                    <a:pt x="193" y="61"/>
                    <a:pt x="187" y="60"/>
                    <a:pt x="181" y="60"/>
                  </a:cubicBezTo>
                  <a:cubicBezTo>
                    <a:pt x="158" y="60"/>
                    <a:pt x="138" y="84"/>
                    <a:pt x="149" y="111"/>
                  </a:cubicBezTo>
                  <a:lnTo>
                    <a:pt x="238" y="299"/>
                  </a:lnTo>
                  <a:cubicBezTo>
                    <a:pt x="248" y="312"/>
                    <a:pt x="241" y="332"/>
                    <a:pt x="231" y="342"/>
                  </a:cubicBezTo>
                  <a:lnTo>
                    <a:pt x="24" y="513"/>
                  </a:lnTo>
                  <a:cubicBezTo>
                    <a:pt x="0" y="536"/>
                    <a:pt x="17" y="576"/>
                    <a:pt x="50" y="576"/>
                  </a:cubicBezTo>
                  <a:lnTo>
                    <a:pt x="334" y="553"/>
                  </a:lnTo>
                  <a:cubicBezTo>
                    <a:pt x="347" y="553"/>
                    <a:pt x="363" y="559"/>
                    <a:pt x="367" y="572"/>
                  </a:cubicBezTo>
                  <a:lnTo>
                    <a:pt x="485" y="833"/>
                  </a:lnTo>
                  <a:cubicBezTo>
                    <a:pt x="491" y="845"/>
                    <a:pt x="504" y="851"/>
                    <a:pt x="516" y="851"/>
                  </a:cubicBezTo>
                  <a:cubicBezTo>
                    <a:pt x="532" y="851"/>
                    <a:pt x="548" y="841"/>
                    <a:pt x="551" y="823"/>
                  </a:cubicBezTo>
                  <a:lnTo>
                    <a:pt x="597" y="556"/>
                  </a:lnTo>
                  <a:cubicBezTo>
                    <a:pt x="611" y="533"/>
                    <a:pt x="624" y="520"/>
                    <a:pt x="634" y="520"/>
                  </a:cubicBezTo>
                  <a:lnTo>
                    <a:pt x="828" y="503"/>
                  </a:lnTo>
                  <a:cubicBezTo>
                    <a:pt x="861" y="500"/>
                    <a:pt x="871" y="457"/>
                    <a:pt x="841" y="441"/>
                  </a:cubicBezTo>
                  <a:lnTo>
                    <a:pt x="660" y="335"/>
                  </a:lnTo>
                  <a:cubicBezTo>
                    <a:pt x="647" y="325"/>
                    <a:pt x="637" y="312"/>
                    <a:pt x="644" y="295"/>
                  </a:cubicBezTo>
                  <a:lnTo>
                    <a:pt x="686" y="42"/>
                  </a:lnTo>
                  <a:cubicBezTo>
                    <a:pt x="691" y="18"/>
                    <a:pt x="672" y="1"/>
                    <a:pt x="6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35"/>
            <p:cNvSpPr/>
            <p:nvPr/>
          </p:nvSpPr>
          <p:spPr>
            <a:xfrm>
              <a:off x="3389303" y="3646314"/>
              <a:ext cx="51036" cy="47749"/>
            </a:xfrm>
            <a:custGeom>
              <a:avLst/>
              <a:gdLst/>
              <a:ahLst/>
              <a:cxnLst/>
              <a:rect l="l" t="t" r="r" b="b"/>
              <a:pathLst>
                <a:path w="885" h="828" extrusionOk="0">
                  <a:moveTo>
                    <a:pt x="622" y="0"/>
                  </a:moveTo>
                  <a:cubicBezTo>
                    <a:pt x="616" y="0"/>
                    <a:pt x="609" y="2"/>
                    <a:pt x="604" y="7"/>
                  </a:cubicBezTo>
                  <a:lnTo>
                    <a:pt x="439" y="139"/>
                  </a:lnTo>
                  <a:cubicBezTo>
                    <a:pt x="431" y="145"/>
                    <a:pt x="424" y="147"/>
                    <a:pt x="416" y="147"/>
                  </a:cubicBezTo>
                  <a:cubicBezTo>
                    <a:pt x="412" y="147"/>
                    <a:pt x="407" y="147"/>
                    <a:pt x="403" y="146"/>
                  </a:cubicBezTo>
                  <a:lnTo>
                    <a:pt x="178" y="14"/>
                  </a:lnTo>
                  <a:cubicBezTo>
                    <a:pt x="171" y="9"/>
                    <a:pt x="164" y="7"/>
                    <a:pt x="157" y="7"/>
                  </a:cubicBezTo>
                  <a:cubicBezTo>
                    <a:pt x="136" y="7"/>
                    <a:pt x="119" y="28"/>
                    <a:pt x="129" y="53"/>
                  </a:cubicBezTo>
                  <a:lnTo>
                    <a:pt x="211" y="297"/>
                  </a:lnTo>
                  <a:cubicBezTo>
                    <a:pt x="215" y="310"/>
                    <a:pt x="211" y="327"/>
                    <a:pt x="198" y="333"/>
                  </a:cubicBezTo>
                  <a:lnTo>
                    <a:pt x="27" y="475"/>
                  </a:lnTo>
                  <a:cubicBezTo>
                    <a:pt x="0" y="495"/>
                    <a:pt x="17" y="535"/>
                    <a:pt x="50" y="535"/>
                  </a:cubicBezTo>
                  <a:lnTo>
                    <a:pt x="261" y="525"/>
                  </a:lnTo>
                  <a:cubicBezTo>
                    <a:pt x="277" y="525"/>
                    <a:pt x="291" y="531"/>
                    <a:pt x="294" y="548"/>
                  </a:cubicBezTo>
                  <a:lnTo>
                    <a:pt x="380" y="805"/>
                  </a:lnTo>
                  <a:cubicBezTo>
                    <a:pt x="386" y="821"/>
                    <a:pt x="399" y="827"/>
                    <a:pt x="413" y="827"/>
                  </a:cubicBezTo>
                  <a:cubicBezTo>
                    <a:pt x="428" y="827"/>
                    <a:pt x="442" y="819"/>
                    <a:pt x="446" y="805"/>
                  </a:cubicBezTo>
                  <a:lnTo>
                    <a:pt x="525" y="531"/>
                  </a:lnTo>
                  <a:cubicBezTo>
                    <a:pt x="528" y="518"/>
                    <a:pt x="541" y="508"/>
                    <a:pt x="554" y="508"/>
                  </a:cubicBezTo>
                  <a:lnTo>
                    <a:pt x="838" y="485"/>
                  </a:lnTo>
                  <a:cubicBezTo>
                    <a:pt x="871" y="482"/>
                    <a:pt x="884" y="442"/>
                    <a:pt x="854" y="426"/>
                  </a:cubicBezTo>
                  <a:lnTo>
                    <a:pt x="620" y="284"/>
                  </a:lnTo>
                  <a:cubicBezTo>
                    <a:pt x="607" y="264"/>
                    <a:pt x="601" y="248"/>
                    <a:pt x="604" y="235"/>
                  </a:cubicBezTo>
                  <a:lnTo>
                    <a:pt x="657" y="47"/>
                  </a:lnTo>
                  <a:cubicBezTo>
                    <a:pt x="664" y="21"/>
                    <a:pt x="643" y="0"/>
                    <a:pt x="6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35"/>
            <p:cNvSpPr/>
            <p:nvPr/>
          </p:nvSpPr>
          <p:spPr>
            <a:xfrm>
              <a:off x="3462714" y="3532940"/>
              <a:ext cx="50805" cy="47633"/>
            </a:xfrm>
            <a:custGeom>
              <a:avLst/>
              <a:gdLst/>
              <a:ahLst/>
              <a:cxnLst/>
              <a:rect l="l" t="t" r="r" b="b"/>
              <a:pathLst>
                <a:path w="881" h="826" extrusionOk="0">
                  <a:moveTo>
                    <a:pt x="622" y="0"/>
                  </a:moveTo>
                  <a:cubicBezTo>
                    <a:pt x="615" y="0"/>
                    <a:pt x="607" y="2"/>
                    <a:pt x="600" y="7"/>
                  </a:cubicBezTo>
                  <a:lnTo>
                    <a:pt x="436" y="139"/>
                  </a:lnTo>
                  <a:cubicBezTo>
                    <a:pt x="428" y="145"/>
                    <a:pt x="422" y="147"/>
                    <a:pt x="416" y="147"/>
                  </a:cubicBezTo>
                  <a:cubicBezTo>
                    <a:pt x="411" y="147"/>
                    <a:pt x="405" y="146"/>
                    <a:pt x="399" y="143"/>
                  </a:cubicBezTo>
                  <a:lnTo>
                    <a:pt x="175" y="11"/>
                  </a:lnTo>
                  <a:cubicBezTo>
                    <a:pt x="169" y="7"/>
                    <a:pt x="164" y="6"/>
                    <a:pt x="158" y="6"/>
                  </a:cubicBezTo>
                  <a:cubicBezTo>
                    <a:pt x="137" y="6"/>
                    <a:pt x="118" y="28"/>
                    <a:pt x="126" y="54"/>
                  </a:cubicBezTo>
                  <a:lnTo>
                    <a:pt x="208" y="298"/>
                  </a:lnTo>
                  <a:cubicBezTo>
                    <a:pt x="211" y="308"/>
                    <a:pt x="208" y="324"/>
                    <a:pt x="198" y="334"/>
                  </a:cubicBezTo>
                  <a:lnTo>
                    <a:pt x="23" y="472"/>
                  </a:lnTo>
                  <a:cubicBezTo>
                    <a:pt x="0" y="496"/>
                    <a:pt x="13" y="535"/>
                    <a:pt x="46" y="535"/>
                  </a:cubicBezTo>
                  <a:lnTo>
                    <a:pt x="258" y="522"/>
                  </a:lnTo>
                  <a:cubicBezTo>
                    <a:pt x="274" y="522"/>
                    <a:pt x="287" y="532"/>
                    <a:pt x="290" y="548"/>
                  </a:cubicBezTo>
                  <a:lnTo>
                    <a:pt x="376" y="802"/>
                  </a:lnTo>
                  <a:cubicBezTo>
                    <a:pt x="383" y="818"/>
                    <a:pt x="397" y="826"/>
                    <a:pt x="411" y="826"/>
                  </a:cubicBezTo>
                  <a:cubicBezTo>
                    <a:pt x="425" y="826"/>
                    <a:pt x="439" y="817"/>
                    <a:pt x="442" y="802"/>
                  </a:cubicBezTo>
                  <a:lnTo>
                    <a:pt x="521" y="532"/>
                  </a:lnTo>
                  <a:cubicBezTo>
                    <a:pt x="525" y="519"/>
                    <a:pt x="538" y="505"/>
                    <a:pt x="551" y="505"/>
                  </a:cubicBezTo>
                  <a:lnTo>
                    <a:pt x="835" y="486"/>
                  </a:lnTo>
                  <a:cubicBezTo>
                    <a:pt x="868" y="482"/>
                    <a:pt x="881" y="440"/>
                    <a:pt x="851" y="423"/>
                  </a:cubicBezTo>
                  <a:lnTo>
                    <a:pt x="617" y="285"/>
                  </a:lnTo>
                  <a:cubicBezTo>
                    <a:pt x="600" y="268"/>
                    <a:pt x="597" y="252"/>
                    <a:pt x="600" y="235"/>
                  </a:cubicBezTo>
                  <a:lnTo>
                    <a:pt x="653" y="44"/>
                  </a:lnTo>
                  <a:cubicBezTo>
                    <a:pt x="661" y="19"/>
                    <a:pt x="642" y="0"/>
                    <a:pt x="6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35"/>
            <p:cNvSpPr/>
            <p:nvPr/>
          </p:nvSpPr>
          <p:spPr>
            <a:xfrm>
              <a:off x="2893997" y="2915091"/>
              <a:ext cx="715596" cy="557818"/>
            </a:xfrm>
            <a:custGeom>
              <a:avLst/>
              <a:gdLst/>
              <a:ahLst/>
              <a:cxnLst/>
              <a:rect l="l" t="t" r="r" b="b"/>
              <a:pathLst>
                <a:path w="12409" h="9673" extrusionOk="0">
                  <a:moveTo>
                    <a:pt x="2610" y="0"/>
                  </a:moveTo>
                  <a:cubicBezTo>
                    <a:pt x="1100" y="3557"/>
                    <a:pt x="0" y="9672"/>
                    <a:pt x="6455" y="9672"/>
                  </a:cubicBezTo>
                  <a:cubicBezTo>
                    <a:pt x="6625" y="9672"/>
                    <a:pt x="6800" y="9668"/>
                    <a:pt x="6980" y="9660"/>
                  </a:cubicBezTo>
                  <a:cubicBezTo>
                    <a:pt x="11709" y="9422"/>
                    <a:pt x="12408" y="4235"/>
                    <a:pt x="11267" y="544"/>
                  </a:cubicBezTo>
                  <a:lnTo>
                    <a:pt x="2617" y="7"/>
                  </a:lnTo>
                  <a:lnTo>
                    <a:pt x="2610" y="0"/>
                  </a:ln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35"/>
            <p:cNvSpPr/>
            <p:nvPr/>
          </p:nvSpPr>
          <p:spPr>
            <a:xfrm>
              <a:off x="3523553" y="3218883"/>
              <a:ext cx="119141" cy="91864"/>
            </a:xfrm>
            <a:custGeom>
              <a:avLst/>
              <a:gdLst/>
              <a:ahLst/>
              <a:cxnLst/>
              <a:rect l="l" t="t" r="r" b="b"/>
              <a:pathLst>
                <a:path w="2066" h="1593" extrusionOk="0">
                  <a:moveTo>
                    <a:pt x="894" y="0"/>
                  </a:moveTo>
                  <a:cubicBezTo>
                    <a:pt x="714" y="0"/>
                    <a:pt x="503" y="38"/>
                    <a:pt x="258" y="124"/>
                  </a:cubicBezTo>
                  <a:lnTo>
                    <a:pt x="1" y="1278"/>
                  </a:lnTo>
                  <a:cubicBezTo>
                    <a:pt x="335" y="1502"/>
                    <a:pt x="628" y="1592"/>
                    <a:pt x="872" y="1592"/>
                  </a:cubicBezTo>
                  <a:cubicBezTo>
                    <a:pt x="1897" y="1592"/>
                    <a:pt x="2066" y="0"/>
                    <a:pt x="894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35"/>
            <p:cNvSpPr/>
            <p:nvPr/>
          </p:nvSpPr>
          <p:spPr>
            <a:xfrm>
              <a:off x="2807150" y="2615277"/>
              <a:ext cx="751004" cy="469183"/>
            </a:xfrm>
            <a:custGeom>
              <a:avLst/>
              <a:gdLst/>
              <a:ahLst/>
              <a:cxnLst/>
              <a:rect l="l" t="t" r="r" b="b"/>
              <a:pathLst>
                <a:path w="13023" h="8136" extrusionOk="0">
                  <a:moveTo>
                    <a:pt x="6382" y="1"/>
                  </a:moveTo>
                  <a:cubicBezTo>
                    <a:pt x="5612" y="1"/>
                    <a:pt x="4899" y="580"/>
                    <a:pt x="5158" y="1865"/>
                  </a:cubicBezTo>
                  <a:cubicBezTo>
                    <a:pt x="4759" y="1021"/>
                    <a:pt x="4194" y="697"/>
                    <a:pt x="3650" y="697"/>
                  </a:cubicBezTo>
                  <a:cubicBezTo>
                    <a:pt x="2306" y="697"/>
                    <a:pt x="1090" y="2675"/>
                    <a:pt x="2810" y="3689"/>
                  </a:cubicBezTo>
                  <a:cubicBezTo>
                    <a:pt x="2496" y="3588"/>
                    <a:pt x="2214" y="3543"/>
                    <a:pt x="1963" y="3543"/>
                  </a:cubicBezTo>
                  <a:cubicBezTo>
                    <a:pt x="0" y="3543"/>
                    <a:pt x="13" y="6301"/>
                    <a:pt x="1957" y="6301"/>
                  </a:cubicBezTo>
                  <a:cubicBezTo>
                    <a:pt x="2296" y="6301"/>
                    <a:pt x="2694" y="6217"/>
                    <a:pt x="3150" y="6020"/>
                  </a:cubicBezTo>
                  <a:lnTo>
                    <a:pt x="3150" y="6020"/>
                  </a:lnTo>
                  <a:cubicBezTo>
                    <a:pt x="2490" y="7229"/>
                    <a:pt x="3369" y="7935"/>
                    <a:pt x="4283" y="7935"/>
                  </a:cubicBezTo>
                  <a:cubicBezTo>
                    <a:pt x="4998" y="7935"/>
                    <a:pt x="5734" y="7502"/>
                    <a:pt x="5769" y="6538"/>
                  </a:cubicBezTo>
                  <a:cubicBezTo>
                    <a:pt x="5800" y="7643"/>
                    <a:pt x="6548" y="8136"/>
                    <a:pt x="7336" y="8136"/>
                  </a:cubicBezTo>
                  <a:cubicBezTo>
                    <a:pt x="8313" y="8136"/>
                    <a:pt x="9352" y="7378"/>
                    <a:pt x="9162" y="6090"/>
                  </a:cubicBezTo>
                  <a:lnTo>
                    <a:pt x="9162" y="6090"/>
                  </a:lnTo>
                  <a:cubicBezTo>
                    <a:pt x="9513" y="6516"/>
                    <a:pt x="9983" y="6697"/>
                    <a:pt x="10444" y="6697"/>
                  </a:cubicBezTo>
                  <a:cubicBezTo>
                    <a:pt x="11767" y="6697"/>
                    <a:pt x="13022" y="5204"/>
                    <a:pt x="11220" y="3715"/>
                  </a:cubicBezTo>
                  <a:lnTo>
                    <a:pt x="11144" y="3418"/>
                  </a:lnTo>
                  <a:cubicBezTo>
                    <a:pt x="12688" y="1708"/>
                    <a:pt x="11120" y="153"/>
                    <a:pt x="9671" y="153"/>
                  </a:cubicBezTo>
                  <a:cubicBezTo>
                    <a:pt x="8883" y="153"/>
                    <a:pt x="8130" y="614"/>
                    <a:pt x="7932" y="1760"/>
                  </a:cubicBezTo>
                  <a:cubicBezTo>
                    <a:pt x="8055" y="636"/>
                    <a:pt x="7187" y="1"/>
                    <a:pt x="63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35"/>
            <p:cNvSpPr/>
            <p:nvPr/>
          </p:nvSpPr>
          <p:spPr>
            <a:xfrm>
              <a:off x="3425057" y="2771844"/>
              <a:ext cx="217695" cy="511280"/>
            </a:xfrm>
            <a:custGeom>
              <a:avLst/>
              <a:gdLst/>
              <a:ahLst/>
              <a:cxnLst/>
              <a:rect l="l" t="t" r="r" b="b"/>
              <a:pathLst>
                <a:path w="3775" h="8866" extrusionOk="0">
                  <a:moveTo>
                    <a:pt x="1506" y="0"/>
                  </a:moveTo>
                  <a:cubicBezTo>
                    <a:pt x="1042" y="0"/>
                    <a:pt x="555" y="152"/>
                    <a:pt x="99" y="479"/>
                  </a:cubicBezTo>
                  <a:lnTo>
                    <a:pt x="0" y="3381"/>
                  </a:lnTo>
                  <a:cubicBezTo>
                    <a:pt x="251" y="5030"/>
                    <a:pt x="821" y="7652"/>
                    <a:pt x="1900" y="8866"/>
                  </a:cubicBezTo>
                  <a:cubicBezTo>
                    <a:pt x="3104" y="7134"/>
                    <a:pt x="3506" y="4684"/>
                    <a:pt x="3648" y="2715"/>
                  </a:cubicBezTo>
                  <a:cubicBezTo>
                    <a:pt x="3774" y="1048"/>
                    <a:pt x="2723" y="0"/>
                    <a:pt x="1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35"/>
            <p:cNvSpPr/>
            <p:nvPr/>
          </p:nvSpPr>
          <p:spPr>
            <a:xfrm>
              <a:off x="2939151" y="2862786"/>
              <a:ext cx="360653" cy="116546"/>
            </a:xfrm>
            <a:custGeom>
              <a:avLst/>
              <a:gdLst/>
              <a:ahLst/>
              <a:cxnLst/>
              <a:rect l="l" t="t" r="r" b="b"/>
              <a:pathLst>
                <a:path w="6254" h="2021" extrusionOk="0">
                  <a:moveTo>
                    <a:pt x="495" y="0"/>
                  </a:moveTo>
                  <a:lnTo>
                    <a:pt x="495" y="0"/>
                  </a:lnTo>
                  <a:cubicBezTo>
                    <a:pt x="360" y="53"/>
                    <a:pt x="225" y="129"/>
                    <a:pt x="129" y="254"/>
                  </a:cubicBezTo>
                  <a:cubicBezTo>
                    <a:pt x="33" y="383"/>
                    <a:pt x="0" y="558"/>
                    <a:pt x="37" y="716"/>
                  </a:cubicBezTo>
                  <a:cubicBezTo>
                    <a:pt x="116" y="1036"/>
                    <a:pt x="376" y="1287"/>
                    <a:pt x="690" y="1385"/>
                  </a:cubicBezTo>
                  <a:cubicBezTo>
                    <a:pt x="783" y="1415"/>
                    <a:pt x="884" y="1432"/>
                    <a:pt x="986" y="1432"/>
                  </a:cubicBezTo>
                  <a:cubicBezTo>
                    <a:pt x="1054" y="1432"/>
                    <a:pt x="1122" y="1424"/>
                    <a:pt x="1188" y="1409"/>
                  </a:cubicBezTo>
                  <a:cubicBezTo>
                    <a:pt x="1356" y="1372"/>
                    <a:pt x="1507" y="1283"/>
                    <a:pt x="1633" y="1168"/>
                  </a:cubicBezTo>
                  <a:cubicBezTo>
                    <a:pt x="1705" y="1102"/>
                    <a:pt x="1768" y="1030"/>
                    <a:pt x="1824" y="953"/>
                  </a:cubicBezTo>
                  <a:lnTo>
                    <a:pt x="1824" y="953"/>
                  </a:lnTo>
                  <a:cubicBezTo>
                    <a:pt x="1857" y="1078"/>
                    <a:pt x="1906" y="1201"/>
                    <a:pt x="1976" y="1316"/>
                  </a:cubicBezTo>
                  <a:cubicBezTo>
                    <a:pt x="2164" y="1633"/>
                    <a:pt x="2503" y="1867"/>
                    <a:pt x="2876" y="1920"/>
                  </a:cubicBezTo>
                  <a:cubicBezTo>
                    <a:pt x="2931" y="1928"/>
                    <a:pt x="2987" y="1933"/>
                    <a:pt x="3043" y="1933"/>
                  </a:cubicBezTo>
                  <a:cubicBezTo>
                    <a:pt x="3366" y="1933"/>
                    <a:pt x="3689" y="1790"/>
                    <a:pt x="3908" y="1557"/>
                  </a:cubicBezTo>
                  <a:cubicBezTo>
                    <a:pt x="4003" y="1457"/>
                    <a:pt x="4082" y="1344"/>
                    <a:pt x="4140" y="1225"/>
                  </a:cubicBezTo>
                  <a:lnTo>
                    <a:pt x="4140" y="1225"/>
                  </a:lnTo>
                  <a:cubicBezTo>
                    <a:pt x="4203" y="1353"/>
                    <a:pt x="4282" y="1473"/>
                    <a:pt x="4377" y="1583"/>
                  </a:cubicBezTo>
                  <a:cubicBezTo>
                    <a:pt x="4502" y="1722"/>
                    <a:pt x="4654" y="1837"/>
                    <a:pt x="4822" y="1920"/>
                  </a:cubicBezTo>
                  <a:cubicBezTo>
                    <a:pt x="4961" y="1987"/>
                    <a:pt x="5117" y="2021"/>
                    <a:pt x="5272" y="2021"/>
                  </a:cubicBezTo>
                  <a:cubicBezTo>
                    <a:pt x="5308" y="2021"/>
                    <a:pt x="5344" y="2019"/>
                    <a:pt x="5379" y="2015"/>
                  </a:cubicBezTo>
                  <a:cubicBezTo>
                    <a:pt x="5570" y="1999"/>
                    <a:pt x="5755" y="1916"/>
                    <a:pt x="5894" y="1794"/>
                  </a:cubicBezTo>
                  <a:cubicBezTo>
                    <a:pt x="6039" y="1666"/>
                    <a:pt x="6121" y="1491"/>
                    <a:pt x="6164" y="1320"/>
                  </a:cubicBezTo>
                  <a:cubicBezTo>
                    <a:pt x="6253" y="973"/>
                    <a:pt x="6167" y="627"/>
                    <a:pt x="6045" y="317"/>
                  </a:cubicBezTo>
                  <a:lnTo>
                    <a:pt x="6045" y="317"/>
                  </a:lnTo>
                  <a:cubicBezTo>
                    <a:pt x="6078" y="482"/>
                    <a:pt x="6101" y="647"/>
                    <a:pt x="6105" y="808"/>
                  </a:cubicBezTo>
                  <a:cubicBezTo>
                    <a:pt x="6105" y="973"/>
                    <a:pt x="6085" y="1135"/>
                    <a:pt x="6032" y="1277"/>
                  </a:cubicBezTo>
                  <a:cubicBezTo>
                    <a:pt x="5934" y="1571"/>
                    <a:pt x="5664" y="1768"/>
                    <a:pt x="5380" y="1768"/>
                  </a:cubicBezTo>
                  <a:cubicBezTo>
                    <a:pt x="5377" y="1768"/>
                    <a:pt x="5375" y="1768"/>
                    <a:pt x="5373" y="1768"/>
                  </a:cubicBezTo>
                  <a:cubicBezTo>
                    <a:pt x="5370" y="1768"/>
                    <a:pt x="5367" y="1768"/>
                    <a:pt x="5364" y="1768"/>
                  </a:cubicBezTo>
                  <a:cubicBezTo>
                    <a:pt x="5077" y="1768"/>
                    <a:pt x="4807" y="1611"/>
                    <a:pt x="4631" y="1376"/>
                  </a:cubicBezTo>
                  <a:cubicBezTo>
                    <a:pt x="4538" y="1260"/>
                    <a:pt x="4469" y="1128"/>
                    <a:pt x="4416" y="986"/>
                  </a:cubicBezTo>
                  <a:cubicBezTo>
                    <a:pt x="4367" y="841"/>
                    <a:pt x="4334" y="693"/>
                    <a:pt x="4314" y="541"/>
                  </a:cubicBezTo>
                  <a:cubicBezTo>
                    <a:pt x="4302" y="450"/>
                    <a:pt x="4223" y="381"/>
                    <a:pt x="4133" y="381"/>
                  </a:cubicBezTo>
                  <a:cubicBezTo>
                    <a:pt x="4125" y="381"/>
                    <a:pt x="4117" y="382"/>
                    <a:pt x="4109" y="383"/>
                  </a:cubicBezTo>
                  <a:cubicBezTo>
                    <a:pt x="4027" y="396"/>
                    <a:pt x="3968" y="459"/>
                    <a:pt x="3954" y="535"/>
                  </a:cubicBezTo>
                  <a:lnTo>
                    <a:pt x="3954" y="545"/>
                  </a:lnTo>
                  <a:cubicBezTo>
                    <a:pt x="3912" y="828"/>
                    <a:pt x="3819" y="1105"/>
                    <a:pt x="3631" y="1290"/>
                  </a:cubicBezTo>
                  <a:cubicBezTo>
                    <a:pt x="3474" y="1456"/>
                    <a:pt x="3255" y="1540"/>
                    <a:pt x="3033" y="1540"/>
                  </a:cubicBezTo>
                  <a:cubicBezTo>
                    <a:pt x="3000" y="1540"/>
                    <a:pt x="2966" y="1538"/>
                    <a:pt x="2932" y="1534"/>
                  </a:cubicBezTo>
                  <a:cubicBezTo>
                    <a:pt x="2675" y="1501"/>
                    <a:pt x="2437" y="1349"/>
                    <a:pt x="2302" y="1122"/>
                  </a:cubicBezTo>
                  <a:cubicBezTo>
                    <a:pt x="2157" y="894"/>
                    <a:pt x="2111" y="607"/>
                    <a:pt x="2127" y="317"/>
                  </a:cubicBezTo>
                  <a:lnTo>
                    <a:pt x="2127" y="310"/>
                  </a:lnTo>
                  <a:cubicBezTo>
                    <a:pt x="2137" y="215"/>
                    <a:pt x="2062" y="132"/>
                    <a:pt x="1966" y="122"/>
                  </a:cubicBezTo>
                  <a:cubicBezTo>
                    <a:pt x="1963" y="122"/>
                    <a:pt x="1961" y="122"/>
                    <a:pt x="1959" y="122"/>
                  </a:cubicBezTo>
                  <a:cubicBezTo>
                    <a:pt x="1879" y="122"/>
                    <a:pt x="1810" y="174"/>
                    <a:pt x="1791" y="248"/>
                  </a:cubicBezTo>
                  <a:cubicBezTo>
                    <a:pt x="1712" y="512"/>
                    <a:pt x="1603" y="765"/>
                    <a:pt x="1432" y="953"/>
                  </a:cubicBezTo>
                  <a:cubicBezTo>
                    <a:pt x="1293" y="1100"/>
                    <a:pt x="1105" y="1185"/>
                    <a:pt x="907" y="1185"/>
                  </a:cubicBezTo>
                  <a:cubicBezTo>
                    <a:pt x="856" y="1185"/>
                    <a:pt x="804" y="1179"/>
                    <a:pt x="752" y="1168"/>
                  </a:cubicBezTo>
                  <a:cubicBezTo>
                    <a:pt x="505" y="1112"/>
                    <a:pt x="258" y="930"/>
                    <a:pt x="165" y="680"/>
                  </a:cubicBezTo>
                  <a:cubicBezTo>
                    <a:pt x="119" y="558"/>
                    <a:pt x="122" y="416"/>
                    <a:pt x="188" y="294"/>
                  </a:cubicBezTo>
                  <a:cubicBezTo>
                    <a:pt x="254" y="172"/>
                    <a:pt x="370" y="73"/>
                    <a:pt x="495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35"/>
            <p:cNvSpPr/>
            <p:nvPr/>
          </p:nvSpPr>
          <p:spPr>
            <a:xfrm>
              <a:off x="3170397" y="3243507"/>
              <a:ext cx="72142" cy="27738"/>
            </a:xfrm>
            <a:custGeom>
              <a:avLst/>
              <a:gdLst/>
              <a:ahLst/>
              <a:cxnLst/>
              <a:rect l="l" t="t" r="r" b="b"/>
              <a:pathLst>
                <a:path w="1251" h="481" extrusionOk="0">
                  <a:moveTo>
                    <a:pt x="608" y="1"/>
                  </a:moveTo>
                  <a:cubicBezTo>
                    <a:pt x="606" y="1"/>
                    <a:pt x="603" y="1"/>
                    <a:pt x="601" y="1"/>
                  </a:cubicBezTo>
                  <a:cubicBezTo>
                    <a:pt x="353" y="1"/>
                    <a:pt x="156" y="162"/>
                    <a:pt x="27" y="360"/>
                  </a:cubicBezTo>
                  <a:cubicBezTo>
                    <a:pt x="1" y="396"/>
                    <a:pt x="27" y="452"/>
                    <a:pt x="63" y="472"/>
                  </a:cubicBezTo>
                  <a:cubicBezTo>
                    <a:pt x="75" y="478"/>
                    <a:pt x="86" y="480"/>
                    <a:pt x="98" y="480"/>
                  </a:cubicBezTo>
                  <a:cubicBezTo>
                    <a:pt x="128" y="480"/>
                    <a:pt x="156" y="462"/>
                    <a:pt x="175" y="436"/>
                  </a:cubicBezTo>
                  <a:cubicBezTo>
                    <a:pt x="274" y="288"/>
                    <a:pt x="423" y="166"/>
                    <a:pt x="607" y="166"/>
                  </a:cubicBezTo>
                  <a:cubicBezTo>
                    <a:pt x="802" y="166"/>
                    <a:pt x="970" y="297"/>
                    <a:pt x="1086" y="443"/>
                  </a:cubicBezTo>
                  <a:cubicBezTo>
                    <a:pt x="1105" y="464"/>
                    <a:pt x="1132" y="479"/>
                    <a:pt x="1158" y="479"/>
                  </a:cubicBezTo>
                  <a:cubicBezTo>
                    <a:pt x="1172" y="479"/>
                    <a:pt x="1185" y="475"/>
                    <a:pt x="1198" y="466"/>
                  </a:cubicBezTo>
                  <a:cubicBezTo>
                    <a:pt x="1234" y="446"/>
                    <a:pt x="1250" y="390"/>
                    <a:pt x="1221" y="353"/>
                  </a:cubicBezTo>
                  <a:cubicBezTo>
                    <a:pt x="1071" y="161"/>
                    <a:pt x="859" y="1"/>
                    <a:pt x="6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35"/>
            <p:cNvSpPr/>
            <p:nvPr/>
          </p:nvSpPr>
          <p:spPr>
            <a:xfrm>
              <a:off x="3112788" y="3265767"/>
              <a:ext cx="190533" cy="102475"/>
            </a:xfrm>
            <a:custGeom>
              <a:avLst/>
              <a:gdLst/>
              <a:ahLst/>
              <a:cxnLst/>
              <a:rect l="l" t="t" r="r" b="b"/>
              <a:pathLst>
                <a:path w="3304" h="1777" extrusionOk="0">
                  <a:moveTo>
                    <a:pt x="109" y="0"/>
                  </a:moveTo>
                  <a:lnTo>
                    <a:pt x="109" y="0"/>
                  </a:lnTo>
                  <a:cubicBezTo>
                    <a:pt x="0" y="858"/>
                    <a:pt x="548" y="1659"/>
                    <a:pt x="1303" y="1752"/>
                  </a:cubicBezTo>
                  <a:cubicBezTo>
                    <a:pt x="1393" y="1769"/>
                    <a:pt x="1484" y="1777"/>
                    <a:pt x="1577" y="1777"/>
                  </a:cubicBezTo>
                  <a:cubicBezTo>
                    <a:pt x="2419" y="1777"/>
                    <a:pt x="3304" y="1101"/>
                    <a:pt x="3173" y="307"/>
                  </a:cubicBezTo>
                  <a:lnTo>
                    <a:pt x="3173" y="307"/>
                  </a:lnTo>
                  <a:cubicBezTo>
                    <a:pt x="2794" y="426"/>
                    <a:pt x="2374" y="489"/>
                    <a:pt x="1953" y="489"/>
                  </a:cubicBezTo>
                  <a:cubicBezTo>
                    <a:pt x="1289" y="489"/>
                    <a:pt x="622" y="333"/>
                    <a:pt x="1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35"/>
            <p:cNvSpPr/>
            <p:nvPr/>
          </p:nvSpPr>
          <p:spPr>
            <a:xfrm>
              <a:off x="3324254" y="3265536"/>
              <a:ext cx="84656" cy="76986"/>
            </a:xfrm>
            <a:custGeom>
              <a:avLst/>
              <a:gdLst/>
              <a:ahLst/>
              <a:cxnLst/>
              <a:rect l="l" t="t" r="r" b="b"/>
              <a:pathLst>
                <a:path w="1468" h="1335" extrusionOk="0">
                  <a:moveTo>
                    <a:pt x="717" y="0"/>
                  </a:moveTo>
                  <a:cubicBezTo>
                    <a:pt x="654" y="0"/>
                    <a:pt x="591" y="9"/>
                    <a:pt x="531" y="28"/>
                  </a:cubicBezTo>
                  <a:cubicBezTo>
                    <a:pt x="179" y="143"/>
                    <a:pt x="0" y="519"/>
                    <a:pt x="96" y="868"/>
                  </a:cubicBezTo>
                  <a:cubicBezTo>
                    <a:pt x="175" y="1152"/>
                    <a:pt x="466" y="1334"/>
                    <a:pt x="752" y="1334"/>
                  </a:cubicBezTo>
                  <a:cubicBezTo>
                    <a:pt x="814" y="1334"/>
                    <a:pt x="877" y="1326"/>
                    <a:pt x="937" y="1307"/>
                  </a:cubicBezTo>
                  <a:cubicBezTo>
                    <a:pt x="1297" y="1195"/>
                    <a:pt x="1468" y="819"/>
                    <a:pt x="1372" y="466"/>
                  </a:cubicBezTo>
                  <a:cubicBezTo>
                    <a:pt x="1294" y="182"/>
                    <a:pt x="1003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35"/>
            <p:cNvSpPr/>
            <p:nvPr/>
          </p:nvSpPr>
          <p:spPr>
            <a:xfrm>
              <a:off x="3006276" y="3251061"/>
              <a:ext cx="84714" cy="76871"/>
            </a:xfrm>
            <a:custGeom>
              <a:avLst/>
              <a:gdLst/>
              <a:ahLst/>
              <a:cxnLst/>
              <a:rect l="l" t="t" r="r" b="b"/>
              <a:pathLst>
                <a:path w="1469" h="1333" extrusionOk="0">
                  <a:moveTo>
                    <a:pt x="719" y="0"/>
                  </a:moveTo>
                  <a:cubicBezTo>
                    <a:pt x="655" y="0"/>
                    <a:pt x="592" y="9"/>
                    <a:pt x="531" y="28"/>
                  </a:cubicBezTo>
                  <a:cubicBezTo>
                    <a:pt x="175" y="143"/>
                    <a:pt x="1" y="519"/>
                    <a:pt x="93" y="869"/>
                  </a:cubicBezTo>
                  <a:cubicBezTo>
                    <a:pt x="171" y="1151"/>
                    <a:pt x="460" y="1333"/>
                    <a:pt x="744" y="1333"/>
                  </a:cubicBezTo>
                  <a:cubicBezTo>
                    <a:pt x="808" y="1333"/>
                    <a:pt x="872" y="1324"/>
                    <a:pt x="934" y="1304"/>
                  </a:cubicBezTo>
                  <a:cubicBezTo>
                    <a:pt x="1293" y="1195"/>
                    <a:pt x="1468" y="819"/>
                    <a:pt x="1372" y="463"/>
                  </a:cubicBezTo>
                  <a:cubicBezTo>
                    <a:pt x="1294" y="180"/>
                    <a:pt x="1004" y="0"/>
                    <a:pt x="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35"/>
            <p:cNvSpPr/>
            <p:nvPr/>
          </p:nvSpPr>
          <p:spPr>
            <a:xfrm>
              <a:off x="3250959" y="3094148"/>
              <a:ext cx="96766" cy="27853"/>
            </a:xfrm>
            <a:custGeom>
              <a:avLst/>
              <a:gdLst/>
              <a:ahLst/>
              <a:cxnLst/>
              <a:rect l="l" t="t" r="r" b="b"/>
              <a:pathLst>
                <a:path w="1678" h="483" extrusionOk="0">
                  <a:moveTo>
                    <a:pt x="862" y="0"/>
                  </a:moveTo>
                  <a:cubicBezTo>
                    <a:pt x="569" y="0"/>
                    <a:pt x="272" y="114"/>
                    <a:pt x="61" y="325"/>
                  </a:cubicBezTo>
                  <a:cubicBezTo>
                    <a:pt x="1" y="380"/>
                    <a:pt x="62" y="459"/>
                    <a:pt x="126" y="459"/>
                  </a:cubicBezTo>
                  <a:cubicBezTo>
                    <a:pt x="146" y="459"/>
                    <a:pt x="166" y="452"/>
                    <a:pt x="183" y="434"/>
                  </a:cubicBezTo>
                  <a:cubicBezTo>
                    <a:pt x="361" y="257"/>
                    <a:pt x="606" y="166"/>
                    <a:pt x="849" y="166"/>
                  </a:cubicBezTo>
                  <a:cubicBezTo>
                    <a:pt x="1096" y="166"/>
                    <a:pt x="1341" y="261"/>
                    <a:pt x="1512" y="457"/>
                  </a:cubicBezTo>
                  <a:cubicBezTo>
                    <a:pt x="1528" y="475"/>
                    <a:pt x="1545" y="482"/>
                    <a:pt x="1563" y="482"/>
                  </a:cubicBezTo>
                  <a:cubicBezTo>
                    <a:pt x="1622" y="482"/>
                    <a:pt x="1677" y="393"/>
                    <a:pt x="1621" y="332"/>
                  </a:cubicBezTo>
                  <a:cubicBezTo>
                    <a:pt x="1425" y="106"/>
                    <a:pt x="1145" y="0"/>
                    <a:pt x="8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35"/>
            <p:cNvSpPr/>
            <p:nvPr/>
          </p:nvSpPr>
          <p:spPr>
            <a:xfrm>
              <a:off x="3080897" y="3095532"/>
              <a:ext cx="90250" cy="26239"/>
            </a:xfrm>
            <a:custGeom>
              <a:avLst/>
              <a:gdLst/>
              <a:ahLst/>
              <a:cxnLst/>
              <a:rect l="l" t="t" r="r" b="b"/>
              <a:pathLst>
                <a:path w="1565" h="455" extrusionOk="0">
                  <a:moveTo>
                    <a:pt x="811" y="0"/>
                  </a:moveTo>
                  <a:cubicBezTo>
                    <a:pt x="529" y="0"/>
                    <a:pt x="267" y="135"/>
                    <a:pt x="62" y="321"/>
                  </a:cubicBezTo>
                  <a:cubicBezTo>
                    <a:pt x="0" y="375"/>
                    <a:pt x="63" y="455"/>
                    <a:pt x="129" y="455"/>
                  </a:cubicBezTo>
                  <a:cubicBezTo>
                    <a:pt x="148" y="455"/>
                    <a:pt x="167" y="448"/>
                    <a:pt x="184" y="433"/>
                  </a:cubicBezTo>
                  <a:cubicBezTo>
                    <a:pt x="356" y="277"/>
                    <a:pt x="578" y="168"/>
                    <a:pt x="813" y="168"/>
                  </a:cubicBezTo>
                  <a:cubicBezTo>
                    <a:pt x="827" y="168"/>
                    <a:pt x="840" y="168"/>
                    <a:pt x="853" y="169"/>
                  </a:cubicBezTo>
                  <a:cubicBezTo>
                    <a:pt x="1058" y="176"/>
                    <a:pt x="1252" y="271"/>
                    <a:pt x="1394" y="420"/>
                  </a:cubicBezTo>
                  <a:cubicBezTo>
                    <a:pt x="1411" y="438"/>
                    <a:pt x="1429" y="445"/>
                    <a:pt x="1447" y="445"/>
                  </a:cubicBezTo>
                  <a:cubicBezTo>
                    <a:pt x="1509" y="445"/>
                    <a:pt x="1564" y="357"/>
                    <a:pt x="1503" y="298"/>
                  </a:cubicBezTo>
                  <a:cubicBezTo>
                    <a:pt x="1335" y="116"/>
                    <a:pt x="1097" y="11"/>
                    <a:pt x="850" y="1"/>
                  </a:cubicBezTo>
                  <a:cubicBezTo>
                    <a:pt x="837" y="0"/>
                    <a:pt x="824" y="0"/>
                    <a:pt x="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35"/>
            <p:cNvSpPr/>
            <p:nvPr/>
          </p:nvSpPr>
          <p:spPr>
            <a:xfrm>
              <a:off x="3235619" y="3144204"/>
              <a:ext cx="144976" cy="51093"/>
            </a:xfrm>
            <a:custGeom>
              <a:avLst/>
              <a:gdLst/>
              <a:ahLst/>
              <a:cxnLst/>
              <a:rect l="l" t="t" r="r" b="b"/>
              <a:pathLst>
                <a:path w="2514" h="886" extrusionOk="0">
                  <a:moveTo>
                    <a:pt x="1267" y="0"/>
                  </a:moveTo>
                  <a:cubicBezTo>
                    <a:pt x="820" y="0"/>
                    <a:pt x="389" y="176"/>
                    <a:pt x="77" y="483"/>
                  </a:cubicBezTo>
                  <a:cubicBezTo>
                    <a:pt x="20" y="532"/>
                    <a:pt x="1" y="608"/>
                    <a:pt x="20" y="681"/>
                  </a:cubicBezTo>
                  <a:cubicBezTo>
                    <a:pt x="40" y="760"/>
                    <a:pt x="106" y="826"/>
                    <a:pt x="189" y="845"/>
                  </a:cubicBezTo>
                  <a:cubicBezTo>
                    <a:pt x="208" y="850"/>
                    <a:pt x="228" y="853"/>
                    <a:pt x="248" y="853"/>
                  </a:cubicBezTo>
                  <a:cubicBezTo>
                    <a:pt x="306" y="853"/>
                    <a:pt x="362" y="831"/>
                    <a:pt x="406" y="786"/>
                  </a:cubicBezTo>
                  <a:cubicBezTo>
                    <a:pt x="626" y="567"/>
                    <a:pt x="932" y="445"/>
                    <a:pt x="1248" y="445"/>
                  </a:cubicBezTo>
                  <a:cubicBezTo>
                    <a:pt x="1264" y="445"/>
                    <a:pt x="1280" y="446"/>
                    <a:pt x="1297" y="446"/>
                  </a:cubicBezTo>
                  <a:cubicBezTo>
                    <a:pt x="1617" y="456"/>
                    <a:pt x="1900" y="585"/>
                    <a:pt x="2098" y="812"/>
                  </a:cubicBezTo>
                  <a:cubicBezTo>
                    <a:pt x="2143" y="862"/>
                    <a:pt x="2201" y="886"/>
                    <a:pt x="2258" y="886"/>
                  </a:cubicBezTo>
                  <a:cubicBezTo>
                    <a:pt x="2276" y="886"/>
                    <a:pt x="2295" y="883"/>
                    <a:pt x="2312" y="878"/>
                  </a:cubicBezTo>
                  <a:cubicBezTo>
                    <a:pt x="2342" y="868"/>
                    <a:pt x="2365" y="855"/>
                    <a:pt x="2392" y="832"/>
                  </a:cubicBezTo>
                  <a:cubicBezTo>
                    <a:pt x="2481" y="753"/>
                    <a:pt x="2514" y="611"/>
                    <a:pt x="2415" y="499"/>
                  </a:cubicBezTo>
                  <a:cubicBezTo>
                    <a:pt x="2148" y="189"/>
                    <a:pt x="1758" y="14"/>
                    <a:pt x="1326" y="1"/>
                  </a:cubicBezTo>
                  <a:cubicBezTo>
                    <a:pt x="1306" y="0"/>
                    <a:pt x="1287" y="0"/>
                    <a:pt x="12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35"/>
            <p:cNvSpPr/>
            <p:nvPr/>
          </p:nvSpPr>
          <p:spPr>
            <a:xfrm>
              <a:off x="3029458" y="3152335"/>
              <a:ext cx="136268" cy="49306"/>
            </a:xfrm>
            <a:custGeom>
              <a:avLst/>
              <a:gdLst/>
              <a:ahLst/>
              <a:cxnLst/>
              <a:rect l="l" t="t" r="r" b="b"/>
              <a:pathLst>
                <a:path w="2363" h="855" extrusionOk="0">
                  <a:moveTo>
                    <a:pt x="1220" y="1"/>
                  </a:moveTo>
                  <a:cubicBezTo>
                    <a:pt x="731" y="1"/>
                    <a:pt x="342" y="257"/>
                    <a:pt x="100" y="477"/>
                  </a:cubicBezTo>
                  <a:cubicBezTo>
                    <a:pt x="11" y="556"/>
                    <a:pt x="1" y="685"/>
                    <a:pt x="83" y="774"/>
                  </a:cubicBezTo>
                  <a:cubicBezTo>
                    <a:pt x="128" y="822"/>
                    <a:pt x="196" y="854"/>
                    <a:pt x="265" y="854"/>
                  </a:cubicBezTo>
                  <a:cubicBezTo>
                    <a:pt x="318" y="854"/>
                    <a:pt x="371" y="836"/>
                    <a:pt x="416" y="793"/>
                  </a:cubicBezTo>
                  <a:cubicBezTo>
                    <a:pt x="594" y="635"/>
                    <a:pt x="877" y="453"/>
                    <a:pt x="1229" y="453"/>
                  </a:cubicBezTo>
                  <a:cubicBezTo>
                    <a:pt x="1244" y="453"/>
                    <a:pt x="1259" y="453"/>
                    <a:pt x="1274" y="454"/>
                  </a:cubicBezTo>
                  <a:cubicBezTo>
                    <a:pt x="1521" y="464"/>
                    <a:pt x="1765" y="576"/>
                    <a:pt x="1950" y="770"/>
                  </a:cubicBezTo>
                  <a:cubicBezTo>
                    <a:pt x="1994" y="815"/>
                    <a:pt x="2047" y="838"/>
                    <a:pt x="2100" y="838"/>
                  </a:cubicBezTo>
                  <a:cubicBezTo>
                    <a:pt x="2122" y="838"/>
                    <a:pt x="2143" y="834"/>
                    <a:pt x="2164" y="826"/>
                  </a:cubicBezTo>
                  <a:cubicBezTo>
                    <a:pt x="2197" y="820"/>
                    <a:pt x="2227" y="800"/>
                    <a:pt x="2257" y="774"/>
                  </a:cubicBezTo>
                  <a:cubicBezTo>
                    <a:pt x="2339" y="695"/>
                    <a:pt x="2362" y="553"/>
                    <a:pt x="2263" y="447"/>
                  </a:cubicBezTo>
                  <a:cubicBezTo>
                    <a:pt x="2006" y="177"/>
                    <a:pt x="1653" y="22"/>
                    <a:pt x="1274" y="2"/>
                  </a:cubicBezTo>
                  <a:cubicBezTo>
                    <a:pt x="1256" y="1"/>
                    <a:pt x="1238" y="1"/>
                    <a:pt x="1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" name="Google Shape;1332;p36"/>
          <p:cNvSpPr txBox="1">
            <a:spLocks noGrp="1"/>
          </p:cNvSpPr>
          <p:nvPr>
            <p:ph type="ctrTitle"/>
          </p:nvPr>
        </p:nvSpPr>
        <p:spPr>
          <a:xfrm>
            <a:off x="0" y="241312"/>
            <a:ext cx="9382706" cy="116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600" dirty="0"/>
              <a:t>b) EL CONOCIMIENTO DE LAS RELACIONES SOCIALES ENTRE INDIVIDUOS</a:t>
            </a:r>
            <a:endParaRPr sz="3600" dirty="0"/>
          </a:p>
        </p:txBody>
      </p:sp>
      <p:sp>
        <p:nvSpPr>
          <p:cNvPr id="1333" name="Google Shape;1333;p36"/>
          <p:cNvSpPr txBox="1">
            <a:spLocks noGrp="1"/>
          </p:cNvSpPr>
          <p:nvPr>
            <p:ph type="subTitle" idx="1"/>
          </p:nvPr>
        </p:nvSpPr>
        <p:spPr>
          <a:xfrm>
            <a:off x="44506" y="1618371"/>
            <a:ext cx="6030305" cy="9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8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importante que en la escuela encuentre un ambiente donde las informaciones no solo son significativas en sí, sino que se vinculan unas con otras. </a:t>
            </a:r>
          </a:p>
          <a:p>
            <a:pPr marL="0" lvl="0" indent="0">
              <a:lnSpc>
                <a:spcPct val="107000"/>
              </a:lnSpc>
            </a:pPr>
            <a:endParaRPr lang="es-MX" sz="1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18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proceso de convertirse en adulto en una sociedad no es simplemente un dejarse llevar, el niño toma parte activa en ese proceso de socializarse y construirse a sí mismo como individuo y partícipe dentro del grupo social al que pertenece.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23" name="Google Shape;4995;p68">
            <a:extLst>
              <a:ext uri="{FF2B5EF4-FFF2-40B4-BE49-F238E27FC236}">
                <a16:creationId xmlns:a16="http://schemas.microsoft.com/office/drawing/2014/main" id="{309D0974-6A4D-18C8-4B1D-DF09B5A2732E}"/>
              </a:ext>
            </a:extLst>
          </p:cNvPr>
          <p:cNvGrpSpPr/>
          <p:nvPr/>
        </p:nvGrpSpPr>
        <p:grpSpPr>
          <a:xfrm>
            <a:off x="6159062" y="1899628"/>
            <a:ext cx="2690480" cy="3002560"/>
            <a:chOff x="761175" y="1135282"/>
            <a:chExt cx="1990307" cy="1705394"/>
          </a:xfrm>
        </p:grpSpPr>
        <p:grpSp>
          <p:nvGrpSpPr>
            <p:cNvPr id="1324" name="Google Shape;4996;p68">
              <a:extLst>
                <a:ext uri="{FF2B5EF4-FFF2-40B4-BE49-F238E27FC236}">
                  <a16:creationId xmlns:a16="http://schemas.microsoft.com/office/drawing/2014/main" id="{307896D3-83E6-0F48-4DFE-870A72B23670}"/>
                </a:ext>
              </a:extLst>
            </p:cNvPr>
            <p:cNvGrpSpPr/>
            <p:nvPr/>
          </p:nvGrpSpPr>
          <p:grpSpPr>
            <a:xfrm>
              <a:off x="761175" y="1135282"/>
              <a:ext cx="1990307" cy="1705394"/>
              <a:chOff x="761175" y="1714307"/>
              <a:chExt cx="1990307" cy="1705394"/>
            </a:xfrm>
          </p:grpSpPr>
          <p:sp>
            <p:nvSpPr>
              <p:cNvPr id="1326" name="Google Shape;4997;p68">
                <a:extLst>
                  <a:ext uri="{FF2B5EF4-FFF2-40B4-BE49-F238E27FC236}">
                    <a16:creationId xmlns:a16="http://schemas.microsoft.com/office/drawing/2014/main" id="{3056EF2F-780E-9CB9-A70C-99139AE83C00}"/>
                  </a:ext>
                </a:extLst>
              </p:cNvPr>
              <p:cNvSpPr/>
              <p:nvPr/>
            </p:nvSpPr>
            <p:spPr>
              <a:xfrm>
                <a:off x="771783" y="3237923"/>
                <a:ext cx="768534" cy="181779"/>
              </a:xfrm>
              <a:custGeom>
                <a:avLst/>
                <a:gdLst/>
                <a:ahLst/>
                <a:cxnLst/>
                <a:rect l="l" t="t" r="r" b="b"/>
                <a:pathLst>
                  <a:path w="19706" h="4661" extrusionOk="0">
                    <a:moveTo>
                      <a:pt x="9851" y="1"/>
                    </a:moveTo>
                    <a:cubicBezTo>
                      <a:pt x="4410" y="1"/>
                      <a:pt x="1" y="1043"/>
                      <a:pt x="1" y="2329"/>
                    </a:cubicBezTo>
                    <a:cubicBezTo>
                      <a:pt x="1" y="3618"/>
                      <a:pt x="4410" y="4661"/>
                      <a:pt x="9851" y="4661"/>
                    </a:cubicBezTo>
                    <a:cubicBezTo>
                      <a:pt x="15293" y="4661"/>
                      <a:pt x="19705" y="3618"/>
                      <a:pt x="19705" y="2329"/>
                    </a:cubicBezTo>
                    <a:cubicBezTo>
                      <a:pt x="19705" y="1043"/>
                      <a:pt x="15293" y="1"/>
                      <a:pt x="9851" y="1"/>
                    </a:cubicBezTo>
                    <a:close/>
                  </a:path>
                </a:pathLst>
              </a:custGeom>
              <a:solidFill>
                <a:srgbClr val="422C46">
                  <a:alpha val="129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7" name="Google Shape;4998;p68">
                <a:extLst>
                  <a:ext uri="{FF2B5EF4-FFF2-40B4-BE49-F238E27FC236}">
                    <a16:creationId xmlns:a16="http://schemas.microsoft.com/office/drawing/2014/main" id="{0E9E8863-0794-BC49-AFCE-7F18C80D692F}"/>
                  </a:ext>
                </a:extLst>
              </p:cNvPr>
              <p:cNvSpPr/>
              <p:nvPr/>
            </p:nvSpPr>
            <p:spPr>
              <a:xfrm>
                <a:off x="1976124" y="3233945"/>
                <a:ext cx="715377" cy="169182"/>
              </a:xfrm>
              <a:custGeom>
                <a:avLst/>
                <a:gdLst/>
                <a:ahLst/>
                <a:cxnLst/>
                <a:rect l="l" t="t" r="r" b="b"/>
                <a:pathLst>
                  <a:path w="18343" h="4338" extrusionOk="0">
                    <a:moveTo>
                      <a:pt x="9172" y="1"/>
                    </a:moveTo>
                    <a:cubicBezTo>
                      <a:pt x="4106" y="1"/>
                      <a:pt x="0" y="970"/>
                      <a:pt x="0" y="2170"/>
                    </a:cubicBezTo>
                    <a:cubicBezTo>
                      <a:pt x="0" y="3368"/>
                      <a:pt x="4106" y="4337"/>
                      <a:pt x="9172" y="4337"/>
                    </a:cubicBezTo>
                    <a:cubicBezTo>
                      <a:pt x="14237" y="4337"/>
                      <a:pt x="18343" y="3368"/>
                      <a:pt x="18343" y="2170"/>
                    </a:cubicBezTo>
                    <a:cubicBezTo>
                      <a:pt x="18343" y="970"/>
                      <a:pt x="14237" y="1"/>
                      <a:pt x="9172" y="1"/>
                    </a:cubicBezTo>
                    <a:close/>
                  </a:path>
                </a:pathLst>
              </a:custGeom>
              <a:solidFill>
                <a:srgbClr val="422C46">
                  <a:alpha val="129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8" name="Google Shape;4999;p68">
                <a:extLst>
                  <a:ext uri="{FF2B5EF4-FFF2-40B4-BE49-F238E27FC236}">
                    <a16:creationId xmlns:a16="http://schemas.microsoft.com/office/drawing/2014/main" id="{A166F61C-528C-4DA7-E41E-A87F90667AEF}"/>
                  </a:ext>
                </a:extLst>
              </p:cNvPr>
              <p:cNvSpPr/>
              <p:nvPr/>
            </p:nvSpPr>
            <p:spPr>
              <a:xfrm>
                <a:off x="2118862" y="2858267"/>
                <a:ext cx="191451" cy="453102"/>
              </a:xfrm>
              <a:custGeom>
                <a:avLst/>
                <a:gdLst/>
                <a:ahLst/>
                <a:cxnLst/>
                <a:rect l="l" t="t" r="r" b="b"/>
                <a:pathLst>
                  <a:path w="4909" h="11618" extrusionOk="0">
                    <a:moveTo>
                      <a:pt x="2332" y="1"/>
                    </a:moveTo>
                    <a:cubicBezTo>
                      <a:pt x="2332" y="1"/>
                      <a:pt x="1676" y="7147"/>
                      <a:pt x="1834" y="10471"/>
                    </a:cubicBezTo>
                    <a:cubicBezTo>
                      <a:pt x="1834" y="10471"/>
                      <a:pt x="1" y="11302"/>
                      <a:pt x="545" y="11500"/>
                    </a:cubicBezTo>
                    <a:cubicBezTo>
                      <a:pt x="758" y="11578"/>
                      <a:pt x="1252" y="11618"/>
                      <a:pt x="1773" y="11618"/>
                    </a:cubicBezTo>
                    <a:cubicBezTo>
                      <a:pt x="2576" y="11618"/>
                      <a:pt x="3445" y="11524"/>
                      <a:pt x="3457" y="11332"/>
                    </a:cubicBezTo>
                    <a:cubicBezTo>
                      <a:pt x="3477" y="11015"/>
                      <a:pt x="4908" y="825"/>
                      <a:pt x="4908" y="825"/>
                    </a:cubicBezTo>
                    <a:lnTo>
                      <a:pt x="2332" y="1"/>
                    </a:ln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9" name="Google Shape;5000;p68">
                <a:extLst>
                  <a:ext uri="{FF2B5EF4-FFF2-40B4-BE49-F238E27FC236}">
                    <a16:creationId xmlns:a16="http://schemas.microsoft.com/office/drawing/2014/main" id="{0BA44743-85DE-5E9F-A04B-E6286ECE45A1}"/>
                  </a:ext>
                </a:extLst>
              </p:cNvPr>
              <p:cNvSpPr/>
              <p:nvPr/>
            </p:nvSpPr>
            <p:spPr>
              <a:xfrm>
                <a:off x="2148853" y="3203331"/>
                <a:ext cx="116298" cy="109278"/>
              </a:xfrm>
              <a:custGeom>
                <a:avLst/>
                <a:gdLst/>
                <a:ahLst/>
                <a:cxnLst/>
                <a:rect l="l" t="t" r="r" b="b"/>
                <a:pathLst>
                  <a:path w="2982" h="2802" extrusionOk="0">
                    <a:moveTo>
                      <a:pt x="1046" y="1"/>
                    </a:moveTo>
                    <a:lnTo>
                      <a:pt x="1046" y="1"/>
                    </a:lnTo>
                    <a:cubicBezTo>
                      <a:pt x="1036" y="601"/>
                      <a:pt x="1046" y="1152"/>
                      <a:pt x="1065" y="1626"/>
                    </a:cubicBezTo>
                    <a:cubicBezTo>
                      <a:pt x="1065" y="1626"/>
                      <a:pt x="587" y="1788"/>
                      <a:pt x="83" y="1989"/>
                    </a:cubicBezTo>
                    <a:lnTo>
                      <a:pt x="0" y="2797"/>
                    </a:lnTo>
                    <a:cubicBezTo>
                      <a:pt x="117" y="2800"/>
                      <a:pt x="238" y="2802"/>
                      <a:pt x="363" y="2802"/>
                    </a:cubicBezTo>
                    <a:cubicBezTo>
                      <a:pt x="1418" y="2802"/>
                      <a:pt x="2680" y="2691"/>
                      <a:pt x="2695" y="2487"/>
                    </a:cubicBezTo>
                    <a:cubicBezTo>
                      <a:pt x="2701" y="2398"/>
                      <a:pt x="2817" y="1534"/>
                      <a:pt x="2982" y="340"/>
                    </a:cubicBezTo>
                    <a:cubicBezTo>
                      <a:pt x="2342" y="248"/>
                      <a:pt x="1689" y="139"/>
                      <a:pt x="104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0" name="Google Shape;5001;p68">
                <a:extLst>
                  <a:ext uri="{FF2B5EF4-FFF2-40B4-BE49-F238E27FC236}">
                    <a16:creationId xmlns:a16="http://schemas.microsoft.com/office/drawing/2014/main" id="{610ABADE-2EE0-4ADA-7696-4C2AC0D8D050}"/>
                  </a:ext>
                </a:extLst>
              </p:cNvPr>
              <p:cNvSpPr/>
              <p:nvPr/>
            </p:nvSpPr>
            <p:spPr>
              <a:xfrm>
                <a:off x="2346541" y="2827653"/>
                <a:ext cx="228423" cy="522951"/>
              </a:xfrm>
              <a:custGeom>
                <a:avLst/>
                <a:gdLst/>
                <a:ahLst/>
                <a:cxnLst/>
                <a:rect l="l" t="t" r="r" b="b"/>
                <a:pathLst>
                  <a:path w="5857" h="13409" extrusionOk="0">
                    <a:moveTo>
                      <a:pt x="2704" y="1"/>
                    </a:moveTo>
                    <a:lnTo>
                      <a:pt x="0" y="129"/>
                    </a:lnTo>
                    <a:cubicBezTo>
                      <a:pt x="0" y="129"/>
                      <a:pt x="1148" y="11978"/>
                      <a:pt x="1088" y="12292"/>
                    </a:cubicBezTo>
                    <a:cubicBezTo>
                      <a:pt x="1027" y="12596"/>
                      <a:pt x="4499" y="13408"/>
                      <a:pt x="5224" y="13408"/>
                    </a:cubicBezTo>
                    <a:cubicBezTo>
                      <a:pt x="5245" y="13408"/>
                      <a:pt x="5264" y="13408"/>
                      <a:pt x="5280" y="13406"/>
                    </a:cubicBezTo>
                    <a:cubicBezTo>
                      <a:pt x="5857" y="13357"/>
                      <a:pt x="3166" y="11787"/>
                      <a:pt x="3166" y="11787"/>
                    </a:cubicBezTo>
                    <a:cubicBezTo>
                      <a:pt x="3281" y="9940"/>
                      <a:pt x="2704" y="1"/>
                      <a:pt x="2704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1" name="Google Shape;5002;p68">
                <a:extLst>
                  <a:ext uri="{FF2B5EF4-FFF2-40B4-BE49-F238E27FC236}">
                    <a16:creationId xmlns:a16="http://schemas.microsoft.com/office/drawing/2014/main" id="{D7A1011D-F548-75EB-3D6A-9BE88FCF2905}"/>
                  </a:ext>
                </a:extLst>
              </p:cNvPr>
              <p:cNvSpPr/>
              <p:nvPr/>
            </p:nvSpPr>
            <p:spPr>
              <a:xfrm>
                <a:off x="2383317" y="3227510"/>
                <a:ext cx="117195" cy="115674"/>
              </a:xfrm>
              <a:custGeom>
                <a:avLst/>
                <a:gdLst/>
                <a:ahLst/>
                <a:cxnLst/>
                <a:rect l="l" t="t" r="r" b="b"/>
                <a:pathLst>
                  <a:path w="3005" h="2966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99" y="1155"/>
                      <a:pt x="162" y="1960"/>
                      <a:pt x="145" y="2039"/>
                    </a:cubicBezTo>
                    <a:cubicBezTo>
                      <a:pt x="102" y="2246"/>
                      <a:pt x="1745" y="2705"/>
                      <a:pt x="3005" y="2965"/>
                    </a:cubicBezTo>
                    <a:lnTo>
                      <a:pt x="2889" y="1940"/>
                    </a:lnTo>
                    <a:cubicBezTo>
                      <a:pt x="2513" y="1709"/>
                      <a:pt x="2223" y="1534"/>
                      <a:pt x="2223" y="1534"/>
                    </a:cubicBezTo>
                    <a:cubicBezTo>
                      <a:pt x="2243" y="1234"/>
                      <a:pt x="2243" y="720"/>
                      <a:pt x="2230" y="63"/>
                    </a:cubicBezTo>
                    <a:cubicBezTo>
                      <a:pt x="1768" y="63"/>
                      <a:pt x="976" y="53"/>
                      <a:pt x="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0" name="Google Shape;5003;p68">
                <a:extLst>
                  <a:ext uri="{FF2B5EF4-FFF2-40B4-BE49-F238E27FC236}">
                    <a16:creationId xmlns:a16="http://schemas.microsoft.com/office/drawing/2014/main" id="{DB9B40A3-91F1-920E-B8CD-8CC445C17A47}"/>
                  </a:ext>
                </a:extLst>
              </p:cNvPr>
              <p:cNvSpPr/>
              <p:nvPr/>
            </p:nvSpPr>
            <p:spPr>
              <a:xfrm>
                <a:off x="2159655" y="2901868"/>
                <a:ext cx="343551" cy="161577"/>
              </a:xfrm>
              <a:custGeom>
                <a:avLst/>
                <a:gdLst/>
                <a:ahLst/>
                <a:cxnLst/>
                <a:rect l="l" t="t" r="r" b="b"/>
                <a:pathLst>
                  <a:path w="8809" h="4143" extrusionOk="0">
                    <a:moveTo>
                      <a:pt x="178" y="1"/>
                    </a:moveTo>
                    <a:lnTo>
                      <a:pt x="0" y="3912"/>
                    </a:lnTo>
                    <a:lnTo>
                      <a:pt x="3763" y="4143"/>
                    </a:lnTo>
                    <a:lnTo>
                      <a:pt x="4334" y="1920"/>
                    </a:lnTo>
                    <a:lnTo>
                      <a:pt x="4842" y="4073"/>
                    </a:lnTo>
                    <a:lnTo>
                      <a:pt x="8809" y="4139"/>
                    </a:lnTo>
                    <a:lnTo>
                      <a:pt x="8542" y="584"/>
                    </a:lnTo>
                    <a:lnTo>
                      <a:pt x="17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1" name="Google Shape;5004;p68">
                <a:extLst>
                  <a:ext uri="{FF2B5EF4-FFF2-40B4-BE49-F238E27FC236}">
                    <a16:creationId xmlns:a16="http://schemas.microsoft.com/office/drawing/2014/main" id="{77ED335F-7226-F3A8-F6D2-FCD7CD46A17A}"/>
                  </a:ext>
                </a:extLst>
              </p:cNvPr>
              <p:cNvSpPr/>
              <p:nvPr/>
            </p:nvSpPr>
            <p:spPr>
              <a:xfrm>
                <a:off x="2375244" y="3241589"/>
                <a:ext cx="199719" cy="109395"/>
              </a:xfrm>
              <a:custGeom>
                <a:avLst/>
                <a:gdLst/>
                <a:ahLst/>
                <a:cxnLst/>
                <a:rect l="l" t="t" r="r" b="b"/>
                <a:pathLst>
                  <a:path w="5121" h="2805" extrusionOk="0">
                    <a:moveTo>
                      <a:pt x="2314" y="0"/>
                    </a:moveTo>
                    <a:cubicBezTo>
                      <a:pt x="1961" y="0"/>
                      <a:pt x="1660" y="276"/>
                      <a:pt x="1645" y="639"/>
                    </a:cubicBezTo>
                    <a:lnTo>
                      <a:pt x="521" y="418"/>
                    </a:lnTo>
                    <a:cubicBezTo>
                      <a:pt x="494" y="413"/>
                      <a:pt x="468" y="410"/>
                      <a:pt x="443" y="410"/>
                    </a:cubicBezTo>
                    <a:cubicBezTo>
                      <a:pt x="234" y="410"/>
                      <a:pt x="59" y="583"/>
                      <a:pt x="62" y="804"/>
                    </a:cubicBezTo>
                    <a:cubicBezTo>
                      <a:pt x="65" y="1272"/>
                      <a:pt x="65" y="1566"/>
                      <a:pt x="59" y="1612"/>
                    </a:cubicBezTo>
                    <a:cubicBezTo>
                      <a:pt x="1" y="1917"/>
                      <a:pt x="3764" y="2804"/>
                      <a:pt x="4492" y="2804"/>
                    </a:cubicBezTo>
                    <a:cubicBezTo>
                      <a:pt x="4512" y="2804"/>
                      <a:pt x="4529" y="2804"/>
                      <a:pt x="4544" y="2802"/>
                    </a:cubicBezTo>
                    <a:cubicBezTo>
                      <a:pt x="5121" y="2749"/>
                      <a:pt x="2997" y="1120"/>
                      <a:pt x="2997" y="1120"/>
                    </a:cubicBezTo>
                    <a:cubicBezTo>
                      <a:pt x="3000" y="1002"/>
                      <a:pt x="3007" y="857"/>
                      <a:pt x="3010" y="678"/>
                    </a:cubicBezTo>
                    <a:cubicBezTo>
                      <a:pt x="3014" y="345"/>
                      <a:pt x="2766" y="55"/>
                      <a:pt x="2433" y="12"/>
                    </a:cubicBezTo>
                    <a:lnTo>
                      <a:pt x="2400" y="6"/>
                    </a:lnTo>
                    <a:cubicBezTo>
                      <a:pt x="2371" y="2"/>
                      <a:pt x="2342" y="0"/>
                      <a:pt x="231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2" name="Google Shape;5005;p68">
                <a:extLst>
                  <a:ext uri="{FF2B5EF4-FFF2-40B4-BE49-F238E27FC236}">
                    <a16:creationId xmlns:a16="http://schemas.microsoft.com/office/drawing/2014/main" id="{F2D942FC-15C7-1ACF-BE7E-798970E5F9E2}"/>
                  </a:ext>
                </a:extLst>
              </p:cNvPr>
              <p:cNvSpPr/>
              <p:nvPr/>
            </p:nvSpPr>
            <p:spPr>
              <a:xfrm>
                <a:off x="2477969" y="3284878"/>
                <a:ext cx="24219" cy="9672"/>
              </a:xfrm>
              <a:custGeom>
                <a:avLst/>
                <a:gdLst/>
                <a:ahLst/>
                <a:cxnLst/>
                <a:rect l="l" t="t" r="r" b="b"/>
                <a:pathLst>
                  <a:path w="621" h="248" fill="none" extrusionOk="0">
                    <a:moveTo>
                      <a:pt x="620" y="17"/>
                    </a:moveTo>
                    <a:cubicBezTo>
                      <a:pt x="620" y="17"/>
                      <a:pt x="185" y="0"/>
                      <a:pt x="0" y="248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3" name="Google Shape;5006;p68">
                <a:extLst>
                  <a:ext uri="{FF2B5EF4-FFF2-40B4-BE49-F238E27FC236}">
                    <a16:creationId xmlns:a16="http://schemas.microsoft.com/office/drawing/2014/main" id="{AB6A6D75-97F0-E1A7-8FB3-F5F67B912D16}"/>
                  </a:ext>
                </a:extLst>
              </p:cNvPr>
              <p:cNvSpPr/>
              <p:nvPr/>
            </p:nvSpPr>
            <p:spPr>
              <a:xfrm>
                <a:off x="2489396" y="3296694"/>
                <a:ext cx="24102" cy="9711"/>
              </a:xfrm>
              <a:custGeom>
                <a:avLst/>
                <a:gdLst/>
                <a:ahLst/>
                <a:cxnLst/>
                <a:rect l="l" t="t" r="r" b="b"/>
                <a:pathLst>
                  <a:path w="618" h="249" fill="none" extrusionOk="0">
                    <a:moveTo>
                      <a:pt x="618" y="17"/>
                    </a:moveTo>
                    <a:cubicBezTo>
                      <a:pt x="618" y="17"/>
                      <a:pt x="186" y="1"/>
                      <a:pt x="1" y="248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4" name="Google Shape;5007;p68">
                <a:extLst>
                  <a:ext uri="{FF2B5EF4-FFF2-40B4-BE49-F238E27FC236}">
                    <a16:creationId xmlns:a16="http://schemas.microsoft.com/office/drawing/2014/main" id="{9D690071-CBB9-E938-29B0-74BF263360C0}"/>
                  </a:ext>
                </a:extLst>
              </p:cNvPr>
              <p:cNvSpPr/>
              <p:nvPr/>
            </p:nvSpPr>
            <p:spPr>
              <a:xfrm>
                <a:off x="2501485" y="3308277"/>
                <a:ext cx="24102" cy="9672"/>
              </a:xfrm>
              <a:custGeom>
                <a:avLst/>
                <a:gdLst/>
                <a:ahLst/>
                <a:cxnLst/>
                <a:rect l="l" t="t" r="r" b="b"/>
                <a:pathLst>
                  <a:path w="618" h="248" fill="none" extrusionOk="0">
                    <a:moveTo>
                      <a:pt x="618" y="17"/>
                    </a:moveTo>
                    <a:cubicBezTo>
                      <a:pt x="618" y="17"/>
                      <a:pt x="186" y="1"/>
                      <a:pt x="1" y="248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5" name="Google Shape;5008;p68">
                <a:extLst>
                  <a:ext uri="{FF2B5EF4-FFF2-40B4-BE49-F238E27FC236}">
                    <a16:creationId xmlns:a16="http://schemas.microsoft.com/office/drawing/2014/main" id="{2A8A77B8-D226-84A0-55DE-322533FE9977}"/>
                  </a:ext>
                </a:extLst>
              </p:cNvPr>
              <p:cNvSpPr/>
              <p:nvPr/>
            </p:nvSpPr>
            <p:spPr>
              <a:xfrm>
                <a:off x="2375127" y="3298761"/>
                <a:ext cx="182481" cy="52065"/>
              </a:xfrm>
              <a:custGeom>
                <a:avLst/>
                <a:gdLst/>
                <a:ahLst/>
                <a:cxnLst/>
                <a:rect l="l" t="t" r="r" b="b"/>
                <a:pathLst>
                  <a:path w="4679" h="1335" extrusionOk="0">
                    <a:moveTo>
                      <a:pt x="68" y="1"/>
                    </a:moveTo>
                    <a:cubicBezTo>
                      <a:pt x="65" y="73"/>
                      <a:pt x="62" y="123"/>
                      <a:pt x="62" y="139"/>
                    </a:cubicBezTo>
                    <a:cubicBezTo>
                      <a:pt x="1" y="444"/>
                      <a:pt x="3764" y="1335"/>
                      <a:pt x="4495" y="1335"/>
                    </a:cubicBezTo>
                    <a:cubicBezTo>
                      <a:pt x="4515" y="1335"/>
                      <a:pt x="4532" y="1334"/>
                      <a:pt x="4547" y="1333"/>
                    </a:cubicBezTo>
                    <a:cubicBezTo>
                      <a:pt x="4679" y="1320"/>
                      <a:pt x="4666" y="1221"/>
                      <a:pt x="4567" y="1076"/>
                    </a:cubicBezTo>
                    <a:cubicBezTo>
                      <a:pt x="3495" y="957"/>
                      <a:pt x="1602" y="449"/>
                      <a:pt x="6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6" name="Google Shape;5009;p68">
                <a:extLst>
                  <a:ext uri="{FF2B5EF4-FFF2-40B4-BE49-F238E27FC236}">
                    <a16:creationId xmlns:a16="http://schemas.microsoft.com/office/drawing/2014/main" id="{28A4C257-2484-E8CE-0919-9780053D0908}"/>
                  </a:ext>
                </a:extLst>
              </p:cNvPr>
              <p:cNvSpPr/>
              <p:nvPr/>
            </p:nvSpPr>
            <p:spPr>
              <a:xfrm>
                <a:off x="2085557" y="3237299"/>
                <a:ext cx="182403" cy="92820"/>
              </a:xfrm>
              <a:custGeom>
                <a:avLst/>
                <a:gdLst/>
                <a:ahLst/>
                <a:cxnLst/>
                <a:rect l="l" t="t" r="r" b="b"/>
                <a:pathLst>
                  <a:path w="4677" h="2380" extrusionOk="0">
                    <a:moveTo>
                      <a:pt x="2140" y="0"/>
                    </a:moveTo>
                    <a:cubicBezTo>
                      <a:pt x="1924" y="0"/>
                      <a:pt x="1756" y="195"/>
                      <a:pt x="1788" y="409"/>
                    </a:cubicBezTo>
                    <a:cubicBezTo>
                      <a:pt x="1821" y="627"/>
                      <a:pt x="1864" y="848"/>
                      <a:pt x="1904" y="970"/>
                    </a:cubicBezTo>
                    <a:cubicBezTo>
                      <a:pt x="1904" y="970"/>
                      <a:pt x="1" y="2117"/>
                      <a:pt x="552" y="2289"/>
                    </a:cubicBezTo>
                    <a:cubicBezTo>
                      <a:pt x="744" y="2350"/>
                      <a:pt x="1301" y="2380"/>
                      <a:pt x="1946" y="2380"/>
                    </a:cubicBezTo>
                    <a:cubicBezTo>
                      <a:pt x="3152" y="2380"/>
                      <a:pt x="4666" y="2274"/>
                      <a:pt x="4670" y="2068"/>
                    </a:cubicBezTo>
                    <a:cubicBezTo>
                      <a:pt x="4670" y="2022"/>
                      <a:pt x="4670" y="1751"/>
                      <a:pt x="4674" y="1333"/>
                    </a:cubicBezTo>
                    <a:cubicBezTo>
                      <a:pt x="4677" y="1064"/>
                      <a:pt x="4459" y="850"/>
                      <a:pt x="4194" y="850"/>
                    </a:cubicBezTo>
                    <a:cubicBezTo>
                      <a:pt x="4183" y="850"/>
                      <a:pt x="4171" y="850"/>
                      <a:pt x="4159" y="851"/>
                    </a:cubicBezTo>
                    <a:lnTo>
                      <a:pt x="3022" y="934"/>
                    </a:lnTo>
                    <a:lnTo>
                      <a:pt x="3157" y="478"/>
                    </a:lnTo>
                    <a:cubicBezTo>
                      <a:pt x="3223" y="261"/>
                      <a:pt x="3064" y="37"/>
                      <a:pt x="2837" y="30"/>
                    </a:cubicBezTo>
                    <a:lnTo>
                      <a:pt x="2151" y="0"/>
                    </a:lnTo>
                    <a:cubicBezTo>
                      <a:pt x="2147" y="0"/>
                      <a:pt x="2144" y="0"/>
                      <a:pt x="214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7" name="Google Shape;5010;p68">
                <a:extLst>
                  <a:ext uri="{FF2B5EF4-FFF2-40B4-BE49-F238E27FC236}">
                    <a16:creationId xmlns:a16="http://schemas.microsoft.com/office/drawing/2014/main" id="{8D874F30-11C0-ABD4-45B4-A5C9EC4D62EC}"/>
                  </a:ext>
                </a:extLst>
              </p:cNvPr>
              <p:cNvSpPr/>
              <p:nvPr/>
            </p:nvSpPr>
            <p:spPr>
              <a:xfrm>
                <a:off x="2102560" y="3307263"/>
                <a:ext cx="165282" cy="23166"/>
              </a:xfrm>
              <a:custGeom>
                <a:avLst/>
                <a:gdLst/>
                <a:ahLst/>
                <a:cxnLst/>
                <a:rect l="l" t="t" r="r" b="b"/>
                <a:pathLst>
                  <a:path w="4238" h="594" extrusionOk="0">
                    <a:moveTo>
                      <a:pt x="4238" y="0"/>
                    </a:moveTo>
                    <a:lnTo>
                      <a:pt x="4238" y="0"/>
                    </a:lnTo>
                    <a:cubicBezTo>
                      <a:pt x="3302" y="286"/>
                      <a:pt x="2069" y="359"/>
                      <a:pt x="1071" y="359"/>
                    </a:cubicBezTo>
                    <a:cubicBezTo>
                      <a:pt x="676" y="359"/>
                      <a:pt x="318" y="347"/>
                      <a:pt x="30" y="333"/>
                    </a:cubicBezTo>
                    <a:lnTo>
                      <a:pt x="30" y="333"/>
                    </a:lnTo>
                    <a:cubicBezTo>
                      <a:pt x="0" y="412"/>
                      <a:pt x="23" y="475"/>
                      <a:pt x="116" y="505"/>
                    </a:cubicBezTo>
                    <a:cubicBezTo>
                      <a:pt x="307" y="564"/>
                      <a:pt x="856" y="593"/>
                      <a:pt x="1494" y="593"/>
                    </a:cubicBezTo>
                    <a:cubicBezTo>
                      <a:pt x="2703" y="593"/>
                      <a:pt x="4230" y="488"/>
                      <a:pt x="4234" y="281"/>
                    </a:cubicBezTo>
                    <a:cubicBezTo>
                      <a:pt x="4238" y="251"/>
                      <a:pt x="4238" y="159"/>
                      <a:pt x="4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8" name="Google Shape;5011;p68">
                <a:extLst>
                  <a:ext uri="{FF2B5EF4-FFF2-40B4-BE49-F238E27FC236}">
                    <a16:creationId xmlns:a16="http://schemas.microsoft.com/office/drawing/2014/main" id="{46239F58-A51B-FBF7-1E0F-F8FE644F31BA}"/>
                  </a:ext>
                </a:extLst>
              </p:cNvPr>
              <p:cNvSpPr/>
              <p:nvPr/>
            </p:nvSpPr>
            <p:spPr>
              <a:xfrm>
                <a:off x="2140741" y="3278053"/>
                <a:ext cx="23946" cy="9945"/>
              </a:xfrm>
              <a:custGeom>
                <a:avLst/>
                <a:gdLst/>
                <a:ahLst/>
                <a:cxnLst/>
                <a:rect l="l" t="t" r="r" b="b"/>
                <a:pathLst>
                  <a:path w="614" h="255" fill="none" extrusionOk="0">
                    <a:moveTo>
                      <a:pt x="1" y="7"/>
                    </a:moveTo>
                    <a:cubicBezTo>
                      <a:pt x="1" y="7"/>
                      <a:pt x="433" y="1"/>
                      <a:pt x="614" y="255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9" name="Google Shape;5012;p68">
                <a:extLst>
                  <a:ext uri="{FF2B5EF4-FFF2-40B4-BE49-F238E27FC236}">
                    <a16:creationId xmlns:a16="http://schemas.microsoft.com/office/drawing/2014/main" id="{42A8152C-4E57-5CD0-88CA-FC8C0408AACF}"/>
                  </a:ext>
                </a:extLst>
              </p:cNvPr>
              <p:cNvSpPr/>
              <p:nvPr/>
            </p:nvSpPr>
            <p:spPr>
              <a:xfrm>
                <a:off x="2128924" y="3289362"/>
                <a:ext cx="24063" cy="1010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259" fill="none" extrusionOk="0">
                    <a:moveTo>
                      <a:pt x="0" y="11"/>
                    </a:moveTo>
                    <a:cubicBezTo>
                      <a:pt x="0" y="11"/>
                      <a:pt x="435" y="1"/>
                      <a:pt x="617" y="258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0" name="Google Shape;5013;p68">
                <a:extLst>
                  <a:ext uri="{FF2B5EF4-FFF2-40B4-BE49-F238E27FC236}">
                    <a16:creationId xmlns:a16="http://schemas.microsoft.com/office/drawing/2014/main" id="{13E91B28-B067-04DB-564F-1365E1A21A3D}"/>
                  </a:ext>
                </a:extLst>
              </p:cNvPr>
              <p:cNvSpPr/>
              <p:nvPr/>
            </p:nvSpPr>
            <p:spPr>
              <a:xfrm>
                <a:off x="2116561" y="3300711"/>
                <a:ext cx="23946" cy="9906"/>
              </a:xfrm>
              <a:custGeom>
                <a:avLst/>
                <a:gdLst/>
                <a:ahLst/>
                <a:cxnLst/>
                <a:rect l="l" t="t" r="r" b="b"/>
                <a:pathLst>
                  <a:path w="614" h="254" fill="none" extrusionOk="0">
                    <a:moveTo>
                      <a:pt x="1" y="7"/>
                    </a:moveTo>
                    <a:cubicBezTo>
                      <a:pt x="1" y="7"/>
                      <a:pt x="433" y="0"/>
                      <a:pt x="614" y="254"/>
                    </a:cubicBezTo>
                  </a:path>
                </a:pathLst>
              </a:custGeom>
              <a:solidFill>
                <a:schemeClr val="lt1"/>
              </a:solidFill>
              <a:ln w="2050" cap="rnd" cmpd="sng">
                <a:solidFill>
                  <a:srgbClr val="EFCBB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1" name="Google Shape;5014;p68">
                <a:extLst>
                  <a:ext uri="{FF2B5EF4-FFF2-40B4-BE49-F238E27FC236}">
                    <a16:creationId xmlns:a16="http://schemas.microsoft.com/office/drawing/2014/main" id="{B3ED6056-3479-8416-6074-58F477A6ACE7}"/>
                  </a:ext>
                </a:extLst>
              </p:cNvPr>
              <p:cNvSpPr/>
              <p:nvPr/>
            </p:nvSpPr>
            <p:spPr>
              <a:xfrm>
                <a:off x="1194147" y="2805540"/>
                <a:ext cx="201084" cy="486876"/>
              </a:xfrm>
              <a:custGeom>
                <a:avLst/>
                <a:gdLst/>
                <a:ahLst/>
                <a:cxnLst/>
                <a:rect l="l" t="t" r="r" b="b"/>
                <a:pathLst>
                  <a:path w="5156" h="12484" extrusionOk="0">
                    <a:moveTo>
                      <a:pt x="2781" y="0"/>
                    </a:moveTo>
                    <a:lnTo>
                      <a:pt x="1" y="848"/>
                    </a:lnTo>
                    <a:cubicBezTo>
                      <a:pt x="1" y="848"/>
                      <a:pt x="1419" y="11810"/>
                      <a:pt x="1438" y="12153"/>
                    </a:cubicBezTo>
                    <a:cubicBezTo>
                      <a:pt x="1451" y="12371"/>
                      <a:pt x="2472" y="12484"/>
                      <a:pt x="3367" y="12484"/>
                    </a:cubicBezTo>
                    <a:cubicBezTo>
                      <a:pt x="3881" y="12484"/>
                      <a:pt x="4353" y="12446"/>
                      <a:pt x="4568" y="12371"/>
                    </a:cubicBezTo>
                    <a:cubicBezTo>
                      <a:pt x="5155" y="12166"/>
                      <a:pt x="3193" y="11249"/>
                      <a:pt x="3193" y="11249"/>
                    </a:cubicBezTo>
                    <a:cubicBezTo>
                      <a:pt x="3401" y="7688"/>
                      <a:pt x="2781" y="0"/>
                      <a:pt x="2781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2" name="Google Shape;5015;p68">
                <a:extLst>
                  <a:ext uri="{FF2B5EF4-FFF2-40B4-BE49-F238E27FC236}">
                    <a16:creationId xmlns:a16="http://schemas.microsoft.com/office/drawing/2014/main" id="{89963633-3EF0-18F8-8EAC-386D45FBD0DA}"/>
                  </a:ext>
                </a:extLst>
              </p:cNvPr>
              <p:cNvSpPr/>
              <p:nvPr/>
            </p:nvSpPr>
            <p:spPr>
              <a:xfrm>
                <a:off x="1239152" y="3176187"/>
                <a:ext cx="123669" cy="117546"/>
              </a:xfrm>
              <a:custGeom>
                <a:avLst/>
                <a:gdLst/>
                <a:ahLst/>
                <a:cxnLst/>
                <a:rect l="l" t="t" r="r" b="b"/>
                <a:pathLst>
                  <a:path w="3171" h="3014" extrusionOk="0">
                    <a:moveTo>
                      <a:pt x="2082" y="1"/>
                    </a:moveTo>
                    <a:cubicBezTo>
                      <a:pt x="1389" y="143"/>
                      <a:pt x="683" y="251"/>
                      <a:pt x="1" y="340"/>
                    </a:cubicBezTo>
                    <a:cubicBezTo>
                      <a:pt x="159" y="1627"/>
                      <a:pt x="275" y="2553"/>
                      <a:pt x="284" y="2649"/>
                    </a:cubicBezTo>
                    <a:cubicBezTo>
                      <a:pt x="300" y="2877"/>
                      <a:pt x="1813" y="3013"/>
                      <a:pt x="2976" y="3013"/>
                    </a:cubicBezTo>
                    <a:cubicBezTo>
                      <a:pt x="3042" y="3013"/>
                      <a:pt x="3107" y="3013"/>
                      <a:pt x="3170" y="3012"/>
                    </a:cubicBezTo>
                    <a:lnTo>
                      <a:pt x="3091" y="2151"/>
                    </a:lnTo>
                    <a:cubicBezTo>
                      <a:pt x="2557" y="1927"/>
                      <a:pt x="2039" y="1745"/>
                      <a:pt x="2039" y="1745"/>
                    </a:cubicBezTo>
                    <a:cubicBezTo>
                      <a:pt x="2069" y="1237"/>
                      <a:pt x="2082" y="644"/>
                      <a:pt x="20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3" name="Google Shape;5016;p68">
                <a:extLst>
                  <a:ext uri="{FF2B5EF4-FFF2-40B4-BE49-F238E27FC236}">
                    <a16:creationId xmlns:a16="http://schemas.microsoft.com/office/drawing/2014/main" id="{B3316440-132E-2996-A7F3-0610A6701D83}"/>
                  </a:ext>
                </a:extLst>
              </p:cNvPr>
              <p:cNvSpPr/>
              <p:nvPr/>
            </p:nvSpPr>
            <p:spPr>
              <a:xfrm>
                <a:off x="904771" y="2769778"/>
                <a:ext cx="251628" cy="560664"/>
              </a:xfrm>
              <a:custGeom>
                <a:avLst/>
                <a:gdLst/>
                <a:ahLst/>
                <a:cxnLst/>
                <a:rect l="l" t="t" r="r" b="b"/>
                <a:pathLst>
                  <a:path w="6452" h="14376" extrusionOk="0">
                    <a:moveTo>
                      <a:pt x="3546" y="1"/>
                    </a:moveTo>
                    <a:cubicBezTo>
                      <a:pt x="3546" y="1"/>
                      <a:pt x="2807" y="10669"/>
                      <a:pt x="2909" y="12658"/>
                    </a:cubicBezTo>
                    <a:cubicBezTo>
                      <a:pt x="2909" y="12658"/>
                      <a:pt x="0" y="14313"/>
                      <a:pt x="620" y="14373"/>
                    </a:cubicBezTo>
                    <a:cubicBezTo>
                      <a:pt x="642" y="14375"/>
                      <a:pt x="667" y="14376"/>
                      <a:pt x="696" y="14376"/>
                    </a:cubicBezTo>
                    <a:cubicBezTo>
                      <a:pt x="1509" y="14376"/>
                      <a:pt x="5199" y="13543"/>
                      <a:pt x="5138" y="13222"/>
                    </a:cubicBezTo>
                    <a:cubicBezTo>
                      <a:pt x="5079" y="12885"/>
                      <a:pt x="6451" y="172"/>
                      <a:pt x="6451" y="172"/>
                    </a:cubicBezTo>
                    <a:lnTo>
                      <a:pt x="3546" y="1"/>
                    </a:ln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4" name="Google Shape;5017;p68">
                <a:extLst>
                  <a:ext uri="{FF2B5EF4-FFF2-40B4-BE49-F238E27FC236}">
                    <a16:creationId xmlns:a16="http://schemas.microsoft.com/office/drawing/2014/main" id="{FF8806CA-60C7-5354-F226-3F2CBA9DAE2B}"/>
                  </a:ext>
                </a:extLst>
              </p:cNvPr>
              <p:cNvSpPr/>
              <p:nvPr/>
            </p:nvSpPr>
            <p:spPr>
              <a:xfrm>
                <a:off x="984759" y="3199977"/>
                <a:ext cx="127491" cy="122889"/>
              </a:xfrm>
              <a:custGeom>
                <a:avLst/>
                <a:gdLst/>
                <a:ahLst/>
                <a:cxnLst/>
                <a:rect l="l" t="t" r="r" b="b"/>
                <a:pathLst>
                  <a:path w="3269" h="3151" extrusionOk="0">
                    <a:moveTo>
                      <a:pt x="3269" y="1"/>
                    </a:moveTo>
                    <a:cubicBezTo>
                      <a:pt x="2444" y="37"/>
                      <a:pt x="1738" y="45"/>
                      <a:pt x="1232" y="45"/>
                    </a:cubicBezTo>
                    <a:cubicBezTo>
                      <a:pt x="1097" y="45"/>
                      <a:pt x="976" y="44"/>
                      <a:pt x="871" y="44"/>
                    </a:cubicBezTo>
                    <a:cubicBezTo>
                      <a:pt x="852" y="743"/>
                      <a:pt x="845" y="1300"/>
                      <a:pt x="861" y="1627"/>
                    </a:cubicBezTo>
                    <a:cubicBezTo>
                      <a:pt x="861" y="1627"/>
                      <a:pt x="545" y="1808"/>
                      <a:pt x="143" y="2052"/>
                    </a:cubicBezTo>
                    <a:lnTo>
                      <a:pt x="1" y="3150"/>
                    </a:lnTo>
                    <a:cubicBezTo>
                      <a:pt x="1356" y="2886"/>
                      <a:pt x="3127" y="2418"/>
                      <a:pt x="3087" y="2191"/>
                    </a:cubicBezTo>
                    <a:cubicBezTo>
                      <a:pt x="3071" y="2108"/>
                      <a:pt x="3147" y="1247"/>
                      <a:pt x="326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5" name="Google Shape;5018;p68">
                <a:extLst>
                  <a:ext uri="{FF2B5EF4-FFF2-40B4-BE49-F238E27FC236}">
                    <a16:creationId xmlns:a16="http://schemas.microsoft.com/office/drawing/2014/main" id="{AE296BFB-C74E-4796-1F83-E5215F5A8506}"/>
                  </a:ext>
                </a:extLst>
              </p:cNvPr>
              <p:cNvSpPr/>
              <p:nvPr/>
            </p:nvSpPr>
            <p:spPr>
              <a:xfrm>
                <a:off x="985149" y="2852729"/>
                <a:ext cx="369174" cy="171990"/>
              </a:xfrm>
              <a:custGeom>
                <a:avLst/>
                <a:gdLst/>
                <a:ahLst/>
                <a:cxnLst/>
                <a:rect l="l" t="t" r="r" b="b"/>
                <a:pathLst>
                  <a:path w="9466" h="4410" extrusionOk="0">
                    <a:moveTo>
                      <a:pt x="9320" y="1"/>
                    </a:moveTo>
                    <a:lnTo>
                      <a:pt x="330" y="528"/>
                    </a:lnTo>
                    <a:lnTo>
                      <a:pt x="1" y="4347"/>
                    </a:lnTo>
                    <a:lnTo>
                      <a:pt x="4261" y="4321"/>
                    </a:lnTo>
                    <a:lnTo>
                      <a:pt x="4832" y="2012"/>
                    </a:lnTo>
                    <a:lnTo>
                      <a:pt x="5416" y="4410"/>
                    </a:lnTo>
                    <a:lnTo>
                      <a:pt x="9465" y="4205"/>
                    </a:lnTo>
                    <a:lnTo>
                      <a:pt x="932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6" name="Google Shape;5019;p68">
                <a:extLst>
                  <a:ext uri="{FF2B5EF4-FFF2-40B4-BE49-F238E27FC236}">
                    <a16:creationId xmlns:a16="http://schemas.microsoft.com/office/drawing/2014/main" id="{DBD5C5D4-AA46-69BA-D9CF-C40DAA02B1C6}"/>
                  </a:ext>
                </a:extLst>
              </p:cNvPr>
              <p:cNvSpPr/>
              <p:nvPr/>
            </p:nvSpPr>
            <p:spPr>
              <a:xfrm>
                <a:off x="904654" y="3213899"/>
                <a:ext cx="215007" cy="116376"/>
              </a:xfrm>
              <a:custGeom>
                <a:avLst/>
                <a:gdLst/>
                <a:ahLst/>
                <a:cxnLst/>
                <a:rect l="l" t="t" r="r" b="b"/>
                <a:pathLst>
                  <a:path w="5513" h="2984" extrusionOk="0">
                    <a:moveTo>
                      <a:pt x="3049" y="1"/>
                    </a:moveTo>
                    <a:cubicBezTo>
                      <a:pt x="3019" y="1"/>
                      <a:pt x="2989" y="3"/>
                      <a:pt x="2958" y="7"/>
                    </a:cubicBezTo>
                    <a:lnTo>
                      <a:pt x="2919" y="13"/>
                    </a:lnTo>
                    <a:cubicBezTo>
                      <a:pt x="2563" y="56"/>
                      <a:pt x="2295" y="363"/>
                      <a:pt x="2295" y="726"/>
                    </a:cubicBezTo>
                    <a:cubicBezTo>
                      <a:pt x="2295" y="914"/>
                      <a:pt x="2299" y="1072"/>
                      <a:pt x="2302" y="1194"/>
                    </a:cubicBezTo>
                    <a:cubicBezTo>
                      <a:pt x="2302" y="1194"/>
                      <a:pt x="0" y="2919"/>
                      <a:pt x="623" y="2981"/>
                    </a:cubicBezTo>
                    <a:cubicBezTo>
                      <a:pt x="642" y="2983"/>
                      <a:pt x="664" y="2984"/>
                      <a:pt x="690" y="2984"/>
                    </a:cubicBezTo>
                    <a:cubicBezTo>
                      <a:pt x="1500" y="2984"/>
                      <a:pt x="5512" y="2081"/>
                      <a:pt x="5455" y="1754"/>
                    </a:cubicBezTo>
                    <a:cubicBezTo>
                      <a:pt x="5448" y="1705"/>
                      <a:pt x="5448" y="1388"/>
                      <a:pt x="5458" y="890"/>
                    </a:cubicBezTo>
                    <a:cubicBezTo>
                      <a:pt x="5464" y="655"/>
                      <a:pt x="5271" y="468"/>
                      <a:pt x="5046" y="468"/>
                    </a:cubicBezTo>
                    <a:cubicBezTo>
                      <a:pt x="5022" y="468"/>
                      <a:pt x="4998" y="470"/>
                      <a:pt x="4973" y="475"/>
                    </a:cubicBezTo>
                    <a:lnTo>
                      <a:pt x="3763" y="693"/>
                    </a:lnTo>
                    <a:cubicBezTo>
                      <a:pt x="3745" y="301"/>
                      <a:pt x="3426" y="1"/>
                      <a:pt x="304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7" name="Google Shape;5020;p68">
                <a:extLst>
                  <a:ext uri="{FF2B5EF4-FFF2-40B4-BE49-F238E27FC236}">
                    <a16:creationId xmlns:a16="http://schemas.microsoft.com/office/drawing/2014/main" id="{EE94C2DE-A914-116E-903F-374F1DE3F0CB}"/>
                  </a:ext>
                </a:extLst>
              </p:cNvPr>
              <p:cNvSpPr/>
              <p:nvPr/>
            </p:nvSpPr>
            <p:spPr>
              <a:xfrm>
                <a:off x="983862" y="3260308"/>
                <a:ext cx="25896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4" h="268" fill="none" extrusionOk="0">
                    <a:moveTo>
                      <a:pt x="1" y="17"/>
                    </a:moveTo>
                    <a:cubicBezTo>
                      <a:pt x="1" y="17"/>
                      <a:pt x="466" y="1"/>
                      <a:pt x="664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8" name="Google Shape;5021;p68">
                <a:extLst>
                  <a:ext uri="{FF2B5EF4-FFF2-40B4-BE49-F238E27FC236}">
                    <a16:creationId xmlns:a16="http://schemas.microsoft.com/office/drawing/2014/main" id="{0AD13857-BDCA-5394-2DAF-4D08AE4D460F}"/>
                  </a:ext>
                </a:extLst>
              </p:cNvPr>
              <p:cNvSpPr/>
              <p:nvPr/>
            </p:nvSpPr>
            <p:spPr>
              <a:xfrm>
                <a:off x="971265" y="3272905"/>
                <a:ext cx="25896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4" h="268" fill="none" extrusionOk="0">
                    <a:moveTo>
                      <a:pt x="0" y="17"/>
                    </a:moveTo>
                    <a:cubicBezTo>
                      <a:pt x="0" y="17"/>
                      <a:pt x="465" y="1"/>
                      <a:pt x="663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9" name="Google Shape;5022;p68">
                <a:extLst>
                  <a:ext uri="{FF2B5EF4-FFF2-40B4-BE49-F238E27FC236}">
                    <a16:creationId xmlns:a16="http://schemas.microsoft.com/office/drawing/2014/main" id="{D59E166F-E49D-8708-EB89-1270C23817C7}"/>
                  </a:ext>
                </a:extLst>
              </p:cNvPr>
              <p:cNvSpPr/>
              <p:nvPr/>
            </p:nvSpPr>
            <p:spPr>
              <a:xfrm>
                <a:off x="958278" y="3285151"/>
                <a:ext cx="25896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4" h="268" fill="none" extrusionOk="0">
                    <a:moveTo>
                      <a:pt x="0" y="17"/>
                    </a:moveTo>
                    <a:cubicBezTo>
                      <a:pt x="0" y="17"/>
                      <a:pt x="465" y="0"/>
                      <a:pt x="663" y="267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0" name="Google Shape;5023;p68">
                <a:extLst>
                  <a:ext uri="{FF2B5EF4-FFF2-40B4-BE49-F238E27FC236}">
                    <a16:creationId xmlns:a16="http://schemas.microsoft.com/office/drawing/2014/main" id="{DAE3A866-0F09-2046-2BD2-249712B36B1A}"/>
                  </a:ext>
                </a:extLst>
              </p:cNvPr>
              <p:cNvSpPr/>
              <p:nvPr/>
            </p:nvSpPr>
            <p:spPr>
              <a:xfrm>
                <a:off x="923413" y="3276766"/>
                <a:ext cx="196248" cy="53664"/>
              </a:xfrm>
              <a:custGeom>
                <a:avLst/>
                <a:gdLst/>
                <a:ahLst/>
                <a:cxnLst/>
                <a:rect l="l" t="t" r="r" b="b"/>
                <a:pathLst>
                  <a:path w="5032" h="1376" extrusionOk="0">
                    <a:moveTo>
                      <a:pt x="4964" y="1"/>
                    </a:moveTo>
                    <a:cubicBezTo>
                      <a:pt x="3315" y="462"/>
                      <a:pt x="1277" y="983"/>
                      <a:pt x="123" y="1099"/>
                    </a:cubicBezTo>
                    <a:cubicBezTo>
                      <a:pt x="17" y="1254"/>
                      <a:pt x="1" y="1359"/>
                      <a:pt x="139" y="1373"/>
                    </a:cubicBezTo>
                    <a:cubicBezTo>
                      <a:pt x="159" y="1375"/>
                      <a:pt x="182" y="1376"/>
                      <a:pt x="209" y="1376"/>
                    </a:cubicBezTo>
                    <a:cubicBezTo>
                      <a:pt x="1029" y="1376"/>
                      <a:pt x="5031" y="475"/>
                      <a:pt x="4970" y="149"/>
                    </a:cubicBezTo>
                    <a:cubicBezTo>
                      <a:pt x="4967" y="133"/>
                      <a:pt x="4967" y="77"/>
                      <a:pt x="496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1" name="Google Shape;5024;p68">
                <a:extLst>
                  <a:ext uri="{FF2B5EF4-FFF2-40B4-BE49-F238E27FC236}">
                    <a16:creationId xmlns:a16="http://schemas.microsoft.com/office/drawing/2014/main" id="{27151F1B-2A9C-0595-D36C-E94FD179B934}"/>
                  </a:ext>
                </a:extLst>
              </p:cNvPr>
              <p:cNvSpPr/>
              <p:nvPr/>
            </p:nvSpPr>
            <p:spPr>
              <a:xfrm>
                <a:off x="1235291" y="3213080"/>
                <a:ext cx="195663" cy="99957"/>
              </a:xfrm>
              <a:custGeom>
                <a:avLst/>
                <a:gdLst/>
                <a:ahLst/>
                <a:cxnLst/>
                <a:rect l="l" t="t" r="r" b="b"/>
                <a:pathLst>
                  <a:path w="5017" h="2563" extrusionOk="0">
                    <a:moveTo>
                      <a:pt x="2744" y="1"/>
                    </a:moveTo>
                    <a:cubicBezTo>
                      <a:pt x="2739" y="1"/>
                      <a:pt x="2734" y="1"/>
                      <a:pt x="2728" y="1"/>
                    </a:cubicBezTo>
                    <a:lnTo>
                      <a:pt x="1993" y="24"/>
                    </a:lnTo>
                    <a:cubicBezTo>
                      <a:pt x="1752" y="34"/>
                      <a:pt x="1577" y="268"/>
                      <a:pt x="1643" y="503"/>
                    </a:cubicBezTo>
                    <a:lnTo>
                      <a:pt x="1785" y="991"/>
                    </a:lnTo>
                    <a:lnTo>
                      <a:pt x="565" y="885"/>
                    </a:lnTo>
                    <a:cubicBezTo>
                      <a:pt x="551" y="884"/>
                      <a:pt x="537" y="884"/>
                      <a:pt x="524" y="884"/>
                    </a:cubicBezTo>
                    <a:cubicBezTo>
                      <a:pt x="238" y="884"/>
                      <a:pt x="4" y="1110"/>
                      <a:pt x="4" y="1403"/>
                    </a:cubicBezTo>
                    <a:cubicBezTo>
                      <a:pt x="1" y="1855"/>
                      <a:pt x="1" y="2138"/>
                      <a:pt x="1" y="2194"/>
                    </a:cubicBezTo>
                    <a:cubicBezTo>
                      <a:pt x="3" y="2430"/>
                      <a:pt x="1838" y="2562"/>
                      <a:pt x="3163" y="2562"/>
                    </a:cubicBezTo>
                    <a:cubicBezTo>
                      <a:pt x="3752" y="2562"/>
                      <a:pt x="4240" y="2536"/>
                      <a:pt x="4423" y="2481"/>
                    </a:cubicBezTo>
                    <a:cubicBezTo>
                      <a:pt x="5017" y="2303"/>
                      <a:pt x="2979" y="1043"/>
                      <a:pt x="2979" y="1043"/>
                    </a:cubicBezTo>
                    <a:cubicBezTo>
                      <a:pt x="3025" y="905"/>
                      <a:pt x="3071" y="677"/>
                      <a:pt x="3111" y="440"/>
                    </a:cubicBezTo>
                    <a:cubicBezTo>
                      <a:pt x="3153" y="211"/>
                      <a:pt x="2977" y="1"/>
                      <a:pt x="274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2" name="Google Shape;5025;p68">
                <a:extLst>
                  <a:ext uri="{FF2B5EF4-FFF2-40B4-BE49-F238E27FC236}">
                    <a16:creationId xmlns:a16="http://schemas.microsoft.com/office/drawing/2014/main" id="{E2C792D7-AD55-C277-F838-5E5D6AA2AF30}"/>
                  </a:ext>
                </a:extLst>
              </p:cNvPr>
              <p:cNvSpPr/>
              <p:nvPr/>
            </p:nvSpPr>
            <p:spPr>
              <a:xfrm>
                <a:off x="1235057" y="3287062"/>
                <a:ext cx="177528" cy="26091"/>
              </a:xfrm>
              <a:custGeom>
                <a:avLst/>
                <a:gdLst/>
                <a:ahLst/>
                <a:cxnLst/>
                <a:rect l="l" t="t" r="r" b="b"/>
                <a:pathLst>
                  <a:path w="4552" h="669" extrusionOk="0">
                    <a:moveTo>
                      <a:pt x="0" y="1"/>
                    </a:moveTo>
                    <a:lnTo>
                      <a:pt x="0" y="301"/>
                    </a:lnTo>
                    <a:cubicBezTo>
                      <a:pt x="5" y="537"/>
                      <a:pt x="1828" y="669"/>
                      <a:pt x="3153" y="669"/>
                    </a:cubicBezTo>
                    <a:cubicBezTo>
                      <a:pt x="3747" y="669"/>
                      <a:pt x="4240" y="643"/>
                      <a:pt x="4426" y="588"/>
                    </a:cubicBezTo>
                    <a:cubicBezTo>
                      <a:pt x="4528" y="555"/>
                      <a:pt x="4551" y="495"/>
                      <a:pt x="4518" y="413"/>
                    </a:cubicBezTo>
                    <a:lnTo>
                      <a:pt x="4518" y="413"/>
                    </a:lnTo>
                    <a:cubicBezTo>
                      <a:pt x="4281" y="421"/>
                      <a:pt x="3999" y="427"/>
                      <a:pt x="3689" y="427"/>
                    </a:cubicBezTo>
                    <a:cubicBezTo>
                      <a:pt x="2574" y="427"/>
                      <a:pt x="1094" y="349"/>
                      <a:pt x="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3" name="Google Shape;5026;p68">
                <a:extLst>
                  <a:ext uri="{FF2B5EF4-FFF2-40B4-BE49-F238E27FC236}">
                    <a16:creationId xmlns:a16="http://schemas.microsoft.com/office/drawing/2014/main" id="{C094067F-AC76-D16E-E350-0A72E2D10EA1}"/>
                  </a:ext>
                </a:extLst>
              </p:cNvPr>
              <p:cNvSpPr/>
              <p:nvPr/>
            </p:nvSpPr>
            <p:spPr>
              <a:xfrm>
                <a:off x="1346166" y="3256954"/>
                <a:ext cx="25779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1" h="268" fill="none" extrusionOk="0">
                    <a:moveTo>
                      <a:pt x="660" y="14"/>
                    </a:moveTo>
                    <a:cubicBezTo>
                      <a:pt x="660" y="14"/>
                      <a:pt x="195" y="1"/>
                      <a:pt x="1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4" name="Google Shape;5027;p68">
                <a:extLst>
                  <a:ext uri="{FF2B5EF4-FFF2-40B4-BE49-F238E27FC236}">
                    <a16:creationId xmlns:a16="http://schemas.microsoft.com/office/drawing/2014/main" id="{8D1D3F81-63C8-F895-962F-B1D5CFCA3376}"/>
                  </a:ext>
                </a:extLst>
              </p:cNvPr>
              <p:cNvSpPr/>
              <p:nvPr/>
            </p:nvSpPr>
            <p:spPr>
              <a:xfrm>
                <a:off x="1358763" y="3269317"/>
                <a:ext cx="25779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1" h="268" fill="none" extrusionOk="0">
                    <a:moveTo>
                      <a:pt x="660" y="14"/>
                    </a:moveTo>
                    <a:cubicBezTo>
                      <a:pt x="660" y="14"/>
                      <a:pt x="192" y="0"/>
                      <a:pt x="1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5" name="Google Shape;5028;p68">
                <a:extLst>
                  <a:ext uri="{FF2B5EF4-FFF2-40B4-BE49-F238E27FC236}">
                    <a16:creationId xmlns:a16="http://schemas.microsoft.com/office/drawing/2014/main" id="{EB31E26C-F54C-8B53-E257-FF58EDD56986}"/>
                  </a:ext>
                </a:extLst>
              </p:cNvPr>
              <p:cNvSpPr/>
              <p:nvPr/>
            </p:nvSpPr>
            <p:spPr>
              <a:xfrm>
                <a:off x="1371906" y="3281524"/>
                <a:ext cx="25740" cy="10452"/>
              </a:xfrm>
              <a:custGeom>
                <a:avLst/>
                <a:gdLst/>
                <a:ahLst/>
                <a:cxnLst/>
                <a:rect l="l" t="t" r="r" b="b"/>
                <a:pathLst>
                  <a:path w="660" h="268" fill="none" extrusionOk="0">
                    <a:moveTo>
                      <a:pt x="660" y="14"/>
                    </a:moveTo>
                    <a:cubicBezTo>
                      <a:pt x="660" y="14"/>
                      <a:pt x="195" y="1"/>
                      <a:pt x="0" y="268"/>
                    </a:cubicBez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6" name="Google Shape;5029;p68">
                <a:extLst>
                  <a:ext uri="{FF2B5EF4-FFF2-40B4-BE49-F238E27FC236}">
                    <a16:creationId xmlns:a16="http://schemas.microsoft.com/office/drawing/2014/main" id="{CC978527-4E56-F5FB-C63E-E0F8F635FBE9}"/>
                  </a:ext>
                </a:extLst>
              </p:cNvPr>
              <p:cNvSpPr/>
              <p:nvPr/>
            </p:nvSpPr>
            <p:spPr>
              <a:xfrm>
                <a:off x="1319296" y="2446320"/>
                <a:ext cx="357981" cy="231738"/>
              </a:xfrm>
              <a:custGeom>
                <a:avLst/>
                <a:gdLst/>
                <a:ahLst/>
                <a:cxnLst/>
                <a:rect l="l" t="t" r="r" b="b"/>
                <a:pathLst>
                  <a:path w="9179" h="5942" extrusionOk="0">
                    <a:moveTo>
                      <a:pt x="63" y="1"/>
                    </a:moveTo>
                    <a:lnTo>
                      <a:pt x="0" y="4726"/>
                    </a:lnTo>
                    <a:cubicBezTo>
                      <a:pt x="0" y="4726"/>
                      <a:pt x="2655" y="5805"/>
                      <a:pt x="4195" y="5933"/>
                    </a:cubicBezTo>
                    <a:cubicBezTo>
                      <a:pt x="4258" y="5939"/>
                      <a:pt x="4321" y="5941"/>
                      <a:pt x="4384" y="5941"/>
                    </a:cubicBezTo>
                    <a:cubicBezTo>
                      <a:pt x="6653" y="5941"/>
                      <a:pt x="9178" y="2682"/>
                      <a:pt x="9178" y="2682"/>
                    </a:cubicBezTo>
                    <a:lnTo>
                      <a:pt x="7387" y="1600"/>
                    </a:lnTo>
                    <a:cubicBezTo>
                      <a:pt x="7387" y="1600"/>
                      <a:pt x="5880" y="2883"/>
                      <a:pt x="4710" y="3068"/>
                    </a:cubicBezTo>
                    <a:cubicBezTo>
                      <a:pt x="4677" y="3073"/>
                      <a:pt x="4642" y="3075"/>
                      <a:pt x="4606" y="3075"/>
                    </a:cubicBezTo>
                    <a:cubicBezTo>
                      <a:pt x="3350" y="3075"/>
                      <a:pt x="63" y="1"/>
                      <a:pt x="63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7" name="Google Shape;5030;p68">
                <a:extLst>
                  <a:ext uri="{FF2B5EF4-FFF2-40B4-BE49-F238E27FC236}">
                    <a16:creationId xmlns:a16="http://schemas.microsoft.com/office/drawing/2014/main" id="{4DF709BD-5DD2-1F19-988F-7A3FFAC2540C}"/>
                  </a:ext>
                </a:extLst>
              </p:cNvPr>
              <p:cNvSpPr/>
              <p:nvPr/>
            </p:nvSpPr>
            <p:spPr>
              <a:xfrm>
                <a:off x="1596465" y="2478572"/>
                <a:ext cx="121953" cy="104793"/>
              </a:xfrm>
              <a:custGeom>
                <a:avLst/>
                <a:gdLst/>
                <a:ahLst/>
                <a:cxnLst/>
                <a:rect l="l" t="t" r="r" b="b"/>
                <a:pathLst>
                  <a:path w="3127" h="2687" extrusionOk="0">
                    <a:moveTo>
                      <a:pt x="1745" y="1"/>
                    </a:moveTo>
                    <a:cubicBezTo>
                      <a:pt x="1711" y="1"/>
                      <a:pt x="1677" y="2"/>
                      <a:pt x="1642" y="5"/>
                    </a:cubicBezTo>
                    <a:lnTo>
                      <a:pt x="1280" y="31"/>
                    </a:lnTo>
                    <a:cubicBezTo>
                      <a:pt x="551" y="87"/>
                      <a:pt x="0" y="724"/>
                      <a:pt x="56" y="1459"/>
                    </a:cubicBezTo>
                    <a:cubicBezTo>
                      <a:pt x="107" y="2155"/>
                      <a:pt x="693" y="2686"/>
                      <a:pt x="1383" y="2686"/>
                    </a:cubicBezTo>
                    <a:cubicBezTo>
                      <a:pt x="1416" y="2686"/>
                      <a:pt x="1448" y="2685"/>
                      <a:pt x="1481" y="2683"/>
                    </a:cubicBezTo>
                    <a:lnTo>
                      <a:pt x="1844" y="2653"/>
                    </a:lnTo>
                    <a:cubicBezTo>
                      <a:pt x="2579" y="2600"/>
                      <a:pt x="3127" y="1960"/>
                      <a:pt x="3067" y="1228"/>
                    </a:cubicBezTo>
                    <a:cubicBezTo>
                      <a:pt x="3017" y="534"/>
                      <a:pt x="2433" y="1"/>
                      <a:pt x="1745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8" name="Google Shape;5031;p68">
                <a:extLst>
                  <a:ext uri="{FF2B5EF4-FFF2-40B4-BE49-F238E27FC236}">
                    <a16:creationId xmlns:a16="http://schemas.microsoft.com/office/drawing/2014/main" id="{6CB05FED-5945-DF0C-A431-1B7AFA73C02A}"/>
                  </a:ext>
                </a:extLst>
              </p:cNvPr>
              <p:cNvSpPr/>
              <p:nvPr/>
            </p:nvSpPr>
            <p:spPr>
              <a:xfrm>
                <a:off x="1632851" y="2495030"/>
                <a:ext cx="92040" cy="89622"/>
              </a:xfrm>
              <a:custGeom>
                <a:avLst/>
                <a:gdLst/>
                <a:ahLst/>
                <a:cxnLst/>
                <a:rect l="l" t="t" r="r" b="b"/>
                <a:pathLst>
                  <a:path w="2360" h="2298" extrusionOk="0">
                    <a:moveTo>
                      <a:pt x="1393" y="0"/>
                    </a:moveTo>
                    <a:cubicBezTo>
                      <a:pt x="1322" y="0"/>
                      <a:pt x="1245" y="10"/>
                      <a:pt x="1161" y="31"/>
                    </a:cubicBezTo>
                    <a:cubicBezTo>
                      <a:pt x="1161" y="31"/>
                      <a:pt x="0" y="312"/>
                      <a:pt x="53" y="1017"/>
                    </a:cubicBezTo>
                    <a:cubicBezTo>
                      <a:pt x="80" y="1364"/>
                      <a:pt x="310" y="1436"/>
                      <a:pt x="310" y="1436"/>
                    </a:cubicBezTo>
                    <a:cubicBezTo>
                      <a:pt x="310" y="1436"/>
                      <a:pt x="304" y="1703"/>
                      <a:pt x="370" y="1924"/>
                    </a:cubicBezTo>
                    <a:cubicBezTo>
                      <a:pt x="453" y="2195"/>
                      <a:pt x="776" y="2297"/>
                      <a:pt x="1081" y="2297"/>
                    </a:cubicBezTo>
                    <a:cubicBezTo>
                      <a:pt x="1286" y="2297"/>
                      <a:pt x="1481" y="2251"/>
                      <a:pt x="1590" y="2178"/>
                    </a:cubicBezTo>
                    <a:cubicBezTo>
                      <a:pt x="2088" y="1858"/>
                      <a:pt x="2360" y="0"/>
                      <a:pt x="139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9" name="Google Shape;5032;p68">
                <a:extLst>
                  <a:ext uri="{FF2B5EF4-FFF2-40B4-BE49-F238E27FC236}">
                    <a16:creationId xmlns:a16="http://schemas.microsoft.com/office/drawing/2014/main" id="{9BA98D85-02AB-0CB4-BD6A-E47CB581BD81}"/>
                  </a:ext>
                </a:extLst>
              </p:cNvPr>
              <p:cNvSpPr/>
              <p:nvPr/>
            </p:nvSpPr>
            <p:spPr>
              <a:xfrm>
                <a:off x="1659722" y="2474594"/>
                <a:ext cx="83889" cy="35451"/>
              </a:xfrm>
              <a:custGeom>
                <a:avLst/>
                <a:gdLst/>
                <a:ahLst/>
                <a:cxnLst/>
                <a:rect l="l" t="t" r="r" b="b"/>
                <a:pathLst>
                  <a:path w="2151" h="909" extrusionOk="0">
                    <a:moveTo>
                      <a:pt x="1746" y="0"/>
                    </a:moveTo>
                    <a:cubicBezTo>
                      <a:pt x="1736" y="0"/>
                      <a:pt x="1726" y="0"/>
                      <a:pt x="1716" y="1"/>
                    </a:cubicBezTo>
                    <a:lnTo>
                      <a:pt x="1" y="130"/>
                    </a:lnTo>
                    <a:lnTo>
                      <a:pt x="57" y="908"/>
                    </a:lnTo>
                    <a:lnTo>
                      <a:pt x="1772" y="783"/>
                    </a:lnTo>
                    <a:cubicBezTo>
                      <a:pt x="1989" y="766"/>
                      <a:pt x="2151" y="578"/>
                      <a:pt x="2134" y="361"/>
                    </a:cubicBezTo>
                    <a:cubicBezTo>
                      <a:pt x="2119" y="156"/>
                      <a:pt x="1947" y="0"/>
                      <a:pt x="1746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0" name="Google Shape;5033;p68">
                <a:extLst>
                  <a:ext uri="{FF2B5EF4-FFF2-40B4-BE49-F238E27FC236}">
                    <a16:creationId xmlns:a16="http://schemas.microsoft.com/office/drawing/2014/main" id="{607D3D2C-FF83-9FE0-2243-8C8264CCD273}"/>
                  </a:ext>
                </a:extLst>
              </p:cNvPr>
              <p:cNvSpPr/>
              <p:nvPr/>
            </p:nvSpPr>
            <p:spPr>
              <a:xfrm>
                <a:off x="1646228" y="2493392"/>
                <a:ext cx="83499" cy="90090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2310" extrusionOk="0">
                    <a:moveTo>
                      <a:pt x="1053" y="0"/>
                    </a:moveTo>
                    <a:cubicBezTo>
                      <a:pt x="980" y="0"/>
                      <a:pt x="902" y="10"/>
                      <a:pt x="818" y="30"/>
                    </a:cubicBezTo>
                    <a:cubicBezTo>
                      <a:pt x="818" y="30"/>
                      <a:pt x="0" y="327"/>
                      <a:pt x="53" y="1030"/>
                    </a:cubicBezTo>
                    <a:cubicBezTo>
                      <a:pt x="76" y="1376"/>
                      <a:pt x="307" y="1448"/>
                      <a:pt x="307" y="1448"/>
                    </a:cubicBezTo>
                    <a:cubicBezTo>
                      <a:pt x="307" y="1448"/>
                      <a:pt x="304" y="1716"/>
                      <a:pt x="370" y="1936"/>
                    </a:cubicBezTo>
                    <a:cubicBezTo>
                      <a:pt x="451" y="2207"/>
                      <a:pt x="772" y="2310"/>
                      <a:pt x="1077" y="2310"/>
                    </a:cubicBezTo>
                    <a:cubicBezTo>
                      <a:pt x="1282" y="2310"/>
                      <a:pt x="1479" y="2263"/>
                      <a:pt x="1590" y="2190"/>
                    </a:cubicBezTo>
                    <a:cubicBezTo>
                      <a:pt x="2140" y="1837"/>
                      <a:pt x="2069" y="0"/>
                      <a:pt x="1053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1" name="Google Shape;5034;p68">
                <a:extLst>
                  <a:ext uri="{FF2B5EF4-FFF2-40B4-BE49-F238E27FC236}">
                    <a16:creationId xmlns:a16="http://schemas.microsoft.com/office/drawing/2014/main" id="{63A63399-7283-22D4-4636-A8C462340E24}"/>
                  </a:ext>
                </a:extLst>
              </p:cNvPr>
              <p:cNvSpPr/>
              <p:nvPr/>
            </p:nvSpPr>
            <p:spPr>
              <a:xfrm>
                <a:off x="1224098" y="2426898"/>
                <a:ext cx="228735" cy="251355"/>
              </a:xfrm>
              <a:custGeom>
                <a:avLst/>
                <a:gdLst/>
                <a:ahLst/>
                <a:cxnLst/>
                <a:rect l="l" t="t" r="r" b="b"/>
                <a:pathLst>
                  <a:path w="5865" h="6445" extrusionOk="0">
                    <a:moveTo>
                      <a:pt x="2253" y="1"/>
                    </a:moveTo>
                    <a:lnTo>
                      <a:pt x="1" y="3295"/>
                    </a:lnTo>
                    <a:lnTo>
                      <a:pt x="4991" y="6445"/>
                    </a:lnTo>
                    <a:lnTo>
                      <a:pt x="5865" y="2570"/>
                    </a:lnTo>
                    <a:cubicBezTo>
                      <a:pt x="5198" y="2372"/>
                      <a:pt x="2253" y="1"/>
                      <a:pt x="22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2" name="Google Shape;5035;p68">
                <a:extLst>
                  <a:ext uri="{FF2B5EF4-FFF2-40B4-BE49-F238E27FC236}">
                    <a16:creationId xmlns:a16="http://schemas.microsoft.com/office/drawing/2014/main" id="{3B8E5214-C35F-9C9D-4CE7-16AAFA31E449}"/>
                  </a:ext>
                </a:extLst>
              </p:cNvPr>
              <p:cNvSpPr/>
              <p:nvPr/>
            </p:nvSpPr>
            <p:spPr>
              <a:xfrm>
                <a:off x="809066" y="2438598"/>
                <a:ext cx="239421" cy="489177"/>
              </a:xfrm>
              <a:custGeom>
                <a:avLst/>
                <a:gdLst/>
                <a:ahLst/>
                <a:cxnLst/>
                <a:rect l="l" t="t" r="r" b="b"/>
                <a:pathLst>
                  <a:path w="6139" h="12543" extrusionOk="0">
                    <a:moveTo>
                      <a:pt x="5894" y="1"/>
                    </a:moveTo>
                    <a:cubicBezTo>
                      <a:pt x="5894" y="1"/>
                      <a:pt x="1" y="3322"/>
                      <a:pt x="713" y="10168"/>
                    </a:cubicBezTo>
                    <a:cubicBezTo>
                      <a:pt x="713" y="10168"/>
                      <a:pt x="562" y="12351"/>
                      <a:pt x="1432" y="12529"/>
                    </a:cubicBezTo>
                    <a:cubicBezTo>
                      <a:pt x="1475" y="12538"/>
                      <a:pt x="1514" y="12542"/>
                      <a:pt x="1551" y="12542"/>
                    </a:cubicBezTo>
                    <a:cubicBezTo>
                      <a:pt x="2270" y="12542"/>
                      <a:pt x="1993" y="10976"/>
                      <a:pt x="1993" y="10976"/>
                    </a:cubicBezTo>
                    <a:lnTo>
                      <a:pt x="1993" y="10976"/>
                    </a:lnTo>
                    <a:cubicBezTo>
                      <a:pt x="1993" y="10976"/>
                      <a:pt x="2347" y="11762"/>
                      <a:pt x="2610" y="11762"/>
                    </a:cubicBezTo>
                    <a:cubicBezTo>
                      <a:pt x="2669" y="11762"/>
                      <a:pt x="2723" y="11722"/>
                      <a:pt x="2768" y="11626"/>
                    </a:cubicBezTo>
                    <a:cubicBezTo>
                      <a:pt x="3015" y="11098"/>
                      <a:pt x="2224" y="9690"/>
                      <a:pt x="2224" y="9690"/>
                    </a:cubicBezTo>
                    <a:cubicBezTo>
                      <a:pt x="2224" y="9690"/>
                      <a:pt x="4568" y="3246"/>
                      <a:pt x="6138" y="2507"/>
                    </a:cubicBezTo>
                    <a:lnTo>
                      <a:pt x="5894" y="1"/>
                    </a:ln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3" name="Google Shape;5036;p68">
                <a:extLst>
                  <a:ext uri="{FF2B5EF4-FFF2-40B4-BE49-F238E27FC236}">
                    <a16:creationId xmlns:a16="http://schemas.microsoft.com/office/drawing/2014/main" id="{FD505257-9A26-7A14-0C0B-5D873829F919}"/>
                  </a:ext>
                </a:extLst>
              </p:cNvPr>
              <p:cNvSpPr/>
              <p:nvPr/>
            </p:nvSpPr>
            <p:spPr>
              <a:xfrm>
                <a:off x="882502" y="2431149"/>
                <a:ext cx="227721" cy="227955"/>
              </a:xfrm>
              <a:custGeom>
                <a:avLst/>
                <a:gdLst/>
                <a:ahLst/>
                <a:cxnLst/>
                <a:rect l="l" t="t" r="r" b="b"/>
                <a:pathLst>
                  <a:path w="5839" h="5845" extrusionOk="0">
                    <a:moveTo>
                      <a:pt x="4136" y="1"/>
                    </a:moveTo>
                    <a:lnTo>
                      <a:pt x="4136" y="1"/>
                    </a:lnTo>
                    <a:cubicBezTo>
                      <a:pt x="4136" y="1"/>
                      <a:pt x="1370" y="1557"/>
                      <a:pt x="1" y="3770"/>
                    </a:cubicBezTo>
                    <a:lnTo>
                      <a:pt x="2461" y="5844"/>
                    </a:lnTo>
                    <a:cubicBezTo>
                      <a:pt x="2461" y="5841"/>
                      <a:pt x="5838" y="2002"/>
                      <a:pt x="413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4" name="Google Shape;5037;p68">
                <a:extLst>
                  <a:ext uri="{FF2B5EF4-FFF2-40B4-BE49-F238E27FC236}">
                    <a16:creationId xmlns:a16="http://schemas.microsoft.com/office/drawing/2014/main" id="{7699E797-F325-CE69-7DF4-E2D85A075FF4}"/>
                  </a:ext>
                </a:extLst>
              </p:cNvPr>
              <p:cNvSpPr/>
              <p:nvPr/>
            </p:nvSpPr>
            <p:spPr>
              <a:xfrm>
                <a:off x="976912" y="2393844"/>
                <a:ext cx="429156" cy="504348"/>
              </a:xfrm>
              <a:custGeom>
                <a:avLst/>
                <a:gdLst/>
                <a:ahLst/>
                <a:cxnLst/>
                <a:rect l="l" t="t" r="r" b="b"/>
                <a:pathLst>
                  <a:path w="11004" h="12932" extrusionOk="0">
                    <a:moveTo>
                      <a:pt x="6886" y="0"/>
                    </a:moveTo>
                    <a:cubicBezTo>
                      <a:pt x="6819" y="0"/>
                      <a:pt x="6752" y="2"/>
                      <a:pt x="6685" y="6"/>
                    </a:cubicBezTo>
                    <a:lnTo>
                      <a:pt x="4169" y="165"/>
                    </a:lnTo>
                    <a:cubicBezTo>
                      <a:pt x="2391" y="277"/>
                      <a:pt x="887" y="953"/>
                      <a:pt x="996" y="2727"/>
                    </a:cubicBezTo>
                    <a:lnTo>
                      <a:pt x="211" y="11921"/>
                    </a:lnTo>
                    <a:cubicBezTo>
                      <a:pt x="0" y="12736"/>
                      <a:pt x="5059" y="12884"/>
                      <a:pt x="5059" y="12884"/>
                    </a:cubicBezTo>
                    <a:cubicBezTo>
                      <a:pt x="5558" y="12917"/>
                      <a:pt x="6021" y="12932"/>
                      <a:pt x="6451" y="12932"/>
                    </a:cubicBezTo>
                    <a:cubicBezTo>
                      <a:pt x="9680" y="12932"/>
                      <a:pt x="11004" y="12087"/>
                      <a:pt x="10946" y="11499"/>
                    </a:cubicBezTo>
                    <a:lnTo>
                      <a:pt x="10105" y="3021"/>
                    </a:lnTo>
                    <a:cubicBezTo>
                      <a:pt x="9997" y="1311"/>
                      <a:pt x="8576" y="0"/>
                      <a:pt x="688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5" name="Google Shape;5038;p68">
                <a:extLst>
                  <a:ext uri="{FF2B5EF4-FFF2-40B4-BE49-F238E27FC236}">
                    <a16:creationId xmlns:a16="http://schemas.microsoft.com/office/drawing/2014/main" id="{3066EA83-FAD6-4D9F-4C3C-89A01C00F110}"/>
                  </a:ext>
                </a:extLst>
              </p:cNvPr>
              <p:cNvSpPr/>
              <p:nvPr/>
            </p:nvSpPr>
            <p:spPr>
              <a:xfrm>
                <a:off x="1058078" y="2377057"/>
                <a:ext cx="241059" cy="117195"/>
              </a:xfrm>
              <a:custGeom>
                <a:avLst/>
                <a:gdLst/>
                <a:ahLst/>
                <a:cxnLst/>
                <a:rect l="l" t="t" r="r" b="b"/>
                <a:pathLst>
                  <a:path w="6181" h="3005" extrusionOk="0">
                    <a:moveTo>
                      <a:pt x="5487" y="1"/>
                    </a:moveTo>
                    <a:cubicBezTo>
                      <a:pt x="5372" y="1"/>
                      <a:pt x="5258" y="6"/>
                      <a:pt x="5142" y="12"/>
                    </a:cubicBezTo>
                    <a:lnTo>
                      <a:pt x="1036" y="266"/>
                    </a:lnTo>
                    <a:cubicBezTo>
                      <a:pt x="680" y="286"/>
                      <a:pt x="340" y="322"/>
                      <a:pt x="0" y="375"/>
                    </a:cubicBezTo>
                    <a:cubicBezTo>
                      <a:pt x="317" y="1836"/>
                      <a:pt x="990" y="2875"/>
                      <a:pt x="3127" y="2997"/>
                    </a:cubicBezTo>
                    <a:cubicBezTo>
                      <a:pt x="3216" y="3002"/>
                      <a:pt x="3302" y="3005"/>
                      <a:pt x="3387" y="3005"/>
                    </a:cubicBezTo>
                    <a:cubicBezTo>
                      <a:pt x="5363" y="3005"/>
                      <a:pt x="6155" y="1589"/>
                      <a:pt x="6181" y="45"/>
                    </a:cubicBezTo>
                    <a:cubicBezTo>
                      <a:pt x="6111" y="39"/>
                      <a:pt x="6045" y="35"/>
                      <a:pt x="5973" y="29"/>
                    </a:cubicBezTo>
                    <a:cubicBezTo>
                      <a:pt x="5874" y="22"/>
                      <a:pt x="5772" y="9"/>
                      <a:pt x="5669" y="6"/>
                    </a:cubicBezTo>
                    <a:cubicBezTo>
                      <a:pt x="5609" y="2"/>
                      <a:pt x="5548" y="1"/>
                      <a:pt x="548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6" name="Google Shape;5039;p68">
                <a:extLst>
                  <a:ext uri="{FF2B5EF4-FFF2-40B4-BE49-F238E27FC236}">
                    <a16:creationId xmlns:a16="http://schemas.microsoft.com/office/drawing/2014/main" id="{E2290FC7-7888-5FF0-7ED8-98FE44B1D914}"/>
                  </a:ext>
                </a:extLst>
              </p:cNvPr>
              <p:cNvSpPr/>
              <p:nvPr/>
            </p:nvSpPr>
            <p:spPr>
              <a:xfrm>
                <a:off x="1872854" y="2551890"/>
                <a:ext cx="396162" cy="194961"/>
              </a:xfrm>
              <a:custGeom>
                <a:avLst/>
                <a:gdLst/>
                <a:ahLst/>
                <a:cxnLst/>
                <a:rect l="l" t="t" r="r" b="b"/>
                <a:pathLst>
                  <a:path w="10158" h="4999" extrusionOk="0">
                    <a:moveTo>
                      <a:pt x="8423" y="0"/>
                    </a:moveTo>
                    <a:cubicBezTo>
                      <a:pt x="8180" y="0"/>
                      <a:pt x="7936" y="110"/>
                      <a:pt x="7776" y="341"/>
                    </a:cubicBezTo>
                    <a:cubicBezTo>
                      <a:pt x="6943" y="1545"/>
                      <a:pt x="6568" y="3610"/>
                      <a:pt x="4102" y="3610"/>
                    </a:cubicBezTo>
                    <a:cubicBezTo>
                      <a:pt x="3495" y="3610"/>
                      <a:pt x="2760" y="3485"/>
                      <a:pt x="1860" y="3190"/>
                    </a:cubicBezTo>
                    <a:cubicBezTo>
                      <a:pt x="1860" y="3190"/>
                      <a:pt x="1280" y="2583"/>
                      <a:pt x="755" y="2570"/>
                    </a:cubicBezTo>
                    <a:cubicBezTo>
                      <a:pt x="751" y="2570"/>
                      <a:pt x="747" y="2570"/>
                      <a:pt x="743" y="2570"/>
                    </a:cubicBezTo>
                    <a:cubicBezTo>
                      <a:pt x="0" y="2570"/>
                      <a:pt x="10" y="4346"/>
                      <a:pt x="1204" y="4598"/>
                    </a:cubicBezTo>
                    <a:cubicBezTo>
                      <a:pt x="1558" y="4674"/>
                      <a:pt x="1807" y="4701"/>
                      <a:pt x="1984" y="4701"/>
                    </a:cubicBezTo>
                    <a:cubicBezTo>
                      <a:pt x="2404" y="4701"/>
                      <a:pt x="2408" y="4549"/>
                      <a:pt x="2408" y="4549"/>
                    </a:cubicBezTo>
                    <a:cubicBezTo>
                      <a:pt x="2408" y="4549"/>
                      <a:pt x="3343" y="4998"/>
                      <a:pt x="4687" y="4998"/>
                    </a:cubicBezTo>
                    <a:cubicBezTo>
                      <a:pt x="6238" y="4998"/>
                      <a:pt x="8331" y="4400"/>
                      <a:pt x="10157" y="1825"/>
                    </a:cubicBezTo>
                    <a:lnTo>
                      <a:pt x="9175" y="539"/>
                    </a:lnTo>
                    <a:cubicBezTo>
                      <a:pt x="9057" y="189"/>
                      <a:pt x="8741" y="0"/>
                      <a:pt x="8423" y="0"/>
                    </a:cubicBezTo>
                    <a:close/>
                  </a:path>
                </a:pathLst>
              </a:custGeom>
              <a:solidFill>
                <a:srgbClr val="EDB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5040;p68">
                <a:extLst>
                  <a:ext uri="{FF2B5EF4-FFF2-40B4-BE49-F238E27FC236}">
                    <a16:creationId xmlns:a16="http://schemas.microsoft.com/office/drawing/2014/main" id="{0567532C-75E8-5D46-3B66-8ACDCEBB4CA4}"/>
                  </a:ext>
                </a:extLst>
              </p:cNvPr>
              <p:cNvSpPr/>
              <p:nvPr/>
            </p:nvSpPr>
            <p:spPr>
              <a:xfrm>
                <a:off x="1976124" y="2564916"/>
                <a:ext cx="287235" cy="184236"/>
              </a:xfrm>
              <a:custGeom>
                <a:avLst/>
                <a:gdLst/>
                <a:ahLst/>
                <a:cxnLst/>
                <a:rect l="l" t="t" r="r" b="b"/>
                <a:pathLst>
                  <a:path w="7365" h="4724" extrusionOk="0">
                    <a:moveTo>
                      <a:pt x="5135" y="0"/>
                    </a:moveTo>
                    <a:cubicBezTo>
                      <a:pt x="5132" y="4"/>
                      <a:pt x="5132" y="7"/>
                      <a:pt x="5128" y="7"/>
                    </a:cubicBezTo>
                    <a:cubicBezTo>
                      <a:pt x="4199" y="1350"/>
                      <a:pt x="4113" y="3026"/>
                      <a:pt x="594" y="3026"/>
                    </a:cubicBezTo>
                    <a:cubicBezTo>
                      <a:pt x="406" y="3026"/>
                      <a:pt x="208" y="3021"/>
                      <a:pt x="0" y="3011"/>
                    </a:cubicBezTo>
                    <a:lnTo>
                      <a:pt x="0" y="3011"/>
                    </a:lnTo>
                    <a:cubicBezTo>
                      <a:pt x="93" y="3348"/>
                      <a:pt x="142" y="3786"/>
                      <a:pt x="53" y="4324"/>
                    </a:cubicBezTo>
                    <a:cubicBezTo>
                      <a:pt x="539" y="4491"/>
                      <a:pt x="1287" y="4723"/>
                      <a:pt x="2194" y="4723"/>
                    </a:cubicBezTo>
                    <a:cubicBezTo>
                      <a:pt x="3651" y="4723"/>
                      <a:pt x="5519" y="4123"/>
                      <a:pt x="7364" y="1685"/>
                    </a:cubicBezTo>
                    <a:lnTo>
                      <a:pt x="5498" y="17"/>
                    </a:lnTo>
                    <a:lnTo>
                      <a:pt x="513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8" name="Google Shape;5041;p68">
                <a:extLst>
                  <a:ext uri="{FF2B5EF4-FFF2-40B4-BE49-F238E27FC236}">
                    <a16:creationId xmlns:a16="http://schemas.microsoft.com/office/drawing/2014/main" id="{B5CD470C-6603-DD4F-02F7-E740F141846A}"/>
                  </a:ext>
                </a:extLst>
              </p:cNvPr>
              <p:cNvSpPr/>
              <p:nvPr/>
            </p:nvSpPr>
            <p:spPr>
              <a:xfrm>
                <a:off x="2095072" y="2493938"/>
                <a:ext cx="196716" cy="237198"/>
              </a:xfrm>
              <a:custGeom>
                <a:avLst/>
                <a:gdLst/>
                <a:ahLst/>
                <a:cxnLst/>
                <a:rect l="l" t="t" r="r" b="b"/>
                <a:pathLst>
                  <a:path w="5044" h="6082" extrusionOk="0">
                    <a:moveTo>
                      <a:pt x="3465" y="0"/>
                    </a:moveTo>
                    <a:cubicBezTo>
                      <a:pt x="2885" y="0"/>
                      <a:pt x="2174" y="594"/>
                      <a:pt x="1439" y="2140"/>
                    </a:cubicBezTo>
                    <a:cubicBezTo>
                      <a:pt x="1211" y="2618"/>
                      <a:pt x="1" y="3486"/>
                      <a:pt x="1" y="3486"/>
                    </a:cubicBezTo>
                    <a:lnTo>
                      <a:pt x="2253" y="6081"/>
                    </a:lnTo>
                    <a:cubicBezTo>
                      <a:pt x="2253" y="6081"/>
                      <a:pt x="5043" y="4129"/>
                      <a:pt x="4826" y="2061"/>
                    </a:cubicBezTo>
                    <a:cubicBezTo>
                      <a:pt x="4707" y="916"/>
                      <a:pt x="4186" y="0"/>
                      <a:pt x="346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9" name="Google Shape;5042;p68">
                <a:extLst>
                  <a:ext uri="{FF2B5EF4-FFF2-40B4-BE49-F238E27FC236}">
                    <a16:creationId xmlns:a16="http://schemas.microsoft.com/office/drawing/2014/main" id="{AD8FD6C8-B0BD-DFE3-C046-0D9BF13AFBF7}"/>
                  </a:ext>
                </a:extLst>
              </p:cNvPr>
              <p:cNvSpPr/>
              <p:nvPr/>
            </p:nvSpPr>
            <p:spPr>
              <a:xfrm>
                <a:off x="1886347" y="2804877"/>
                <a:ext cx="151788" cy="246012"/>
              </a:xfrm>
              <a:custGeom>
                <a:avLst/>
                <a:gdLst/>
                <a:ahLst/>
                <a:cxnLst/>
                <a:rect l="l" t="t" r="r" b="b"/>
                <a:pathLst>
                  <a:path w="3892" h="6308" extrusionOk="0">
                    <a:moveTo>
                      <a:pt x="2870" y="1"/>
                    </a:moveTo>
                    <a:cubicBezTo>
                      <a:pt x="2810" y="1"/>
                      <a:pt x="2750" y="8"/>
                      <a:pt x="2691" y="24"/>
                    </a:cubicBezTo>
                    <a:cubicBezTo>
                      <a:pt x="2306" y="133"/>
                      <a:pt x="2104" y="532"/>
                      <a:pt x="2190" y="914"/>
                    </a:cubicBezTo>
                    <a:cubicBezTo>
                      <a:pt x="2395" y="1795"/>
                      <a:pt x="2405" y="2745"/>
                      <a:pt x="2141" y="3619"/>
                    </a:cubicBezTo>
                    <a:cubicBezTo>
                      <a:pt x="2029" y="3981"/>
                      <a:pt x="1880" y="4282"/>
                      <a:pt x="1600" y="4542"/>
                    </a:cubicBezTo>
                    <a:cubicBezTo>
                      <a:pt x="1564" y="4575"/>
                      <a:pt x="1527" y="4611"/>
                      <a:pt x="1484" y="4641"/>
                    </a:cubicBezTo>
                    <a:cubicBezTo>
                      <a:pt x="1501" y="4629"/>
                      <a:pt x="1507" y="4625"/>
                      <a:pt x="1506" y="4625"/>
                    </a:cubicBezTo>
                    <a:lnTo>
                      <a:pt x="1506" y="4625"/>
                    </a:lnTo>
                    <a:cubicBezTo>
                      <a:pt x="1505" y="4625"/>
                      <a:pt x="1460" y="4655"/>
                      <a:pt x="1448" y="4664"/>
                    </a:cubicBezTo>
                    <a:cubicBezTo>
                      <a:pt x="1395" y="4697"/>
                      <a:pt x="1339" y="4730"/>
                      <a:pt x="1283" y="4756"/>
                    </a:cubicBezTo>
                    <a:cubicBezTo>
                      <a:pt x="1252" y="4774"/>
                      <a:pt x="1245" y="4779"/>
                      <a:pt x="1249" y="4779"/>
                    </a:cubicBezTo>
                    <a:cubicBezTo>
                      <a:pt x="1250" y="4779"/>
                      <a:pt x="1253" y="4778"/>
                      <a:pt x="1256" y="4777"/>
                    </a:cubicBezTo>
                    <a:lnTo>
                      <a:pt x="1256" y="4777"/>
                    </a:lnTo>
                    <a:cubicBezTo>
                      <a:pt x="1254" y="4778"/>
                      <a:pt x="1252" y="4779"/>
                      <a:pt x="1250" y="4780"/>
                    </a:cubicBezTo>
                    <a:cubicBezTo>
                      <a:pt x="1158" y="4816"/>
                      <a:pt x="1059" y="4839"/>
                      <a:pt x="960" y="4855"/>
                    </a:cubicBezTo>
                    <a:cubicBezTo>
                      <a:pt x="959" y="4856"/>
                      <a:pt x="958" y="4856"/>
                      <a:pt x="958" y="4856"/>
                    </a:cubicBezTo>
                    <a:lnTo>
                      <a:pt x="958" y="4856"/>
                    </a:lnTo>
                    <a:cubicBezTo>
                      <a:pt x="952" y="4856"/>
                      <a:pt x="944" y="4855"/>
                      <a:pt x="934" y="4855"/>
                    </a:cubicBezTo>
                    <a:cubicBezTo>
                      <a:pt x="871" y="4855"/>
                      <a:pt x="808" y="4855"/>
                      <a:pt x="742" y="4852"/>
                    </a:cubicBezTo>
                    <a:cubicBezTo>
                      <a:pt x="731" y="4851"/>
                      <a:pt x="720" y="4851"/>
                      <a:pt x="709" y="4851"/>
                    </a:cubicBezTo>
                    <a:cubicBezTo>
                      <a:pt x="342" y="4851"/>
                      <a:pt x="1" y="5213"/>
                      <a:pt x="17" y="5578"/>
                    </a:cubicBezTo>
                    <a:cubicBezTo>
                      <a:pt x="33" y="5990"/>
                      <a:pt x="334" y="6273"/>
                      <a:pt x="742" y="6303"/>
                    </a:cubicBezTo>
                    <a:cubicBezTo>
                      <a:pt x="792" y="6306"/>
                      <a:pt x="842" y="6308"/>
                      <a:pt x="891" y="6308"/>
                    </a:cubicBezTo>
                    <a:cubicBezTo>
                      <a:pt x="2117" y="6308"/>
                      <a:pt x="3044" y="5333"/>
                      <a:pt x="3457" y="4242"/>
                    </a:cubicBezTo>
                    <a:cubicBezTo>
                      <a:pt x="3892" y="3084"/>
                      <a:pt x="3859" y="1722"/>
                      <a:pt x="3582" y="532"/>
                    </a:cubicBezTo>
                    <a:cubicBezTo>
                      <a:pt x="3507" y="213"/>
                      <a:pt x="3189" y="1"/>
                      <a:pt x="287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0" name="Google Shape;5043;p68">
                <a:extLst>
                  <a:ext uri="{FF2B5EF4-FFF2-40B4-BE49-F238E27FC236}">
                    <a16:creationId xmlns:a16="http://schemas.microsoft.com/office/drawing/2014/main" id="{3E6A15A7-88C6-09F0-CE2B-3D0B9DA2AD30}"/>
                  </a:ext>
                </a:extLst>
              </p:cNvPr>
              <p:cNvSpPr/>
              <p:nvPr/>
            </p:nvSpPr>
            <p:spPr>
              <a:xfrm>
                <a:off x="1886503" y="2987666"/>
                <a:ext cx="66885" cy="63063"/>
              </a:xfrm>
              <a:custGeom>
                <a:avLst/>
                <a:gdLst/>
                <a:ahLst/>
                <a:cxnLst/>
                <a:rect l="l" t="t" r="r" b="b"/>
                <a:pathLst>
                  <a:path w="1715" h="1617" extrusionOk="0">
                    <a:moveTo>
                      <a:pt x="1408" y="0"/>
                    </a:moveTo>
                    <a:cubicBezTo>
                      <a:pt x="1365" y="27"/>
                      <a:pt x="1325" y="50"/>
                      <a:pt x="1283" y="69"/>
                    </a:cubicBezTo>
                    <a:cubicBezTo>
                      <a:pt x="1266" y="79"/>
                      <a:pt x="1260" y="83"/>
                      <a:pt x="1253" y="86"/>
                    </a:cubicBezTo>
                    <a:lnTo>
                      <a:pt x="1250" y="86"/>
                    </a:lnTo>
                    <a:cubicBezTo>
                      <a:pt x="1161" y="126"/>
                      <a:pt x="1062" y="149"/>
                      <a:pt x="963" y="165"/>
                    </a:cubicBezTo>
                    <a:lnTo>
                      <a:pt x="933" y="165"/>
                    </a:lnTo>
                    <a:cubicBezTo>
                      <a:pt x="870" y="165"/>
                      <a:pt x="808" y="165"/>
                      <a:pt x="742" y="162"/>
                    </a:cubicBezTo>
                    <a:cubicBezTo>
                      <a:pt x="729" y="161"/>
                      <a:pt x="716" y="160"/>
                      <a:pt x="704" y="160"/>
                    </a:cubicBezTo>
                    <a:cubicBezTo>
                      <a:pt x="339" y="160"/>
                      <a:pt x="0" y="524"/>
                      <a:pt x="16" y="887"/>
                    </a:cubicBezTo>
                    <a:cubicBezTo>
                      <a:pt x="33" y="1300"/>
                      <a:pt x="336" y="1583"/>
                      <a:pt x="742" y="1613"/>
                    </a:cubicBezTo>
                    <a:cubicBezTo>
                      <a:pt x="787" y="1615"/>
                      <a:pt x="831" y="1617"/>
                      <a:pt x="876" y="1617"/>
                    </a:cubicBezTo>
                    <a:cubicBezTo>
                      <a:pt x="1177" y="1617"/>
                      <a:pt x="1456" y="1559"/>
                      <a:pt x="1715" y="1461"/>
                    </a:cubicBezTo>
                    <a:cubicBezTo>
                      <a:pt x="1695" y="785"/>
                      <a:pt x="1573" y="317"/>
                      <a:pt x="140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1" name="Google Shape;5044;p68">
                <a:extLst>
                  <a:ext uri="{FF2B5EF4-FFF2-40B4-BE49-F238E27FC236}">
                    <a16:creationId xmlns:a16="http://schemas.microsoft.com/office/drawing/2014/main" id="{079E6CE8-7678-4D3A-57CF-1EDE5C8C428B}"/>
                  </a:ext>
                </a:extLst>
              </p:cNvPr>
              <p:cNvSpPr/>
              <p:nvPr/>
            </p:nvSpPr>
            <p:spPr>
              <a:xfrm>
                <a:off x="1956819" y="2946873"/>
                <a:ext cx="67314" cy="52533"/>
              </a:xfrm>
              <a:custGeom>
                <a:avLst/>
                <a:gdLst/>
                <a:ahLst/>
                <a:cxnLst/>
                <a:rect l="l" t="t" r="r" b="b"/>
                <a:pathLst>
                  <a:path w="1726" h="1347" extrusionOk="0">
                    <a:moveTo>
                      <a:pt x="330" y="1"/>
                    </a:moveTo>
                    <a:cubicBezTo>
                      <a:pt x="251" y="255"/>
                      <a:pt x="152" y="479"/>
                      <a:pt x="1" y="680"/>
                    </a:cubicBezTo>
                    <a:cubicBezTo>
                      <a:pt x="446" y="924"/>
                      <a:pt x="941" y="1178"/>
                      <a:pt x="1274" y="1346"/>
                    </a:cubicBezTo>
                    <a:cubicBezTo>
                      <a:pt x="1425" y="1112"/>
                      <a:pt x="1557" y="858"/>
                      <a:pt x="1653" y="598"/>
                    </a:cubicBezTo>
                    <a:cubicBezTo>
                      <a:pt x="1683" y="522"/>
                      <a:pt x="1702" y="449"/>
                      <a:pt x="1725" y="370"/>
                    </a:cubicBezTo>
                    <a:cubicBezTo>
                      <a:pt x="1254" y="334"/>
                      <a:pt x="749" y="172"/>
                      <a:pt x="33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2" name="Google Shape;5045;p68">
                <a:extLst>
                  <a:ext uri="{FF2B5EF4-FFF2-40B4-BE49-F238E27FC236}">
                    <a16:creationId xmlns:a16="http://schemas.microsoft.com/office/drawing/2014/main" id="{32D0E0CE-95FD-0B20-56FF-6E67C76C94A1}"/>
                  </a:ext>
                </a:extLst>
              </p:cNvPr>
              <p:cNvSpPr/>
              <p:nvPr/>
            </p:nvSpPr>
            <p:spPr>
              <a:xfrm>
                <a:off x="1975851" y="2868056"/>
                <a:ext cx="58812" cy="52221"/>
              </a:xfrm>
              <a:custGeom>
                <a:avLst/>
                <a:gdLst/>
                <a:ahLst/>
                <a:cxnLst/>
                <a:rect l="l" t="t" r="r" b="b"/>
                <a:pathLst>
                  <a:path w="1508" h="1339" extrusionOk="0">
                    <a:moveTo>
                      <a:pt x="1465" y="0"/>
                    </a:moveTo>
                    <a:cubicBezTo>
                      <a:pt x="1023" y="133"/>
                      <a:pt x="581" y="184"/>
                      <a:pt x="175" y="184"/>
                    </a:cubicBezTo>
                    <a:cubicBezTo>
                      <a:pt x="126" y="184"/>
                      <a:pt x="78" y="183"/>
                      <a:pt x="30" y="182"/>
                    </a:cubicBezTo>
                    <a:lnTo>
                      <a:pt x="30" y="182"/>
                    </a:lnTo>
                    <a:cubicBezTo>
                      <a:pt x="60" y="548"/>
                      <a:pt x="50" y="920"/>
                      <a:pt x="1" y="1286"/>
                    </a:cubicBezTo>
                    <a:cubicBezTo>
                      <a:pt x="185" y="1323"/>
                      <a:pt x="364" y="1339"/>
                      <a:pt x="535" y="1339"/>
                    </a:cubicBezTo>
                    <a:cubicBezTo>
                      <a:pt x="897" y="1339"/>
                      <a:pt x="1220" y="1269"/>
                      <a:pt x="1472" y="1191"/>
                    </a:cubicBezTo>
                    <a:cubicBezTo>
                      <a:pt x="1508" y="795"/>
                      <a:pt x="1501" y="396"/>
                      <a:pt x="14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3" name="Google Shape;5046;p68">
                <a:extLst>
                  <a:ext uri="{FF2B5EF4-FFF2-40B4-BE49-F238E27FC236}">
                    <a16:creationId xmlns:a16="http://schemas.microsoft.com/office/drawing/2014/main" id="{8954BADB-64AE-C98D-F98C-6EC8A867A7DB}"/>
                  </a:ext>
                </a:extLst>
              </p:cNvPr>
              <p:cNvSpPr/>
              <p:nvPr/>
            </p:nvSpPr>
            <p:spPr>
              <a:xfrm>
                <a:off x="2121943" y="2481380"/>
                <a:ext cx="399165" cy="469716"/>
              </a:xfrm>
              <a:custGeom>
                <a:avLst/>
                <a:gdLst/>
                <a:ahLst/>
                <a:cxnLst/>
                <a:rect l="l" t="t" r="r" b="b"/>
                <a:pathLst>
                  <a:path w="10235" h="12044" extrusionOk="0">
                    <a:moveTo>
                      <a:pt x="3919" y="0"/>
                    </a:moveTo>
                    <a:cubicBezTo>
                      <a:pt x="2366" y="0"/>
                      <a:pt x="1048" y="1202"/>
                      <a:pt x="931" y="2779"/>
                    </a:cubicBezTo>
                    <a:lnTo>
                      <a:pt x="60" y="10667"/>
                    </a:lnTo>
                    <a:cubicBezTo>
                      <a:pt x="1" y="11220"/>
                      <a:pt x="1276" y="12044"/>
                      <a:pt x="4427" y="12044"/>
                    </a:cubicBezTo>
                    <a:cubicBezTo>
                      <a:pt x="4771" y="12044"/>
                      <a:pt x="5138" y="12034"/>
                      <a:pt x="5528" y="12013"/>
                    </a:cubicBezTo>
                    <a:cubicBezTo>
                      <a:pt x="5528" y="12013"/>
                      <a:pt x="10234" y="11924"/>
                      <a:pt x="10053" y="11168"/>
                    </a:cubicBezTo>
                    <a:lnTo>
                      <a:pt x="9439" y="2921"/>
                    </a:lnTo>
                    <a:cubicBezTo>
                      <a:pt x="9426" y="2762"/>
                      <a:pt x="9420" y="2607"/>
                      <a:pt x="9423" y="2449"/>
                    </a:cubicBezTo>
                    <a:cubicBezTo>
                      <a:pt x="9446" y="909"/>
                      <a:pt x="8087" y="302"/>
                      <a:pt x="6488" y="183"/>
                    </a:cubicBezTo>
                    <a:lnTo>
                      <a:pt x="4143" y="9"/>
                    </a:lnTo>
                    <a:cubicBezTo>
                      <a:pt x="4068" y="3"/>
                      <a:pt x="3993" y="0"/>
                      <a:pt x="391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4" name="Google Shape;5047;p68">
                <a:extLst>
                  <a:ext uri="{FF2B5EF4-FFF2-40B4-BE49-F238E27FC236}">
                    <a16:creationId xmlns:a16="http://schemas.microsoft.com/office/drawing/2014/main" id="{6EB1D3FD-65C0-16B6-BCB3-54DF58972B4A}"/>
                  </a:ext>
                </a:extLst>
              </p:cNvPr>
              <p:cNvSpPr/>
              <p:nvPr/>
            </p:nvSpPr>
            <p:spPr>
              <a:xfrm>
                <a:off x="2213787" y="2457863"/>
                <a:ext cx="231543" cy="113724"/>
              </a:xfrm>
              <a:custGeom>
                <a:avLst/>
                <a:gdLst/>
                <a:ahLst/>
                <a:cxnLst/>
                <a:rect l="l" t="t" r="r" b="b"/>
                <a:pathLst>
                  <a:path w="5937" h="2916" extrusionOk="0">
                    <a:moveTo>
                      <a:pt x="612" y="0"/>
                    </a:moveTo>
                    <a:cubicBezTo>
                      <a:pt x="572" y="0"/>
                      <a:pt x="532" y="1"/>
                      <a:pt x="492" y="1"/>
                    </a:cubicBezTo>
                    <a:cubicBezTo>
                      <a:pt x="393" y="1"/>
                      <a:pt x="298" y="15"/>
                      <a:pt x="199" y="25"/>
                    </a:cubicBezTo>
                    <a:cubicBezTo>
                      <a:pt x="133" y="31"/>
                      <a:pt x="67" y="31"/>
                      <a:pt x="1" y="41"/>
                    </a:cubicBezTo>
                    <a:cubicBezTo>
                      <a:pt x="7" y="1534"/>
                      <a:pt x="769" y="2915"/>
                      <a:pt x="2707" y="2915"/>
                    </a:cubicBezTo>
                    <a:cubicBezTo>
                      <a:pt x="2773" y="2915"/>
                      <a:pt x="2841" y="2913"/>
                      <a:pt x="2909" y="2910"/>
                    </a:cubicBezTo>
                    <a:cubicBezTo>
                      <a:pt x="4961" y="2811"/>
                      <a:pt x="5617" y="1815"/>
                      <a:pt x="5937" y="420"/>
                    </a:cubicBezTo>
                    <a:cubicBezTo>
                      <a:pt x="5617" y="364"/>
                      <a:pt x="5284" y="328"/>
                      <a:pt x="4944" y="305"/>
                    </a:cubicBezTo>
                    <a:lnTo>
                      <a:pt x="1000" y="15"/>
                    </a:lnTo>
                    <a:cubicBezTo>
                      <a:pt x="871" y="5"/>
                      <a:pt x="741" y="0"/>
                      <a:pt x="61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5" name="Google Shape;5048;p68">
                <a:extLst>
                  <a:ext uri="{FF2B5EF4-FFF2-40B4-BE49-F238E27FC236}">
                    <a16:creationId xmlns:a16="http://schemas.microsoft.com/office/drawing/2014/main" id="{0270FA53-948E-F8DF-9759-F6B6A6DF2D81}"/>
                  </a:ext>
                </a:extLst>
              </p:cNvPr>
              <p:cNvSpPr/>
              <p:nvPr/>
            </p:nvSpPr>
            <p:spPr>
              <a:xfrm>
                <a:off x="1989228" y="2374483"/>
                <a:ext cx="96876" cy="117429"/>
              </a:xfrm>
              <a:custGeom>
                <a:avLst/>
                <a:gdLst/>
                <a:ahLst/>
                <a:cxnLst/>
                <a:rect l="l" t="t" r="r" b="b"/>
                <a:pathLst>
                  <a:path w="2484" h="3011" extrusionOk="0">
                    <a:moveTo>
                      <a:pt x="1539" y="1"/>
                    </a:moveTo>
                    <a:cubicBezTo>
                      <a:pt x="1384" y="1"/>
                      <a:pt x="1228" y="70"/>
                      <a:pt x="1122" y="220"/>
                    </a:cubicBezTo>
                    <a:lnTo>
                      <a:pt x="1" y="1823"/>
                    </a:lnTo>
                    <a:lnTo>
                      <a:pt x="2484" y="3010"/>
                    </a:lnTo>
                    <a:lnTo>
                      <a:pt x="2045" y="425"/>
                    </a:lnTo>
                    <a:cubicBezTo>
                      <a:pt x="1998" y="156"/>
                      <a:pt x="1770" y="1"/>
                      <a:pt x="15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6" name="Google Shape;5049;p68">
                <a:extLst>
                  <a:ext uri="{FF2B5EF4-FFF2-40B4-BE49-F238E27FC236}">
                    <a16:creationId xmlns:a16="http://schemas.microsoft.com/office/drawing/2014/main" id="{99F54408-FBF6-A977-91D9-65D76A8698DC}"/>
                  </a:ext>
                </a:extLst>
              </p:cNvPr>
              <p:cNvSpPr/>
              <p:nvPr/>
            </p:nvSpPr>
            <p:spPr>
              <a:xfrm>
                <a:off x="2014968" y="2397493"/>
                <a:ext cx="45669" cy="59670"/>
              </a:xfrm>
              <a:custGeom>
                <a:avLst/>
                <a:gdLst/>
                <a:ahLst/>
                <a:cxnLst/>
                <a:rect l="l" t="t" r="r" b="b"/>
                <a:pathLst>
                  <a:path w="1171" h="1530" extrusionOk="0">
                    <a:moveTo>
                      <a:pt x="815" y="1"/>
                    </a:moveTo>
                    <a:cubicBezTo>
                      <a:pt x="746" y="1"/>
                      <a:pt x="676" y="29"/>
                      <a:pt x="624" y="92"/>
                    </a:cubicBezTo>
                    <a:lnTo>
                      <a:pt x="0" y="834"/>
                    </a:lnTo>
                    <a:lnTo>
                      <a:pt x="1171" y="1530"/>
                    </a:lnTo>
                    <a:lnTo>
                      <a:pt x="1069" y="237"/>
                    </a:lnTo>
                    <a:cubicBezTo>
                      <a:pt x="1058" y="91"/>
                      <a:pt x="938" y="1"/>
                      <a:pt x="81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7" name="Google Shape;5050;p68">
                <a:extLst>
                  <a:ext uri="{FF2B5EF4-FFF2-40B4-BE49-F238E27FC236}">
                    <a16:creationId xmlns:a16="http://schemas.microsoft.com/office/drawing/2014/main" id="{DB6D3A55-DE10-BCEA-AD63-AD7871ACA11E}"/>
                  </a:ext>
                </a:extLst>
              </p:cNvPr>
              <p:cNvSpPr/>
              <p:nvPr/>
            </p:nvSpPr>
            <p:spPr>
              <a:xfrm>
                <a:off x="1867043" y="2360990"/>
                <a:ext cx="107445" cy="92313"/>
              </a:xfrm>
              <a:custGeom>
                <a:avLst/>
                <a:gdLst/>
                <a:ahLst/>
                <a:cxnLst/>
                <a:rect l="l" t="t" r="r" b="b"/>
                <a:pathLst>
                  <a:path w="2755" h="2367" extrusionOk="0">
                    <a:moveTo>
                      <a:pt x="837" y="0"/>
                    </a:moveTo>
                    <a:cubicBezTo>
                      <a:pt x="606" y="0"/>
                      <a:pt x="378" y="155"/>
                      <a:pt x="331" y="424"/>
                    </a:cubicBezTo>
                    <a:lnTo>
                      <a:pt x="1" y="2354"/>
                    </a:lnTo>
                    <a:lnTo>
                      <a:pt x="2754" y="2367"/>
                    </a:lnTo>
                    <a:lnTo>
                      <a:pt x="2754" y="2367"/>
                    </a:lnTo>
                    <a:lnTo>
                      <a:pt x="1254" y="220"/>
                    </a:lnTo>
                    <a:cubicBezTo>
                      <a:pt x="1148" y="69"/>
                      <a:pt x="992" y="0"/>
                      <a:pt x="83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8" name="Google Shape;5051;p68">
                <a:extLst>
                  <a:ext uri="{FF2B5EF4-FFF2-40B4-BE49-F238E27FC236}">
                    <a16:creationId xmlns:a16="http://schemas.microsoft.com/office/drawing/2014/main" id="{4E4291E5-EEBD-05A1-B335-AEB940D39EB4}"/>
                  </a:ext>
                </a:extLst>
              </p:cNvPr>
              <p:cNvSpPr/>
              <p:nvPr/>
            </p:nvSpPr>
            <p:spPr>
              <a:xfrm>
                <a:off x="1906159" y="2584844"/>
                <a:ext cx="223431" cy="276315"/>
              </a:xfrm>
              <a:custGeom>
                <a:avLst/>
                <a:gdLst/>
                <a:ahLst/>
                <a:cxnLst/>
                <a:rect l="l" t="t" r="r" b="b"/>
                <a:pathLst>
                  <a:path w="5729" h="7085" extrusionOk="0">
                    <a:moveTo>
                      <a:pt x="169" y="0"/>
                    </a:moveTo>
                    <a:lnTo>
                      <a:pt x="37" y="4782"/>
                    </a:lnTo>
                    <a:cubicBezTo>
                      <a:pt x="0" y="6002"/>
                      <a:pt x="963" y="7018"/>
                      <a:pt x="2183" y="7051"/>
                    </a:cubicBezTo>
                    <a:lnTo>
                      <a:pt x="3371" y="7084"/>
                    </a:lnTo>
                    <a:cubicBezTo>
                      <a:pt x="3391" y="7085"/>
                      <a:pt x="3411" y="7085"/>
                      <a:pt x="3431" y="7085"/>
                    </a:cubicBezTo>
                    <a:cubicBezTo>
                      <a:pt x="4625" y="7085"/>
                      <a:pt x="5611" y="6134"/>
                      <a:pt x="5646" y="4934"/>
                    </a:cubicBezTo>
                    <a:cubicBezTo>
                      <a:pt x="5729" y="1867"/>
                      <a:pt x="3288" y="83"/>
                      <a:pt x="22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9" name="Google Shape;5052;p68">
                <a:extLst>
                  <a:ext uri="{FF2B5EF4-FFF2-40B4-BE49-F238E27FC236}">
                    <a16:creationId xmlns:a16="http://schemas.microsoft.com/office/drawing/2014/main" id="{E6FD5539-D5E0-4E3F-0B02-502C4039270E}"/>
                  </a:ext>
                </a:extLst>
              </p:cNvPr>
              <p:cNvSpPr/>
              <p:nvPr/>
            </p:nvSpPr>
            <p:spPr>
              <a:xfrm>
                <a:off x="1910020" y="2584844"/>
                <a:ext cx="172263" cy="101439"/>
              </a:xfrm>
              <a:custGeom>
                <a:avLst/>
                <a:gdLst/>
                <a:ahLst/>
                <a:cxnLst/>
                <a:rect l="l" t="t" r="r" b="b"/>
                <a:pathLst>
                  <a:path w="4417" h="2601" extrusionOk="0">
                    <a:moveTo>
                      <a:pt x="66" y="0"/>
                    </a:moveTo>
                    <a:lnTo>
                      <a:pt x="0" y="2444"/>
                    </a:lnTo>
                    <a:cubicBezTo>
                      <a:pt x="445" y="2552"/>
                      <a:pt x="922" y="2601"/>
                      <a:pt x="1396" y="2601"/>
                    </a:cubicBezTo>
                    <a:cubicBezTo>
                      <a:pt x="2652" y="2601"/>
                      <a:pt x="3884" y="2256"/>
                      <a:pt x="4416" y="1738"/>
                    </a:cubicBezTo>
                    <a:cubicBezTo>
                      <a:pt x="3427" y="653"/>
                      <a:pt x="1877" y="43"/>
                      <a:pt x="11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0" name="Google Shape;5053;p68">
                <a:extLst>
                  <a:ext uri="{FF2B5EF4-FFF2-40B4-BE49-F238E27FC236}">
                    <a16:creationId xmlns:a16="http://schemas.microsoft.com/office/drawing/2014/main" id="{3F05754D-4760-6989-C7AD-E01AA312746B}"/>
                  </a:ext>
                </a:extLst>
              </p:cNvPr>
              <p:cNvSpPr/>
              <p:nvPr/>
            </p:nvSpPr>
            <p:spPr>
              <a:xfrm>
                <a:off x="2066525" y="2674854"/>
                <a:ext cx="60879" cy="143091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3669" extrusionOk="0">
                    <a:moveTo>
                      <a:pt x="835" y="1"/>
                    </a:moveTo>
                    <a:cubicBezTo>
                      <a:pt x="327" y="397"/>
                      <a:pt x="1" y="1013"/>
                      <a:pt x="1" y="1709"/>
                    </a:cubicBezTo>
                    <a:cubicBezTo>
                      <a:pt x="1" y="2576"/>
                      <a:pt x="509" y="3318"/>
                      <a:pt x="1237" y="3668"/>
                    </a:cubicBezTo>
                    <a:cubicBezTo>
                      <a:pt x="1415" y="3358"/>
                      <a:pt x="1524" y="3005"/>
                      <a:pt x="1531" y="2626"/>
                    </a:cubicBezTo>
                    <a:cubicBezTo>
                      <a:pt x="1561" y="1597"/>
                      <a:pt x="1300" y="720"/>
                      <a:pt x="83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1" name="Google Shape;5054;p68">
                <a:extLst>
                  <a:ext uri="{FF2B5EF4-FFF2-40B4-BE49-F238E27FC236}">
                    <a16:creationId xmlns:a16="http://schemas.microsoft.com/office/drawing/2014/main" id="{7A0B9861-429B-C61C-0CCC-F36E5FD88102}"/>
                  </a:ext>
                </a:extLst>
              </p:cNvPr>
              <p:cNvSpPr/>
              <p:nvPr/>
            </p:nvSpPr>
            <p:spPr>
              <a:xfrm>
                <a:off x="1885840" y="2381893"/>
                <a:ext cx="54834" cy="60372"/>
              </a:xfrm>
              <a:custGeom>
                <a:avLst/>
                <a:gdLst/>
                <a:ahLst/>
                <a:cxnLst/>
                <a:rect l="l" t="t" r="r" b="b"/>
                <a:pathLst>
                  <a:path w="1406" h="1548" extrusionOk="0">
                    <a:moveTo>
                      <a:pt x="346" y="1"/>
                    </a:moveTo>
                    <a:cubicBezTo>
                      <a:pt x="220" y="1"/>
                      <a:pt x="97" y="95"/>
                      <a:pt x="93" y="244"/>
                    </a:cubicBezTo>
                    <a:lnTo>
                      <a:pt x="0" y="1547"/>
                    </a:lnTo>
                    <a:lnTo>
                      <a:pt x="1405" y="1043"/>
                    </a:lnTo>
                    <a:lnTo>
                      <a:pt x="531" y="83"/>
                    </a:lnTo>
                    <a:cubicBezTo>
                      <a:pt x="479" y="26"/>
                      <a:pt x="412" y="1"/>
                      <a:pt x="3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2" name="Google Shape;5055;p68">
                <a:extLst>
                  <a:ext uri="{FF2B5EF4-FFF2-40B4-BE49-F238E27FC236}">
                    <a16:creationId xmlns:a16="http://schemas.microsoft.com/office/drawing/2014/main" id="{92E1FFAE-7333-C56D-362F-A16AD40E4E32}"/>
                  </a:ext>
                </a:extLst>
              </p:cNvPr>
              <p:cNvSpPr/>
              <p:nvPr/>
            </p:nvSpPr>
            <p:spPr>
              <a:xfrm>
                <a:off x="1803513" y="2417226"/>
                <a:ext cx="324675" cy="257634"/>
              </a:xfrm>
              <a:custGeom>
                <a:avLst/>
                <a:gdLst/>
                <a:ahLst/>
                <a:cxnLst/>
                <a:rect l="l" t="t" r="r" b="b"/>
                <a:pathLst>
                  <a:path w="8325" h="6606" extrusionOk="0">
                    <a:moveTo>
                      <a:pt x="4112" y="1"/>
                    </a:moveTo>
                    <a:cubicBezTo>
                      <a:pt x="1360" y="1"/>
                      <a:pt x="0" y="2205"/>
                      <a:pt x="627" y="4664"/>
                    </a:cubicBezTo>
                    <a:cubicBezTo>
                      <a:pt x="637" y="4694"/>
                      <a:pt x="640" y="4717"/>
                      <a:pt x="650" y="4744"/>
                    </a:cubicBezTo>
                    <a:cubicBezTo>
                      <a:pt x="1018" y="6090"/>
                      <a:pt x="2596" y="6606"/>
                      <a:pt x="4137" y="6606"/>
                    </a:cubicBezTo>
                    <a:cubicBezTo>
                      <a:pt x="5430" y="6606"/>
                      <a:pt x="6697" y="6242"/>
                      <a:pt x="7196" y="5700"/>
                    </a:cubicBezTo>
                    <a:cubicBezTo>
                      <a:pt x="8209" y="4599"/>
                      <a:pt x="8324" y="493"/>
                      <a:pt x="4829" y="48"/>
                    </a:cubicBezTo>
                    <a:cubicBezTo>
                      <a:pt x="4581" y="16"/>
                      <a:pt x="4342" y="1"/>
                      <a:pt x="411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3" name="Google Shape;5056;p68">
                <a:extLst>
                  <a:ext uri="{FF2B5EF4-FFF2-40B4-BE49-F238E27FC236}">
                    <a16:creationId xmlns:a16="http://schemas.microsoft.com/office/drawing/2014/main" id="{88BF1705-670F-2244-2EAB-43E791282808}"/>
                  </a:ext>
                </a:extLst>
              </p:cNvPr>
              <p:cNvSpPr/>
              <p:nvPr/>
            </p:nvSpPr>
            <p:spPr>
              <a:xfrm>
                <a:off x="1809324" y="2417382"/>
                <a:ext cx="166959" cy="171600"/>
              </a:xfrm>
              <a:custGeom>
                <a:avLst/>
                <a:gdLst/>
                <a:ahLst/>
                <a:cxnLst/>
                <a:rect l="l" t="t" r="r" b="b"/>
                <a:pathLst>
                  <a:path w="4281" h="4400" extrusionOk="0">
                    <a:moveTo>
                      <a:pt x="3957" y="1"/>
                    </a:moveTo>
                    <a:cubicBezTo>
                      <a:pt x="1352" y="7"/>
                      <a:pt x="0" y="1979"/>
                      <a:pt x="406" y="4281"/>
                    </a:cubicBezTo>
                    <a:cubicBezTo>
                      <a:pt x="670" y="4354"/>
                      <a:pt x="950" y="4400"/>
                      <a:pt x="1237" y="4400"/>
                    </a:cubicBezTo>
                    <a:cubicBezTo>
                      <a:pt x="2915" y="4400"/>
                      <a:pt x="4281" y="3041"/>
                      <a:pt x="4281" y="1359"/>
                    </a:cubicBezTo>
                    <a:cubicBezTo>
                      <a:pt x="4281" y="871"/>
                      <a:pt x="4162" y="410"/>
                      <a:pt x="395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4" name="Google Shape;5057;p68">
                <a:extLst>
                  <a:ext uri="{FF2B5EF4-FFF2-40B4-BE49-F238E27FC236}">
                    <a16:creationId xmlns:a16="http://schemas.microsoft.com/office/drawing/2014/main" id="{443D0913-9C2C-A83B-3D7E-B95A9FBD9CE4}"/>
                  </a:ext>
                </a:extLst>
              </p:cNvPr>
              <p:cNvSpPr/>
              <p:nvPr/>
            </p:nvSpPr>
            <p:spPr>
              <a:xfrm>
                <a:off x="1887517" y="2740178"/>
                <a:ext cx="120783" cy="141570"/>
              </a:xfrm>
              <a:custGeom>
                <a:avLst/>
                <a:gdLst/>
                <a:ahLst/>
                <a:cxnLst/>
                <a:rect l="l" t="t" r="r" b="b"/>
                <a:pathLst>
                  <a:path w="3097" h="3630" extrusionOk="0">
                    <a:moveTo>
                      <a:pt x="1569" y="1"/>
                    </a:moveTo>
                    <a:cubicBezTo>
                      <a:pt x="742" y="1"/>
                      <a:pt x="56" y="785"/>
                      <a:pt x="30" y="1775"/>
                    </a:cubicBezTo>
                    <a:cubicBezTo>
                      <a:pt x="0" y="2778"/>
                      <a:pt x="656" y="3606"/>
                      <a:pt x="1497" y="3629"/>
                    </a:cubicBezTo>
                    <a:cubicBezTo>
                      <a:pt x="1509" y="3629"/>
                      <a:pt x="1521" y="3629"/>
                      <a:pt x="1533" y="3629"/>
                    </a:cubicBezTo>
                    <a:cubicBezTo>
                      <a:pt x="2358" y="3629"/>
                      <a:pt x="3038" y="2846"/>
                      <a:pt x="3067" y="1858"/>
                    </a:cubicBezTo>
                    <a:cubicBezTo>
                      <a:pt x="3097" y="855"/>
                      <a:pt x="2437" y="24"/>
                      <a:pt x="1600" y="1"/>
                    </a:cubicBezTo>
                    <a:cubicBezTo>
                      <a:pt x="1589" y="1"/>
                      <a:pt x="1579" y="1"/>
                      <a:pt x="15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5" name="Google Shape;5058;p68">
                <a:extLst>
                  <a:ext uri="{FF2B5EF4-FFF2-40B4-BE49-F238E27FC236}">
                    <a16:creationId xmlns:a16="http://schemas.microsoft.com/office/drawing/2014/main" id="{FDB51961-6F6A-A09D-1811-2DD21BC7E2E8}"/>
                  </a:ext>
                </a:extLst>
              </p:cNvPr>
              <p:cNvSpPr/>
              <p:nvPr/>
            </p:nvSpPr>
            <p:spPr>
              <a:xfrm>
                <a:off x="1911424" y="2853119"/>
                <a:ext cx="56355" cy="51636"/>
              </a:xfrm>
              <a:custGeom>
                <a:avLst/>
                <a:gdLst/>
                <a:ahLst/>
                <a:cxnLst/>
                <a:rect l="l" t="t" r="r" b="b"/>
                <a:pathLst>
                  <a:path w="1445" h="1324" extrusionOk="0">
                    <a:moveTo>
                      <a:pt x="720" y="0"/>
                    </a:moveTo>
                    <a:cubicBezTo>
                      <a:pt x="336" y="0"/>
                      <a:pt x="17" y="284"/>
                      <a:pt x="10" y="644"/>
                    </a:cubicBezTo>
                    <a:cubicBezTo>
                      <a:pt x="1" y="1007"/>
                      <a:pt x="311" y="1310"/>
                      <a:pt x="703" y="1323"/>
                    </a:cubicBezTo>
                    <a:cubicBezTo>
                      <a:pt x="709" y="1323"/>
                      <a:pt x="716" y="1323"/>
                      <a:pt x="722" y="1323"/>
                    </a:cubicBezTo>
                    <a:cubicBezTo>
                      <a:pt x="1103" y="1323"/>
                      <a:pt x="1422" y="1040"/>
                      <a:pt x="1432" y="680"/>
                    </a:cubicBezTo>
                    <a:cubicBezTo>
                      <a:pt x="1445" y="314"/>
                      <a:pt x="1135" y="7"/>
                      <a:pt x="739" y="1"/>
                    </a:cubicBezTo>
                    <a:cubicBezTo>
                      <a:pt x="733" y="1"/>
                      <a:pt x="726" y="0"/>
                      <a:pt x="72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6" name="Google Shape;5059;p68">
                <a:extLst>
                  <a:ext uri="{FF2B5EF4-FFF2-40B4-BE49-F238E27FC236}">
                    <a16:creationId xmlns:a16="http://schemas.microsoft.com/office/drawing/2014/main" id="{3A439C59-B46B-4B57-26A2-DC90BDB38351}"/>
                  </a:ext>
                </a:extLst>
              </p:cNvPr>
              <p:cNvSpPr/>
              <p:nvPr/>
            </p:nvSpPr>
            <p:spPr>
              <a:xfrm>
                <a:off x="1916065" y="2697318"/>
                <a:ext cx="135720" cy="160797"/>
              </a:xfrm>
              <a:custGeom>
                <a:avLst/>
                <a:gdLst/>
                <a:ahLst/>
                <a:cxnLst/>
                <a:rect l="l" t="t" r="r" b="b"/>
                <a:pathLst>
                  <a:path w="3480" h="4123" extrusionOk="0">
                    <a:moveTo>
                      <a:pt x="1657" y="1"/>
                    </a:moveTo>
                    <a:cubicBezTo>
                      <a:pt x="1609" y="1"/>
                      <a:pt x="1562" y="3"/>
                      <a:pt x="1514" y="9"/>
                    </a:cubicBezTo>
                    <a:cubicBezTo>
                      <a:pt x="624" y="108"/>
                      <a:pt x="0" y="1107"/>
                      <a:pt x="126" y="2238"/>
                    </a:cubicBezTo>
                    <a:cubicBezTo>
                      <a:pt x="241" y="3312"/>
                      <a:pt x="986" y="4122"/>
                      <a:pt x="1825" y="4122"/>
                    </a:cubicBezTo>
                    <a:cubicBezTo>
                      <a:pt x="1873" y="4122"/>
                      <a:pt x="1921" y="4120"/>
                      <a:pt x="1969" y="4114"/>
                    </a:cubicBezTo>
                    <a:cubicBezTo>
                      <a:pt x="2859" y="4015"/>
                      <a:pt x="3479" y="3020"/>
                      <a:pt x="3357" y="1885"/>
                    </a:cubicBezTo>
                    <a:cubicBezTo>
                      <a:pt x="3236" y="811"/>
                      <a:pt x="2491" y="1"/>
                      <a:pt x="1657" y="1"/>
                    </a:cubicBez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7" name="Google Shape;5060;p68">
                <a:extLst>
                  <a:ext uri="{FF2B5EF4-FFF2-40B4-BE49-F238E27FC236}">
                    <a16:creationId xmlns:a16="http://schemas.microsoft.com/office/drawing/2014/main" id="{14B0D9B6-5826-7A46-2F40-E79BA9A82862}"/>
                  </a:ext>
                </a:extLst>
              </p:cNvPr>
              <p:cNvSpPr/>
              <p:nvPr/>
            </p:nvSpPr>
            <p:spPr>
              <a:xfrm>
                <a:off x="1916065" y="2697318"/>
                <a:ext cx="135720" cy="160797"/>
              </a:xfrm>
              <a:custGeom>
                <a:avLst/>
                <a:gdLst/>
                <a:ahLst/>
                <a:cxnLst/>
                <a:rect l="l" t="t" r="r" b="b"/>
                <a:pathLst>
                  <a:path w="3480" h="4123" extrusionOk="0">
                    <a:moveTo>
                      <a:pt x="1657" y="1"/>
                    </a:moveTo>
                    <a:cubicBezTo>
                      <a:pt x="1609" y="1"/>
                      <a:pt x="1562" y="3"/>
                      <a:pt x="1514" y="9"/>
                    </a:cubicBezTo>
                    <a:cubicBezTo>
                      <a:pt x="624" y="108"/>
                      <a:pt x="0" y="1107"/>
                      <a:pt x="126" y="2238"/>
                    </a:cubicBezTo>
                    <a:cubicBezTo>
                      <a:pt x="241" y="3312"/>
                      <a:pt x="986" y="4122"/>
                      <a:pt x="1825" y="4122"/>
                    </a:cubicBezTo>
                    <a:cubicBezTo>
                      <a:pt x="1873" y="4122"/>
                      <a:pt x="1921" y="4120"/>
                      <a:pt x="1969" y="4114"/>
                    </a:cubicBezTo>
                    <a:cubicBezTo>
                      <a:pt x="2859" y="4015"/>
                      <a:pt x="3479" y="3020"/>
                      <a:pt x="3357" y="1885"/>
                    </a:cubicBezTo>
                    <a:cubicBezTo>
                      <a:pt x="3236" y="811"/>
                      <a:pt x="2491" y="1"/>
                      <a:pt x="1657" y="1"/>
                    </a:cubicBezTo>
                    <a:close/>
                  </a:path>
                </a:pathLst>
              </a:custGeom>
              <a:solidFill>
                <a:srgbClr val="D6D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8" name="Google Shape;5061;p68">
                <a:extLst>
                  <a:ext uri="{FF2B5EF4-FFF2-40B4-BE49-F238E27FC236}">
                    <a16:creationId xmlns:a16="http://schemas.microsoft.com/office/drawing/2014/main" id="{BE78DEAE-747D-1A42-DDD1-0835E21EB40B}"/>
                  </a:ext>
                </a:extLst>
              </p:cNvPr>
              <p:cNvSpPr/>
              <p:nvPr/>
            </p:nvSpPr>
            <p:spPr>
              <a:xfrm>
                <a:off x="1920160" y="2697357"/>
                <a:ext cx="128388" cy="142623"/>
              </a:xfrm>
              <a:custGeom>
                <a:avLst/>
                <a:gdLst/>
                <a:ahLst/>
                <a:cxnLst/>
                <a:rect l="l" t="t" r="r" b="b"/>
                <a:pathLst>
                  <a:path w="3292" h="3657" extrusionOk="0">
                    <a:moveTo>
                      <a:pt x="1548" y="0"/>
                    </a:moveTo>
                    <a:cubicBezTo>
                      <a:pt x="1502" y="0"/>
                      <a:pt x="1456" y="3"/>
                      <a:pt x="1409" y="8"/>
                    </a:cubicBezTo>
                    <a:cubicBezTo>
                      <a:pt x="588" y="100"/>
                      <a:pt x="1" y="947"/>
                      <a:pt x="4" y="1967"/>
                    </a:cubicBezTo>
                    <a:cubicBezTo>
                      <a:pt x="141" y="2936"/>
                      <a:pt x="851" y="3657"/>
                      <a:pt x="1650" y="3657"/>
                    </a:cubicBezTo>
                    <a:cubicBezTo>
                      <a:pt x="1699" y="3657"/>
                      <a:pt x="1749" y="3654"/>
                      <a:pt x="1798" y="3648"/>
                    </a:cubicBezTo>
                    <a:cubicBezTo>
                      <a:pt x="2675" y="3553"/>
                      <a:pt x="3292" y="2610"/>
                      <a:pt x="3173" y="1541"/>
                    </a:cubicBezTo>
                    <a:cubicBezTo>
                      <a:pt x="3170" y="1495"/>
                      <a:pt x="3160" y="1455"/>
                      <a:pt x="3153" y="1409"/>
                    </a:cubicBezTo>
                    <a:cubicBezTo>
                      <a:pt x="2897" y="583"/>
                      <a:pt x="2256" y="0"/>
                      <a:pt x="154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9" name="Google Shape;5062;p68">
                <a:extLst>
                  <a:ext uri="{FF2B5EF4-FFF2-40B4-BE49-F238E27FC236}">
                    <a16:creationId xmlns:a16="http://schemas.microsoft.com/office/drawing/2014/main" id="{DA8534F3-DF7B-DEC6-2808-A50704B0A9FF}"/>
                  </a:ext>
                </a:extLst>
              </p:cNvPr>
              <p:cNvSpPr/>
              <p:nvPr/>
            </p:nvSpPr>
            <p:spPr>
              <a:xfrm>
                <a:off x="1865522" y="2680782"/>
                <a:ext cx="76947" cy="109122"/>
              </a:xfrm>
              <a:custGeom>
                <a:avLst/>
                <a:gdLst/>
                <a:ahLst/>
                <a:cxnLst/>
                <a:rect l="l" t="t" r="r" b="b"/>
                <a:pathLst>
                  <a:path w="1973" h="2798" extrusionOk="0">
                    <a:moveTo>
                      <a:pt x="874" y="1"/>
                    </a:moveTo>
                    <a:lnTo>
                      <a:pt x="122" y="1913"/>
                    </a:lnTo>
                    <a:cubicBezTo>
                      <a:pt x="0" y="2230"/>
                      <a:pt x="142" y="2593"/>
                      <a:pt x="452" y="2738"/>
                    </a:cubicBezTo>
                    <a:cubicBezTo>
                      <a:pt x="539" y="2779"/>
                      <a:pt x="631" y="2798"/>
                      <a:pt x="721" y="2798"/>
                    </a:cubicBezTo>
                    <a:cubicBezTo>
                      <a:pt x="988" y="2798"/>
                      <a:pt x="1242" y="2630"/>
                      <a:pt x="1336" y="2359"/>
                    </a:cubicBezTo>
                    <a:lnTo>
                      <a:pt x="1972" y="482"/>
                    </a:lnTo>
                    <a:lnTo>
                      <a:pt x="87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0" name="Google Shape;5063;p68">
                <a:extLst>
                  <a:ext uri="{FF2B5EF4-FFF2-40B4-BE49-F238E27FC236}">
                    <a16:creationId xmlns:a16="http://schemas.microsoft.com/office/drawing/2014/main" id="{2E340327-1D86-B20F-A43F-C25ABB7043BC}"/>
                  </a:ext>
                </a:extLst>
              </p:cNvPr>
              <p:cNvSpPr/>
              <p:nvPr/>
            </p:nvSpPr>
            <p:spPr>
              <a:xfrm>
                <a:off x="1984587" y="2508952"/>
                <a:ext cx="55380" cy="54327"/>
              </a:xfrm>
              <a:custGeom>
                <a:avLst/>
                <a:gdLst/>
                <a:ahLst/>
                <a:cxnLst/>
                <a:rect l="l" t="t" r="r" b="b"/>
                <a:pathLst>
                  <a:path w="1420" h="1393" extrusionOk="0">
                    <a:moveTo>
                      <a:pt x="706" y="0"/>
                    </a:moveTo>
                    <a:cubicBezTo>
                      <a:pt x="331" y="0"/>
                      <a:pt x="24" y="299"/>
                      <a:pt x="14" y="677"/>
                    </a:cubicBezTo>
                    <a:cubicBezTo>
                      <a:pt x="1" y="1059"/>
                      <a:pt x="304" y="1379"/>
                      <a:pt x="690" y="1392"/>
                    </a:cubicBezTo>
                    <a:cubicBezTo>
                      <a:pt x="698" y="1393"/>
                      <a:pt x="706" y="1393"/>
                      <a:pt x="714" y="1393"/>
                    </a:cubicBezTo>
                    <a:cubicBezTo>
                      <a:pt x="1086" y="1393"/>
                      <a:pt x="1393" y="1091"/>
                      <a:pt x="1406" y="716"/>
                    </a:cubicBezTo>
                    <a:cubicBezTo>
                      <a:pt x="1419" y="334"/>
                      <a:pt x="1112" y="11"/>
                      <a:pt x="730" y="1"/>
                    </a:cubicBezTo>
                    <a:cubicBezTo>
                      <a:pt x="722" y="0"/>
                      <a:pt x="714" y="0"/>
                      <a:pt x="70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1" name="Google Shape;5064;p68">
                <a:extLst>
                  <a:ext uri="{FF2B5EF4-FFF2-40B4-BE49-F238E27FC236}">
                    <a16:creationId xmlns:a16="http://schemas.microsoft.com/office/drawing/2014/main" id="{01F66386-B0C8-AFC8-9DF6-BD0F3351DF51}"/>
                  </a:ext>
                </a:extLst>
              </p:cNvPr>
              <p:cNvSpPr/>
              <p:nvPr/>
            </p:nvSpPr>
            <p:spPr>
              <a:xfrm>
                <a:off x="1876169" y="2505988"/>
                <a:ext cx="55341" cy="54483"/>
              </a:xfrm>
              <a:custGeom>
                <a:avLst/>
                <a:gdLst/>
                <a:ahLst/>
                <a:cxnLst/>
                <a:rect l="l" t="t" r="r" b="b"/>
                <a:pathLst>
                  <a:path w="1419" h="1397" extrusionOk="0">
                    <a:moveTo>
                      <a:pt x="709" y="0"/>
                    </a:moveTo>
                    <a:cubicBezTo>
                      <a:pt x="334" y="0"/>
                      <a:pt x="24" y="299"/>
                      <a:pt x="14" y="677"/>
                    </a:cubicBezTo>
                    <a:cubicBezTo>
                      <a:pt x="1" y="1059"/>
                      <a:pt x="308" y="1383"/>
                      <a:pt x="690" y="1396"/>
                    </a:cubicBezTo>
                    <a:cubicBezTo>
                      <a:pt x="696" y="1396"/>
                      <a:pt x="702" y="1396"/>
                      <a:pt x="708" y="1396"/>
                    </a:cubicBezTo>
                    <a:cubicBezTo>
                      <a:pt x="1083" y="1396"/>
                      <a:pt x="1396" y="1096"/>
                      <a:pt x="1409" y="720"/>
                    </a:cubicBezTo>
                    <a:cubicBezTo>
                      <a:pt x="1419" y="334"/>
                      <a:pt x="1116" y="14"/>
                      <a:pt x="733" y="1"/>
                    </a:cubicBezTo>
                    <a:cubicBezTo>
                      <a:pt x="725" y="1"/>
                      <a:pt x="717" y="0"/>
                      <a:pt x="7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2" name="Google Shape;5065;p68">
                <a:extLst>
                  <a:ext uri="{FF2B5EF4-FFF2-40B4-BE49-F238E27FC236}">
                    <a16:creationId xmlns:a16="http://schemas.microsoft.com/office/drawing/2014/main" id="{F6CBEFC2-A7B6-21C0-CC6B-AC4C75D1A84E}"/>
                  </a:ext>
                </a:extLst>
              </p:cNvPr>
              <p:cNvSpPr/>
              <p:nvPr/>
            </p:nvSpPr>
            <p:spPr>
              <a:xfrm>
                <a:off x="1904365" y="2516674"/>
                <a:ext cx="16224" cy="15873"/>
              </a:xfrm>
              <a:custGeom>
                <a:avLst/>
                <a:gdLst/>
                <a:ahLst/>
                <a:cxnLst/>
                <a:rect l="l" t="t" r="r" b="b"/>
                <a:pathLst>
                  <a:path w="416" h="407" extrusionOk="0">
                    <a:moveTo>
                      <a:pt x="203" y="0"/>
                    </a:moveTo>
                    <a:cubicBezTo>
                      <a:pt x="96" y="0"/>
                      <a:pt x="10" y="90"/>
                      <a:pt x="3" y="198"/>
                    </a:cubicBezTo>
                    <a:cubicBezTo>
                      <a:pt x="0" y="307"/>
                      <a:pt x="92" y="403"/>
                      <a:pt x="201" y="406"/>
                    </a:cubicBezTo>
                    <a:cubicBezTo>
                      <a:pt x="205" y="406"/>
                      <a:pt x="209" y="407"/>
                      <a:pt x="213" y="407"/>
                    </a:cubicBezTo>
                    <a:cubicBezTo>
                      <a:pt x="320" y="407"/>
                      <a:pt x="409" y="317"/>
                      <a:pt x="412" y="208"/>
                    </a:cubicBezTo>
                    <a:cubicBezTo>
                      <a:pt x="416" y="100"/>
                      <a:pt x="327" y="4"/>
                      <a:pt x="215" y="1"/>
                    </a:cubicBezTo>
                    <a:cubicBezTo>
                      <a:pt x="211" y="0"/>
                      <a:pt x="207" y="0"/>
                      <a:pt x="20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3" name="Google Shape;5066;p68">
                <a:extLst>
                  <a:ext uri="{FF2B5EF4-FFF2-40B4-BE49-F238E27FC236}">
                    <a16:creationId xmlns:a16="http://schemas.microsoft.com/office/drawing/2014/main" id="{D6E9B3AA-2490-476C-7FA6-8C02B0AC05EC}"/>
                  </a:ext>
                </a:extLst>
              </p:cNvPr>
              <p:cNvSpPr/>
              <p:nvPr/>
            </p:nvSpPr>
            <p:spPr>
              <a:xfrm>
                <a:off x="2012121" y="2516674"/>
                <a:ext cx="16263" cy="15873"/>
              </a:xfrm>
              <a:custGeom>
                <a:avLst/>
                <a:gdLst/>
                <a:ahLst/>
                <a:cxnLst/>
                <a:rect l="l" t="t" r="r" b="b"/>
                <a:pathLst>
                  <a:path w="417" h="407" extrusionOk="0">
                    <a:moveTo>
                      <a:pt x="204" y="0"/>
                    </a:moveTo>
                    <a:cubicBezTo>
                      <a:pt x="97" y="0"/>
                      <a:pt x="7" y="90"/>
                      <a:pt x="4" y="198"/>
                    </a:cubicBezTo>
                    <a:cubicBezTo>
                      <a:pt x="1" y="307"/>
                      <a:pt x="90" y="403"/>
                      <a:pt x="202" y="406"/>
                    </a:cubicBezTo>
                    <a:cubicBezTo>
                      <a:pt x="206" y="406"/>
                      <a:pt x="209" y="407"/>
                      <a:pt x="213" y="407"/>
                    </a:cubicBezTo>
                    <a:cubicBezTo>
                      <a:pt x="320" y="407"/>
                      <a:pt x="407" y="317"/>
                      <a:pt x="413" y="208"/>
                    </a:cubicBezTo>
                    <a:cubicBezTo>
                      <a:pt x="416" y="100"/>
                      <a:pt x="324" y="4"/>
                      <a:pt x="215" y="1"/>
                    </a:cubicBezTo>
                    <a:cubicBezTo>
                      <a:pt x="211" y="0"/>
                      <a:pt x="208" y="0"/>
                      <a:pt x="2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4" name="Google Shape;5067;p68">
                <a:extLst>
                  <a:ext uri="{FF2B5EF4-FFF2-40B4-BE49-F238E27FC236}">
                    <a16:creationId xmlns:a16="http://schemas.microsoft.com/office/drawing/2014/main" id="{AE4AA611-B076-761C-5A7B-D3862DC17029}"/>
                  </a:ext>
                </a:extLst>
              </p:cNvPr>
              <p:cNvSpPr/>
              <p:nvPr/>
            </p:nvSpPr>
            <p:spPr>
              <a:xfrm>
                <a:off x="2042501" y="2544090"/>
                <a:ext cx="98397" cy="13533"/>
              </a:xfrm>
              <a:custGeom>
                <a:avLst/>
                <a:gdLst/>
                <a:ahLst/>
                <a:cxnLst/>
                <a:rect l="l" t="t" r="r" b="b"/>
                <a:pathLst>
                  <a:path w="2523" h="347" fill="none" extrusionOk="0">
                    <a:moveTo>
                      <a:pt x="0" y="346"/>
                    </a:moveTo>
                    <a:lnTo>
                      <a:pt x="2523" y="0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5" name="Google Shape;5068;p68">
                <a:extLst>
                  <a:ext uri="{FF2B5EF4-FFF2-40B4-BE49-F238E27FC236}">
                    <a16:creationId xmlns:a16="http://schemas.microsoft.com/office/drawing/2014/main" id="{ED54C8E0-6883-6D42-4571-2DDDF3A915CD}"/>
                  </a:ext>
                </a:extLst>
              </p:cNvPr>
              <p:cNvSpPr/>
              <p:nvPr/>
            </p:nvSpPr>
            <p:spPr>
              <a:xfrm>
                <a:off x="2039264" y="2571585"/>
                <a:ext cx="107289" cy="5577"/>
              </a:xfrm>
              <a:custGeom>
                <a:avLst/>
                <a:gdLst/>
                <a:ahLst/>
                <a:cxnLst/>
                <a:rect l="l" t="t" r="r" b="b"/>
                <a:pathLst>
                  <a:path w="2751" h="143" fill="none" extrusionOk="0">
                    <a:moveTo>
                      <a:pt x="1" y="1"/>
                    </a:moveTo>
                    <a:lnTo>
                      <a:pt x="2751" y="143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6" name="Google Shape;5069;p68">
                <a:extLst>
                  <a:ext uri="{FF2B5EF4-FFF2-40B4-BE49-F238E27FC236}">
                    <a16:creationId xmlns:a16="http://schemas.microsoft.com/office/drawing/2014/main" id="{B5E053EB-D62B-37B9-76AA-8C9146AC2ED1}"/>
                  </a:ext>
                </a:extLst>
              </p:cNvPr>
              <p:cNvSpPr/>
              <p:nvPr/>
            </p:nvSpPr>
            <p:spPr>
              <a:xfrm>
                <a:off x="2042111" y="2587301"/>
                <a:ext cx="97773" cy="2086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535" fill="none" extrusionOk="0">
                    <a:moveTo>
                      <a:pt x="0" y="0"/>
                    </a:moveTo>
                    <a:lnTo>
                      <a:pt x="2506" y="534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7" name="Google Shape;5070;p68">
                <a:extLst>
                  <a:ext uri="{FF2B5EF4-FFF2-40B4-BE49-F238E27FC236}">
                    <a16:creationId xmlns:a16="http://schemas.microsoft.com/office/drawing/2014/main" id="{ED62C100-F816-FBCC-BB04-0CD5D4A04F30}"/>
                  </a:ext>
                </a:extLst>
              </p:cNvPr>
              <p:cNvSpPr/>
              <p:nvPr/>
            </p:nvSpPr>
            <p:spPr>
              <a:xfrm>
                <a:off x="1769934" y="2534029"/>
                <a:ext cx="97656" cy="18954"/>
              </a:xfrm>
              <a:custGeom>
                <a:avLst/>
                <a:gdLst/>
                <a:ahLst/>
                <a:cxnLst/>
                <a:rect l="l" t="t" r="r" b="b"/>
                <a:pathLst>
                  <a:path w="2504" h="486" fill="none" extrusionOk="0">
                    <a:moveTo>
                      <a:pt x="2504" y="486"/>
                    </a:moveTo>
                    <a:lnTo>
                      <a:pt x="1" y="1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8" name="Google Shape;5071;p68">
                <a:extLst>
                  <a:ext uri="{FF2B5EF4-FFF2-40B4-BE49-F238E27FC236}">
                    <a16:creationId xmlns:a16="http://schemas.microsoft.com/office/drawing/2014/main" id="{3F5916DE-96F8-BA74-A4F9-3245D7E4E754}"/>
                  </a:ext>
                </a:extLst>
              </p:cNvPr>
              <p:cNvSpPr/>
              <p:nvPr/>
            </p:nvSpPr>
            <p:spPr>
              <a:xfrm>
                <a:off x="1762602" y="2566437"/>
                <a:ext cx="107445" cy="702"/>
              </a:xfrm>
              <a:custGeom>
                <a:avLst/>
                <a:gdLst/>
                <a:ahLst/>
                <a:cxnLst/>
                <a:rect l="l" t="t" r="r" b="b"/>
                <a:pathLst>
                  <a:path w="2755" h="18" fill="none" extrusionOk="0">
                    <a:moveTo>
                      <a:pt x="2755" y="17"/>
                    </a:moveTo>
                    <a:lnTo>
                      <a:pt x="1" y="1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9" name="Google Shape;5072;p68">
                <a:extLst>
                  <a:ext uri="{FF2B5EF4-FFF2-40B4-BE49-F238E27FC236}">
                    <a16:creationId xmlns:a16="http://schemas.microsoft.com/office/drawing/2014/main" id="{36E69C1A-880B-F4EA-8AA3-76ACAE49CD04}"/>
                  </a:ext>
                </a:extLst>
              </p:cNvPr>
              <p:cNvSpPr/>
              <p:nvPr/>
            </p:nvSpPr>
            <p:spPr>
              <a:xfrm>
                <a:off x="1767360" y="2582543"/>
                <a:ext cx="98709" cy="15327"/>
              </a:xfrm>
              <a:custGeom>
                <a:avLst/>
                <a:gdLst/>
                <a:ahLst/>
                <a:cxnLst/>
                <a:rect l="l" t="t" r="r" b="b"/>
                <a:pathLst>
                  <a:path w="2531" h="393" fill="none" extrusionOk="0">
                    <a:moveTo>
                      <a:pt x="2530" y="0"/>
                    </a:moveTo>
                    <a:lnTo>
                      <a:pt x="1" y="392"/>
                    </a:lnTo>
                  </a:path>
                </a:pathLst>
              </a:custGeom>
              <a:noFill/>
              <a:ln w="9525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0" name="Google Shape;5073;p68">
                <a:extLst>
                  <a:ext uri="{FF2B5EF4-FFF2-40B4-BE49-F238E27FC236}">
                    <a16:creationId xmlns:a16="http://schemas.microsoft.com/office/drawing/2014/main" id="{7A4B1B4A-E953-6797-BCC0-59AB2DDBD3C7}"/>
                  </a:ext>
                </a:extLst>
              </p:cNvPr>
              <p:cNvSpPr/>
              <p:nvPr/>
            </p:nvSpPr>
            <p:spPr>
              <a:xfrm>
                <a:off x="1930729" y="2539566"/>
                <a:ext cx="59319" cy="45591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1169" extrusionOk="0">
                    <a:moveTo>
                      <a:pt x="766" y="0"/>
                    </a:moveTo>
                    <a:cubicBezTo>
                      <a:pt x="723" y="0"/>
                      <a:pt x="689" y="36"/>
                      <a:pt x="686" y="80"/>
                    </a:cubicBezTo>
                    <a:lnTo>
                      <a:pt x="670" y="716"/>
                    </a:lnTo>
                    <a:lnTo>
                      <a:pt x="670" y="733"/>
                    </a:lnTo>
                    <a:cubicBezTo>
                      <a:pt x="630" y="884"/>
                      <a:pt x="511" y="997"/>
                      <a:pt x="379" y="1003"/>
                    </a:cubicBezTo>
                    <a:cubicBezTo>
                      <a:pt x="373" y="1004"/>
                      <a:pt x="366" y="1004"/>
                      <a:pt x="360" y="1004"/>
                    </a:cubicBezTo>
                    <a:cubicBezTo>
                      <a:pt x="251" y="1004"/>
                      <a:pt x="174" y="929"/>
                      <a:pt x="149" y="904"/>
                    </a:cubicBezTo>
                    <a:cubicBezTo>
                      <a:pt x="132" y="888"/>
                      <a:pt x="112" y="879"/>
                      <a:pt x="91" y="879"/>
                    </a:cubicBezTo>
                    <a:cubicBezTo>
                      <a:pt x="70" y="879"/>
                      <a:pt x="50" y="888"/>
                      <a:pt x="33" y="904"/>
                    </a:cubicBezTo>
                    <a:cubicBezTo>
                      <a:pt x="0" y="937"/>
                      <a:pt x="0" y="987"/>
                      <a:pt x="33" y="1020"/>
                    </a:cubicBezTo>
                    <a:cubicBezTo>
                      <a:pt x="79" y="1066"/>
                      <a:pt x="198" y="1168"/>
                      <a:pt x="366" y="1168"/>
                    </a:cubicBezTo>
                    <a:lnTo>
                      <a:pt x="393" y="1168"/>
                    </a:lnTo>
                    <a:cubicBezTo>
                      <a:pt x="544" y="1161"/>
                      <a:pt x="680" y="1066"/>
                      <a:pt x="762" y="931"/>
                    </a:cubicBezTo>
                    <a:cubicBezTo>
                      <a:pt x="844" y="1066"/>
                      <a:pt x="980" y="1155"/>
                      <a:pt x="1135" y="1168"/>
                    </a:cubicBezTo>
                    <a:lnTo>
                      <a:pt x="1158" y="1168"/>
                    </a:lnTo>
                    <a:cubicBezTo>
                      <a:pt x="1326" y="1168"/>
                      <a:pt x="1448" y="1066"/>
                      <a:pt x="1491" y="1020"/>
                    </a:cubicBezTo>
                    <a:cubicBezTo>
                      <a:pt x="1520" y="997"/>
                      <a:pt x="1520" y="940"/>
                      <a:pt x="1488" y="907"/>
                    </a:cubicBezTo>
                    <a:cubicBezTo>
                      <a:pt x="1471" y="891"/>
                      <a:pt x="1450" y="883"/>
                      <a:pt x="1429" y="883"/>
                    </a:cubicBezTo>
                    <a:cubicBezTo>
                      <a:pt x="1408" y="883"/>
                      <a:pt x="1387" y="891"/>
                      <a:pt x="1372" y="907"/>
                    </a:cubicBezTo>
                    <a:cubicBezTo>
                      <a:pt x="1350" y="932"/>
                      <a:pt x="1267" y="1007"/>
                      <a:pt x="1160" y="1007"/>
                    </a:cubicBezTo>
                    <a:cubicBezTo>
                      <a:pt x="1154" y="1007"/>
                      <a:pt x="1148" y="1007"/>
                      <a:pt x="1141" y="1006"/>
                    </a:cubicBezTo>
                    <a:cubicBezTo>
                      <a:pt x="1003" y="1000"/>
                      <a:pt x="877" y="871"/>
                      <a:pt x="851" y="706"/>
                    </a:cubicBezTo>
                    <a:cubicBezTo>
                      <a:pt x="844" y="693"/>
                      <a:pt x="841" y="683"/>
                      <a:pt x="835" y="673"/>
                    </a:cubicBezTo>
                    <a:lnTo>
                      <a:pt x="851" y="90"/>
                    </a:lnTo>
                    <a:cubicBezTo>
                      <a:pt x="851" y="43"/>
                      <a:pt x="815" y="7"/>
                      <a:pt x="772" y="1"/>
                    </a:cubicBezTo>
                    <a:cubicBezTo>
                      <a:pt x="770" y="0"/>
                      <a:pt x="768" y="0"/>
                      <a:pt x="76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1" name="Google Shape;5074;p68">
                <a:extLst>
                  <a:ext uri="{FF2B5EF4-FFF2-40B4-BE49-F238E27FC236}">
                    <a16:creationId xmlns:a16="http://schemas.microsoft.com/office/drawing/2014/main" id="{13420B3D-6FBA-78D8-91F7-5F6F5C7AD57F}"/>
                  </a:ext>
                </a:extLst>
              </p:cNvPr>
              <p:cNvSpPr/>
              <p:nvPr/>
            </p:nvSpPr>
            <p:spPr>
              <a:xfrm>
                <a:off x="1951671" y="2536369"/>
                <a:ext cx="18837" cy="14430"/>
              </a:xfrm>
              <a:custGeom>
                <a:avLst/>
                <a:gdLst/>
                <a:ahLst/>
                <a:cxnLst/>
                <a:rect l="l" t="t" r="r" b="b"/>
                <a:pathLst>
                  <a:path w="483" h="370" extrusionOk="0">
                    <a:moveTo>
                      <a:pt x="239" y="0"/>
                    </a:moveTo>
                    <a:cubicBezTo>
                      <a:pt x="114" y="0"/>
                      <a:pt x="4" y="65"/>
                      <a:pt x="4" y="142"/>
                    </a:cubicBezTo>
                    <a:cubicBezTo>
                      <a:pt x="1" y="221"/>
                      <a:pt x="103" y="363"/>
                      <a:pt x="235" y="369"/>
                    </a:cubicBezTo>
                    <a:cubicBezTo>
                      <a:pt x="236" y="370"/>
                      <a:pt x="238" y="370"/>
                      <a:pt x="239" y="370"/>
                    </a:cubicBezTo>
                    <a:cubicBezTo>
                      <a:pt x="369" y="370"/>
                      <a:pt x="472" y="230"/>
                      <a:pt x="479" y="155"/>
                    </a:cubicBezTo>
                    <a:cubicBezTo>
                      <a:pt x="482" y="76"/>
                      <a:pt x="373" y="7"/>
                      <a:pt x="248" y="0"/>
                    </a:cubicBezTo>
                    <a:cubicBezTo>
                      <a:pt x="245" y="0"/>
                      <a:pt x="242" y="0"/>
                      <a:pt x="23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2" name="Google Shape;5075;p68">
                <a:extLst>
                  <a:ext uri="{FF2B5EF4-FFF2-40B4-BE49-F238E27FC236}">
                    <a16:creationId xmlns:a16="http://schemas.microsoft.com/office/drawing/2014/main" id="{57E0104E-44C6-D0C1-942B-4A8EBB9410CB}"/>
                  </a:ext>
                </a:extLst>
              </p:cNvPr>
              <p:cNvSpPr/>
              <p:nvPr/>
            </p:nvSpPr>
            <p:spPr>
              <a:xfrm>
                <a:off x="2012394" y="2737214"/>
                <a:ext cx="120666" cy="141570"/>
              </a:xfrm>
              <a:custGeom>
                <a:avLst/>
                <a:gdLst/>
                <a:ahLst/>
                <a:cxnLst/>
                <a:rect l="l" t="t" r="r" b="b"/>
                <a:pathLst>
                  <a:path w="3094" h="3630" extrusionOk="0">
                    <a:moveTo>
                      <a:pt x="1564" y="1"/>
                    </a:moveTo>
                    <a:cubicBezTo>
                      <a:pt x="739" y="1"/>
                      <a:pt x="59" y="784"/>
                      <a:pt x="30" y="1772"/>
                    </a:cubicBezTo>
                    <a:cubicBezTo>
                      <a:pt x="0" y="2775"/>
                      <a:pt x="657" y="3603"/>
                      <a:pt x="1498" y="3629"/>
                    </a:cubicBezTo>
                    <a:cubicBezTo>
                      <a:pt x="1508" y="3629"/>
                      <a:pt x="1518" y="3629"/>
                      <a:pt x="1528" y="3629"/>
                    </a:cubicBezTo>
                    <a:cubicBezTo>
                      <a:pt x="2355" y="3629"/>
                      <a:pt x="3038" y="2845"/>
                      <a:pt x="3067" y="1855"/>
                    </a:cubicBezTo>
                    <a:cubicBezTo>
                      <a:pt x="3094" y="852"/>
                      <a:pt x="2437" y="21"/>
                      <a:pt x="1600" y="1"/>
                    </a:cubicBezTo>
                    <a:cubicBezTo>
                      <a:pt x="1588" y="1"/>
                      <a:pt x="1576" y="1"/>
                      <a:pt x="1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3" name="Google Shape;5076;p68">
                <a:extLst>
                  <a:ext uri="{FF2B5EF4-FFF2-40B4-BE49-F238E27FC236}">
                    <a16:creationId xmlns:a16="http://schemas.microsoft.com/office/drawing/2014/main" id="{78242EDC-91D0-ED09-8AEC-B585E671AF36}"/>
                  </a:ext>
                </a:extLst>
              </p:cNvPr>
              <p:cNvSpPr/>
              <p:nvPr/>
            </p:nvSpPr>
            <p:spPr>
              <a:xfrm>
                <a:off x="2032049" y="2857253"/>
                <a:ext cx="56277" cy="51753"/>
              </a:xfrm>
              <a:custGeom>
                <a:avLst/>
                <a:gdLst/>
                <a:ahLst/>
                <a:cxnLst/>
                <a:rect l="l" t="t" r="r" b="b"/>
                <a:pathLst>
                  <a:path w="1443" h="1327" extrusionOk="0">
                    <a:moveTo>
                      <a:pt x="723" y="0"/>
                    </a:moveTo>
                    <a:cubicBezTo>
                      <a:pt x="340" y="0"/>
                      <a:pt x="17" y="281"/>
                      <a:pt x="7" y="643"/>
                    </a:cubicBezTo>
                    <a:cubicBezTo>
                      <a:pt x="1" y="1006"/>
                      <a:pt x="308" y="1313"/>
                      <a:pt x="700" y="1326"/>
                    </a:cubicBezTo>
                    <a:cubicBezTo>
                      <a:pt x="704" y="1326"/>
                      <a:pt x="709" y="1326"/>
                      <a:pt x="713" y="1326"/>
                    </a:cubicBezTo>
                    <a:cubicBezTo>
                      <a:pt x="1100" y="1326"/>
                      <a:pt x="1422" y="1045"/>
                      <a:pt x="1429" y="683"/>
                    </a:cubicBezTo>
                    <a:cubicBezTo>
                      <a:pt x="1442" y="313"/>
                      <a:pt x="1129" y="10"/>
                      <a:pt x="736" y="0"/>
                    </a:cubicBezTo>
                    <a:cubicBezTo>
                      <a:pt x="732" y="0"/>
                      <a:pt x="727" y="0"/>
                      <a:pt x="723" y="0"/>
                    </a:cubicBez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4" name="Google Shape;5077;p68">
                <a:extLst>
                  <a:ext uri="{FF2B5EF4-FFF2-40B4-BE49-F238E27FC236}">
                    <a16:creationId xmlns:a16="http://schemas.microsoft.com/office/drawing/2014/main" id="{0BB2640D-6F43-A74E-B0F0-1B6A5E9A4742}"/>
                  </a:ext>
                </a:extLst>
              </p:cNvPr>
              <p:cNvSpPr/>
              <p:nvPr/>
            </p:nvSpPr>
            <p:spPr>
              <a:xfrm>
                <a:off x="1991568" y="2589134"/>
                <a:ext cx="474240" cy="183924"/>
              </a:xfrm>
              <a:custGeom>
                <a:avLst/>
                <a:gdLst/>
                <a:ahLst/>
                <a:cxnLst/>
                <a:rect l="l" t="t" r="r" b="b"/>
                <a:pathLst>
                  <a:path w="12160" h="4716" extrusionOk="0">
                    <a:moveTo>
                      <a:pt x="10458" y="0"/>
                    </a:moveTo>
                    <a:cubicBezTo>
                      <a:pt x="10214" y="0"/>
                      <a:pt x="9967" y="111"/>
                      <a:pt x="9804" y="346"/>
                    </a:cubicBezTo>
                    <a:cubicBezTo>
                      <a:pt x="8983" y="1538"/>
                      <a:pt x="7385" y="2953"/>
                      <a:pt x="4441" y="2953"/>
                    </a:cubicBezTo>
                    <a:cubicBezTo>
                      <a:pt x="3688" y="2953"/>
                      <a:pt x="2846" y="2860"/>
                      <a:pt x="1906" y="2647"/>
                    </a:cubicBezTo>
                    <a:cubicBezTo>
                      <a:pt x="1880" y="2637"/>
                      <a:pt x="1850" y="2628"/>
                      <a:pt x="1824" y="2601"/>
                    </a:cubicBezTo>
                    <a:cubicBezTo>
                      <a:pt x="1692" y="2473"/>
                      <a:pt x="1204" y="2027"/>
                      <a:pt x="752" y="2018"/>
                    </a:cubicBezTo>
                    <a:cubicBezTo>
                      <a:pt x="747" y="2017"/>
                      <a:pt x="742" y="2017"/>
                      <a:pt x="738" y="2017"/>
                    </a:cubicBezTo>
                    <a:cubicBezTo>
                      <a:pt x="0" y="2017"/>
                      <a:pt x="11" y="3790"/>
                      <a:pt x="1204" y="4046"/>
                    </a:cubicBezTo>
                    <a:cubicBezTo>
                      <a:pt x="1554" y="4121"/>
                      <a:pt x="1802" y="4147"/>
                      <a:pt x="1978" y="4147"/>
                    </a:cubicBezTo>
                    <a:cubicBezTo>
                      <a:pt x="2203" y="4147"/>
                      <a:pt x="2310" y="4104"/>
                      <a:pt x="2361" y="4065"/>
                    </a:cubicBezTo>
                    <a:cubicBezTo>
                      <a:pt x="2392" y="4042"/>
                      <a:pt x="2431" y="4029"/>
                      <a:pt x="2470" y="4029"/>
                    </a:cubicBezTo>
                    <a:cubicBezTo>
                      <a:pt x="2490" y="4029"/>
                      <a:pt x="2510" y="4032"/>
                      <a:pt x="2529" y="4039"/>
                    </a:cubicBezTo>
                    <a:cubicBezTo>
                      <a:pt x="2960" y="4199"/>
                      <a:pt x="4487" y="4715"/>
                      <a:pt x="6305" y="4715"/>
                    </a:cubicBezTo>
                    <a:cubicBezTo>
                      <a:pt x="8235" y="4715"/>
                      <a:pt x="10492" y="4134"/>
                      <a:pt x="12113" y="1928"/>
                    </a:cubicBezTo>
                    <a:cubicBezTo>
                      <a:pt x="12159" y="1869"/>
                      <a:pt x="12156" y="1787"/>
                      <a:pt x="12110" y="1724"/>
                    </a:cubicBezTo>
                    <a:lnTo>
                      <a:pt x="11219" y="557"/>
                    </a:lnTo>
                    <a:cubicBezTo>
                      <a:pt x="11213" y="543"/>
                      <a:pt x="11203" y="527"/>
                      <a:pt x="11196" y="510"/>
                    </a:cubicBezTo>
                    <a:cubicBezTo>
                      <a:pt x="11073" y="179"/>
                      <a:pt x="10768" y="0"/>
                      <a:pt x="10458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5" name="Google Shape;5078;p68">
                <a:extLst>
                  <a:ext uri="{FF2B5EF4-FFF2-40B4-BE49-F238E27FC236}">
                    <a16:creationId xmlns:a16="http://schemas.microsoft.com/office/drawing/2014/main" id="{64FBADC9-19FD-C7D5-EA87-018916369A0A}"/>
                  </a:ext>
                </a:extLst>
              </p:cNvPr>
              <p:cNvSpPr/>
              <p:nvPr/>
            </p:nvSpPr>
            <p:spPr>
              <a:xfrm>
                <a:off x="2096164" y="2602316"/>
                <a:ext cx="363597" cy="170820"/>
              </a:xfrm>
              <a:custGeom>
                <a:avLst/>
                <a:gdLst/>
                <a:ahLst/>
                <a:cxnLst/>
                <a:rect l="l" t="t" r="r" b="b"/>
                <a:pathLst>
                  <a:path w="9323" h="4380" extrusionOk="0">
                    <a:moveTo>
                      <a:pt x="7228" y="1"/>
                    </a:moveTo>
                    <a:cubicBezTo>
                      <a:pt x="7172" y="24"/>
                      <a:pt x="7132" y="50"/>
                      <a:pt x="7080" y="73"/>
                    </a:cubicBezTo>
                    <a:cubicBezTo>
                      <a:pt x="6239" y="1253"/>
                      <a:pt x="4649" y="2613"/>
                      <a:pt x="1763" y="2613"/>
                    </a:cubicBezTo>
                    <a:cubicBezTo>
                      <a:pt x="1285" y="2613"/>
                      <a:pt x="771" y="2576"/>
                      <a:pt x="220" y="2494"/>
                    </a:cubicBezTo>
                    <a:cubicBezTo>
                      <a:pt x="211" y="2493"/>
                      <a:pt x="202" y="2492"/>
                      <a:pt x="194" y="2492"/>
                    </a:cubicBezTo>
                    <a:cubicBezTo>
                      <a:pt x="84" y="2492"/>
                      <a:pt x="1" y="2585"/>
                      <a:pt x="22" y="2692"/>
                    </a:cubicBezTo>
                    <a:cubicBezTo>
                      <a:pt x="72" y="2956"/>
                      <a:pt x="88" y="3266"/>
                      <a:pt x="42" y="3625"/>
                    </a:cubicBezTo>
                    <a:cubicBezTo>
                      <a:pt x="29" y="3708"/>
                      <a:pt x="78" y="3784"/>
                      <a:pt x="157" y="3810"/>
                    </a:cubicBezTo>
                    <a:cubicBezTo>
                      <a:pt x="803" y="4023"/>
                      <a:pt x="2114" y="4380"/>
                      <a:pt x="3625" y="4380"/>
                    </a:cubicBezTo>
                    <a:cubicBezTo>
                      <a:pt x="5488" y="4380"/>
                      <a:pt x="7657" y="3837"/>
                      <a:pt x="9263" y="1815"/>
                    </a:cubicBezTo>
                    <a:cubicBezTo>
                      <a:pt x="9322" y="1745"/>
                      <a:pt x="9312" y="1640"/>
                      <a:pt x="9243" y="1581"/>
                    </a:cubicBezTo>
                    <a:lnTo>
                      <a:pt x="7541" y="54"/>
                    </a:lnTo>
                    <a:cubicBezTo>
                      <a:pt x="7512" y="31"/>
                      <a:pt x="7475" y="14"/>
                      <a:pt x="7432" y="8"/>
                    </a:cubicBezTo>
                    <a:lnTo>
                      <a:pt x="722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6" name="Google Shape;5079;p68">
                <a:extLst>
                  <a:ext uri="{FF2B5EF4-FFF2-40B4-BE49-F238E27FC236}">
                    <a16:creationId xmlns:a16="http://schemas.microsoft.com/office/drawing/2014/main" id="{FB413945-301A-322A-DA37-9C3FEF4A41A4}"/>
                  </a:ext>
                </a:extLst>
              </p:cNvPr>
              <p:cNvSpPr/>
              <p:nvPr/>
            </p:nvSpPr>
            <p:spPr>
              <a:xfrm>
                <a:off x="2296621" y="2531299"/>
                <a:ext cx="192192" cy="224796"/>
              </a:xfrm>
              <a:custGeom>
                <a:avLst/>
                <a:gdLst/>
                <a:ahLst/>
                <a:cxnLst/>
                <a:rect l="l" t="t" r="r" b="b"/>
                <a:pathLst>
                  <a:path w="4928" h="5764" extrusionOk="0">
                    <a:moveTo>
                      <a:pt x="3373" y="1"/>
                    </a:moveTo>
                    <a:cubicBezTo>
                      <a:pt x="2793" y="1"/>
                      <a:pt x="2083" y="595"/>
                      <a:pt x="1349" y="2142"/>
                    </a:cubicBezTo>
                    <a:cubicBezTo>
                      <a:pt x="1188" y="2481"/>
                      <a:pt x="538" y="2679"/>
                      <a:pt x="169" y="2765"/>
                    </a:cubicBezTo>
                    <a:cubicBezTo>
                      <a:pt x="50" y="2795"/>
                      <a:pt x="0" y="2933"/>
                      <a:pt x="70" y="3032"/>
                    </a:cubicBezTo>
                    <a:lnTo>
                      <a:pt x="1989" y="5694"/>
                    </a:lnTo>
                    <a:cubicBezTo>
                      <a:pt x="2022" y="5739"/>
                      <a:pt x="2075" y="5764"/>
                      <a:pt x="2128" y="5764"/>
                    </a:cubicBezTo>
                    <a:cubicBezTo>
                      <a:pt x="2160" y="5764"/>
                      <a:pt x="2192" y="5755"/>
                      <a:pt x="2220" y="5736"/>
                    </a:cubicBezTo>
                    <a:cubicBezTo>
                      <a:pt x="2787" y="5367"/>
                      <a:pt x="4927" y="3857"/>
                      <a:pt x="4743" y="2066"/>
                    </a:cubicBezTo>
                    <a:cubicBezTo>
                      <a:pt x="4618" y="918"/>
                      <a:pt x="4095" y="1"/>
                      <a:pt x="33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7" name="Google Shape;5080;p68">
                <a:extLst>
                  <a:ext uri="{FF2B5EF4-FFF2-40B4-BE49-F238E27FC236}">
                    <a16:creationId xmlns:a16="http://schemas.microsoft.com/office/drawing/2014/main" id="{FEBA6E62-DFBF-5AC3-8870-D22F8DA80CD7}"/>
                  </a:ext>
                </a:extLst>
              </p:cNvPr>
              <p:cNvSpPr/>
              <p:nvPr/>
            </p:nvSpPr>
            <p:spPr>
              <a:xfrm>
                <a:off x="1876832" y="2658280"/>
                <a:ext cx="63297" cy="73359"/>
              </a:xfrm>
              <a:custGeom>
                <a:avLst/>
                <a:gdLst/>
                <a:ahLst/>
                <a:cxnLst/>
                <a:rect l="l" t="t" r="r" b="b"/>
                <a:pathLst>
                  <a:path w="1623" h="1881" extrusionOk="0">
                    <a:moveTo>
                      <a:pt x="814" y="0"/>
                    </a:moveTo>
                    <a:cubicBezTo>
                      <a:pt x="385" y="0"/>
                      <a:pt x="27" y="408"/>
                      <a:pt x="14" y="921"/>
                    </a:cubicBezTo>
                    <a:cubicBezTo>
                      <a:pt x="0" y="1438"/>
                      <a:pt x="343" y="1867"/>
                      <a:pt x="785" y="1880"/>
                    </a:cubicBezTo>
                    <a:cubicBezTo>
                      <a:pt x="792" y="1880"/>
                      <a:pt x="799" y="1881"/>
                      <a:pt x="806" y="1881"/>
                    </a:cubicBezTo>
                    <a:cubicBezTo>
                      <a:pt x="1232" y="1881"/>
                      <a:pt x="1593" y="1473"/>
                      <a:pt x="1606" y="960"/>
                    </a:cubicBezTo>
                    <a:cubicBezTo>
                      <a:pt x="1623" y="442"/>
                      <a:pt x="1277" y="14"/>
                      <a:pt x="835" y="0"/>
                    </a:cubicBezTo>
                    <a:cubicBezTo>
                      <a:pt x="828" y="0"/>
                      <a:pt x="821" y="0"/>
                      <a:pt x="814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8" name="Google Shape;5081;p68">
                <a:extLst>
                  <a:ext uri="{FF2B5EF4-FFF2-40B4-BE49-F238E27FC236}">
                    <a16:creationId xmlns:a16="http://schemas.microsoft.com/office/drawing/2014/main" id="{2C01ACD9-3F4E-DF40-AAB5-D44632A86FB6}"/>
                  </a:ext>
                </a:extLst>
              </p:cNvPr>
              <p:cNvSpPr/>
              <p:nvPr/>
            </p:nvSpPr>
            <p:spPr>
              <a:xfrm>
                <a:off x="2015475" y="2666703"/>
                <a:ext cx="73983" cy="101166"/>
              </a:xfrm>
              <a:custGeom>
                <a:avLst/>
                <a:gdLst/>
                <a:ahLst/>
                <a:cxnLst/>
                <a:rect l="l" t="t" r="r" b="b"/>
                <a:pathLst>
                  <a:path w="1897" h="2594" extrusionOk="0">
                    <a:moveTo>
                      <a:pt x="1213" y="0"/>
                    </a:moveTo>
                    <a:cubicBezTo>
                      <a:pt x="969" y="0"/>
                      <a:pt x="735" y="147"/>
                      <a:pt x="644" y="391"/>
                    </a:cubicBezTo>
                    <a:lnTo>
                      <a:pt x="122" y="1710"/>
                    </a:lnTo>
                    <a:cubicBezTo>
                      <a:pt x="0" y="2027"/>
                      <a:pt x="146" y="2390"/>
                      <a:pt x="452" y="2535"/>
                    </a:cubicBezTo>
                    <a:cubicBezTo>
                      <a:pt x="539" y="2575"/>
                      <a:pt x="631" y="2593"/>
                      <a:pt x="720" y="2593"/>
                    </a:cubicBezTo>
                    <a:cubicBezTo>
                      <a:pt x="988" y="2593"/>
                      <a:pt x="1242" y="2427"/>
                      <a:pt x="1336" y="2156"/>
                    </a:cubicBezTo>
                    <a:lnTo>
                      <a:pt x="1794" y="813"/>
                    </a:lnTo>
                    <a:cubicBezTo>
                      <a:pt x="1897" y="510"/>
                      <a:pt x="1752" y="180"/>
                      <a:pt x="1458" y="52"/>
                    </a:cubicBezTo>
                    <a:cubicBezTo>
                      <a:pt x="1379" y="17"/>
                      <a:pt x="1295" y="0"/>
                      <a:pt x="12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9" name="Google Shape;5082;p68">
                <a:extLst>
                  <a:ext uri="{FF2B5EF4-FFF2-40B4-BE49-F238E27FC236}">
                    <a16:creationId xmlns:a16="http://schemas.microsoft.com/office/drawing/2014/main" id="{AC02078F-0472-76CD-FB8A-52D5713EAB75}"/>
                  </a:ext>
                </a:extLst>
              </p:cNvPr>
              <p:cNvSpPr/>
              <p:nvPr/>
            </p:nvSpPr>
            <p:spPr>
              <a:xfrm>
                <a:off x="1059092" y="2465624"/>
                <a:ext cx="30537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11" extrusionOk="0">
                    <a:moveTo>
                      <a:pt x="390" y="0"/>
                    </a:moveTo>
                    <a:cubicBezTo>
                      <a:pt x="1" y="7"/>
                      <a:pt x="1" y="610"/>
                      <a:pt x="390" y="610"/>
                    </a:cubicBezTo>
                    <a:cubicBezTo>
                      <a:pt x="782" y="610"/>
                      <a:pt x="782" y="0"/>
                      <a:pt x="3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0" name="Google Shape;5083;p68">
                <a:extLst>
                  <a:ext uri="{FF2B5EF4-FFF2-40B4-BE49-F238E27FC236}">
                    <a16:creationId xmlns:a16="http://schemas.microsoft.com/office/drawing/2014/main" id="{1087A7CB-5317-BB7E-CB12-A9C03D2A05CD}"/>
                  </a:ext>
                </a:extLst>
              </p:cNvPr>
              <p:cNvSpPr/>
              <p:nvPr/>
            </p:nvSpPr>
            <p:spPr>
              <a:xfrm>
                <a:off x="1113496" y="2523226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1"/>
                    </a:moveTo>
                    <a:cubicBezTo>
                      <a:pt x="1" y="4"/>
                      <a:pt x="1" y="611"/>
                      <a:pt x="393" y="611"/>
                    </a:cubicBezTo>
                    <a:cubicBezTo>
                      <a:pt x="786" y="611"/>
                      <a:pt x="786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1" name="Google Shape;5084;p68">
                <a:extLst>
                  <a:ext uri="{FF2B5EF4-FFF2-40B4-BE49-F238E27FC236}">
                    <a16:creationId xmlns:a16="http://schemas.microsoft.com/office/drawing/2014/main" id="{86C1FF6D-7E8E-66D0-2561-8A8EE9941B27}"/>
                  </a:ext>
                </a:extLst>
              </p:cNvPr>
              <p:cNvSpPr/>
              <p:nvPr/>
            </p:nvSpPr>
            <p:spPr>
              <a:xfrm>
                <a:off x="1168680" y="2592059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0"/>
                    </a:moveTo>
                    <a:cubicBezTo>
                      <a:pt x="1" y="3"/>
                      <a:pt x="1" y="610"/>
                      <a:pt x="393" y="610"/>
                    </a:cubicBezTo>
                    <a:cubicBezTo>
                      <a:pt x="785" y="610"/>
                      <a:pt x="785" y="0"/>
                      <a:pt x="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2" name="Google Shape;5085;p68">
                <a:extLst>
                  <a:ext uri="{FF2B5EF4-FFF2-40B4-BE49-F238E27FC236}">
                    <a16:creationId xmlns:a16="http://schemas.microsoft.com/office/drawing/2014/main" id="{5000462A-BE54-CF2E-965F-0B8F102B987E}"/>
                  </a:ext>
                </a:extLst>
              </p:cNvPr>
              <p:cNvSpPr/>
              <p:nvPr/>
            </p:nvSpPr>
            <p:spPr>
              <a:xfrm>
                <a:off x="1214075" y="2529037"/>
                <a:ext cx="30537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11" extrusionOk="0">
                    <a:moveTo>
                      <a:pt x="390" y="0"/>
                    </a:moveTo>
                    <a:cubicBezTo>
                      <a:pt x="1" y="3"/>
                      <a:pt x="1" y="610"/>
                      <a:pt x="390" y="610"/>
                    </a:cubicBezTo>
                    <a:cubicBezTo>
                      <a:pt x="782" y="610"/>
                      <a:pt x="782" y="0"/>
                      <a:pt x="3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3" name="Google Shape;5086;p68">
                <a:extLst>
                  <a:ext uri="{FF2B5EF4-FFF2-40B4-BE49-F238E27FC236}">
                    <a16:creationId xmlns:a16="http://schemas.microsoft.com/office/drawing/2014/main" id="{B7F59A58-56B3-39B8-D2AE-83E36F47C35E}"/>
                  </a:ext>
                </a:extLst>
              </p:cNvPr>
              <p:cNvSpPr/>
              <p:nvPr/>
            </p:nvSpPr>
            <p:spPr>
              <a:xfrm>
                <a:off x="1000085" y="2771065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89" y="1"/>
                    </a:moveTo>
                    <a:cubicBezTo>
                      <a:pt x="0" y="7"/>
                      <a:pt x="0" y="611"/>
                      <a:pt x="389" y="611"/>
                    </a:cubicBezTo>
                    <a:cubicBezTo>
                      <a:pt x="782" y="611"/>
                      <a:pt x="782" y="1"/>
                      <a:pt x="3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4" name="Google Shape;5087;p68">
                <a:extLst>
                  <a:ext uri="{FF2B5EF4-FFF2-40B4-BE49-F238E27FC236}">
                    <a16:creationId xmlns:a16="http://schemas.microsoft.com/office/drawing/2014/main" id="{1C16DF49-DF04-6191-A67A-4F7F1D50A30D}"/>
                  </a:ext>
                </a:extLst>
              </p:cNvPr>
              <p:cNvSpPr/>
              <p:nvPr/>
            </p:nvSpPr>
            <p:spPr>
              <a:xfrm>
                <a:off x="1318399" y="2647360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89" y="0"/>
                    </a:moveTo>
                    <a:cubicBezTo>
                      <a:pt x="0" y="3"/>
                      <a:pt x="0" y="610"/>
                      <a:pt x="389" y="610"/>
                    </a:cubicBezTo>
                    <a:cubicBezTo>
                      <a:pt x="782" y="610"/>
                      <a:pt x="782" y="0"/>
                      <a:pt x="38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5" name="Google Shape;5088;p68">
                <a:extLst>
                  <a:ext uri="{FF2B5EF4-FFF2-40B4-BE49-F238E27FC236}">
                    <a16:creationId xmlns:a16="http://schemas.microsoft.com/office/drawing/2014/main" id="{1AA91FEC-EFC3-68D9-AE1D-F0282046B984}"/>
                  </a:ext>
                </a:extLst>
              </p:cNvPr>
              <p:cNvSpPr/>
              <p:nvPr/>
            </p:nvSpPr>
            <p:spPr>
              <a:xfrm>
                <a:off x="1273900" y="2495966"/>
                <a:ext cx="30498" cy="23985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5" extrusionOk="0">
                    <a:moveTo>
                      <a:pt x="389" y="1"/>
                    </a:moveTo>
                    <a:cubicBezTo>
                      <a:pt x="0" y="4"/>
                      <a:pt x="0" y="614"/>
                      <a:pt x="389" y="614"/>
                    </a:cubicBezTo>
                    <a:cubicBezTo>
                      <a:pt x="782" y="614"/>
                      <a:pt x="782" y="1"/>
                      <a:pt x="3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6" name="Google Shape;5089;p68">
                <a:extLst>
                  <a:ext uri="{FF2B5EF4-FFF2-40B4-BE49-F238E27FC236}">
                    <a16:creationId xmlns:a16="http://schemas.microsoft.com/office/drawing/2014/main" id="{4F3EB700-A38E-D0F9-2D83-45B1DFF5ECFF}"/>
                  </a:ext>
                </a:extLst>
              </p:cNvPr>
              <p:cNvSpPr/>
              <p:nvPr/>
            </p:nvSpPr>
            <p:spPr>
              <a:xfrm>
                <a:off x="1176285" y="2698137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93" y="1"/>
                    </a:moveTo>
                    <a:cubicBezTo>
                      <a:pt x="0" y="1"/>
                      <a:pt x="0" y="611"/>
                      <a:pt x="393" y="611"/>
                    </a:cubicBezTo>
                    <a:cubicBezTo>
                      <a:pt x="782" y="611"/>
                      <a:pt x="782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7" name="Google Shape;5090;p68">
                <a:extLst>
                  <a:ext uri="{FF2B5EF4-FFF2-40B4-BE49-F238E27FC236}">
                    <a16:creationId xmlns:a16="http://schemas.microsoft.com/office/drawing/2014/main" id="{6E78F7E7-5C32-A11D-3848-47B6D18032BD}"/>
                  </a:ext>
                </a:extLst>
              </p:cNvPr>
              <p:cNvSpPr/>
              <p:nvPr/>
            </p:nvSpPr>
            <p:spPr>
              <a:xfrm>
                <a:off x="1275421" y="2568504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1"/>
                    </a:moveTo>
                    <a:cubicBezTo>
                      <a:pt x="1" y="7"/>
                      <a:pt x="1" y="611"/>
                      <a:pt x="393" y="611"/>
                    </a:cubicBezTo>
                    <a:cubicBezTo>
                      <a:pt x="786" y="611"/>
                      <a:pt x="786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8" name="Google Shape;5091;p68">
                <a:extLst>
                  <a:ext uri="{FF2B5EF4-FFF2-40B4-BE49-F238E27FC236}">
                    <a16:creationId xmlns:a16="http://schemas.microsoft.com/office/drawing/2014/main" id="{AF4CBABF-B347-9728-2B81-A216A4823DB7}"/>
                  </a:ext>
                </a:extLst>
              </p:cNvPr>
              <p:cNvSpPr/>
              <p:nvPr/>
            </p:nvSpPr>
            <p:spPr>
              <a:xfrm>
                <a:off x="1079176" y="2729648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93" y="1"/>
                    </a:moveTo>
                    <a:cubicBezTo>
                      <a:pt x="0" y="1"/>
                      <a:pt x="0" y="611"/>
                      <a:pt x="393" y="611"/>
                    </a:cubicBezTo>
                    <a:cubicBezTo>
                      <a:pt x="782" y="611"/>
                      <a:pt x="782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9" name="Google Shape;5092;p68">
                <a:extLst>
                  <a:ext uri="{FF2B5EF4-FFF2-40B4-BE49-F238E27FC236}">
                    <a16:creationId xmlns:a16="http://schemas.microsoft.com/office/drawing/2014/main" id="{6B04D1AF-1BE3-89E1-DC4D-674E788394C9}"/>
                  </a:ext>
                </a:extLst>
              </p:cNvPr>
              <p:cNvSpPr/>
              <p:nvPr/>
            </p:nvSpPr>
            <p:spPr>
              <a:xfrm>
                <a:off x="1120828" y="2847581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7" y="1"/>
                    </a:moveTo>
                    <a:cubicBezTo>
                      <a:pt x="4" y="1"/>
                      <a:pt x="1" y="611"/>
                      <a:pt x="397" y="611"/>
                    </a:cubicBezTo>
                    <a:cubicBezTo>
                      <a:pt x="786" y="611"/>
                      <a:pt x="786" y="1"/>
                      <a:pt x="39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0" name="Google Shape;5093;p68">
                <a:extLst>
                  <a:ext uri="{FF2B5EF4-FFF2-40B4-BE49-F238E27FC236}">
                    <a16:creationId xmlns:a16="http://schemas.microsoft.com/office/drawing/2014/main" id="{EC911F31-C14E-5E31-7CB7-3F35822E77BD}"/>
                  </a:ext>
                </a:extLst>
              </p:cNvPr>
              <p:cNvSpPr/>
              <p:nvPr/>
            </p:nvSpPr>
            <p:spPr>
              <a:xfrm>
                <a:off x="1013189" y="2834984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1"/>
                    </a:moveTo>
                    <a:cubicBezTo>
                      <a:pt x="7" y="1"/>
                      <a:pt x="1" y="611"/>
                      <a:pt x="393" y="611"/>
                    </a:cubicBezTo>
                    <a:cubicBezTo>
                      <a:pt x="785" y="611"/>
                      <a:pt x="785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1" name="Google Shape;5094;p68">
                <a:extLst>
                  <a:ext uri="{FF2B5EF4-FFF2-40B4-BE49-F238E27FC236}">
                    <a16:creationId xmlns:a16="http://schemas.microsoft.com/office/drawing/2014/main" id="{D62F4BFF-7868-8215-C71A-7E62D1BA5D30}"/>
                  </a:ext>
                </a:extLst>
              </p:cNvPr>
              <p:cNvSpPr/>
              <p:nvPr/>
            </p:nvSpPr>
            <p:spPr>
              <a:xfrm>
                <a:off x="1081867" y="2790369"/>
                <a:ext cx="30771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9" h="611" extrusionOk="0">
                    <a:moveTo>
                      <a:pt x="396" y="0"/>
                    </a:moveTo>
                    <a:cubicBezTo>
                      <a:pt x="4" y="7"/>
                      <a:pt x="1" y="610"/>
                      <a:pt x="396" y="610"/>
                    </a:cubicBezTo>
                    <a:cubicBezTo>
                      <a:pt x="789" y="610"/>
                      <a:pt x="789" y="0"/>
                      <a:pt x="39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2" name="Google Shape;5095;p68">
                <a:extLst>
                  <a:ext uri="{FF2B5EF4-FFF2-40B4-BE49-F238E27FC236}">
                    <a16:creationId xmlns:a16="http://schemas.microsoft.com/office/drawing/2014/main" id="{2C844691-7E15-0B20-36B5-E4A782930BE2}"/>
                  </a:ext>
                </a:extLst>
              </p:cNvPr>
              <p:cNvSpPr/>
              <p:nvPr/>
            </p:nvSpPr>
            <p:spPr>
              <a:xfrm>
                <a:off x="1241219" y="2753047"/>
                <a:ext cx="30537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12" extrusionOk="0">
                    <a:moveTo>
                      <a:pt x="390" y="1"/>
                    </a:moveTo>
                    <a:cubicBezTo>
                      <a:pt x="1" y="8"/>
                      <a:pt x="1" y="611"/>
                      <a:pt x="390" y="611"/>
                    </a:cubicBezTo>
                    <a:cubicBezTo>
                      <a:pt x="782" y="611"/>
                      <a:pt x="782" y="1"/>
                      <a:pt x="39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3" name="Google Shape;5096;p68">
                <a:extLst>
                  <a:ext uri="{FF2B5EF4-FFF2-40B4-BE49-F238E27FC236}">
                    <a16:creationId xmlns:a16="http://schemas.microsoft.com/office/drawing/2014/main" id="{DB5FA38F-09CA-A2E7-8CFE-89982584D7FD}"/>
                  </a:ext>
                </a:extLst>
              </p:cNvPr>
              <p:cNvSpPr/>
              <p:nvPr/>
            </p:nvSpPr>
            <p:spPr>
              <a:xfrm>
                <a:off x="1295740" y="2721419"/>
                <a:ext cx="30537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11" extrusionOk="0">
                    <a:moveTo>
                      <a:pt x="390" y="1"/>
                    </a:moveTo>
                    <a:cubicBezTo>
                      <a:pt x="1" y="1"/>
                      <a:pt x="1" y="611"/>
                      <a:pt x="390" y="611"/>
                    </a:cubicBezTo>
                    <a:cubicBezTo>
                      <a:pt x="782" y="611"/>
                      <a:pt x="782" y="1"/>
                      <a:pt x="39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4" name="Google Shape;5097;p68">
                <a:extLst>
                  <a:ext uri="{FF2B5EF4-FFF2-40B4-BE49-F238E27FC236}">
                    <a16:creationId xmlns:a16="http://schemas.microsoft.com/office/drawing/2014/main" id="{43452503-6327-DD1A-6BF4-184F2EAB4282}"/>
                  </a:ext>
                </a:extLst>
              </p:cNvPr>
              <p:cNvSpPr/>
              <p:nvPr/>
            </p:nvSpPr>
            <p:spPr>
              <a:xfrm>
                <a:off x="1329436" y="2758468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0"/>
                    </a:moveTo>
                    <a:cubicBezTo>
                      <a:pt x="1" y="0"/>
                      <a:pt x="1" y="611"/>
                      <a:pt x="393" y="611"/>
                    </a:cubicBezTo>
                    <a:cubicBezTo>
                      <a:pt x="786" y="611"/>
                      <a:pt x="786" y="0"/>
                      <a:pt x="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5" name="Google Shape;5098;p68">
                <a:extLst>
                  <a:ext uri="{FF2B5EF4-FFF2-40B4-BE49-F238E27FC236}">
                    <a16:creationId xmlns:a16="http://schemas.microsoft.com/office/drawing/2014/main" id="{BB4CE1CF-7041-B7AE-FB70-7A0C2179630B}"/>
                  </a:ext>
                </a:extLst>
              </p:cNvPr>
              <p:cNvSpPr/>
              <p:nvPr/>
            </p:nvSpPr>
            <p:spPr>
              <a:xfrm>
                <a:off x="1164312" y="2782921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0"/>
                    </a:moveTo>
                    <a:cubicBezTo>
                      <a:pt x="0" y="0"/>
                      <a:pt x="0" y="610"/>
                      <a:pt x="393" y="610"/>
                    </a:cubicBezTo>
                    <a:cubicBezTo>
                      <a:pt x="785" y="610"/>
                      <a:pt x="785" y="0"/>
                      <a:pt x="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6" name="Google Shape;5099;p68">
                <a:extLst>
                  <a:ext uri="{FF2B5EF4-FFF2-40B4-BE49-F238E27FC236}">
                    <a16:creationId xmlns:a16="http://schemas.microsoft.com/office/drawing/2014/main" id="{946F83E7-473D-92E3-CCD4-BD32DD5FAD8E}"/>
                  </a:ext>
                </a:extLst>
              </p:cNvPr>
              <p:cNvSpPr/>
              <p:nvPr/>
            </p:nvSpPr>
            <p:spPr>
              <a:xfrm>
                <a:off x="1346829" y="2819541"/>
                <a:ext cx="30615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5" h="612" extrusionOk="0">
                    <a:moveTo>
                      <a:pt x="393" y="1"/>
                    </a:moveTo>
                    <a:cubicBezTo>
                      <a:pt x="0" y="4"/>
                      <a:pt x="0" y="611"/>
                      <a:pt x="393" y="611"/>
                    </a:cubicBezTo>
                    <a:cubicBezTo>
                      <a:pt x="785" y="611"/>
                      <a:pt x="785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7" name="Google Shape;5100;p68">
                <a:extLst>
                  <a:ext uri="{FF2B5EF4-FFF2-40B4-BE49-F238E27FC236}">
                    <a16:creationId xmlns:a16="http://schemas.microsoft.com/office/drawing/2014/main" id="{E6F6D6D7-73AE-61B3-A9C2-A94736BEA300}"/>
                  </a:ext>
                </a:extLst>
              </p:cNvPr>
              <p:cNvSpPr/>
              <p:nvPr/>
            </p:nvSpPr>
            <p:spPr>
              <a:xfrm>
                <a:off x="1229012" y="2835101"/>
                <a:ext cx="30498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2" extrusionOk="0">
                    <a:moveTo>
                      <a:pt x="393" y="1"/>
                    </a:moveTo>
                    <a:cubicBezTo>
                      <a:pt x="0" y="1"/>
                      <a:pt x="0" y="611"/>
                      <a:pt x="393" y="611"/>
                    </a:cubicBezTo>
                    <a:cubicBezTo>
                      <a:pt x="782" y="611"/>
                      <a:pt x="782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8" name="Google Shape;5101;p68">
                <a:extLst>
                  <a:ext uri="{FF2B5EF4-FFF2-40B4-BE49-F238E27FC236}">
                    <a16:creationId xmlns:a16="http://schemas.microsoft.com/office/drawing/2014/main" id="{48CAAE51-C025-89F3-9D52-D04C430ED5CA}"/>
                  </a:ext>
                </a:extLst>
              </p:cNvPr>
              <p:cNvSpPr/>
              <p:nvPr/>
            </p:nvSpPr>
            <p:spPr>
              <a:xfrm>
                <a:off x="1229012" y="2646814"/>
                <a:ext cx="30498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2" extrusionOk="0">
                    <a:moveTo>
                      <a:pt x="393" y="1"/>
                    </a:moveTo>
                    <a:cubicBezTo>
                      <a:pt x="0" y="1"/>
                      <a:pt x="0" y="611"/>
                      <a:pt x="393" y="611"/>
                    </a:cubicBezTo>
                    <a:cubicBezTo>
                      <a:pt x="782" y="611"/>
                      <a:pt x="782" y="1"/>
                      <a:pt x="3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9" name="Google Shape;5102;p68">
                <a:extLst>
                  <a:ext uri="{FF2B5EF4-FFF2-40B4-BE49-F238E27FC236}">
                    <a16:creationId xmlns:a16="http://schemas.microsoft.com/office/drawing/2014/main" id="{47235130-3F10-7FB8-CA47-900E2726D812}"/>
                  </a:ext>
                </a:extLst>
              </p:cNvPr>
              <p:cNvSpPr/>
              <p:nvPr/>
            </p:nvSpPr>
            <p:spPr>
              <a:xfrm>
                <a:off x="1101952" y="2646814"/>
                <a:ext cx="30615" cy="23868"/>
              </a:xfrm>
              <a:custGeom>
                <a:avLst/>
                <a:gdLst/>
                <a:ahLst/>
                <a:cxnLst/>
                <a:rect l="l" t="t" r="r" b="b"/>
                <a:pathLst>
                  <a:path w="785" h="612" extrusionOk="0">
                    <a:moveTo>
                      <a:pt x="392" y="1"/>
                    </a:moveTo>
                    <a:cubicBezTo>
                      <a:pt x="0" y="1"/>
                      <a:pt x="0" y="611"/>
                      <a:pt x="392" y="611"/>
                    </a:cubicBezTo>
                    <a:cubicBezTo>
                      <a:pt x="785" y="611"/>
                      <a:pt x="785" y="1"/>
                      <a:pt x="39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0" name="Google Shape;5103;p68">
                <a:extLst>
                  <a:ext uri="{FF2B5EF4-FFF2-40B4-BE49-F238E27FC236}">
                    <a16:creationId xmlns:a16="http://schemas.microsoft.com/office/drawing/2014/main" id="{297B8BFE-A12C-4446-00E4-F151A95FF335}"/>
                  </a:ext>
                </a:extLst>
              </p:cNvPr>
              <p:cNvSpPr/>
              <p:nvPr/>
            </p:nvSpPr>
            <p:spPr>
              <a:xfrm>
                <a:off x="1047782" y="2588705"/>
                <a:ext cx="30654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11" extrusionOk="0">
                    <a:moveTo>
                      <a:pt x="393" y="0"/>
                    </a:moveTo>
                    <a:cubicBezTo>
                      <a:pt x="1" y="4"/>
                      <a:pt x="1" y="610"/>
                      <a:pt x="393" y="610"/>
                    </a:cubicBezTo>
                    <a:cubicBezTo>
                      <a:pt x="786" y="610"/>
                      <a:pt x="786" y="0"/>
                      <a:pt x="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1" name="Google Shape;5104;p68">
                <a:extLst>
                  <a:ext uri="{FF2B5EF4-FFF2-40B4-BE49-F238E27FC236}">
                    <a16:creationId xmlns:a16="http://schemas.microsoft.com/office/drawing/2014/main" id="{4AFC78F6-48D3-A9F2-3649-BBC79D4D1D5D}"/>
                  </a:ext>
                </a:extLst>
              </p:cNvPr>
              <p:cNvSpPr/>
              <p:nvPr/>
            </p:nvSpPr>
            <p:spPr>
              <a:xfrm>
                <a:off x="1010888" y="2659450"/>
                <a:ext cx="30498" cy="23829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1" extrusionOk="0">
                    <a:moveTo>
                      <a:pt x="389" y="0"/>
                    </a:moveTo>
                    <a:cubicBezTo>
                      <a:pt x="0" y="3"/>
                      <a:pt x="0" y="610"/>
                      <a:pt x="389" y="610"/>
                    </a:cubicBezTo>
                    <a:cubicBezTo>
                      <a:pt x="782" y="610"/>
                      <a:pt x="782" y="0"/>
                      <a:pt x="38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2" name="Google Shape;5105;p68">
                <a:extLst>
                  <a:ext uri="{FF2B5EF4-FFF2-40B4-BE49-F238E27FC236}">
                    <a16:creationId xmlns:a16="http://schemas.microsoft.com/office/drawing/2014/main" id="{EA1ED7DB-87F7-C98D-18AA-1AE67B95D424}"/>
                  </a:ext>
                </a:extLst>
              </p:cNvPr>
              <p:cNvSpPr/>
              <p:nvPr/>
            </p:nvSpPr>
            <p:spPr>
              <a:xfrm>
                <a:off x="871465" y="1960040"/>
                <a:ext cx="612612" cy="488514"/>
              </a:xfrm>
              <a:custGeom>
                <a:avLst/>
                <a:gdLst/>
                <a:ahLst/>
                <a:cxnLst/>
                <a:rect l="l" t="t" r="r" b="b"/>
                <a:pathLst>
                  <a:path w="15708" h="12526" extrusionOk="0">
                    <a:moveTo>
                      <a:pt x="11170" y="1"/>
                    </a:moveTo>
                    <a:lnTo>
                      <a:pt x="0" y="1801"/>
                    </a:lnTo>
                    <a:cubicBezTo>
                      <a:pt x="377" y="9188"/>
                      <a:pt x="1613" y="12525"/>
                      <a:pt x="6210" y="12525"/>
                    </a:cubicBezTo>
                    <a:cubicBezTo>
                      <a:pt x="6842" y="12525"/>
                      <a:pt x="7538" y="12462"/>
                      <a:pt x="8304" y="12338"/>
                    </a:cubicBezTo>
                    <a:cubicBezTo>
                      <a:pt x="14616" y="11322"/>
                      <a:pt x="15708" y="6036"/>
                      <a:pt x="11170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3" name="Google Shape;5106;p68">
                <a:extLst>
                  <a:ext uri="{FF2B5EF4-FFF2-40B4-BE49-F238E27FC236}">
                    <a16:creationId xmlns:a16="http://schemas.microsoft.com/office/drawing/2014/main" id="{25859007-452F-F78D-E465-A8F08F8D5FFC}"/>
                  </a:ext>
                </a:extLst>
              </p:cNvPr>
              <p:cNvSpPr/>
              <p:nvPr/>
            </p:nvSpPr>
            <p:spPr>
              <a:xfrm>
                <a:off x="827591" y="2271331"/>
                <a:ext cx="128778" cy="101712"/>
              </a:xfrm>
              <a:custGeom>
                <a:avLst/>
                <a:gdLst/>
                <a:ahLst/>
                <a:cxnLst/>
                <a:rect l="l" t="t" r="r" b="b"/>
                <a:pathLst>
                  <a:path w="3302" h="2608" extrusionOk="0">
                    <a:moveTo>
                      <a:pt x="2112" y="1"/>
                    </a:moveTo>
                    <a:cubicBezTo>
                      <a:pt x="1247" y="1"/>
                      <a:pt x="0" y="874"/>
                      <a:pt x="608" y="1932"/>
                    </a:cubicBezTo>
                    <a:cubicBezTo>
                      <a:pt x="892" y="2426"/>
                      <a:pt x="1278" y="2607"/>
                      <a:pt x="1679" y="2607"/>
                    </a:cubicBezTo>
                    <a:cubicBezTo>
                      <a:pt x="2289" y="2607"/>
                      <a:pt x="2933" y="2184"/>
                      <a:pt x="3302" y="1800"/>
                    </a:cubicBezTo>
                    <a:lnTo>
                      <a:pt x="2299" y="16"/>
                    </a:lnTo>
                    <a:cubicBezTo>
                      <a:pt x="2240" y="6"/>
                      <a:pt x="2177" y="1"/>
                      <a:pt x="2112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4" name="Google Shape;5107;p68">
                <a:extLst>
                  <a:ext uri="{FF2B5EF4-FFF2-40B4-BE49-F238E27FC236}">
                    <a16:creationId xmlns:a16="http://schemas.microsoft.com/office/drawing/2014/main" id="{E3383D46-6267-05D6-CD04-825B8A21F0B1}"/>
                  </a:ext>
                </a:extLst>
              </p:cNvPr>
              <p:cNvSpPr/>
              <p:nvPr/>
            </p:nvSpPr>
            <p:spPr>
              <a:xfrm>
                <a:off x="838550" y="1714307"/>
                <a:ext cx="694239" cy="389727"/>
              </a:xfrm>
              <a:custGeom>
                <a:avLst/>
                <a:gdLst/>
                <a:ahLst/>
                <a:cxnLst/>
                <a:rect l="l" t="t" r="r" b="b"/>
                <a:pathLst>
                  <a:path w="17801" h="9993" extrusionOk="0">
                    <a:moveTo>
                      <a:pt x="13317" y="0"/>
                    </a:moveTo>
                    <a:cubicBezTo>
                      <a:pt x="12467" y="0"/>
                      <a:pt x="11706" y="544"/>
                      <a:pt x="11081" y="1042"/>
                    </a:cubicBezTo>
                    <a:cubicBezTo>
                      <a:pt x="9940" y="1932"/>
                      <a:pt x="9525" y="2316"/>
                      <a:pt x="8943" y="2316"/>
                    </a:cubicBezTo>
                    <a:cubicBezTo>
                      <a:pt x="8596" y="2316"/>
                      <a:pt x="8190" y="2180"/>
                      <a:pt x="7536" y="1932"/>
                    </a:cubicBezTo>
                    <a:cubicBezTo>
                      <a:pt x="6869" y="1679"/>
                      <a:pt x="6167" y="1563"/>
                      <a:pt x="5476" y="1563"/>
                    </a:cubicBezTo>
                    <a:cubicBezTo>
                      <a:pt x="2640" y="1563"/>
                      <a:pt x="1" y="3514"/>
                      <a:pt x="801" y="5893"/>
                    </a:cubicBezTo>
                    <a:lnTo>
                      <a:pt x="1633" y="9068"/>
                    </a:lnTo>
                    <a:cubicBezTo>
                      <a:pt x="2207" y="9744"/>
                      <a:pt x="2834" y="9992"/>
                      <a:pt x="3492" y="9992"/>
                    </a:cubicBezTo>
                    <a:cubicBezTo>
                      <a:pt x="5310" y="9992"/>
                      <a:pt x="7366" y="8099"/>
                      <a:pt x="9210" y="8099"/>
                    </a:cubicBezTo>
                    <a:cubicBezTo>
                      <a:pt x="9450" y="8099"/>
                      <a:pt x="9687" y="8131"/>
                      <a:pt x="9920" y="8204"/>
                    </a:cubicBezTo>
                    <a:cubicBezTo>
                      <a:pt x="10966" y="8566"/>
                      <a:pt x="11986" y="9703"/>
                      <a:pt x="13073" y="9703"/>
                    </a:cubicBezTo>
                    <a:cubicBezTo>
                      <a:pt x="13374" y="9703"/>
                      <a:pt x="13680" y="9616"/>
                      <a:pt x="13993" y="9402"/>
                    </a:cubicBezTo>
                    <a:cubicBezTo>
                      <a:pt x="14929" y="8762"/>
                      <a:pt x="14992" y="7307"/>
                      <a:pt x="13284" y="6763"/>
                    </a:cubicBezTo>
                    <a:lnTo>
                      <a:pt x="13284" y="6763"/>
                    </a:lnTo>
                    <a:cubicBezTo>
                      <a:pt x="13874" y="6935"/>
                      <a:pt x="14524" y="7055"/>
                      <a:pt x="15137" y="7055"/>
                    </a:cubicBezTo>
                    <a:cubicBezTo>
                      <a:pt x="16299" y="7055"/>
                      <a:pt x="17325" y="6623"/>
                      <a:pt x="17554" y="5292"/>
                    </a:cubicBezTo>
                    <a:cubicBezTo>
                      <a:pt x="17800" y="3864"/>
                      <a:pt x="16840" y="2953"/>
                      <a:pt x="15641" y="2953"/>
                    </a:cubicBezTo>
                    <a:cubicBezTo>
                      <a:pt x="15262" y="2953"/>
                      <a:pt x="14860" y="3044"/>
                      <a:pt x="14464" y="3238"/>
                    </a:cubicBezTo>
                    <a:cubicBezTo>
                      <a:pt x="15302" y="1939"/>
                      <a:pt x="15107" y="613"/>
                      <a:pt x="14154" y="184"/>
                    </a:cubicBezTo>
                    <a:cubicBezTo>
                      <a:pt x="13867" y="55"/>
                      <a:pt x="13587" y="0"/>
                      <a:pt x="133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5" name="Google Shape;5108;p68">
                <a:extLst>
                  <a:ext uri="{FF2B5EF4-FFF2-40B4-BE49-F238E27FC236}">
                    <a16:creationId xmlns:a16="http://schemas.microsoft.com/office/drawing/2014/main" id="{E7C75C17-3432-A194-E31B-8DB9F4C064F5}"/>
                  </a:ext>
                </a:extLst>
              </p:cNvPr>
              <p:cNvSpPr/>
              <p:nvPr/>
            </p:nvSpPr>
            <p:spPr>
              <a:xfrm>
                <a:off x="761175" y="1928841"/>
                <a:ext cx="182988" cy="379158"/>
              </a:xfrm>
              <a:custGeom>
                <a:avLst/>
                <a:gdLst/>
                <a:ahLst/>
                <a:cxnLst/>
                <a:rect l="l" t="t" r="r" b="b"/>
                <a:pathLst>
                  <a:path w="4692" h="9722" extrusionOk="0">
                    <a:moveTo>
                      <a:pt x="2984" y="1"/>
                    </a:moveTo>
                    <a:cubicBezTo>
                      <a:pt x="1449" y="1"/>
                      <a:pt x="1" y="1275"/>
                      <a:pt x="75" y="2845"/>
                    </a:cubicBezTo>
                    <a:cubicBezTo>
                      <a:pt x="213" y="5833"/>
                      <a:pt x="1945" y="7627"/>
                      <a:pt x="4382" y="9721"/>
                    </a:cubicBezTo>
                    <a:cubicBezTo>
                      <a:pt x="4365" y="8006"/>
                      <a:pt x="4276" y="6014"/>
                      <a:pt x="4171" y="4201"/>
                    </a:cubicBezTo>
                    <a:lnTo>
                      <a:pt x="4692" y="606"/>
                    </a:lnTo>
                    <a:cubicBezTo>
                      <a:pt x="4162" y="185"/>
                      <a:pt x="3567" y="1"/>
                      <a:pt x="29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6" name="Google Shape;5109;p68">
                <a:extLst>
                  <a:ext uri="{FF2B5EF4-FFF2-40B4-BE49-F238E27FC236}">
                    <a16:creationId xmlns:a16="http://schemas.microsoft.com/office/drawing/2014/main" id="{76B657BC-58EA-8E5C-AA92-8C7B0092C5B5}"/>
                  </a:ext>
                </a:extLst>
              </p:cNvPr>
              <p:cNvSpPr/>
              <p:nvPr/>
            </p:nvSpPr>
            <p:spPr>
              <a:xfrm>
                <a:off x="932811" y="1826001"/>
                <a:ext cx="448773" cy="198705"/>
              </a:xfrm>
              <a:custGeom>
                <a:avLst/>
                <a:gdLst/>
                <a:ahLst/>
                <a:cxnLst/>
                <a:rect l="l" t="t" r="r" b="b"/>
                <a:pathLst>
                  <a:path w="11507" h="5095" extrusionOk="0">
                    <a:moveTo>
                      <a:pt x="10193" y="0"/>
                    </a:moveTo>
                    <a:cubicBezTo>
                      <a:pt x="10167" y="0"/>
                      <a:pt x="10141" y="0"/>
                      <a:pt x="10115" y="1"/>
                    </a:cubicBezTo>
                    <a:cubicBezTo>
                      <a:pt x="9788" y="11"/>
                      <a:pt x="9472" y="87"/>
                      <a:pt x="9175" y="199"/>
                    </a:cubicBezTo>
                    <a:cubicBezTo>
                      <a:pt x="8878" y="308"/>
                      <a:pt x="8591" y="466"/>
                      <a:pt x="8360" y="681"/>
                    </a:cubicBezTo>
                    <a:cubicBezTo>
                      <a:pt x="8621" y="503"/>
                      <a:pt x="8914" y="390"/>
                      <a:pt x="9211" y="315"/>
                    </a:cubicBezTo>
                    <a:cubicBezTo>
                      <a:pt x="9461" y="251"/>
                      <a:pt x="9720" y="215"/>
                      <a:pt x="9972" y="215"/>
                    </a:cubicBezTo>
                    <a:cubicBezTo>
                      <a:pt x="10020" y="215"/>
                      <a:pt x="10068" y="216"/>
                      <a:pt x="10115" y="219"/>
                    </a:cubicBezTo>
                    <a:cubicBezTo>
                      <a:pt x="10412" y="235"/>
                      <a:pt x="10702" y="318"/>
                      <a:pt x="10900" y="489"/>
                    </a:cubicBezTo>
                    <a:cubicBezTo>
                      <a:pt x="11104" y="664"/>
                      <a:pt x="11170" y="931"/>
                      <a:pt x="11144" y="1208"/>
                    </a:cubicBezTo>
                    <a:cubicBezTo>
                      <a:pt x="11140" y="1278"/>
                      <a:pt x="11127" y="1347"/>
                      <a:pt x="11114" y="1419"/>
                    </a:cubicBezTo>
                    <a:cubicBezTo>
                      <a:pt x="11104" y="1485"/>
                      <a:pt x="11088" y="1545"/>
                      <a:pt x="11061" y="1607"/>
                    </a:cubicBezTo>
                    <a:cubicBezTo>
                      <a:pt x="11012" y="1726"/>
                      <a:pt x="10946" y="1832"/>
                      <a:pt x="10850" y="1914"/>
                    </a:cubicBezTo>
                    <a:cubicBezTo>
                      <a:pt x="10666" y="2082"/>
                      <a:pt x="10398" y="2171"/>
                      <a:pt x="10115" y="2214"/>
                    </a:cubicBezTo>
                    <a:cubicBezTo>
                      <a:pt x="9911" y="2247"/>
                      <a:pt x="9701" y="2260"/>
                      <a:pt x="9489" y="2260"/>
                    </a:cubicBezTo>
                    <a:cubicBezTo>
                      <a:pt x="9402" y="2260"/>
                      <a:pt x="9315" y="2258"/>
                      <a:pt x="9228" y="2254"/>
                    </a:cubicBezTo>
                    <a:cubicBezTo>
                      <a:pt x="8928" y="2244"/>
                      <a:pt x="8621" y="2214"/>
                      <a:pt x="8301" y="2194"/>
                    </a:cubicBezTo>
                    <a:cubicBezTo>
                      <a:pt x="8294" y="2194"/>
                      <a:pt x="8287" y="2194"/>
                      <a:pt x="8280" y="2194"/>
                    </a:cubicBezTo>
                    <a:cubicBezTo>
                      <a:pt x="8163" y="2194"/>
                      <a:pt x="8058" y="2270"/>
                      <a:pt x="8027" y="2382"/>
                    </a:cubicBezTo>
                    <a:cubicBezTo>
                      <a:pt x="7988" y="2524"/>
                      <a:pt x="8070" y="2666"/>
                      <a:pt x="8209" y="2709"/>
                    </a:cubicBezTo>
                    <a:lnTo>
                      <a:pt x="8225" y="2712"/>
                    </a:lnTo>
                    <a:cubicBezTo>
                      <a:pt x="8420" y="2771"/>
                      <a:pt x="8598" y="2854"/>
                      <a:pt x="8720" y="2976"/>
                    </a:cubicBezTo>
                    <a:cubicBezTo>
                      <a:pt x="8845" y="3101"/>
                      <a:pt x="8911" y="3256"/>
                      <a:pt x="8905" y="3418"/>
                    </a:cubicBezTo>
                    <a:cubicBezTo>
                      <a:pt x="8901" y="3583"/>
                      <a:pt x="8822" y="3744"/>
                      <a:pt x="8700" y="3870"/>
                    </a:cubicBezTo>
                    <a:cubicBezTo>
                      <a:pt x="8575" y="3995"/>
                      <a:pt x="8410" y="4091"/>
                      <a:pt x="8222" y="4143"/>
                    </a:cubicBezTo>
                    <a:lnTo>
                      <a:pt x="8219" y="4143"/>
                    </a:lnTo>
                    <a:cubicBezTo>
                      <a:pt x="8209" y="4143"/>
                      <a:pt x="8195" y="4147"/>
                      <a:pt x="8189" y="4150"/>
                    </a:cubicBezTo>
                    <a:cubicBezTo>
                      <a:pt x="8083" y="4192"/>
                      <a:pt x="7974" y="4212"/>
                      <a:pt x="7860" y="4212"/>
                    </a:cubicBezTo>
                    <a:cubicBezTo>
                      <a:pt x="7672" y="4212"/>
                      <a:pt x="7474" y="4158"/>
                      <a:pt x="7269" y="4061"/>
                    </a:cubicBezTo>
                    <a:cubicBezTo>
                      <a:pt x="6942" y="3909"/>
                      <a:pt x="6613" y="3688"/>
                      <a:pt x="6223" y="3523"/>
                    </a:cubicBezTo>
                    <a:cubicBezTo>
                      <a:pt x="6124" y="3484"/>
                      <a:pt x="6019" y="3448"/>
                      <a:pt x="5913" y="3418"/>
                    </a:cubicBezTo>
                    <a:cubicBezTo>
                      <a:pt x="5861" y="3401"/>
                      <a:pt x="5805" y="3388"/>
                      <a:pt x="5749" y="3382"/>
                    </a:cubicBezTo>
                    <a:cubicBezTo>
                      <a:pt x="5696" y="3372"/>
                      <a:pt x="5640" y="3358"/>
                      <a:pt x="5567" y="3358"/>
                    </a:cubicBezTo>
                    <a:cubicBezTo>
                      <a:pt x="5303" y="3358"/>
                      <a:pt x="5109" y="3431"/>
                      <a:pt x="4911" y="3490"/>
                    </a:cubicBezTo>
                    <a:cubicBezTo>
                      <a:pt x="4518" y="3622"/>
                      <a:pt x="4169" y="3794"/>
                      <a:pt x="3809" y="3952"/>
                    </a:cubicBezTo>
                    <a:cubicBezTo>
                      <a:pt x="3457" y="4117"/>
                      <a:pt x="3100" y="4275"/>
                      <a:pt x="2748" y="4427"/>
                    </a:cubicBezTo>
                    <a:cubicBezTo>
                      <a:pt x="2391" y="4575"/>
                      <a:pt x="2029" y="4707"/>
                      <a:pt x="1663" y="4800"/>
                    </a:cubicBezTo>
                    <a:cubicBezTo>
                      <a:pt x="1478" y="4842"/>
                      <a:pt x="1293" y="4875"/>
                      <a:pt x="1105" y="4882"/>
                    </a:cubicBezTo>
                    <a:cubicBezTo>
                      <a:pt x="1091" y="4882"/>
                      <a:pt x="1077" y="4882"/>
                      <a:pt x="1063" y="4882"/>
                    </a:cubicBezTo>
                    <a:cubicBezTo>
                      <a:pt x="892" y="4882"/>
                      <a:pt x="723" y="4863"/>
                      <a:pt x="571" y="4790"/>
                    </a:cubicBezTo>
                    <a:cubicBezTo>
                      <a:pt x="406" y="4717"/>
                      <a:pt x="271" y="4579"/>
                      <a:pt x="179" y="4414"/>
                    </a:cubicBezTo>
                    <a:cubicBezTo>
                      <a:pt x="80" y="4255"/>
                      <a:pt x="40" y="4058"/>
                      <a:pt x="0" y="3866"/>
                    </a:cubicBezTo>
                    <a:lnTo>
                      <a:pt x="0" y="3866"/>
                    </a:lnTo>
                    <a:cubicBezTo>
                      <a:pt x="14" y="4061"/>
                      <a:pt x="24" y="4262"/>
                      <a:pt x="103" y="4453"/>
                    </a:cubicBezTo>
                    <a:cubicBezTo>
                      <a:pt x="179" y="4641"/>
                      <a:pt x="314" y="4816"/>
                      <a:pt x="495" y="4922"/>
                    </a:cubicBezTo>
                    <a:cubicBezTo>
                      <a:pt x="676" y="5037"/>
                      <a:pt x="891" y="5077"/>
                      <a:pt x="1092" y="5090"/>
                    </a:cubicBezTo>
                    <a:cubicBezTo>
                      <a:pt x="1141" y="5093"/>
                      <a:pt x="1191" y="5094"/>
                      <a:pt x="1240" y="5094"/>
                    </a:cubicBezTo>
                    <a:cubicBezTo>
                      <a:pt x="1397" y="5094"/>
                      <a:pt x="1551" y="5079"/>
                      <a:pt x="1702" y="5057"/>
                    </a:cubicBezTo>
                    <a:cubicBezTo>
                      <a:pt x="2104" y="5001"/>
                      <a:pt x="2487" y="4879"/>
                      <a:pt x="2863" y="4757"/>
                    </a:cubicBezTo>
                    <a:cubicBezTo>
                      <a:pt x="3239" y="4631"/>
                      <a:pt x="3605" y="4490"/>
                      <a:pt x="3968" y="4345"/>
                    </a:cubicBezTo>
                    <a:cubicBezTo>
                      <a:pt x="4324" y="4203"/>
                      <a:pt x="4693" y="4061"/>
                      <a:pt x="5046" y="3949"/>
                    </a:cubicBezTo>
                    <a:cubicBezTo>
                      <a:pt x="5210" y="3902"/>
                      <a:pt x="5386" y="3856"/>
                      <a:pt x="5513" y="3856"/>
                    </a:cubicBezTo>
                    <a:cubicBezTo>
                      <a:pt x="5522" y="3856"/>
                      <a:pt x="5530" y="3856"/>
                      <a:pt x="5537" y="3856"/>
                    </a:cubicBezTo>
                    <a:cubicBezTo>
                      <a:pt x="5540" y="3856"/>
                      <a:pt x="5543" y="3856"/>
                      <a:pt x="5546" y="3856"/>
                    </a:cubicBezTo>
                    <a:cubicBezTo>
                      <a:pt x="5570" y="3856"/>
                      <a:pt x="5608" y="3867"/>
                      <a:pt x="5643" y="3876"/>
                    </a:cubicBezTo>
                    <a:cubicBezTo>
                      <a:pt x="5686" y="3883"/>
                      <a:pt x="5722" y="3893"/>
                      <a:pt x="5765" y="3909"/>
                    </a:cubicBezTo>
                    <a:cubicBezTo>
                      <a:pt x="5847" y="3929"/>
                      <a:pt x="5927" y="3965"/>
                      <a:pt x="6009" y="3998"/>
                    </a:cubicBezTo>
                    <a:cubicBezTo>
                      <a:pt x="6339" y="4150"/>
                      <a:pt x="6655" y="4371"/>
                      <a:pt x="7038" y="4552"/>
                    </a:cubicBezTo>
                    <a:cubicBezTo>
                      <a:pt x="7226" y="4641"/>
                      <a:pt x="7444" y="4720"/>
                      <a:pt x="7678" y="4750"/>
                    </a:cubicBezTo>
                    <a:cubicBezTo>
                      <a:pt x="7735" y="4757"/>
                      <a:pt x="7794" y="4760"/>
                      <a:pt x="7853" y="4760"/>
                    </a:cubicBezTo>
                    <a:cubicBezTo>
                      <a:pt x="8033" y="4760"/>
                      <a:pt x="8219" y="4729"/>
                      <a:pt x="8384" y="4663"/>
                    </a:cubicBezTo>
                    <a:lnTo>
                      <a:pt x="8384" y="4663"/>
                    </a:lnTo>
                    <a:lnTo>
                      <a:pt x="8357" y="4674"/>
                    </a:lnTo>
                    <a:cubicBezTo>
                      <a:pt x="8624" y="4605"/>
                      <a:pt x="8895" y="4473"/>
                      <a:pt x="9099" y="4255"/>
                    </a:cubicBezTo>
                    <a:cubicBezTo>
                      <a:pt x="9300" y="4044"/>
                      <a:pt x="9445" y="3748"/>
                      <a:pt x="9449" y="3434"/>
                    </a:cubicBezTo>
                    <a:cubicBezTo>
                      <a:pt x="9456" y="3189"/>
                      <a:pt x="9373" y="2946"/>
                      <a:pt x="9234" y="2752"/>
                    </a:cubicBezTo>
                    <a:lnTo>
                      <a:pt x="9234" y="2752"/>
                    </a:lnTo>
                    <a:cubicBezTo>
                      <a:pt x="9240" y="2752"/>
                      <a:pt x="9245" y="2752"/>
                      <a:pt x="9251" y="2752"/>
                    </a:cubicBezTo>
                    <a:cubicBezTo>
                      <a:pt x="9562" y="2752"/>
                      <a:pt x="9879" y="2735"/>
                      <a:pt x="10201" y="2676"/>
                    </a:cubicBezTo>
                    <a:cubicBezTo>
                      <a:pt x="10524" y="2610"/>
                      <a:pt x="10873" y="2485"/>
                      <a:pt x="11144" y="2217"/>
                    </a:cubicBezTo>
                    <a:cubicBezTo>
                      <a:pt x="11276" y="2086"/>
                      <a:pt x="11375" y="1914"/>
                      <a:pt x="11431" y="1739"/>
                    </a:cubicBezTo>
                    <a:cubicBezTo>
                      <a:pt x="11460" y="1653"/>
                      <a:pt x="11477" y="1558"/>
                      <a:pt x="11490" y="1475"/>
                    </a:cubicBezTo>
                    <a:cubicBezTo>
                      <a:pt x="11500" y="1393"/>
                      <a:pt x="11507" y="1307"/>
                      <a:pt x="11507" y="1221"/>
                    </a:cubicBezTo>
                    <a:cubicBezTo>
                      <a:pt x="11507" y="1047"/>
                      <a:pt x="11487" y="869"/>
                      <a:pt x="11417" y="697"/>
                    </a:cubicBezTo>
                    <a:cubicBezTo>
                      <a:pt x="11352" y="522"/>
                      <a:pt x="11229" y="371"/>
                      <a:pt x="11088" y="259"/>
                    </a:cubicBezTo>
                    <a:cubicBezTo>
                      <a:pt x="10815" y="56"/>
                      <a:pt x="10492" y="0"/>
                      <a:pt x="10193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7" name="Google Shape;5110;p68">
                <a:extLst>
                  <a:ext uri="{FF2B5EF4-FFF2-40B4-BE49-F238E27FC236}">
                    <a16:creationId xmlns:a16="http://schemas.microsoft.com/office/drawing/2014/main" id="{9D7C3CB0-0F40-D625-C02E-5C32894F669A}"/>
                  </a:ext>
                </a:extLst>
              </p:cNvPr>
              <p:cNvSpPr/>
              <p:nvPr/>
            </p:nvSpPr>
            <p:spPr>
              <a:xfrm>
                <a:off x="2024366" y="2087255"/>
                <a:ext cx="566553" cy="436644"/>
              </a:xfrm>
              <a:custGeom>
                <a:avLst/>
                <a:gdLst/>
                <a:ahLst/>
                <a:cxnLst/>
                <a:rect l="l" t="t" r="r" b="b"/>
                <a:pathLst>
                  <a:path w="14527" h="11196" extrusionOk="0">
                    <a:moveTo>
                      <a:pt x="3647" y="0"/>
                    </a:moveTo>
                    <a:lnTo>
                      <a:pt x="3647" y="0"/>
                    </a:lnTo>
                    <a:cubicBezTo>
                      <a:pt x="0" y="6009"/>
                      <a:pt x="1504" y="10804"/>
                      <a:pt x="7443" y="11167"/>
                    </a:cubicBezTo>
                    <a:cubicBezTo>
                      <a:pt x="7755" y="11186"/>
                      <a:pt x="8054" y="11195"/>
                      <a:pt x="8340" y="11195"/>
                    </a:cubicBezTo>
                    <a:cubicBezTo>
                      <a:pt x="13524" y="11195"/>
                      <a:pt x="14527" y="8050"/>
                      <a:pt x="14164" y="633"/>
                    </a:cubicBezTo>
                    <a:lnTo>
                      <a:pt x="3647" y="0"/>
                    </a:ln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8" name="Google Shape;5111;p68">
                <a:extLst>
                  <a:ext uri="{FF2B5EF4-FFF2-40B4-BE49-F238E27FC236}">
                    <a16:creationId xmlns:a16="http://schemas.microsoft.com/office/drawing/2014/main" id="{9D433359-C0DE-D302-FE02-3D940A1FAA7E}"/>
                  </a:ext>
                </a:extLst>
              </p:cNvPr>
              <p:cNvSpPr/>
              <p:nvPr/>
            </p:nvSpPr>
            <p:spPr>
              <a:xfrm>
                <a:off x="2526835" y="2338604"/>
                <a:ext cx="114894" cy="93054"/>
              </a:xfrm>
              <a:custGeom>
                <a:avLst/>
                <a:gdLst/>
                <a:ahLst/>
                <a:cxnLst/>
                <a:rect l="l" t="t" r="r" b="b"/>
                <a:pathLst>
                  <a:path w="2946" h="2386" extrusionOk="0">
                    <a:moveTo>
                      <a:pt x="1068" y="1"/>
                    </a:moveTo>
                    <a:cubicBezTo>
                      <a:pt x="959" y="1"/>
                      <a:pt x="856" y="13"/>
                      <a:pt x="762" y="39"/>
                    </a:cubicBezTo>
                    <a:lnTo>
                      <a:pt x="1" y="1783"/>
                    </a:lnTo>
                    <a:cubicBezTo>
                      <a:pt x="350" y="2080"/>
                      <a:pt x="920" y="2385"/>
                      <a:pt x="1450" y="2385"/>
                    </a:cubicBezTo>
                    <a:cubicBezTo>
                      <a:pt x="1870" y="2385"/>
                      <a:pt x="2265" y="2194"/>
                      <a:pt x="2507" y="1655"/>
                    </a:cubicBezTo>
                    <a:cubicBezTo>
                      <a:pt x="2945" y="670"/>
                      <a:pt x="1866" y="1"/>
                      <a:pt x="1068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9" name="Google Shape;5112;p68">
                <a:extLst>
                  <a:ext uri="{FF2B5EF4-FFF2-40B4-BE49-F238E27FC236}">
                    <a16:creationId xmlns:a16="http://schemas.microsoft.com/office/drawing/2014/main" id="{A4CD6E17-B067-975E-5C46-687E154D399B}"/>
                  </a:ext>
                </a:extLst>
              </p:cNvPr>
              <p:cNvSpPr/>
              <p:nvPr/>
            </p:nvSpPr>
            <p:spPr>
              <a:xfrm>
                <a:off x="2023274" y="1842653"/>
                <a:ext cx="728208" cy="533520"/>
              </a:xfrm>
              <a:custGeom>
                <a:avLst/>
                <a:gdLst/>
                <a:ahLst/>
                <a:cxnLst/>
                <a:rect l="l" t="t" r="r" b="b"/>
                <a:pathLst>
                  <a:path w="18672" h="13680" extrusionOk="0">
                    <a:moveTo>
                      <a:pt x="8161" y="0"/>
                    </a:moveTo>
                    <a:cubicBezTo>
                      <a:pt x="6996" y="0"/>
                      <a:pt x="5860" y="786"/>
                      <a:pt x="5727" y="2460"/>
                    </a:cubicBezTo>
                    <a:cubicBezTo>
                      <a:pt x="5464" y="1475"/>
                      <a:pt x="4606" y="815"/>
                      <a:pt x="3736" y="815"/>
                    </a:cubicBezTo>
                    <a:cubicBezTo>
                      <a:pt x="3458" y="815"/>
                      <a:pt x="3178" y="882"/>
                      <a:pt x="2917" y="1029"/>
                    </a:cubicBezTo>
                    <a:cubicBezTo>
                      <a:pt x="1565" y="1777"/>
                      <a:pt x="2122" y="3525"/>
                      <a:pt x="3098" y="4142"/>
                    </a:cubicBezTo>
                    <a:cubicBezTo>
                      <a:pt x="1" y="4508"/>
                      <a:pt x="920" y="7785"/>
                      <a:pt x="2920" y="7785"/>
                    </a:cubicBezTo>
                    <a:cubicBezTo>
                      <a:pt x="3528" y="7785"/>
                      <a:pt x="4236" y="7482"/>
                      <a:pt x="4962" y="6701"/>
                    </a:cubicBezTo>
                    <a:lnTo>
                      <a:pt x="4962" y="6701"/>
                    </a:lnTo>
                    <a:cubicBezTo>
                      <a:pt x="4498" y="8080"/>
                      <a:pt x="5656" y="8965"/>
                      <a:pt x="6830" y="8965"/>
                    </a:cubicBezTo>
                    <a:cubicBezTo>
                      <a:pt x="7654" y="8965"/>
                      <a:pt x="8486" y="8529"/>
                      <a:pt x="8771" y="7522"/>
                    </a:cubicBezTo>
                    <a:lnTo>
                      <a:pt x="8771" y="7522"/>
                    </a:lnTo>
                    <a:cubicBezTo>
                      <a:pt x="8405" y="9178"/>
                      <a:pt x="9560" y="10038"/>
                      <a:pt x="10721" y="10038"/>
                    </a:cubicBezTo>
                    <a:cubicBezTo>
                      <a:pt x="11695" y="10038"/>
                      <a:pt x="12674" y="9433"/>
                      <a:pt x="12764" y="8185"/>
                    </a:cubicBezTo>
                    <a:cubicBezTo>
                      <a:pt x="12959" y="10094"/>
                      <a:pt x="13506" y="11859"/>
                      <a:pt x="13701" y="13679"/>
                    </a:cubicBezTo>
                    <a:cubicBezTo>
                      <a:pt x="15081" y="12109"/>
                      <a:pt x="18671" y="5601"/>
                      <a:pt x="14446" y="5601"/>
                    </a:cubicBezTo>
                    <a:cubicBezTo>
                      <a:pt x="14331" y="5601"/>
                      <a:pt x="14210" y="5606"/>
                      <a:pt x="14083" y="5616"/>
                    </a:cubicBezTo>
                    <a:cubicBezTo>
                      <a:pt x="15171" y="3811"/>
                      <a:pt x="14076" y="1929"/>
                      <a:pt x="12427" y="1929"/>
                    </a:cubicBezTo>
                    <a:cubicBezTo>
                      <a:pt x="11922" y="1929"/>
                      <a:pt x="11364" y="2106"/>
                      <a:pt x="10802" y="2516"/>
                    </a:cubicBezTo>
                    <a:cubicBezTo>
                      <a:pt x="10656" y="879"/>
                      <a:pt x="9392" y="0"/>
                      <a:pt x="816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0" name="Google Shape;5113;p68">
                <a:extLst>
                  <a:ext uri="{FF2B5EF4-FFF2-40B4-BE49-F238E27FC236}">
                    <a16:creationId xmlns:a16="http://schemas.microsoft.com/office/drawing/2014/main" id="{1F21E93F-A4B7-5F7B-D8F3-139E2D3EE1AD}"/>
                  </a:ext>
                </a:extLst>
              </p:cNvPr>
              <p:cNvSpPr/>
              <p:nvPr/>
            </p:nvSpPr>
            <p:spPr>
              <a:xfrm>
                <a:off x="2174163" y="1988432"/>
                <a:ext cx="346944" cy="174252"/>
              </a:xfrm>
              <a:custGeom>
                <a:avLst/>
                <a:gdLst/>
                <a:ahLst/>
                <a:cxnLst/>
                <a:rect l="l" t="t" r="r" b="b"/>
                <a:pathLst>
                  <a:path w="8896" h="4468" extrusionOk="0">
                    <a:moveTo>
                      <a:pt x="1286" y="0"/>
                    </a:moveTo>
                    <a:cubicBezTo>
                      <a:pt x="1115" y="0"/>
                      <a:pt x="941" y="37"/>
                      <a:pt x="776" y="110"/>
                    </a:cubicBezTo>
                    <a:cubicBezTo>
                      <a:pt x="562" y="209"/>
                      <a:pt x="367" y="361"/>
                      <a:pt x="225" y="562"/>
                    </a:cubicBezTo>
                    <a:cubicBezTo>
                      <a:pt x="87" y="760"/>
                      <a:pt x="1" y="1011"/>
                      <a:pt x="11" y="1268"/>
                    </a:cubicBezTo>
                    <a:cubicBezTo>
                      <a:pt x="21" y="1522"/>
                      <a:pt x="136" y="1776"/>
                      <a:pt x="298" y="1967"/>
                    </a:cubicBezTo>
                    <a:lnTo>
                      <a:pt x="301" y="1974"/>
                    </a:lnTo>
                    <a:lnTo>
                      <a:pt x="308" y="1980"/>
                    </a:lnTo>
                    <a:cubicBezTo>
                      <a:pt x="519" y="2181"/>
                      <a:pt x="809" y="2280"/>
                      <a:pt x="1083" y="2297"/>
                    </a:cubicBezTo>
                    <a:cubicBezTo>
                      <a:pt x="1119" y="2299"/>
                      <a:pt x="1156" y="2300"/>
                      <a:pt x="1192" y="2300"/>
                    </a:cubicBezTo>
                    <a:cubicBezTo>
                      <a:pt x="1433" y="2300"/>
                      <a:pt x="1666" y="2254"/>
                      <a:pt x="1884" y="2191"/>
                    </a:cubicBezTo>
                    <a:cubicBezTo>
                      <a:pt x="2138" y="2115"/>
                      <a:pt x="2379" y="2010"/>
                      <a:pt x="2610" y="1878"/>
                    </a:cubicBezTo>
                    <a:cubicBezTo>
                      <a:pt x="2626" y="1868"/>
                      <a:pt x="2643" y="1858"/>
                      <a:pt x="2659" y="1848"/>
                    </a:cubicBezTo>
                    <a:lnTo>
                      <a:pt x="2659" y="1848"/>
                    </a:lnTo>
                    <a:cubicBezTo>
                      <a:pt x="2650" y="2048"/>
                      <a:pt x="2679" y="2260"/>
                      <a:pt x="2771" y="2455"/>
                    </a:cubicBezTo>
                    <a:cubicBezTo>
                      <a:pt x="2863" y="2676"/>
                      <a:pt x="3028" y="2867"/>
                      <a:pt x="3223" y="3002"/>
                    </a:cubicBezTo>
                    <a:cubicBezTo>
                      <a:pt x="3418" y="3138"/>
                      <a:pt x="3638" y="3227"/>
                      <a:pt x="3866" y="3263"/>
                    </a:cubicBezTo>
                    <a:cubicBezTo>
                      <a:pt x="3952" y="3276"/>
                      <a:pt x="4038" y="3283"/>
                      <a:pt x="4124" y="3283"/>
                    </a:cubicBezTo>
                    <a:cubicBezTo>
                      <a:pt x="4269" y="3283"/>
                      <a:pt x="4414" y="3264"/>
                      <a:pt x="4555" y="3227"/>
                    </a:cubicBezTo>
                    <a:cubicBezTo>
                      <a:pt x="4776" y="3164"/>
                      <a:pt x="4987" y="3052"/>
                      <a:pt x="5165" y="2904"/>
                    </a:cubicBezTo>
                    <a:cubicBezTo>
                      <a:pt x="5265" y="2820"/>
                      <a:pt x="5353" y="2727"/>
                      <a:pt x="5429" y="2628"/>
                    </a:cubicBezTo>
                    <a:lnTo>
                      <a:pt x="5429" y="2628"/>
                    </a:lnTo>
                    <a:cubicBezTo>
                      <a:pt x="5498" y="2916"/>
                      <a:pt x="5601" y="3199"/>
                      <a:pt x="5749" y="3467"/>
                    </a:cubicBezTo>
                    <a:cubicBezTo>
                      <a:pt x="5904" y="3741"/>
                      <a:pt x="6118" y="3988"/>
                      <a:pt x="6386" y="4170"/>
                    </a:cubicBezTo>
                    <a:cubicBezTo>
                      <a:pt x="6653" y="4351"/>
                      <a:pt x="6969" y="4453"/>
                      <a:pt x="7289" y="4467"/>
                    </a:cubicBezTo>
                    <a:cubicBezTo>
                      <a:pt x="7302" y="4467"/>
                      <a:pt x="7315" y="4467"/>
                      <a:pt x="7328" y="4467"/>
                    </a:cubicBezTo>
                    <a:cubicBezTo>
                      <a:pt x="7634" y="4467"/>
                      <a:pt x="7933" y="4391"/>
                      <a:pt x="8196" y="4239"/>
                    </a:cubicBezTo>
                    <a:cubicBezTo>
                      <a:pt x="8466" y="4084"/>
                      <a:pt x="8694" y="3843"/>
                      <a:pt x="8809" y="3550"/>
                    </a:cubicBezTo>
                    <a:cubicBezTo>
                      <a:pt x="8862" y="3408"/>
                      <a:pt x="8895" y="3250"/>
                      <a:pt x="8892" y="3098"/>
                    </a:cubicBezTo>
                    <a:cubicBezTo>
                      <a:pt x="8889" y="2946"/>
                      <a:pt x="8856" y="2798"/>
                      <a:pt x="8800" y="2656"/>
                    </a:cubicBezTo>
                    <a:cubicBezTo>
                      <a:pt x="8694" y="2376"/>
                      <a:pt x="8509" y="2145"/>
                      <a:pt x="8298" y="1950"/>
                    </a:cubicBezTo>
                    <a:lnTo>
                      <a:pt x="8298" y="1950"/>
                    </a:lnTo>
                    <a:cubicBezTo>
                      <a:pt x="8476" y="2175"/>
                      <a:pt x="8625" y="2422"/>
                      <a:pt x="8691" y="2689"/>
                    </a:cubicBezTo>
                    <a:cubicBezTo>
                      <a:pt x="8760" y="2956"/>
                      <a:pt x="8734" y="3233"/>
                      <a:pt x="8615" y="3464"/>
                    </a:cubicBezTo>
                    <a:cubicBezTo>
                      <a:pt x="8395" y="3880"/>
                      <a:pt x="7919" y="4116"/>
                      <a:pt x="7463" y="4116"/>
                    </a:cubicBezTo>
                    <a:cubicBezTo>
                      <a:pt x="7413" y="4116"/>
                      <a:pt x="7362" y="4113"/>
                      <a:pt x="7312" y="4107"/>
                    </a:cubicBezTo>
                    <a:cubicBezTo>
                      <a:pt x="7062" y="4084"/>
                      <a:pt x="6821" y="3988"/>
                      <a:pt x="6623" y="3837"/>
                    </a:cubicBezTo>
                    <a:cubicBezTo>
                      <a:pt x="6425" y="3685"/>
                      <a:pt x="6270" y="3477"/>
                      <a:pt x="6151" y="3250"/>
                    </a:cubicBezTo>
                    <a:cubicBezTo>
                      <a:pt x="5911" y="2788"/>
                      <a:pt x="5832" y="2244"/>
                      <a:pt x="5822" y="1700"/>
                    </a:cubicBezTo>
                    <a:cubicBezTo>
                      <a:pt x="5815" y="1584"/>
                      <a:pt x="5739" y="1482"/>
                      <a:pt x="5624" y="1459"/>
                    </a:cubicBezTo>
                    <a:cubicBezTo>
                      <a:pt x="5603" y="1454"/>
                      <a:pt x="5582" y="1451"/>
                      <a:pt x="5561" y="1451"/>
                    </a:cubicBezTo>
                    <a:cubicBezTo>
                      <a:pt x="5447" y="1451"/>
                      <a:pt x="5346" y="1532"/>
                      <a:pt x="5320" y="1647"/>
                    </a:cubicBezTo>
                    <a:lnTo>
                      <a:pt x="5320" y="1650"/>
                    </a:lnTo>
                    <a:cubicBezTo>
                      <a:pt x="5245" y="1990"/>
                      <a:pt x="5083" y="2297"/>
                      <a:pt x="4836" y="2501"/>
                    </a:cubicBezTo>
                    <a:cubicBezTo>
                      <a:pt x="4634" y="2665"/>
                      <a:pt x="4376" y="2754"/>
                      <a:pt x="4116" y="2754"/>
                    </a:cubicBezTo>
                    <a:cubicBezTo>
                      <a:pt x="4061" y="2754"/>
                      <a:pt x="4006" y="2750"/>
                      <a:pt x="3952" y="2742"/>
                    </a:cubicBezTo>
                    <a:cubicBezTo>
                      <a:pt x="3638" y="2702"/>
                      <a:pt x="3355" y="2514"/>
                      <a:pt x="3236" y="2244"/>
                    </a:cubicBezTo>
                    <a:cubicBezTo>
                      <a:pt x="3108" y="1980"/>
                      <a:pt x="3140" y="1637"/>
                      <a:pt x="3286" y="1321"/>
                    </a:cubicBezTo>
                    <a:lnTo>
                      <a:pt x="3289" y="1317"/>
                    </a:lnTo>
                    <a:cubicBezTo>
                      <a:pt x="3335" y="1222"/>
                      <a:pt x="3309" y="1113"/>
                      <a:pt x="3226" y="1040"/>
                    </a:cubicBezTo>
                    <a:cubicBezTo>
                      <a:pt x="3183" y="1004"/>
                      <a:pt x="3129" y="986"/>
                      <a:pt x="3076" y="986"/>
                    </a:cubicBezTo>
                    <a:cubicBezTo>
                      <a:pt x="3009" y="986"/>
                      <a:pt x="2943" y="1015"/>
                      <a:pt x="2896" y="1070"/>
                    </a:cubicBezTo>
                    <a:cubicBezTo>
                      <a:pt x="2765" y="1232"/>
                      <a:pt x="2580" y="1377"/>
                      <a:pt x="2385" y="1499"/>
                    </a:cubicBezTo>
                    <a:cubicBezTo>
                      <a:pt x="2194" y="1627"/>
                      <a:pt x="1983" y="1733"/>
                      <a:pt x="1769" y="1812"/>
                    </a:cubicBezTo>
                    <a:cubicBezTo>
                      <a:pt x="1551" y="1891"/>
                      <a:pt x="1327" y="1941"/>
                      <a:pt x="1109" y="1941"/>
                    </a:cubicBezTo>
                    <a:cubicBezTo>
                      <a:pt x="892" y="1941"/>
                      <a:pt x="681" y="1885"/>
                      <a:pt x="520" y="1753"/>
                    </a:cubicBezTo>
                    <a:lnTo>
                      <a:pt x="520" y="1753"/>
                    </a:lnTo>
                    <a:cubicBezTo>
                      <a:pt x="385" y="1614"/>
                      <a:pt x="297" y="1440"/>
                      <a:pt x="268" y="1248"/>
                    </a:cubicBezTo>
                    <a:cubicBezTo>
                      <a:pt x="238" y="1050"/>
                      <a:pt x="285" y="839"/>
                      <a:pt x="387" y="654"/>
                    </a:cubicBezTo>
                    <a:cubicBezTo>
                      <a:pt x="587" y="284"/>
                      <a:pt x="1005" y="15"/>
                      <a:pt x="1460" y="15"/>
                    </a:cubicBezTo>
                    <a:cubicBezTo>
                      <a:pt x="1463" y="15"/>
                      <a:pt x="1466" y="15"/>
                      <a:pt x="1469" y="15"/>
                    </a:cubicBezTo>
                    <a:cubicBezTo>
                      <a:pt x="1409" y="5"/>
                      <a:pt x="1348" y="0"/>
                      <a:pt x="1286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1" name="Google Shape;5114;p68">
                <a:extLst>
                  <a:ext uri="{FF2B5EF4-FFF2-40B4-BE49-F238E27FC236}">
                    <a16:creationId xmlns:a16="http://schemas.microsoft.com/office/drawing/2014/main" id="{6B308600-278B-948F-769D-5DC573538DA3}"/>
                  </a:ext>
                </a:extLst>
              </p:cNvPr>
              <p:cNvSpPr/>
              <p:nvPr/>
            </p:nvSpPr>
            <p:spPr>
              <a:xfrm>
                <a:off x="1028360" y="2158507"/>
                <a:ext cx="126204" cy="119730"/>
              </a:xfrm>
              <a:custGeom>
                <a:avLst/>
                <a:gdLst/>
                <a:ahLst/>
                <a:cxnLst/>
                <a:rect l="l" t="t" r="r" b="b"/>
                <a:pathLst>
                  <a:path w="3236" h="3070" extrusionOk="0">
                    <a:moveTo>
                      <a:pt x="1616" y="1"/>
                    </a:moveTo>
                    <a:cubicBezTo>
                      <a:pt x="801" y="1"/>
                      <a:pt x="169" y="646"/>
                      <a:pt x="86" y="1445"/>
                    </a:cubicBezTo>
                    <a:cubicBezTo>
                      <a:pt x="1" y="2269"/>
                      <a:pt x="730" y="3021"/>
                      <a:pt x="1531" y="3067"/>
                    </a:cubicBezTo>
                    <a:cubicBezTo>
                      <a:pt x="1561" y="3069"/>
                      <a:pt x="1591" y="3070"/>
                      <a:pt x="1620" y="3070"/>
                    </a:cubicBezTo>
                    <a:cubicBezTo>
                      <a:pt x="2432" y="3070"/>
                      <a:pt x="3067" y="2421"/>
                      <a:pt x="3150" y="1623"/>
                    </a:cubicBezTo>
                    <a:cubicBezTo>
                      <a:pt x="3236" y="798"/>
                      <a:pt x="2507" y="50"/>
                      <a:pt x="1706" y="3"/>
                    </a:cubicBezTo>
                    <a:cubicBezTo>
                      <a:pt x="1675" y="2"/>
                      <a:pt x="1646" y="1"/>
                      <a:pt x="161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2" name="Google Shape;5115;p68">
                <a:extLst>
                  <a:ext uri="{FF2B5EF4-FFF2-40B4-BE49-F238E27FC236}">
                    <a16:creationId xmlns:a16="http://schemas.microsoft.com/office/drawing/2014/main" id="{5B3FC08D-520F-E660-8C00-A2AA482094A8}"/>
                  </a:ext>
                </a:extLst>
              </p:cNvPr>
              <p:cNvSpPr/>
              <p:nvPr/>
            </p:nvSpPr>
            <p:spPr>
              <a:xfrm>
                <a:off x="1028350" y="2166800"/>
                <a:ext cx="149653" cy="113351"/>
              </a:xfrm>
              <a:custGeom>
                <a:avLst/>
                <a:gdLst/>
                <a:ahLst/>
                <a:cxnLst/>
                <a:rect l="l" t="t" r="r" b="b"/>
                <a:pathLst>
                  <a:path w="4054" h="3071" extrusionOk="0">
                    <a:moveTo>
                      <a:pt x="2010" y="0"/>
                    </a:moveTo>
                    <a:cubicBezTo>
                      <a:pt x="134" y="0"/>
                      <a:pt x="0" y="2954"/>
                      <a:pt x="1937" y="3067"/>
                    </a:cubicBezTo>
                    <a:cubicBezTo>
                      <a:pt x="1973" y="3069"/>
                      <a:pt x="2009" y="3070"/>
                      <a:pt x="2044" y="3070"/>
                    </a:cubicBezTo>
                    <a:cubicBezTo>
                      <a:pt x="3918" y="3070"/>
                      <a:pt x="4054" y="117"/>
                      <a:pt x="2115" y="3"/>
                    </a:cubicBezTo>
                    <a:cubicBezTo>
                      <a:pt x="2079" y="1"/>
                      <a:pt x="2044" y="0"/>
                      <a:pt x="20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3" name="Google Shape;5116;p68">
                <a:extLst>
                  <a:ext uri="{FF2B5EF4-FFF2-40B4-BE49-F238E27FC236}">
                    <a16:creationId xmlns:a16="http://schemas.microsoft.com/office/drawing/2014/main" id="{03A0352F-BBC5-94A8-1E42-836528972197}"/>
                  </a:ext>
                </a:extLst>
              </p:cNvPr>
              <p:cNvSpPr/>
              <p:nvPr/>
            </p:nvSpPr>
            <p:spPr>
              <a:xfrm>
                <a:off x="1184631" y="2115569"/>
                <a:ext cx="126204" cy="119730"/>
              </a:xfrm>
              <a:custGeom>
                <a:avLst/>
                <a:gdLst/>
                <a:ahLst/>
                <a:cxnLst/>
                <a:rect l="l" t="t" r="r" b="b"/>
                <a:pathLst>
                  <a:path w="3236" h="3070" extrusionOk="0">
                    <a:moveTo>
                      <a:pt x="1616" y="0"/>
                    </a:moveTo>
                    <a:cubicBezTo>
                      <a:pt x="801" y="0"/>
                      <a:pt x="169" y="646"/>
                      <a:pt x="86" y="1447"/>
                    </a:cubicBezTo>
                    <a:cubicBezTo>
                      <a:pt x="1" y="2272"/>
                      <a:pt x="729" y="3020"/>
                      <a:pt x="1531" y="3067"/>
                    </a:cubicBezTo>
                    <a:cubicBezTo>
                      <a:pt x="1561" y="3068"/>
                      <a:pt x="1591" y="3069"/>
                      <a:pt x="1621" y="3069"/>
                    </a:cubicBezTo>
                    <a:cubicBezTo>
                      <a:pt x="2435" y="3069"/>
                      <a:pt x="3067" y="2424"/>
                      <a:pt x="3150" y="1622"/>
                    </a:cubicBezTo>
                    <a:cubicBezTo>
                      <a:pt x="3236" y="798"/>
                      <a:pt x="2507" y="49"/>
                      <a:pt x="1706" y="3"/>
                    </a:cubicBezTo>
                    <a:cubicBezTo>
                      <a:pt x="1675" y="1"/>
                      <a:pt x="1645" y="0"/>
                      <a:pt x="161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4" name="Google Shape;5117;p68">
                <a:extLst>
                  <a:ext uri="{FF2B5EF4-FFF2-40B4-BE49-F238E27FC236}">
                    <a16:creationId xmlns:a16="http://schemas.microsoft.com/office/drawing/2014/main" id="{FE369B8C-1121-F595-DABC-28E2203C0EA6}"/>
                  </a:ext>
                </a:extLst>
              </p:cNvPr>
              <p:cNvSpPr/>
              <p:nvPr/>
            </p:nvSpPr>
            <p:spPr>
              <a:xfrm>
                <a:off x="1191601" y="2129000"/>
                <a:ext cx="139154" cy="105404"/>
              </a:xfrm>
              <a:custGeom>
                <a:avLst/>
                <a:gdLst/>
                <a:ahLst/>
                <a:cxnLst/>
                <a:rect l="l" t="t" r="r" b="b"/>
                <a:pathLst>
                  <a:path w="4054" h="3071" extrusionOk="0">
                    <a:moveTo>
                      <a:pt x="2010" y="1"/>
                    </a:moveTo>
                    <a:cubicBezTo>
                      <a:pt x="134" y="1"/>
                      <a:pt x="0" y="2954"/>
                      <a:pt x="1937" y="3068"/>
                    </a:cubicBezTo>
                    <a:cubicBezTo>
                      <a:pt x="1973" y="3070"/>
                      <a:pt x="2009" y="3071"/>
                      <a:pt x="2044" y="3071"/>
                    </a:cubicBezTo>
                    <a:cubicBezTo>
                      <a:pt x="3918" y="3071"/>
                      <a:pt x="4054" y="117"/>
                      <a:pt x="2115" y="4"/>
                    </a:cubicBezTo>
                    <a:cubicBezTo>
                      <a:pt x="2079" y="2"/>
                      <a:pt x="2044" y="1"/>
                      <a:pt x="20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5" name="Google Shape;5118;p68">
                <a:extLst>
                  <a:ext uri="{FF2B5EF4-FFF2-40B4-BE49-F238E27FC236}">
                    <a16:creationId xmlns:a16="http://schemas.microsoft.com/office/drawing/2014/main" id="{3CF11F05-D3D5-5F41-AF6B-E37BD092C155}"/>
                  </a:ext>
                </a:extLst>
              </p:cNvPr>
              <p:cNvSpPr/>
              <p:nvPr/>
            </p:nvSpPr>
            <p:spPr>
              <a:xfrm>
                <a:off x="1301044" y="2197779"/>
                <a:ext cx="81822" cy="77844"/>
              </a:xfrm>
              <a:custGeom>
                <a:avLst/>
                <a:gdLst/>
                <a:ahLst/>
                <a:cxnLst/>
                <a:rect l="l" t="t" r="r" b="b"/>
                <a:pathLst>
                  <a:path w="2098" h="1996" extrusionOk="0">
                    <a:moveTo>
                      <a:pt x="1051" y="1"/>
                    </a:moveTo>
                    <a:cubicBezTo>
                      <a:pt x="519" y="1"/>
                      <a:pt x="104" y="422"/>
                      <a:pt x="53" y="942"/>
                    </a:cubicBezTo>
                    <a:cubicBezTo>
                      <a:pt x="0" y="1476"/>
                      <a:pt x="475" y="1964"/>
                      <a:pt x="993" y="1994"/>
                    </a:cubicBezTo>
                    <a:cubicBezTo>
                      <a:pt x="1013" y="1995"/>
                      <a:pt x="1032" y="1996"/>
                      <a:pt x="1052" y="1996"/>
                    </a:cubicBezTo>
                    <a:cubicBezTo>
                      <a:pt x="1581" y="1996"/>
                      <a:pt x="1987" y="1573"/>
                      <a:pt x="2045" y="1051"/>
                    </a:cubicBezTo>
                    <a:cubicBezTo>
                      <a:pt x="2097" y="517"/>
                      <a:pt x="1623" y="29"/>
                      <a:pt x="1105" y="2"/>
                    </a:cubicBezTo>
                    <a:cubicBezTo>
                      <a:pt x="1087" y="1"/>
                      <a:pt x="1069" y="1"/>
                      <a:pt x="105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6" name="Google Shape;5119;p68">
                <a:extLst>
                  <a:ext uri="{FF2B5EF4-FFF2-40B4-BE49-F238E27FC236}">
                    <a16:creationId xmlns:a16="http://schemas.microsoft.com/office/drawing/2014/main" id="{3EFCFB4B-EE78-A538-739C-3858BE2A1DF6}"/>
                  </a:ext>
                </a:extLst>
              </p:cNvPr>
              <p:cNvSpPr/>
              <p:nvPr/>
            </p:nvSpPr>
            <p:spPr>
              <a:xfrm>
                <a:off x="1004063" y="2292585"/>
                <a:ext cx="81822" cy="77844"/>
              </a:xfrm>
              <a:custGeom>
                <a:avLst/>
                <a:gdLst/>
                <a:ahLst/>
                <a:cxnLst/>
                <a:rect l="l" t="t" r="r" b="b"/>
                <a:pathLst>
                  <a:path w="2098" h="1996" extrusionOk="0">
                    <a:moveTo>
                      <a:pt x="1057" y="1"/>
                    </a:moveTo>
                    <a:cubicBezTo>
                      <a:pt x="523" y="1"/>
                      <a:pt x="108" y="423"/>
                      <a:pt x="53" y="942"/>
                    </a:cubicBezTo>
                    <a:cubicBezTo>
                      <a:pt x="0" y="1479"/>
                      <a:pt x="475" y="1964"/>
                      <a:pt x="993" y="1994"/>
                    </a:cubicBezTo>
                    <a:cubicBezTo>
                      <a:pt x="1013" y="1995"/>
                      <a:pt x="1033" y="1995"/>
                      <a:pt x="1053" y="1995"/>
                    </a:cubicBezTo>
                    <a:cubicBezTo>
                      <a:pt x="1581" y="1995"/>
                      <a:pt x="1991" y="1575"/>
                      <a:pt x="2045" y="1054"/>
                    </a:cubicBezTo>
                    <a:cubicBezTo>
                      <a:pt x="2098" y="516"/>
                      <a:pt x="1626" y="31"/>
                      <a:pt x="1105" y="2"/>
                    </a:cubicBezTo>
                    <a:cubicBezTo>
                      <a:pt x="1089" y="1"/>
                      <a:pt x="1073" y="1"/>
                      <a:pt x="10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7" name="Google Shape;5120;p68">
                <a:extLst>
                  <a:ext uri="{FF2B5EF4-FFF2-40B4-BE49-F238E27FC236}">
                    <a16:creationId xmlns:a16="http://schemas.microsoft.com/office/drawing/2014/main" id="{D289034B-2B8C-C4FD-5D5C-8C252EC23EBF}"/>
                  </a:ext>
                </a:extLst>
              </p:cNvPr>
              <p:cNvSpPr/>
              <p:nvPr/>
            </p:nvSpPr>
            <p:spPr>
              <a:xfrm>
                <a:off x="1156863" y="2240522"/>
                <a:ext cx="71760" cy="43797"/>
              </a:xfrm>
              <a:custGeom>
                <a:avLst/>
                <a:gdLst/>
                <a:ahLst/>
                <a:cxnLst/>
                <a:rect l="l" t="t" r="r" b="b"/>
                <a:pathLst>
                  <a:path w="1840" h="1123" extrusionOk="0">
                    <a:moveTo>
                      <a:pt x="876" y="0"/>
                    </a:moveTo>
                    <a:cubicBezTo>
                      <a:pt x="736" y="0"/>
                      <a:pt x="599" y="35"/>
                      <a:pt x="478" y="113"/>
                    </a:cubicBezTo>
                    <a:cubicBezTo>
                      <a:pt x="185" y="308"/>
                      <a:pt x="66" y="657"/>
                      <a:pt x="10" y="991"/>
                    </a:cubicBezTo>
                    <a:cubicBezTo>
                      <a:pt x="0" y="1056"/>
                      <a:pt x="66" y="1119"/>
                      <a:pt x="126" y="1122"/>
                    </a:cubicBezTo>
                    <a:cubicBezTo>
                      <a:pt x="130" y="1123"/>
                      <a:pt x="134" y="1123"/>
                      <a:pt x="138" y="1123"/>
                    </a:cubicBezTo>
                    <a:cubicBezTo>
                      <a:pt x="206" y="1123"/>
                      <a:pt x="245" y="1069"/>
                      <a:pt x="257" y="1007"/>
                    </a:cubicBezTo>
                    <a:cubicBezTo>
                      <a:pt x="290" y="822"/>
                      <a:pt x="346" y="634"/>
                      <a:pt x="455" y="476"/>
                    </a:cubicBezTo>
                    <a:cubicBezTo>
                      <a:pt x="534" y="374"/>
                      <a:pt x="643" y="295"/>
                      <a:pt x="752" y="265"/>
                    </a:cubicBezTo>
                    <a:cubicBezTo>
                      <a:pt x="792" y="257"/>
                      <a:pt x="833" y="252"/>
                      <a:pt x="873" y="252"/>
                    </a:cubicBezTo>
                    <a:cubicBezTo>
                      <a:pt x="959" y="252"/>
                      <a:pt x="1046" y="271"/>
                      <a:pt x="1131" y="305"/>
                    </a:cubicBezTo>
                    <a:cubicBezTo>
                      <a:pt x="1296" y="364"/>
                      <a:pt x="1441" y="473"/>
                      <a:pt x="1563" y="591"/>
                    </a:cubicBezTo>
                    <a:cubicBezTo>
                      <a:pt x="1591" y="618"/>
                      <a:pt x="1623" y="629"/>
                      <a:pt x="1653" y="629"/>
                    </a:cubicBezTo>
                    <a:cubicBezTo>
                      <a:pt x="1752" y="629"/>
                      <a:pt x="1840" y="512"/>
                      <a:pt x="1751" y="423"/>
                    </a:cubicBezTo>
                    <a:cubicBezTo>
                      <a:pt x="1610" y="288"/>
                      <a:pt x="1455" y="173"/>
                      <a:pt x="1273" y="90"/>
                    </a:cubicBezTo>
                    <a:cubicBezTo>
                      <a:pt x="1149" y="33"/>
                      <a:pt x="1012" y="0"/>
                      <a:pt x="8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8" name="Google Shape;5121;p68">
                <a:extLst>
                  <a:ext uri="{FF2B5EF4-FFF2-40B4-BE49-F238E27FC236}">
                    <a16:creationId xmlns:a16="http://schemas.microsoft.com/office/drawing/2014/main" id="{D01898C6-B571-BDCD-863D-848CEFE72BEA}"/>
                  </a:ext>
                </a:extLst>
              </p:cNvPr>
              <p:cNvSpPr/>
              <p:nvPr/>
            </p:nvSpPr>
            <p:spPr>
              <a:xfrm>
                <a:off x="1113613" y="2273749"/>
                <a:ext cx="183066" cy="99645"/>
              </a:xfrm>
              <a:custGeom>
                <a:avLst/>
                <a:gdLst/>
                <a:ahLst/>
                <a:cxnLst/>
                <a:rect l="l" t="t" r="r" b="b"/>
                <a:pathLst>
                  <a:path w="4694" h="2555" extrusionOk="0">
                    <a:moveTo>
                      <a:pt x="3722" y="1"/>
                    </a:moveTo>
                    <a:cubicBezTo>
                      <a:pt x="3268" y="1"/>
                      <a:pt x="2774" y="673"/>
                      <a:pt x="2273" y="742"/>
                    </a:cubicBezTo>
                    <a:cubicBezTo>
                      <a:pt x="2154" y="780"/>
                      <a:pt x="2031" y="795"/>
                      <a:pt x="1907" y="795"/>
                    </a:cubicBezTo>
                    <a:cubicBezTo>
                      <a:pt x="1489" y="795"/>
                      <a:pt x="1059" y="627"/>
                      <a:pt x="725" y="627"/>
                    </a:cubicBezTo>
                    <a:cubicBezTo>
                      <a:pt x="443" y="627"/>
                      <a:pt x="231" y="747"/>
                      <a:pt x="153" y="1187"/>
                    </a:cubicBezTo>
                    <a:cubicBezTo>
                      <a:pt x="0" y="2045"/>
                      <a:pt x="717" y="2554"/>
                      <a:pt x="1750" y="2554"/>
                    </a:cubicBezTo>
                    <a:cubicBezTo>
                      <a:pt x="2011" y="2554"/>
                      <a:pt x="2293" y="2522"/>
                      <a:pt x="2587" y="2454"/>
                    </a:cubicBezTo>
                    <a:cubicBezTo>
                      <a:pt x="3754" y="2180"/>
                      <a:pt x="4694" y="1191"/>
                      <a:pt x="4239" y="396"/>
                    </a:cubicBezTo>
                    <a:cubicBezTo>
                      <a:pt x="4074" y="106"/>
                      <a:pt x="3901" y="1"/>
                      <a:pt x="37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9" name="Google Shape;5122;p68">
                <a:extLst>
                  <a:ext uri="{FF2B5EF4-FFF2-40B4-BE49-F238E27FC236}">
                    <a16:creationId xmlns:a16="http://schemas.microsoft.com/office/drawing/2014/main" id="{8991760C-ABB6-244D-0F45-F23210407E56}"/>
                  </a:ext>
                </a:extLst>
              </p:cNvPr>
              <p:cNvSpPr/>
              <p:nvPr/>
            </p:nvSpPr>
            <p:spPr>
              <a:xfrm>
                <a:off x="1147113" y="2321796"/>
                <a:ext cx="114075" cy="51324"/>
              </a:xfrm>
              <a:custGeom>
                <a:avLst/>
                <a:gdLst/>
                <a:ahLst/>
                <a:cxnLst/>
                <a:rect l="l" t="t" r="r" b="b"/>
                <a:pathLst>
                  <a:path w="2925" h="1316" extrusionOk="0">
                    <a:moveTo>
                      <a:pt x="2046" y="1"/>
                    </a:moveTo>
                    <a:cubicBezTo>
                      <a:pt x="1807" y="1"/>
                      <a:pt x="1582" y="129"/>
                      <a:pt x="1444" y="430"/>
                    </a:cubicBezTo>
                    <a:cubicBezTo>
                      <a:pt x="1233" y="222"/>
                      <a:pt x="1019" y="135"/>
                      <a:pt x="824" y="135"/>
                    </a:cubicBezTo>
                    <a:cubicBezTo>
                      <a:pt x="358" y="135"/>
                      <a:pt x="1" y="631"/>
                      <a:pt x="59" y="1182"/>
                    </a:cubicBezTo>
                    <a:cubicBezTo>
                      <a:pt x="299" y="1270"/>
                      <a:pt x="580" y="1316"/>
                      <a:pt x="890" y="1316"/>
                    </a:cubicBezTo>
                    <a:cubicBezTo>
                      <a:pt x="1152" y="1316"/>
                      <a:pt x="1433" y="1283"/>
                      <a:pt x="1728" y="1215"/>
                    </a:cubicBezTo>
                    <a:cubicBezTo>
                      <a:pt x="2186" y="1109"/>
                      <a:pt x="2608" y="892"/>
                      <a:pt x="2925" y="618"/>
                    </a:cubicBezTo>
                    <a:cubicBezTo>
                      <a:pt x="2735" y="246"/>
                      <a:pt x="2378" y="1"/>
                      <a:pt x="20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0" name="Google Shape;5123;p68">
                <a:extLst>
                  <a:ext uri="{FF2B5EF4-FFF2-40B4-BE49-F238E27FC236}">
                    <a16:creationId xmlns:a16="http://schemas.microsoft.com/office/drawing/2014/main" id="{ED808F69-7E48-3949-02E8-4AEA52BFECC7}"/>
                  </a:ext>
                </a:extLst>
              </p:cNvPr>
              <p:cNvSpPr/>
              <p:nvPr/>
            </p:nvSpPr>
            <p:spPr>
              <a:xfrm>
                <a:off x="1185216" y="2083355"/>
                <a:ext cx="72891" cy="32526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834" extrusionOk="0">
                    <a:moveTo>
                      <a:pt x="1394" y="1"/>
                    </a:moveTo>
                    <a:cubicBezTo>
                      <a:pt x="1207" y="1"/>
                      <a:pt x="1023" y="28"/>
                      <a:pt x="843" y="90"/>
                    </a:cubicBezTo>
                    <a:cubicBezTo>
                      <a:pt x="549" y="196"/>
                      <a:pt x="299" y="384"/>
                      <a:pt x="88" y="611"/>
                    </a:cubicBezTo>
                    <a:cubicBezTo>
                      <a:pt x="1" y="701"/>
                      <a:pt x="80" y="834"/>
                      <a:pt x="173" y="834"/>
                    </a:cubicBezTo>
                    <a:cubicBezTo>
                      <a:pt x="200" y="834"/>
                      <a:pt x="227" y="823"/>
                      <a:pt x="253" y="796"/>
                    </a:cubicBezTo>
                    <a:cubicBezTo>
                      <a:pt x="444" y="595"/>
                      <a:pt x="662" y="417"/>
                      <a:pt x="925" y="321"/>
                    </a:cubicBezTo>
                    <a:cubicBezTo>
                      <a:pt x="1077" y="269"/>
                      <a:pt x="1233" y="248"/>
                      <a:pt x="1391" y="248"/>
                    </a:cubicBezTo>
                    <a:cubicBezTo>
                      <a:pt x="1504" y="248"/>
                      <a:pt x="1619" y="259"/>
                      <a:pt x="1733" y="278"/>
                    </a:cubicBezTo>
                    <a:cubicBezTo>
                      <a:pt x="1738" y="279"/>
                      <a:pt x="1742" y="279"/>
                      <a:pt x="1747" y="279"/>
                    </a:cubicBezTo>
                    <a:cubicBezTo>
                      <a:pt x="1808" y="279"/>
                      <a:pt x="1862" y="218"/>
                      <a:pt x="1865" y="163"/>
                    </a:cubicBezTo>
                    <a:cubicBezTo>
                      <a:pt x="1869" y="87"/>
                      <a:pt x="1816" y="41"/>
                      <a:pt x="1750" y="31"/>
                    </a:cubicBezTo>
                    <a:cubicBezTo>
                      <a:pt x="1631" y="12"/>
                      <a:pt x="1512" y="1"/>
                      <a:pt x="13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1" name="Google Shape;5124;p68">
                <a:extLst>
                  <a:ext uri="{FF2B5EF4-FFF2-40B4-BE49-F238E27FC236}">
                    <a16:creationId xmlns:a16="http://schemas.microsoft.com/office/drawing/2014/main" id="{CF91F224-3738-BAA2-EAFF-2C2DAF1FC8C6}"/>
                  </a:ext>
                </a:extLst>
              </p:cNvPr>
              <p:cNvSpPr/>
              <p:nvPr/>
            </p:nvSpPr>
            <p:spPr>
              <a:xfrm>
                <a:off x="1032416" y="2129062"/>
                <a:ext cx="73281" cy="31707"/>
              </a:xfrm>
              <a:custGeom>
                <a:avLst/>
                <a:gdLst/>
                <a:ahLst/>
                <a:cxnLst/>
                <a:rect l="l" t="t" r="r" b="b"/>
                <a:pathLst>
                  <a:path w="1879" h="813" extrusionOk="0">
                    <a:moveTo>
                      <a:pt x="1342" y="0"/>
                    </a:moveTo>
                    <a:cubicBezTo>
                      <a:pt x="847" y="0"/>
                      <a:pt x="366" y="192"/>
                      <a:pt x="68" y="620"/>
                    </a:cubicBezTo>
                    <a:cubicBezTo>
                      <a:pt x="0" y="716"/>
                      <a:pt x="87" y="812"/>
                      <a:pt x="177" y="812"/>
                    </a:cubicBezTo>
                    <a:cubicBezTo>
                      <a:pt x="213" y="812"/>
                      <a:pt x="249" y="797"/>
                      <a:pt x="276" y="758"/>
                    </a:cubicBezTo>
                    <a:cubicBezTo>
                      <a:pt x="522" y="405"/>
                      <a:pt x="931" y="245"/>
                      <a:pt x="1344" y="245"/>
                    </a:cubicBezTo>
                    <a:cubicBezTo>
                      <a:pt x="1463" y="245"/>
                      <a:pt x="1582" y="258"/>
                      <a:pt x="1697" y="284"/>
                    </a:cubicBezTo>
                    <a:cubicBezTo>
                      <a:pt x="1710" y="286"/>
                      <a:pt x="1722" y="287"/>
                      <a:pt x="1735" y="287"/>
                    </a:cubicBezTo>
                    <a:cubicBezTo>
                      <a:pt x="1788" y="287"/>
                      <a:pt x="1838" y="263"/>
                      <a:pt x="1859" y="204"/>
                    </a:cubicBezTo>
                    <a:cubicBezTo>
                      <a:pt x="1879" y="148"/>
                      <a:pt x="1846" y="66"/>
                      <a:pt x="1780" y="49"/>
                    </a:cubicBezTo>
                    <a:cubicBezTo>
                      <a:pt x="1635" y="17"/>
                      <a:pt x="1488" y="0"/>
                      <a:pt x="134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2" name="Google Shape;5125;p68">
                <a:extLst>
                  <a:ext uri="{FF2B5EF4-FFF2-40B4-BE49-F238E27FC236}">
                    <a16:creationId xmlns:a16="http://schemas.microsoft.com/office/drawing/2014/main" id="{2DAAE091-B4CF-F4A1-E8D7-AA41470D4ED7}"/>
                  </a:ext>
                </a:extLst>
              </p:cNvPr>
              <p:cNvSpPr/>
              <p:nvPr/>
            </p:nvSpPr>
            <p:spPr>
              <a:xfrm>
                <a:off x="2388309" y="2248633"/>
                <a:ext cx="81471" cy="110838"/>
              </a:xfrm>
              <a:custGeom>
                <a:avLst/>
                <a:gdLst/>
                <a:ahLst/>
                <a:cxnLst/>
                <a:rect l="l" t="t" r="r" b="b"/>
                <a:pathLst>
                  <a:path w="2089" h="2842" extrusionOk="0">
                    <a:moveTo>
                      <a:pt x="383" y="1"/>
                    </a:moveTo>
                    <a:lnTo>
                      <a:pt x="383" y="1"/>
                    </a:lnTo>
                    <a:cubicBezTo>
                      <a:pt x="2088" y="529"/>
                      <a:pt x="1693" y="2741"/>
                      <a:pt x="1" y="2791"/>
                    </a:cubicBezTo>
                    <a:cubicBezTo>
                      <a:pt x="103" y="2821"/>
                      <a:pt x="209" y="2837"/>
                      <a:pt x="317" y="2840"/>
                    </a:cubicBezTo>
                    <a:cubicBezTo>
                      <a:pt x="336" y="2841"/>
                      <a:pt x="355" y="2842"/>
                      <a:pt x="373" y="2842"/>
                    </a:cubicBezTo>
                    <a:cubicBezTo>
                      <a:pt x="1114" y="2842"/>
                      <a:pt x="1739" y="2146"/>
                      <a:pt x="1739" y="1419"/>
                    </a:cubicBezTo>
                    <a:cubicBezTo>
                      <a:pt x="1739" y="644"/>
                      <a:pt x="1125" y="67"/>
                      <a:pt x="38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3" name="Google Shape;5126;p68">
                <a:extLst>
                  <a:ext uri="{FF2B5EF4-FFF2-40B4-BE49-F238E27FC236}">
                    <a16:creationId xmlns:a16="http://schemas.microsoft.com/office/drawing/2014/main" id="{2D68C376-7F66-2699-4040-89D9566A9676}"/>
                  </a:ext>
                </a:extLst>
              </p:cNvPr>
              <p:cNvSpPr/>
              <p:nvPr/>
            </p:nvSpPr>
            <p:spPr>
              <a:xfrm>
                <a:off x="2344981" y="2248477"/>
                <a:ext cx="124683" cy="109161"/>
              </a:xfrm>
              <a:custGeom>
                <a:avLst/>
                <a:gdLst/>
                <a:ahLst/>
                <a:cxnLst/>
                <a:rect l="l" t="t" r="r" b="b"/>
                <a:pathLst>
                  <a:path w="3197" h="2799" extrusionOk="0">
                    <a:moveTo>
                      <a:pt x="1364" y="0"/>
                    </a:moveTo>
                    <a:cubicBezTo>
                      <a:pt x="622" y="0"/>
                      <a:pt x="0" y="697"/>
                      <a:pt x="0" y="1423"/>
                    </a:cubicBezTo>
                    <a:cubicBezTo>
                      <a:pt x="0" y="2106"/>
                      <a:pt x="485" y="2640"/>
                      <a:pt x="1105" y="2798"/>
                    </a:cubicBezTo>
                    <a:cubicBezTo>
                      <a:pt x="2804" y="2745"/>
                      <a:pt x="3196" y="533"/>
                      <a:pt x="1494" y="5"/>
                    </a:cubicBezTo>
                    <a:cubicBezTo>
                      <a:pt x="1468" y="5"/>
                      <a:pt x="1448" y="2"/>
                      <a:pt x="1425" y="2"/>
                    </a:cubicBezTo>
                    <a:cubicBezTo>
                      <a:pt x="1405" y="1"/>
                      <a:pt x="1384" y="0"/>
                      <a:pt x="13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4" name="Google Shape;5127;p68">
                <a:extLst>
                  <a:ext uri="{FF2B5EF4-FFF2-40B4-BE49-F238E27FC236}">
                    <a16:creationId xmlns:a16="http://schemas.microsoft.com/office/drawing/2014/main" id="{4EAAC57A-40E6-22DE-55CB-8B55B37C780C}"/>
                  </a:ext>
                </a:extLst>
              </p:cNvPr>
              <p:cNvSpPr/>
              <p:nvPr/>
            </p:nvSpPr>
            <p:spPr>
              <a:xfrm>
                <a:off x="2210433" y="2218565"/>
                <a:ext cx="81471" cy="110838"/>
              </a:xfrm>
              <a:custGeom>
                <a:avLst/>
                <a:gdLst/>
                <a:ahLst/>
                <a:cxnLst/>
                <a:rect l="l" t="t" r="r" b="b"/>
                <a:pathLst>
                  <a:path w="2089" h="2842" extrusionOk="0">
                    <a:moveTo>
                      <a:pt x="384" y="0"/>
                    </a:moveTo>
                    <a:cubicBezTo>
                      <a:pt x="2088" y="528"/>
                      <a:pt x="1696" y="2741"/>
                      <a:pt x="1" y="2790"/>
                    </a:cubicBezTo>
                    <a:cubicBezTo>
                      <a:pt x="103" y="2820"/>
                      <a:pt x="212" y="2836"/>
                      <a:pt x="318" y="2840"/>
                    </a:cubicBezTo>
                    <a:cubicBezTo>
                      <a:pt x="338" y="2841"/>
                      <a:pt x="358" y="2841"/>
                      <a:pt x="378" y="2841"/>
                    </a:cubicBezTo>
                    <a:cubicBezTo>
                      <a:pt x="1120" y="2841"/>
                      <a:pt x="1742" y="2144"/>
                      <a:pt x="1742" y="1418"/>
                    </a:cubicBezTo>
                    <a:cubicBezTo>
                      <a:pt x="1742" y="643"/>
                      <a:pt x="1126" y="66"/>
                      <a:pt x="38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5" name="Google Shape;5128;p68">
                <a:extLst>
                  <a:ext uri="{FF2B5EF4-FFF2-40B4-BE49-F238E27FC236}">
                    <a16:creationId xmlns:a16="http://schemas.microsoft.com/office/drawing/2014/main" id="{0E72B472-6A7F-AE70-25D3-24588CF97E6F}"/>
                  </a:ext>
                </a:extLst>
              </p:cNvPr>
              <p:cNvSpPr/>
              <p:nvPr/>
            </p:nvSpPr>
            <p:spPr>
              <a:xfrm>
                <a:off x="2167221" y="2218370"/>
                <a:ext cx="124683" cy="109278"/>
              </a:xfrm>
              <a:custGeom>
                <a:avLst/>
                <a:gdLst/>
                <a:ahLst/>
                <a:cxnLst/>
                <a:rect l="l" t="t" r="r" b="b"/>
                <a:pathLst>
                  <a:path w="3197" h="2802" extrusionOk="0">
                    <a:moveTo>
                      <a:pt x="1366" y="1"/>
                    </a:moveTo>
                    <a:cubicBezTo>
                      <a:pt x="625" y="1"/>
                      <a:pt x="1" y="696"/>
                      <a:pt x="1" y="1423"/>
                    </a:cubicBezTo>
                    <a:cubicBezTo>
                      <a:pt x="1" y="2109"/>
                      <a:pt x="482" y="2640"/>
                      <a:pt x="1106" y="2802"/>
                    </a:cubicBezTo>
                    <a:cubicBezTo>
                      <a:pt x="2804" y="2746"/>
                      <a:pt x="3196" y="533"/>
                      <a:pt x="1492" y="5"/>
                    </a:cubicBezTo>
                    <a:cubicBezTo>
                      <a:pt x="1468" y="5"/>
                      <a:pt x="1449" y="2"/>
                      <a:pt x="1422" y="2"/>
                    </a:cubicBezTo>
                    <a:cubicBezTo>
                      <a:pt x="1403" y="1"/>
                      <a:pt x="1385" y="1"/>
                      <a:pt x="13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6" name="Google Shape;5129;p68">
                <a:extLst>
                  <a:ext uri="{FF2B5EF4-FFF2-40B4-BE49-F238E27FC236}">
                    <a16:creationId xmlns:a16="http://schemas.microsoft.com/office/drawing/2014/main" id="{01FE9883-CA66-666F-85C8-23553CD440BA}"/>
                  </a:ext>
                </a:extLst>
              </p:cNvPr>
              <p:cNvSpPr/>
              <p:nvPr/>
            </p:nvSpPr>
            <p:spPr>
              <a:xfrm>
                <a:off x="2418807" y="2360600"/>
                <a:ext cx="73086" cy="72228"/>
              </a:xfrm>
              <a:custGeom>
                <a:avLst/>
                <a:gdLst/>
                <a:ahLst/>
                <a:cxnLst/>
                <a:rect l="l" t="t" r="r" b="b"/>
                <a:pathLst>
                  <a:path w="1874" h="1852" extrusionOk="0">
                    <a:moveTo>
                      <a:pt x="928" y="0"/>
                    </a:moveTo>
                    <a:cubicBezTo>
                      <a:pt x="909" y="0"/>
                      <a:pt x="890" y="1"/>
                      <a:pt x="871" y="2"/>
                    </a:cubicBezTo>
                    <a:cubicBezTo>
                      <a:pt x="350" y="39"/>
                      <a:pt x="0" y="490"/>
                      <a:pt x="14" y="992"/>
                    </a:cubicBezTo>
                    <a:cubicBezTo>
                      <a:pt x="26" y="1470"/>
                      <a:pt x="483" y="1851"/>
                      <a:pt x="946" y="1851"/>
                    </a:cubicBezTo>
                    <a:cubicBezTo>
                      <a:pt x="965" y="1851"/>
                      <a:pt x="984" y="1850"/>
                      <a:pt x="1003" y="1849"/>
                    </a:cubicBezTo>
                    <a:cubicBezTo>
                      <a:pt x="1521" y="1813"/>
                      <a:pt x="1874" y="1358"/>
                      <a:pt x="1860" y="860"/>
                    </a:cubicBezTo>
                    <a:cubicBezTo>
                      <a:pt x="1848" y="381"/>
                      <a:pt x="1391" y="0"/>
                      <a:pt x="9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7" name="Google Shape;5130;p68">
                <a:extLst>
                  <a:ext uri="{FF2B5EF4-FFF2-40B4-BE49-F238E27FC236}">
                    <a16:creationId xmlns:a16="http://schemas.microsoft.com/office/drawing/2014/main" id="{42DE97F8-9B51-086D-6BB7-95F6B1F0B5BF}"/>
                  </a:ext>
                </a:extLst>
              </p:cNvPr>
              <p:cNvSpPr/>
              <p:nvPr/>
            </p:nvSpPr>
            <p:spPr>
              <a:xfrm>
                <a:off x="2112700" y="2308380"/>
                <a:ext cx="73086" cy="72228"/>
              </a:xfrm>
              <a:custGeom>
                <a:avLst/>
                <a:gdLst/>
                <a:ahLst/>
                <a:cxnLst/>
                <a:rect l="l" t="t" r="r" b="b"/>
                <a:pathLst>
                  <a:path w="1874" h="1852" extrusionOk="0">
                    <a:moveTo>
                      <a:pt x="929" y="0"/>
                    </a:moveTo>
                    <a:cubicBezTo>
                      <a:pt x="909" y="0"/>
                      <a:pt x="890" y="1"/>
                      <a:pt x="871" y="2"/>
                    </a:cubicBezTo>
                    <a:cubicBezTo>
                      <a:pt x="350" y="39"/>
                      <a:pt x="1" y="487"/>
                      <a:pt x="14" y="992"/>
                    </a:cubicBezTo>
                    <a:cubicBezTo>
                      <a:pt x="26" y="1470"/>
                      <a:pt x="483" y="1851"/>
                      <a:pt x="946" y="1851"/>
                    </a:cubicBezTo>
                    <a:cubicBezTo>
                      <a:pt x="965" y="1851"/>
                      <a:pt x="984" y="1850"/>
                      <a:pt x="1003" y="1849"/>
                    </a:cubicBezTo>
                    <a:cubicBezTo>
                      <a:pt x="1518" y="1813"/>
                      <a:pt x="1874" y="1358"/>
                      <a:pt x="1861" y="860"/>
                    </a:cubicBezTo>
                    <a:cubicBezTo>
                      <a:pt x="1848" y="378"/>
                      <a:pt x="1391" y="0"/>
                      <a:pt x="9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8" name="Google Shape;5131;p68">
                <a:extLst>
                  <a:ext uri="{FF2B5EF4-FFF2-40B4-BE49-F238E27FC236}">
                    <a16:creationId xmlns:a16="http://schemas.microsoft.com/office/drawing/2014/main" id="{1A990995-61DE-7610-B801-CC7CD9308252}"/>
                  </a:ext>
                </a:extLst>
              </p:cNvPr>
              <p:cNvSpPr/>
              <p:nvPr/>
            </p:nvSpPr>
            <p:spPr>
              <a:xfrm>
                <a:off x="2261444" y="2332793"/>
                <a:ext cx="78000" cy="37323"/>
              </a:xfrm>
              <a:custGeom>
                <a:avLst/>
                <a:gdLst/>
                <a:ahLst/>
                <a:cxnLst/>
                <a:rect l="l" t="t" r="r" b="b"/>
                <a:pathLst>
                  <a:path w="2000" h="957" extrusionOk="0">
                    <a:moveTo>
                      <a:pt x="984" y="0"/>
                    </a:moveTo>
                    <a:cubicBezTo>
                      <a:pt x="613" y="0"/>
                      <a:pt x="289" y="246"/>
                      <a:pt x="65" y="527"/>
                    </a:cubicBezTo>
                    <a:cubicBezTo>
                      <a:pt x="1" y="608"/>
                      <a:pt x="84" y="698"/>
                      <a:pt x="169" y="698"/>
                    </a:cubicBezTo>
                    <a:cubicBezTo>
                      <a:pt x="202" y="698"/>
                      <a:pt x="235" y="685"/>
                      <a:pt x="259" y="653"/>
                    </a:cubicBezTo>
                    <a:cubicBezTo>
                      <a:pt x="439" y="433"/>
                      <a:pt x="698" y="233"/>
                      <a:pt x="995" y="233"/>
                    </a:cubicBezTo>
                    <a:cubicBezTo>
                      <a:pt x="1019" y="233"/>
                      <a:pt x="1043" y="234"/>
                      <a:pt x="1067" y="237"/>
                    </a:cubicBezTo>
                    <a:cubicBezTo>
                      <a:pt x="1414" y="280"/>
                      <a:pt x="1631" y="597"/>
                      <a:pt x="1757" y="893"/>
                    </a:cubicBezTo>
                    <a:cubicBezTo>
                      <a:pt x="1775" y="938"/>
                      <a:pt x="1810" y="957"/>
                      <a:pt x="1847" y="957"/>
                    </a:cubicBezTo>
                    <a:cubicBezTo>
                      <a:pt x="1920" y="957"/>
                      <a:pt x="2000" y="880"/>
                      <a:pt x="1958" y="785"/>
                    </a:cubicBezTo>
                    <a:cubicBezTo>
                      <a:pt x="1803" y="412"/>
                      <a:pt x="1513" y="56"/>
                      <a:pt x="1084" y="6"/>
                    </a:cubicBezTo>
                    <a:cubicBezTo>
                      <a:pt x="1050" y="2"/>
                      <a:pt x="1017" y="0"/>
                      <a:pt x="9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9" name="Google Shape;5132;p68">
                <a:extLst>
                  <a:ext uri="{FF2B5EF4-FFF2-40B4-BE49-F238E27FC236}">
                    <a16:creationId xmlns:a16="http://schemas.microsoft.com/office/drawing/2014/main" id="{5FD09558-5B28-B579-953F-6C8E2CC92CD1}"/>
                  </a:ext>
                </a:extLst>
              </p:cNvPr>
              <p:cNvSpPr/>
              <p:nvPr/>
            </p:nvSpPr>
            <p:spPr>
              <a:xfrm>
                <a:off x="2186799" y="2183154"/>
                <a:ext cx="86346" cy="24726"/>
              </a:xfrm>
              <a:custGeom>
                <a:avLst/>
                <a:gdLst/>
                <a:ahLst/>
                <a:cxnLst/>
                <a:rect l="l" t="t" r="r" b="b"/>
                <a:pathLst>
                  <a:path w="2214" h="634" extrusionOk="0">
                    <a:moveTo>
                      <a:pt x="853" y="0"/>
                    </a:moveTo>
                    <a:cubicBezTo>
                      <a:pt x="606" y="0"/>
                      <a:pt x="358" y="51"/>
                      <a:pt x="122" y="163"/>
                    </a:cubicBezTo>
                    <a:cubicBezTo>
                      <a:pt x="1" y="221"/>
                      <a:pt x="62" y="385"/>
                      <a:pt x="172" y="385"/>
                    </a:cubicBezTo>
                    <a:cubicBezTo>
                      <a:pt x="187" y="385"/>
                      <a:pt x="204" y="381"/>
                      <a:pt x="221" y="374"/>
                    </a:cubicBezTo>
                    <a:cubicBezTo>
                      <a:pt x="427" y="276"/>
                      <a:pt x="641" y="232"/>
                      <a:pt x="854" y="232"/>
                    </a:cubicBezTo>
                    <a:cubicBezTo>
                      <a:pt x="1250" y="232"/>
                      <a:pt x="1645" y="382"/>
                      <a:pt x="1979" y="611"/>
                    </a:cubicBezTo>
                    <a:cubicBezTo>
                      <a:pt x="2001" y="627"/>
                      <a:pt x="2024" y="633"/>
                      <a:pt x="2045" y="633"/>
                    </a:cubicBezTo>
                    <a:cubicBezTo>
                      <a:pt x="2143" y="633"/>
                      <a:pt x="2214" y="494"/>
                      <a:pt x="2111" y="423"/>
                    </a:cubicBezTo>
                    <a:cubicBezTo>
                      <a:pt x="1738" y="163"/>
                      <a:pt x="1296" y="0"/>
                      <a:pt x="85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0" name="Google Shape;5133;p68">
                <a:extLst>
                  <a:ext uri="{FF2B5EF4-FFF2-40B4-BE49-F238E27FC236}">
                    <a16:creationId xmlns:a16="http://schemas.microsoft.com/office/drawing/2014/main" id="{AA80EC0E-EFCA-A860-D403-FBBA887316E3}"/>
                  </a:ext>
                </a:extLst>
              </p:cNvPr>
              <p:cNvSpPr/>
              <p:nvPr/>
            </p:nvSpPr>
            <p:spPr>
              <a:xfrm>
                <a:off x="2366508" y="2217746"/>
                <a:ext cx="86970" cy="30732"/>
              </a:xfrm>
              <a:custGeom>
                <a:avLst/>
                <a:gdLst/>
                <a:ahLst/>
                <a:cxnLst/>
                <a:rect l="l" t="t" r="r" b="b"/>
                <a:pathLst>
                  <a:path w="2230" h="788" extrusionOk="0">
                    <a:moveTo>
                      <a:pt x="813" y="1"/>
                    </a:moveTo>
                    <a:cubicBezTo>
                      <a:pt x="584" y="1"/>
                      <a:pt x="355" y="40"/>
                      <a:pt x="134" y="100"/>
                    </a:cubicBezTo>
                    <a:cubicBezTo>
                      <a:pt x="1" y="137"/>
                      <a:pt x="58" y="322"/>
                      <a:pt x="181" y="322"/>
                    </a:cubicBezTo>
                    <a:cubicBezTo>
                      <a:pt x="191" y="322"/>
                      <a:pt x="202" y="321"/>
                      <a:pt x="214" y="318"/>
                    </a:cubicBezTo>
                    <a:cubicBezTo>
                      <a:pt x="408" y="265"/>
                      <a:pt x="609" y="232"/>
                      <a:pt x="808" y="232"/>
                    </a:cubicBezTo>
                    <a:cubicBezTo>
                      <a:pt x="931" y="232"/>
                      <a:pt x="1053" y="244"/>
                      <a:pt x="1173" y="272"/>
                    </a:cubicBezTo>
                    <a:cubicBezTo>
                      <a:pt x="1490" y="348"/>
                      <a:pt x="1767" y="529"/>
                      <a:pt x="1998" y="757"/>
                    </a:cubicBezTo>
                    <a:cubicBezTo>
                      <a:pt x="2020" y="778"/>
                      <a:pt x="2045" y="788"/>
                      <a:pt x="2068" y="788"/>
                    </a:cubicBezTo>
                    <a:cubicBezTo>
                      <a:pt x="2155" y="788"/>
                      <a:pt x="2229" y="662"/>
                      <a:pt x="2146" y="582"/>
                    </a:cubicBezTo>
                    <a:cubicBezTo>
                      <a:pt x="1886" y="328"/>
                      <a:pt x="1572" y="127"/>
                      <a:pt x="1213" y="44"/>
                    </a:cubicBezTo>
                    <a:cubicBezTo>
                      <a:pt x="1080" y="14"/>
                      <a:pt x="947" y="1"/>
                      <a:pt x="81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1" name="Google Shape;5134;p68">
                <a:extLst>
                  <a:ext uri="{FF2B5EF4-FFF2-40B4-BE49-F238E27FC236}">
                    <a16:creationId xmlns:a16="http://schemas.microsoft.com/office/drawing/2014/main" id="{D6D264C4-FCC0-7119-1E0A-5CD594CDE22E}"/>
                  </a:ext>
                </a:extLst>
              </p:cNvPr>
              <p:cNvSpPr/>
              <p:nvPr/>
            </p:nvSpPr>
            <p:spPr>
              <a:xfrm>
                <a:off x="2234768" y="2383960"/>
                <a:ext cx="122070" cy="61932"/>
              </a:xfrm>
              <a:custGeom>
                <a:avLst/>
                <a:gdLst/>
                <a:ahLst/>
                <a:cxnLst/>
                <a:rect l="l" t="t" r="r" b="b"/>
                <a:pathLst>
                  <a:path w="3130" h="1588" extrusionOk="0">
                    <a:moveTo>
                      <a:pt x="0" y="0"/>
                    </a:moveTo>
                    <a:cubicBezTo>
                      <a:pt x="9" y="1013"/>
                      <a:pt x="794" y="1587"/>
                      <a:pt x="1587" y="1587"/>
                    </a:cubicBezTo>
                    <a:cubicBezTo>
                      <a:pt x="2233" y="1587"/>
                      <a:pt x="2886" y="1206"/>
                      <a:pt x="3130" y="370"/>
                    </a:cubicBezTo>
                    <a:lnTo>
                      <a:pt x="3130" y="370"/>
                    </a:lnTo>
                    <a:cubicBezTo>
                      <a:pt x="2930" y="387"/>
                      <a:pt x="2728" y="395"/>
                      <a:pt x="2526" y="395"/>
                    </a:cubicBezTo>
                    <a:cubicBezTo>
                      <a:pt x="1633" y="395"/>
                      <a:pt x="740" y="237"/>
                      <a:pt x="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2" name="Google Shape;5135;p68">
                <a:extLst>
                  <a:ext uri="{FF2B5EF4-FFF2-40B4-BE49-F238E27FC236}">
                    <a16:creationId xmlns:a16="http://schemas.microsoft.com/office/drawing/2014/main" id="{26EACC14-6086-492F-BF8F-80202414F514}"/>
                  </a:ext>
                </a:extLst>
              </p:cNvPr>
              <p:cNvSpPr/>
              <p:nvPr/>
            </p:nvSpPr>
            <p:spPr>
              <a:xfrm>
                <a:off x="2178414" y="2578527"/>
                <a:ext cx="12909" cy="38103"/>
              </a:xfrm>
              <a:custGeom>
                <a:avLst/>
                <a:gdLst/>
                <a:ahLst/>
                <a:cxnLst/>
                <a:rect l="l" t="t" r="r" b="b"/>
                <a:pathLst>
                  <a:path w="331" h="977" extrusionOk="0">
                    <a:moveTo>
                      <a:pt x="110" y="1"/>
                    </a:moveTo>
                    <a:cubicBezTo>
                      <a:pt x="63" y="96"/>
                      <a:pt x="44" y="172"/>
                      <a:pt x="24" y="255"/>
                    </a:cubicBezTo>
                    <a:cubicBezTo>
                      <a:pt x="11" y="337"/>
                      <a:pt x="1" y="416"/>
                      <a:pt x="7" y="495"/>
                    </a:cubicBezTo>
                    <a:cubicBezTo>
                      <a:pt x="11" y="571"/>
                      <a:pt x="24" y="650"/>
                      <a:pt x="47" y="733"/>
                    </a:cubicBezTo>
                    <a:cubicBezTo>
                      <a:pt x="73" y="812"/>
                      <a:pt x="110" y="895"/>
                      <a:pt x="176" y="977"/>
                    </a:cubicBezTo>
                    <a:cubicBezTo>
                      <a:pt x="242" y="895"/>
                      <a:pt x="275" y="812"/>
                      <a:pt x="298" y="730"/>
                    </a:cubicBezTo>
                    <a:cubicBezTo>
                      <a:pt x="324" y="647"/>
                      <a:pt x="331" y="561"/>
                      <a:pt x="327" y="479"/>
                    </a:cubicBezTo>
                    <a:cubicBezTo>
                      <a:pt x="324" y="397"/>
                      <a:pt x="307" y="311"/>
                      <a:pt x="275" y="228"/>
                    </a:cubicBezTo>
                    <a:cubicBezTo>
                      <a:pt x="242" y="146"/>
                      <a:pt x="192" y="67"/>
                      <a:pt x="11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3" name="Google Shape;5136;p68">
                <a:extLst>
                  <a:ext uri="{FF2B5EF4-FFF2-40B4-BE49-F238E27FC236}">
                    <a16:creationId xmlns:a16="http://schemas.microsoft.com/office/drawing/2014/main" id="{ADFCE4C8-31A5-C32D-6804-D933AE4C67C8}"/>
                  </a:ext>
                </a:extLst>
              </p:cNvPr>
              <p:cNvSpPr/>
              <p:nvPr/>
            </p:nvSpPr>
            <p:spPr>
              <a:xfrm>
                <a:off x="2165583" y="2634724"/>
                <a:ext cx="12870" cy="38142"/>
              </a:xfrm>
              <a:custGeom>
                <a:avLst/>
                <a:gdLst/>
                <a:ahLst/>
                <a:cxnLst/>
                <a:rect l="l" t="t" r="r" b="b"/>
                <a:pathLst>
                  <a:path w="330" h="978" extrusionOk="0">
                    <a:moveTo>
                      <a:pt x="109" y="1"/>
                    </a:moveTo>
                    <a:cubicBezTo>
                      <a:pt x="63" y="97"/>
                      <a:pt x="43" y="176"/>
                      <a:pt x="23" y="258"/>
                    </a:cubicBezTo>
                    <a:cubicBezTo>
                      <a:pt x="10" y="341"/>
                      <a:pt x="0" y="416"/>
                      <a:pt x="7" y="496"/>
                    </a:cubicBezTo>
                    <a:cubicBezTo>
                      <a:pt x="10" y="575"/>
                      <a:pt x="23" y="654"/>
                      <a:pt x="46" y="736"/>
                    </a:cubicBezTo>
                    <a:cubicBezTo>
                      <a:pt x="73" y="812"/>
                      <a:pt x="109" y="895"/>
                      <a:pt x="175" y="977"/>
                    </a:cubicBezTo>
                    <a:cubicBezTo>
                      <a:pt x="241" y="895"/>
                      <a:pt x="274" y="812"/>
                      <a:pt x="297" y="730"/>
                    </a:cubicBezTo>
                    <a:cubicBezTo>
                      <a:pt x="323" y="647"/>
                      <a:pt x="330" y="562"/>
                      <a:pt x="327" y="479"/>
                    </a:cubicBezTo>
                    <a:cubicBezTo>
                      <a:pt x="323" y="397"/>
                      <a:pt x="307" y="311"/>
                      <a:pt x="274" y="229"/>
                    </a:cubicBezTo>
                    <a:cubicBezTo>
                      <a:pt x="241" y="146"/>
                      <a:pt x="191" y="67"/>
                      <a:pt x="10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4" name="Google Shape;5137;p68">
                <a:extLst>
                  <a:ext uri="{FF2B5EF4-FFF2-40B4-BE49-F238E27FC236}">
                    <a16:creationId xmlns:a16="http://schemas.microsoft.com/office/drawing/2014/main" id="{22F2BE42-7D86-959A-CEBD-876894D39B8A}"/>
                  </a:ext>
                </a:extLst>
              </p:cNvPr>
              <p:cNvSpPr/>
              <p:nvPr/>
            </p:nvSpPr>
            <p:spPr>
              <a:xfrm>
                <a:off x="2310271" y="2583284"/>
                <a:ext cx="12870" cy="38103"/>
              </a:xfrm>
              <a:custGeom>
                <a:avLst/>
                <a:gdLst/>
                <a:ahLst/>
                <a:cxnLst/>
                <a:rect l="l" t="t" r="r" b="b"/>
                <a:pathLst>
                  <a:path w="330" h="977" extrusionOk="0">
                    <a:moveTo>
                      <a:pt x="109" y="1"/>
                    </a:moveTo>
                    <a:cubicBezTo>
                      <a:pt x="63" y="96"/>
                      <a:pt x="43" y="176"/>
                      <a:pt x="23" y="258"/>
                    </a:cubicBezTo>
                    <a:cubicBezTo>
                      <a:pt x="10" y="341"/>
                      <a:pt x="0" y="416"/>
                      <a:pt x="7" y="496"/>
                    </a:cubicBezTo>
                    <a:cubicBezTo>
                      <a:pt x="10" y="575"/>
                      <a:pt x="23" y="654"/>
                      <a:pt x="46" y="736"/>
                    </a:cubicBezTo>
                    <a:cubicBezTo>
                      <a:pt x="73" y="812"/>
                      <a:pt x="109" y="895"/>
                      <a:pt x="175" y="977"/>
                    </a:cubicBezTo>
                    <a:cubicBezTo>
                      <a:pt x="241" y="895"/>
                      <a:pt x="274" y="812"/>
                      <a:pt x="297" y="730"/>
                    </a:cubicBezTo>
                    <a:cubicBezTo>
                      <a:pt x="323" y="647"/>
                      <a:pt x="330" y="561"/>
                      <a:pt x="327" y="479"/>
                    </a:cubicBezTo>
                    <a:cubicBezTo>
                      <a:pt x="323" y="397"/>
                      <a:pt x="307" y="311"/>
                      <a:pt x="274" y="228"/>
                    </a:cubicBezTo>
                    <a:cubicBezTo>
                      <a:pt x="241" y="146"/>
                      <a:pt x="191" y="67"/>
                      <a:pt x="10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5" name="Google Shape;5138;p68">
                <a:extLst>
                  <a:ext uri="{FF2B5EF4-FFF2-40B4-BE49-F238E27FC236}">
                    <a16:creationId xmlns:a16="http://schemas.microsoft.com/office/drawing/2014/main" id="{D401CAA9-7815-25BA-749F-A98F3744D26D}"/>
                  </a:ext>
                </a:extLst>
              </p:cNvPr>
              <p:cNvSpPr/>
              <p:nvPr/>
            </p:nvSpPr>
            <p:spPr>
              <a:xfrm>
                <a:off x="2223458" y="2637961"/>
                <a:ext cx="12870" cy="38103"/>
              </a:xfrm>
              <a:custGeom>
                <a:avLst/>
                <a:gdLst/>
                <a:ahLst/>
                <a:cxnLst/>
                <a:rect l="l" t="t" r="r" b="b"/>
                <a:pathLst>
                  <a:path w="330" h="977" extrusionOk="0">
                    <a:moveTo>
                      <a:pt x="109" y="0"/>
                    </a:moveTo>
                    <a:cubicBezTo>
                      <a:pt x="63" y="96"/>
                      <a:pt x="43" y="175"/>
                      <a:pt x="23" y="258"/>
                    </a:cubicBezTo>
                    <a:cubicBezTo>
                      <a:pt x="10" y="340"/>
                      <a:pt x="0" y="416"/>
                      <a:pt x="7" y="495"/>
                    </a:cubicBezTo>
                    <a:cubicBezTo>
                      <a:pt x="10" y="574"/>
                      <a:pt x="23" y="653"/>
                      <a:pt x="46" y="736"/>
                    </a:cubicBezTo>
                    <a:cubicBezTo>
                      <a:pt x="73" y="812"/>
                      <a:pt x="109" y="894"/>
                      <a:pt x="175" y="977"/>
                    </a:cubicBezTo>
                    <a:cubicBezTo>
                      <a:pt x="241" y="894"/>
                      <a:pt x="274" y="812"/>
                      <a:pt x="297" y="729"/>
                    </a:cubicBezTo>
                    <a:cubicBezTo>
                      <a:pt x="323" y="647"/>
                      <a:pt x="330" y="561"/>
                      <a:pt x="327" y="479"/>
                    </a:cubicBezTo>
                    <a:cubicBezTo>
                      <a:pt x="323" y="396"/>
                      <a:pt x="307" y="310"/>
                      <a:pt x="274" y="228"/>
                    </a:cubicBezTo>
                    <a:cubicBezTo>
                      <a:pt x="241" y="146"/>
                      <a:pt x="191" y="66"/>
                      <a:pt x="1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6" name="Google Shape;5139;p68">
                <a:extLst>
                  <a:ext uri="{FF2B5EF4-FFF2-40B4-BE49-F238E27FC236}">
                    <a16:creationId xmlns:a16="http://schemas.microsoft.com/office/drawing/2014/main" id="{B0986E17-2757-4279-3376-FE202DD279F0}"/>
                  </a:ext>
                </a:extLst>
              </p:cNvPr>
              <p:cNvSpPr/>
              <p:nvPr/>
            </p:nvSpPr>
            <p:spPr>
              <a:xfrm>
                <a:off x="2210589" y="2528647"/>
                <a:ext cx="12909" cy="38103"/>
              </a:xfrm>
              <a:custGeom>
                <a:avLst/>
                <a:gdLst/>
                <a:ahLst/>
                <a:cxnLst/>
                <a:rect l="l" t="t" r="r" b="b"/>
                <a:pathLst>
                  <a:path w="331" h="977" extrusionOk="0">
                    <a:moveTo>
                      <a:pt x="109" y="0"/>
                    </a:moveTo>
                    <a:cubicBezTo>
                      <a:pt x="63" y="96"/>
                      <a:pt x="43" y="175"/>
                      <a:pt x="23" y="257"/>
                    </a:cubicBezTo>
                    <a:cubicBezTo>
                      <a:pt x="10" y="340"/>
                      <a:pt x="0" y="416"/>
                      <a:pt x="7" y="495"/>
                    </a:cubicBezTo>
                    <a:cubicBezTo>
                      <a:pt x="10" y="574"/>
                      <a:pt x="23" y="653"/>
                      <a:pt x="46" y="736"/>
                    </a:cubicBezTo>
                    <a:cubicBezTo>
                      <a:pt x="73" y="812"/>
                      <a:pt x="109" y="894"/>
                      <a:pt x="175" y="976"/>
                    </a:cubicBezTo>
                    <a:cubicBezTo>
                      <a:pt x="241" y="894"/>
                      <a:pt x="274" y="812"/>
                      <a:pt x="297" y="729"/>
                    </a:cubicBezTo>
                    <a:cubicBezTo>
                      <a:pt x="323" y="647"/>
                      <a:pt x="330" y="561"/>
                      <a:pt x="327" y="478"/>
                    </a:cubicBezTo>
                    <a:cubicBezTo>
                      <a:pt x="323" y="396"/>
                      <a:pt x="307" y="310"/>
                      <a:pt x="274" y="228"/>
                    </a:cubicBezTo>
                    <a:cubicBezTo>
                      <a:pt x="241" y="145"/>
                      <a:pt x="192" y="66"/>
                      <a:pt x="1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7" name="Google Shape;5140;p68">
                <a:extLst>
                  <a:ext uri="{FF2B5EF4-FFF2-40B4-BE49-F238E27FC236}">
                    <a16:creationId xmlns:a16="http://schemas.microsoft.com/office/drawing/2014/main" id="{C7E11E18-0286-E4FF-EEDD-34565FC3E015}"/>
                  </a:ext>
                </a:extLst>
              </p:cNvPr>
              <p:cNvSpPr/>
              <p:nvPr/>
            </p:nvSpPr>
            <p:spPr>
              <a:xfrm>
                <a:off x="2268854" y="2779801"/>
                <a:ext cx="12519" cy="37362"/>
              </a:xfrm>
              <a:custGeom>
                <a:avLst/>
                <a:gdLst/>
                <a:ahLst/>
                <a:cxnLst/>
                <a:rect l="l" t="t" r="r" b="b"/>
                <a:pathLst>
                  <a:path w="321" h="958" extrusionOk="0">
                    <a:moveTo>
                      <a:pt x="162" y="1"/>
                    </a:moveTo>
                    <a:cubicBezTo>
                      <a:pt x="96" y="80"/>
                      <a:pt x="63" y="163"/>
                      <a:pt x="33" y="238"/>
                    </a:cubicBezTo>
                    <a:cubicBezTo>
                      <a:pt x="13" y="318"/>
                      <a:pt x="0" y="400"/>
                      <a:pt x="0" y="479"/>
                    </a:cubicBezTo>
                    <a:cubicBezTo>
                      <a:pt x="0" y="558"/>
                      <a:pt x="7" y="641"/>
                      <a:pt x="33" y="717"/>
                    </a:cubicBezTo>
                    <a:cubicBezTo>
                      <a:pt x="56" y="796"/>
                      <a:pt x="96" y="878"/>
                      <a:pt x="162" y="957"/>
                    </a:cubicBezTo>
                    <a:cubicBezTo>
                      <a:pt x="231" y="878"/>
                      <a:pt x="264" y="796"/>
                      <a:pt x="287" y="717"/>
                    </a:cubicBezTo>
                    <a:cubicBezTo>
                      <a:pt x="310" y="641"/>
                      <a:pt x="320" y="558"/>
                      <a:pt x="320" y="479"/>
                    </a:cubicBezTo>
                    <a:cubicBezTo>
                      <a:pt x="320" y="400"/>
                      <a:pt x="313" y="318"/>
                      <a:pt x="287" y="238"/>
                    </a:cubicBezTo>
                    <a:cubicBezTo>
                      <a:pt x="264" y="163"/>
                      <a:pt x="228" y="80"/>
                      <a:pt x="16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8" name="Google Shape;5141;p68">
                <a:extLst>
                  <a:ext uri="{FF2B5EF4-FFF2-40B4-BE49-F238E27FC236}">
                    <a16:creationId xmlns:a16="http://schemas.microsoft.com/office/drawing/2014/main" id="{69DB914A-9A83-A3BA-18DA-8CFF039A9DE4}"/>
                  </a:ext>
                </a:extLst>
              </p:cNvPr>
              <p:cNvSpPr/>
              <p:nvPr/>
            </p:nvSpPr>
            <p:spPr>
              <a:xfrm>
                <a:off x="2171979" y="2785729"/>
                <a:ext cx="12792" cy="37206"/>
              </a:xfrm>
              <a:custGeom>
                <a:avLst/>
                <a:gdLst/>
                <a:ahLst/>
                <a:cxnLst/>
                <a:rect l="l" t="t" r="r" b="b"/>
                <a:pathLst>
                  <a:path w="328" h="954" extrusionOk="0">
                    <a:moveTo>
                      <a:pt x="106" y="1"/>
                    </a:moveTo>
                    <a:cubicBezTo>
                      <a:pt x="60" y="93"/>
                      <a:pt x="34" y="169"/>
                      <a:pt x="24" y="248"/>
                    </a:cubicBezTo>
                    <a:cubicBezTo>
                      <a:pt x="8" y="327"/>
                      <a:pt x="1" y="406"/>
                      <a:pt x="8" y="482"/>
                    </a:cubicBezTo>
                    <a:cubicBezTo>
                      <a:pt x="11" y="561"/>
                      <a:pt x="24" y="640"/>
                      <a:pt x="47" y="720"/>
                    </a:cubicBezTo>
                    <a:cubicBezTo>
                      <a:pt x="73" y="792"/>
                      <a:pt x="110" y="875"/>
                      <a:pt x="176" y="954"/>
                    </a:cubicBezTo>
                    <a:cubicBezTo>
                      <a:pt x="242" y="871"/>
                      <a:pt x="275" y="792"/>
                      <a:pt x="298" y="710"/>
                    </a:cubicBezTo>
                    <a:cubicBezTo>
                      <a:pt x="321" y="630"/>
                      <a:pt x="327" y="548"/>
                      <a:pt x="324" y="466"/>
                    </a:cubicBezTo>
                    <a:cubicBezTo>
                      <a:pt x="317" y="383"/>
                      <a:pt x="304" y="301"/>
                      <a:pt x="271" y="225"/>
                    </a:cubicBezTo>
                    <a:cubicBezTo>
                      <a:pt x="235" y="146"/>
                      <a:pt x="189" y="63"/>
                      <a:pt x="1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9" name="Google Shape;5142;p68">
                <a:extLst>
                  <a:ext uri="{FF2B5EF4-FFF2-40B4-BE49-F238E27FC236}">
                    <a16:creationId xmlns:a16="http://schemas.microsoft.com/office/drawing/2014/main" id="{4C652E25-197D-C6E4-9826-17AC2B84B986}"/>
                  </a:ext>
                </a:extLst>
              </p:cNvPr>
              <p:cNvSpPr/>
              <p:nvPr/>
            </p:nvSpPr>
            <p:spPr>
              <a:xfrm>
                <a:off x="2219949" y="2811858"/>
                <a:ext cx="12519" cy="36543"/>
              </a:xfrm>
              <a:custGeom>
                <a:avLst/>
                <a:gdLst/>
                <a:ahLst/>
                <a:cxnLst/>
                <a:rect l="l" t="t" r="r" b="b"/>
                <a:pathLst>
                  <a:path w="321" h="937" extrusionOk="0">
                    <a:moveTo>
                      <a:pt x="163" y="0"/>
                    </a:moveTo>
                    <a:cubicBezTo>
                      <a:pt x="97" y="76"/>
                      <a:pt x="57" y="155"/>
                      <a:pt x="34" y="234"/>
                    </a:cubicBezTo>
                    <a:cubicBezTo>
                      <a:pt x="14" y="310"/>
                      <a:pt x="1" y="389"/>
                      <a:pt x="1" y="468"/>
                    </a:cubicBezTo>
                    <a:cubicBezTo>
                      <a:pt x="1" y="548"/>
                      <a:pt x="8" y="623"/>
                      <a:pt x="34" y="703"/>
                    </a:cubicBezTo>
                    <a:cubicBezTo>
                      <a:pt x="57" y="782"/>
                      <a:pt x="97" y="861"/>
                      <a:pt x="163" y="937"/>
                    </a:cubicBezTo>
                    <a:cubicBezTo>
                      <a:pt x="232" y="861"/>
                      <a:pt x="265" y="782"/>
                      <a:pt x="288" y="703"/>
                    </a:cubicBezTo>
                    <a:cubicBezTo>
                      <a:pt x="311" y="627"/>
                      <a:pt x="321" y="548"/>
                      <a:pt x="321" y="468"/>
                    </a:cubicBezTo>
                    <a:cubicBezTo>
                      <a:pt x="321" y="389"/>
                      <a:pt x="314" y="313"/>
                      <a:pt x="288" y="234"/>
                    </a:cubicBezTo>
                    <a:cubicBezTo>
                      <a:pt x="265" y="155"/>
                      <a:pt x="229" y="76"/>
                      <a:pt x="16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0" name="Google Shape;5143;p68">
                <a:extLst>
                  <a:ext uri="{FF2B5EF4-FFF2-40B4-BE49-F238E27FC236}">
                    <a16:creationId xmlns:a16="http://schemas.microsoft.com/office/drawing/2014/main" id="{E28A60E0-21D0-7C4B-0BB9-DE5EE21A6E70}"/>
                  </a:ext>
                </a:extLst>
              </p:cNvPr>
              <p:cNvSpPr/>
              <p:nvPr/>
            </p:nvSpPr>
            <p:spPr>
              <a:xfrm>
                <a:off x="2152558" y="2858930"/>
                <a:ext cx="12909" cy="40677"/>
              </a:xfrm>
              <a:custGeom>
                <a:avLst/>
                <a:gdLst/>
                <a:ahLst/>
                <a:cxnLst/>
                <a:rect l="l" t="t" r="r" b="b"/>
                <a:pathLst>
                  <a:path w="331" h="1043" extrusionOk="0">
                    <a:moveTo>
                      <a:pt x="159" y="0"/>
                    </a:moveTo>
                    <a:cubicBezTo>
                      <a:pt x="87" y="86"/>
                      <a:pt x="54" y="172"/>
                      <a:pt x="34" y="257"/>
                    </a:cubicBezTo>
                    <a:cubicBezTo>
                      <a:pt x="11" y="346"/>
                      <a:pt x="1" y="435"/>
                      <a:pt x="4" y="528"/>
                    </a:cubicBezTo>
                    <a:cubicBezTo>
                      <a:pt x="11" y="617"/>
                      <a:pt x="27" y="709"/>
                      <a:pt x="60" y="795"/>
                    </a:cubicBezTo>
                    <a:cubicBezTo>
                      <a:pt x="93" y="881"/>
                      <a:pt x="143" y="966"/>
                      <a:pt x="225" y="1042"/>
                    </a:cubicBezTo>
                    <a:cubicBezTo>
                      <a:pt x="275" y="943"/>
                      <a:pt x="294" y="858"/>
                      <a:pt x="311" y="772"/>
                    </a:cubicBezTo>
                    <a:cubicBezTo>
                      <a:pt x="327" y="683"/>
                      <a:pt x="331" y="600"/>
                      <a:pt x="327" y="515"/>
                    </a:cubicBezTo>
                    <a:cubicBezTo>
                      <a:pt x="324" y="432"/>
                      <a:pt x="311" y="346"/>
                      <a:pt x="285" y="261"/>
                    </a:cubicBezTo>
                    <a:cubicBezTo>
                      <a:pt x="261" y="172"/>
                      <a:pt x="225" y="86"/>
                      <a:pt x="1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1" name="Google Shape;5144;p68">
                <a:extLst>
                  <a:ext uri="{FF2B5EF4-FFF2-40B4-BE49-F238E27FC236}">
                    <a16:creationId xmlns:a16="http://schemas.microsoft.com/office/drawing/2014/main" id="{3095B1F3-5EEB-53F4-9D7D-47D7478BB942}"/>
                  </a:ext>
                </a:extLst>
              </p:cNvPr>
              <p:cNvSpPr/>
              <p:nvPr/>
            </p:nvSpPr>
            <p:spPr>
              <a:xfrm>
                <a:off x="2269478" y="2851832"/>
                <a:ext cx="12792" cy="32955"/>
              </a:xfrm>
              <a:custGeom>
                <a:avLst/>
                <a:gdLst/>
                <a:ahLst/>
                <a:cxnLst/>
                <a:rect l="l" t="t" r="r" b="b"/>
                <a:pathLst>
                  <a:path w="328" h="845" extrusionOk="0">
                    <a:moveTo>
                      <a:pt x="103" y="1"/>
                    </a:moveTo>
                    <a:cubicBezTo>
                      <a:pt x="53" y="86"/>
                      <a:pt x="30" y="156"/>
                      <a:pt x="20" y="222"/>
                    </a:cubicBezTo>
                    <a:cubicBezTo>
                      <a:pt x="4" y="294"/>
                      <a:pt x="1" y="360"/>
                      <a:pt x="4" y="429"/>
                    </a:cubicBezTo>
                    <a:cubicBezTo>
                      <a:pt x="7" y="499"/>
                      <a:pt x="20" y="565"/>
                      <a:pt x="47" y="634"/>
                    </a:cubicBezTo>
                    <a:cubicBezTo>
                      <a:pt x="70" y="706"/>
                      <a:pt x="106" y="776"/>
                      <a:pt x="172" y="845"/>
                    </a:cubicBezTo>
                    <a:cubicBezTo>
                      <a:pt x="238" y="776"/>
                      <a:pt x="271" y="706"/>
                      <a:pt x="297" y="631"/>
                    </a:cubicBezTo>
                    <a:cubicBezTo>
                      <a:pt x="317" y="561"/>
                      <a:pt x="327" y="485"/>
                      <a:pt x="321" y="413"/>
                    </a:cubicBezTo>
                    <a:cubicBezTo>
                      <a:pt x="317" y="337"/>
                      <a:pt x="301" y="265"/>
                      <a:pt x="268" y="192"/>
                    </a:cubicBezTo>
                    <a:cubicBezTo>
                      <a:pt x="232" y="123"/>
                      <a:pt x="185" y="53"/>
                      <a:pt x="1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2" name="Google Shape;5145;p68">
                <a:extLst>
                  <a:ext uri="{FF2B5EF4-FFF2-40B4-BE49-F238E27FC236}">
                    <a16:creationId xmlns:a16="http://schemas.microsoft.com/office/drawing/2014/main" id="{401B76F5-7F73-3A18-CB83-71B040D4AA3E}"/>
                  </a:ext>
                </a:extLst>
              </p:cNvPr>
              <p:cNvSpPr/>
              <p:nvPr/>
            </p:nvSpPr>
            <p:spPr>
              <a:xfrm>
                <a:off x="2432690" y="2824065"/>
                <a:ext cx="12519" cy="30888"/>
              </a:xfrm>
              <a:custGeom>
                <a:avLst/>
                <a:gdLst/>
                <a:ahLst/>
                <a:cxnLst/>
                <a:rect l="l" t="t" r="r" b="b"/>
                <a:pathLst>
                  <a:path w="321" h="792" extrusionOk="0">
                    <a:moveTo>
                      <a:pt x="159" y="0"/>
                    </a:moveTo>
                    <a:cubicBezTo>
                      <a:pt x="93" y="66"/>
                      <a:pt x="57" y="132"/>
                      <a:pt x="34" y="198"/>
                    </a:cubicBezTo>
                    <a:cubicBezTo>
                      <a:pt x="10" y="264"/>
                      <a:pt x="1" y="330"/>
                      <a:pt x="1" y="396"/>
                    </a:cubicBezTo>
                    <a:cubicBezTo>
                      <a:pt x="1" y="462"/>
                      <a:pt x="7" y="528"/>
                      <a:pt x="34" y="594"/>
                    </a:cubicBezTo>
                    <a:cubicBezTo>
                      <a:pt x="57" y="660"/>
                      <a:pt x="93" y="726"/>
                      <a:pt x="159" y="792"/>
                    </a:cubicBezTo>
                    <a:cubicBezTo>
                      <a:pt x="228" y="726"/>
                      <a:pt x="264" y="660"/>
                      <a:pt x="287" y="594"/>
                    </a:cubicBezTo>
                    <a:cubicBezTo>
                      <a:pt x="307" y="528"/>
                      <a:pt x="320" y="462"/>
                      <a:pt x="320" y="396"/>
                    </a:cubicBezTo>
                    <a:cubicBezTo>
                      <a:pt x="320" y="330"/>
                      <a:pt x="311" y="264"/>
                      <a:pt x="287" y="198"/>
                    </a:cubicBezTo>
                    <a:cubicBezTo>
                      <a:pt x="264" y="132"/>
                      <a:pt x="225" y="66"/>
                      <a:pt x="1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3" name="Google Shape;5146;p68">
                <a:extLst>
                  <a:ext uri="{FF2B5EF4-FFF2-40B4-BE49-F238E27FC236}">
                    <a16:creationId xmlns:a16="http://schemas.microsoft.com/office/drawing/2014/main" id="{AE8CBFB9-A432-C144-4C9B-D238E38439FA}"/>
                  </a:ext>
                </a:extLst>
              </p:cNvPr>
              <p:cNvSpPr/>
              <p:nvPr/>
            </p:nvSpPr>
            <p:spPr>
              <a:xfrm>
                <a:off x="2244674" y="2585234"/>
                <a:ext cx="12870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0" h="865" extrusionOk="0">
                    <a:moveTo>
                      <a:pt x="109" y="0"/>
                    </a:moveTo>
                    <a:cubicBezTo>
                      <a:pt x="76" y="93"/>
                      <a:pt x="43" y="155"/>
                      <a:pt x="27" y="228"/>
                    </a:cubicBezTo>
                    <a:cubicBezTo>
                      <a:pt x="10" y="297"/>
                      <a:pt x="0" y="370"/>
                      <a:pt x="7" y="439"/>
                    </a:cubicBezTo>
                    <a:cubicBezTo>
                      <a:pt x="10" y="508"/>
                      <a:pt x="23" y="577"/>
                      <a:pt x="46" y="650"/>
                    </a:cubicBezTo>
                    <a:cubicBezTo>
                      <a:pt x="73" y="719"/>
                      <a:pt x="109" y="788"/>
                      <a:pt x="175" y="864"/>
                    </a:cubicBezTo>
                    <a:cubicBezTo>
                      <a:pt x="241" y="788"/>
                      <a:pt x="274" y="719"/>
                      <a:pt x="297" y="643"/>
                    </a:cubicBezTo>
                    <a:cubicBezTo>
                      <a:pt x="323" y="571"/>
                      <a:pt x="330" y="495"/>
                      <a:pt x="327" y="422"/>
                    </a:cubicBezTo>
                    <a:cubicBezTo>
                      <a:pt x="323" y="347"/>
                      <a:pt x="310" y="274"/>
                      <a:pt x="277" y="198"/>
                    </a:cubicBezTo>
                    <a:cubicBezTo>
                      <a:pt x="244" y="129"/>
                      <a:pt x="198" y="46"/>
                      <a:pt x="10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4" name="Google Shape;5147;p68">
                <a:extLst>
                  <a:ext uri="{FF2B5EF4-FFF2-40B4-BE49-F238E27FC236}">
                    <a16:creationId xmlns:a16="http://schemas.microsoft.com/office/drawing/2014/main" id="{8BBFD15C-7001-71BC-EFA5-A46B63D5FA09}"/>
                  </a:ext>
                </a:extLst>
              </p:cNvPr>
              <p:cNvSpPr/>
              <p:nvPr/>
            </p:nvSpPr>
            <p:spPr>
              <a:xfrm>
                <a:off x="2466503" y="2696226"/>
                <a:ext cx="12909" cy="3361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2" extrusionOk="0">
                    <a:moveTo>
                      <a:pt x="110" y="0"/>
                    </a:moveTo>
                    <a:cubicBezTo>
                      <a:pt x="77" y="89"/>
                      <a:pt x="44" y="152"/>
                      <a:pt x="27" y="228"/>
                    </a:cubicBezTo>
                    <a:cubicBezTo>
                      <a:pt x="11" y="297"/>
                      <a:pt x="1" y="366"/>
                      <a:pt x="8" y="436"/>
                    </a:cubicBezTo>
                    <a:cubicBezTo>
                      <a:pt x="11" y="508"/>
                      <a:pt x="24" y="577"/>
                      <a:pt x="47" y="647"/>
                    </a:cubicBezTo>
                    <a:cubicBezTo>
                      <a:pt x="73" y="716"/>
                      <a:pt x="110" y="789"/>
                      <a:pt x="176" y="861"/>
                    </a:cubicBezTo>
                    <a:cubicBezTo>
                      <a:pt x="242" y="789"/>
                      <a:pt x="275" y="716"/>
                      <a:pt x="298" y="643"/>
                    </a:cubicBezTo>
                    <a:cubicBezTo>
                      <a:pt x="324" y="568"/>
                      <a:pt x="331" y="495"/>
                      <a:pt x="327" y="419"/>
                    </a:cubicBezTo>
                    <a:cubicBezTo>
                      <a:pt x="324" y="347"/>
                      <a:pt x="311" y="271"/>
                      <a:pt x="278" y="198"/>
                    </a:cubicBezTo>
                    <a:cubicBezTo>
                      <a:pt x="245" y="129"/>
                      <a:pt x="199" y="47"/>
                      <a:pt x="11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5" name="Google Shape;5148;p68">
                <a:extLst>
                  <a:ext uri="{FF2B5EF4-FFF2-40B4-BE49-F238E27FC236}">
                    <a16:creationId xmlns:a16="http://schemas.microsoft.com/office/drawing/2014/main" id="{CC584E59-74D3-98B6-3E18-321B77CE6D4B}"/>
                  </a:ext>
                </a:extLst>
              </p:cNvPr>
              <p:cNvSpPr/>
              <p:nvPr/>
            </p:nvSpPr>
            <p:spPr>
              <a:xfrm>
                <a:off x="2458547" y="2887477"/>
                <a:ext cx="12909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5" extrusionOk="0">
                    <a:moveTo>
                      <a:pt x="106" y="0"/>
                    </a:moveTo>
                    <a:cubicBezTo>
                      <a:pt x="73" y="93"/>
                      <a:pt x="40" y="155"/>
                      <a:pt x="24" y="228"/>
                    </a:cubicBezTo>
                    <a:cubicBezTo>
                      <a:pt x="7" y="297"/>
                      <a:pt x="0" y="370"/>
                      <a:pt x="4" y="439"/>
                    </a:cubicBezTo>
                    <a:cubicBezTo>
                      <a:pt x="7" y="508"/>
                      <a:pt x="20" y="577"/>
                      <a:pt x="47" y="650"/>
                    </a:cubicBezTo>
                    <a:cubicBezTo>
                      <a:pt x="70" y="719"/>
                      <a:pt x="106" y="788"/>
                      <a:pt x="172" y="864"/>
                    </a:cubicBezTo>
                    <a:cubicBezTo>
                      <a:pt x="238" y="788"/>
                      <a:pt x="271" y="719"/>
                      <a:pt x="297" y="643"/>
                    </a:cubicBezTo>
                    <a:cubicBezTo>
                      <a:pt x="320" y="571"/>
                      <a:pt x="330" y="495"/>
                      <a:pt x="327" y="422"/>
                    </a:cubicBezTo>
                    <a:cubicBezTo>
                      <a:pt x="320" y="346"/>
                      <a:pt x="310" y="274"/>
                      <a:pt x="277" y="198"/>
                    </a:cubicBezTo>
                    <a:cubicBezTo>
                      <a:pt x="244" y="129"/>
                      <a:pt x="198" y="46"/>
                      <a:pt x="1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6" name="Google Shape;5149;p68">
                <a:extLst>
                  <a:ext uri="{FF2B5EF4-FFF2-40B4-BE49-F238E27FC236}">
                    <a16:creationId xmlns:a16="http://schemas.microsoft.com/office/drawing/2014/main" id="{D11F54B2-B0A2-28C5-7F7A-201FCE22CF12}"/>
                  </a:ext>
                </a:extLst>
              </p:cNvPr>
              <p:cNvSpPr/>
              <p:nvPr/>
            </p:nvSpPr>
            <p:spPr>
              <a:xfrm>
                <a:off x="2407107" y="2749225"/>
                <a:ext cx="12909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5" extrusionOk="0">
                    <a:moveTo>
                      <a:pt x="106" y="0"/>
                    </a:moveTo>
                    <a:cubicBezTo>
                      <a:pt x="73" y="92"/>
                      <a:pt x="40" y="155"/>
                      <a:pt x="23" y="228"/>
                    </a:cubicBezTo>
                    <a:cubicBezTo>
                      <a:pt x="7" y="297"/>
                      <a:pt x="0" y="369"/>
                      <a:pt x="4" y="439"/>
                    </a:cubicBezTo>
                    <a:cubicBezTo>
                      <a:pt x="7" y="508"/>
                      <a:pt x="20" y="577"/>
                      <a:pt x="46" y="650"/>
                    </a:cubicBezTo>
                    <a:cubicBezTo>
                      <a:pt x="70" y="719"/>
                      <a:pt x="106" y="788"/>
                      <a:pt x="172" y="864"/>
                    </a:cubicBezTo>
                    <a:cubicBezTo>
                      <a:pt x="238" y="788"/>
                      <a:pt x="271" y="719"/>
                      <a:pt x="297" y="643"/>
                    </a:cubicBezTo>
                    <a:cubicBezTo>
                      <a:pt x="320" y="571"/>
                      <a:pt x="330" y="495"/>
                      <a:pt x="327" y="422"/>
                    </a:cubicBezTo>
                    <a:cubicBezTo>
                      <a:pt x="320" y="346"/>
                      <a:pt x="310" y="274"/>
                      <a:pt x="277" y="198"/>
                    </a:cubicBezTo>
                    <a:cubicBezTo>
                      <a:pt x="244" y="129"/>
                      <a:pt x="198" y="46"/>
                      <a:pt x="1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7" name="Google Shape;5150;p68">
                <a:extLst>
                  <a:ext uri="{FF2B5EF4-FFF2-40B4-BE49-F238E27FC236}">
                    <a16:creationId xmlns:a16="http://schemas.microsoft.com/office/drawing/2014/main" id="{095DA80A-00EB-57A2-8A60-B84729DE3CCC}"/>
                  </a:ext>
                </a:extLst>
              </p:cNvPr>
              <p:cNvSpPr/>
              <p:nvPr/>
            </p:nvSpPr>
            <p:spPr>
              <a:xfrm>
                <a:off x="2342797" y="2903545"/>
                <a:ext cx="12909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5" extrusionOk="0">
                    <a:moveTo>
                      <a:pt x="106" y="0"/>
                    </a:moveTo>
                    <a:cubicBezTo>
                      <a:pt x="73" y="93"/>
                      <a:pt x="40" y="155"/>
                      <a:pt x="23" y="228"/>
                    </a:cubicBezTo>
                    <a:cubicBezTo>
                      <a:pt x="7" y="297"/>
                      <a:pt x="0" y="370"/>
                      <a:pt x="4" y="439"/>
                    </a:cubicBezTo>
                    <a:cubicBezTo>
                      <a:pt x="7" y="508"/>
                      <a:pt x="20" y="578"/>
                      <a:pt x="47" y="650"/>
                    </a:cubicBezTo>
                    <a:cubicBezTo>
                      <a:pt x="70" y="719"/>
                      <a:pt x="106" y="789"/>
                      <a:pt x="172" y="864"/>
                    </a:cubicBezTo>
                    <a:cubicBezTo>
                      <a:pt x="238" y="789"/>
                      <a:pt x="271" y="719"/>
                      <a:pt x="297" y="643"/>
                    </a:cubicBezTo>
                    <a:cubicBezTo>
                      <a:pt x="320" y="571"/>
                      <a:pt x="330" y="495"/>
                      <a:pt x="327" y="423"/>
                    </a:cubicBezTo>
                    <a:cubicBezTo>
                      <a:pt x="320" y="347"/>
                      <a:pt x="310" y="274"/>
                      <a:pt x="277" y="198"/>
                    </a:cubicBezTo>
                    <a:cubicBezTo>
                      <a:pt x="244" y="129"/>
                      <a:pt x="198" y="47"/>
                      <a:pt x="1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8" name="Google Shape;5151;p68">
                <a:extLst>
                  <a:ext uri="{FF2B5EF4-FFF2-40B4-BE49-F238E27FC236}">
                    <a16:creationId xmlns:a16="http://schemas.microsoft.com/office/drawing/2014/main" id="{67FE5BD2-45C2-1004-9632-9DAF59A29D3B}"/>
                  </a:ext>
                </a:extLst>
              </p:cNvPr>
              <p:cNvSpPr/>
              <p:nvPr/>
            </p:nvSpPr>
            <p:spPr>
              <a:xfrm>
                <a:off x="2378169" y="2840912"/>
                <a:ext cx="12909" cy="3361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2" extrusionOk="0">
                    <a:moveTo>
                      <a:pt x="106" y="0"/>
                    </a:moveTo>
                    <a:cubicBezTo>
                      <a:pt x="73" y="89"/>
                      <a:pt x="40" y="152"/>
                      <a:pt x="23" y="228"/>
                    </a:cubicBezTo>
                    <a:cubicBezTo>
                      <a:pt x="7" y="297"/>
                      <a:pt x="0" y="366"/>
                      <a:pt x="4" y="436"/>
                    </a:cubicBezTo>
                    <a:cubicBezTo>
                      <a:pt x="7" y="508"/>
                      <a:pt x="20" y="577"/>
                      <a:pt x="46" y="647"/>
                    </a:cubicBezTo>
                    <a:cubicBezTo>
                      <a:pt x="70" y="716"/>
                      <a:pt x="106" y="789"/>
                      <a:pt x="172" y="861"/>
                    </a:cubicBezTo>
                    <a:cubicBezTo>
                      <a:pt x="238" y="789"/>
                      <a:pt x="271" y="716"/>
                      <a:pt x="297" y="643"/>
                    </a:cubicBezTo>
                    <a:cubicBezTo>
                      <a:pt x="320" y="568"/>
                      <a:pt x="330" y="495"/>
                      <a:pt x="327" y="419"/>
                    </a:cubicBezTo>
                    <a:cubicBezTo>
                      <a:pt x="320" y="347"/>
                      <a:pt x="310" y="271"/>
                      <a:pt x="277" y="198"/>
                    </a:cubicBezTo>
                    <a:cubicBezTo>
                      <a:pt x="244" y="129"/>
                      <a:pt x="198" y="47"/>
                      <a:pt x="1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9" name="Google Shape;5152;p68">
                <a:extLst>
                  <a:ext uri="{FF2B5EF4-FFF2-40B4-BE49-F238E27FC236}">
                    <a16:creationId xmlns:a16="http://schemas.microsoft.com/office/drawing/2014/main" id="{6EBFC13B-1A84-E2A1-2D57-C4509C3EB8C9}"/>
                  </a:ext>
                </a:extLst>
              </p:cNvPr>
              <p:cNvSpPr/>
              <p:nvPr/>
            </p:nvSpPr>
            <p:spPr>
              <a:xfrm>
                <a:off x="2407107" y="2897110"/>
                <a:ext cx="12909" cy="33735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5" extrusionOk="0">
                    <a:moveTo>
                      <a:pt x="106" y="1"/>
                    </a:moveTo>
                    <a:cubicBezTo>
                      <a:pt x="73" y="93"/>
                      <a:pt x="40" y="156"/>
                      <a:pt x="23" y="228"/>
                    </a:cubicBezTo>
                    <a:cubicBezTo>
                      <a:pt x="7" y="297"/>
                      <a:pt x="0" y="370"/>
                      <a:pt x="4" y="439"/>
                    </a:cubicBezTo>
                    <a:cubicBezTo>
                      <a:pt x="7" y="508"/>
                      <a:pt x="20" y="578"/>
                      <a:pt x="46" y="650"/>
                    </a:cubicBezTo>
                    <a:cubicBezTo>
                      <a:pt x="70" y="719"/>
                      <a:pt x="106" y="789"/>
                      <a:pt x="172" y="865"/>
                    </a:cubicBezTo>
                    <a:cubicBezTo>
                      <a:pt x="238" y="789"/>
                      <a:pt x="271" y="719"/>
                      <a:pt x="297" y="644"/>
                    </a:cubicBezTo>
                    <a:cubicBezTo>
                      <a:pt x="320" y="571"/>
                      <a:pt x="330" y="495"/>
                      <a:pt x="327" y="423"/>
                    </a:cubicBezTo>
                    <a:cubicBezTo>
                      <a:pt x="320" y="347"/>
                      <a:pt x="310" y="274"/>
                      <a:pt x="277" y="198"/>
                    </a:cubicBezTo>
                    <a:cubicBezTo>
                      <a:pt x="244" y="129"/>
                      <a:pt x="198" y="47"/>
                      <a:pt x="1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0" name="Google Shape;5153;p68">
                <a:extLst>
                  <a:ext uri="{FF2B5EF4-FFF2-40B4-BE49-F238E27FC236}">
                    <a16:creationId xmlns:a16="http://schemas.microsoft.com/office/drawing/2014/main" id="{C51264E6-29A0-9810-1216-E907F997A186}"/>
                  </a:ext>
                </a:extLst>
              </p:cNvPr>
              <p:cNvSpPr/>
              <p:nvPr/>
            </p:nvSpPr>
            <p:spPr>
              <a:xfrm>
                <a:off x="2321815" y="2840912"/>
                <a:ext cx="12909" cy="3361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2" extrusionOk="0">
                    <a:moveTo>
                      <a:pt x="110" y="0"/>
                    </a:moveTo>
                    <a:cubicBezTo>
                      <a:pt x="77" y="89"/>
                      <a:pt x="44" y="152"/>
                      <a:pt x="27" y="228"/>
                    </a:cubicBezTo>
                    <a:cubicBezTo>
                      <a:pt x="11" y="297"/>
                      <a:pt x="1" y="366"/>
                      <a:pt x="7" y="436"/>
                    </a:cubicBezTo>
                    <a:cubicBezTo>
                      <a:pt x="11" y="508"/>
                      <a:pt x="24" y="577"/>
                      <a:pt x="47" y="647"/>
                    </a:cubicBezTo>
                    <a:cubicBezTo>
                      <a:pt x="73" y="716"/>
                      <a:pt x="110" y="789"/>
                      <a:pt x="176" y="861"/>
                    </a:cubicBezTo>
                    <a:cubicBezTo>
                      <a:pt x="242" y="789"/>
                      <a:pt x="275" y="716"/>
                      <a:pt x="298" y="643"/>
                    </a:cubicBezTo>
                    <a:cubicBezTo>
                      <a:pt x="324" y="568"/>
                      <a:pt x="331" y="495"/>
                      <a:pt x="327" y="419"/>
                    </a:cubicBezTo>
                    <a:cubicBezTo>
                      <a:pt x="324" y="347"/>
                      <a:pt x="311" y="271"/>
                      <a:pt x="278" y="198"/>
                    </a:cubicBezTo>
                    <a:cubicBezTo>
                      <a:pt x="245" y="129"/>
                      <a:pt x="199" y="47"/>
                      <a:pt x="11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1" name="Google Shape;5154;p68">
                <a:extLst>
                  <a:ext uri="{FF2B5EF4-FFF2-40B4-BE49-F238E27FC236}">
                    <a16:creationId xmlns:a16="http://schemas.microsoft.com/office/drawing/2014/main" id="{FA530CD5-6C7E-1222-E040-5924F221BC84}"/>
                  </a:ext>
                </a:extLst>
              </p:cNvPr>
              <p:cNvSpPr/>
              <p:nvPr/>
            </p:nvSpPr>
            <p:spPr>
              <a:xfrm>
                <a:off x="2353990" y="2792670"/>
                <a:ext cx="12909" cy="3361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62" extrusionOk="0">
                    <a:moveTo>
                      <a:pt x="109" y="1"/>
                    </a:moveTo>
                    <a:cubicBezTo>
                      <a:pt x="76" y="90"/>
                      <a:pt x="43" y="152"/>
                      <a:pt x="27" y="228"/>
                    </a:cubicBezTo>
                    <a:cubicBezTo>
                      <a:pt x="10" y="297"/>
                      <a:pt x="0" y="367"/>
                      <a:pt x="7" y="436"/>
                    </a:cubicBezTo>
                    <a:cubicBezTo>
                      <a:pt x="10" y="509"/>
                      <a:pt x="23" y="578"/>
                      <a:pt x="46" y="647"/>
                    </a:cubicBezTo>
                    <a:cubicBezTo>
                      <a:pt x="73" y="716"/>
                      <a:pt x="109" y="789"/>
                      <a:pt x="175" y="861"/>
                    </a:cubicBezTo>
                    <a:cubicBezTo>
                      <a:pt x="241" y="789"/>
                      <a:pt x="274" y="716"/>
                      <a:pt x="297" y="644"/>
                    </a:cubicBezTo>
                    <a:cubicBezTo>
                      <a:pt x="324" y="568"/>
                      <a:pt x="330" y="495"/>
                      <a:pt x="327" y="420"/>
                    </a:cubicBezTo>
                    <a:cubicBezTo>
                      <a:pt x="324" y="347"/>
                      <a:pt x="310" y="271"/>
                      <a:pt x="277" y="199"/>
                    </a:cubicBezTo>
                    <a:cubicBezTo>
                      <a:pt x="244" y="129"/>
                      <a:pt x="198" y="47"/>
                      <a:pt x="10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2" name="Google Shape;5155;p68">
                <a:extLst>
                  <a:ext uri="{FF2B5EF4-FFF2-40B4-BE49-F238E27FC236}">
                    <a16:creationId xmlns:a16="http://schemas.microsoft.com/office/drawing/2014/main" id="{9C37CA2F-ACDE-D2E0-3E71-7D90E3AD311F}"/>
                  </a:ext>
                </a:extLst>
              </p:cNvPr>
              <p:cNvSpPr/>
              <p:nvPr/>
            </p:nvSpPr>
            <p:spPr>
              <a:xfrm>
                <a:off x="2475122" y="2770831"/>
                <a:ext cx="12519" cy="28821"/>
              </a:xfrm>
              <a:custGeom>
                <a:avLst/>
                <a:gdLst/>
                <a:ahLst/>
                <a:cxnLst/>
                <a:rect l="l" t="t" r="r" b="b"/>
                <a:pathLst>
                  <a:path w="321" h="739" extrusionOk="0">
                    <a:moveTo>
                      <a:pt x="83" y="0"/>
                    </a:moveTo>
                    <a:cubicBezTo>
                      <a:pt x="50" y="86"/>
                      <a:pt x="34" y="145"/>
                      <a:pt x="21" y="205"/>
                    </a:cubicBezTo>
                    <a:cubicBezTo>
                      <a:pt x="7" y="261"/>
                      <a:pt x="1" y="310"/>
                      <a:pt x="1" y="363"/>
                    </a:cubicBezTo>
                    <a:cubicBezTo>
                      <a:pt x="1" y="412"/>
                      <a:pt x="1" y="465"/>
                      <a:pt x="11" y="528"/>
                    </a:cubicBezTo>
                    <a:cubicBezTo>
                      <a:pt x="21" y="590"/>
                      <a:pt x="37" y="656"/>
                      <a:pt x="83" y="739"/>
                    </a:cubicBezTo>
                    <a:cubicBezTo>
                      <a:pt x="169" y="696"/>
                      <a:pt x="222" y="643"/>
                      <a:pt x="258" y="580"/>
                    </a:cubicBezTo>
                    <a:cubicBezTo>
                      <a:pt x="298" y="518"/>
                      <a:pt x="317" y="445"/>
                      <a:pt x="321" y="369"/>
                    </a:cubicBezTo>
                    <a:cubicBezTo>
                      <a:pt x="321" y="297"/>
                      <a:pt x="304" y="218"/>
                      <a:pt x="268" y="152"/>
                    </a:cubicBezTo>
                    <a:cubicBezTo>
                      <a:pt x="225" y="86"/>
                      <a:pt x="169" y="30"/>
                      <a:pt x="8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3" name="Google Shape;5156;p68">
                <a:extLst>
                  <a:ext uri="{FF2B5EF4-FFF2-40B4-BE49-F238E27FC236}">
                    <a16:creationId xmlns:a16="http://schemas.microsoft.com/office/drawing/2014/main" id="{520AFB2B-7BA9-4CEE-35C0-C5EAC90EF722}"/>
                  </a:ext>
                </a:extLst>
              </p:cNvPr>
              <p:cNvSpPr/>
              <p:nvPr/>
            </p:nvSpPr>
            <p:spPr>
              <a:xfrm>
                <a:off x="2481557" y="2838338"/>
                <a:ext cx="12519" cy="28860"/>
              </a:xfrm>
              <a:custGeom>
                <a:avLst/>
                <a:gdLst/>
                <a:ahLst/>
                <a:cxnLst/>
                <a:rect l="l" t="t" r="r" b="b"/>
                <a:pathLst>
                  <a:path w="321" h="740" extrusionOk="0">
                    <a:moveTo>
                      <a:pt x="83" y="0"/>
                    </a:moveTo>
                    <a:cubicBezTo>
                      <a:pt x="50" y="86"/>
                      <a:pt x="34" y="146"/>
                      <a:pt x="21" y="205"/>
                    </a:cubicBezTo>
                    <a:cubicBezTo>
                      <a:pt x="7" y="261"/>
                      <a:pt x="1" y="310"/>
                      <a:pt x="1" y="363"/>
                    </a:cubicBezTo>
                    <a:cubicBezTo>
                      <a:pt x="1" y="413"/>
                      <a:pt x="1" y="465"/>
                      <a:pt x="11" y="528"/>
                    </a:cubicBezTo>
                    <a:cubicBezTo>
                      <a:pt x="21" y="591"/>
                      <a:pt x="37" y="657"/>
                      <a:pt x="83" y="739"/>
                    </a:cubicBezTo>
                    <a:cubicBezTo>
                      <a:pt x="169" y="696"/>
                      <a:pt x="222" y="643"/>
                      <a:pt x="258" y="581"/>
                    </a:cubicBezTo>
                    <a:cubicBezTo>
                      <a:pt x="298" y="518"/>
                      <a:pt x="317" y="446"/>
                      <a:pt x="321" y="370"/>
                    </a:cubicBezTo>
                    <a:cubicBezTo>
                      <a:pt x="321" y="297"/>
                      <a:pt x="304" y="218"/>
                      <a:pt x="268" y="152"/>
                    </a:cubicBezTo>
                    <a:cubicBezTo>
                      <a:pt x="225" y="86"/>
                      <a:pt x="169" y="30"/>
                      <a:pt x="8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4" name="Google Shape;5157;p68">
                <a:extLst>
                  <a:ext uri="{FF2B5EF4-FFF2-40B4-BE49-F238E27FC236}">
                    <a16:creationId xmlns:a16="http://schemas.microsoft.com/office/drawing/2014/main" id="{97A23737-0AC5-359A-B4F3-DBF1C5158EB1}"/>
                  </a:ext>
                </a:extLst>
              </p:cNvPr>
              <p:cNvSpPr/>
              <p:nvPr/>
            </p:nvSpPr>
            <p:spPr>
              <a:xfrm>
                <a:off x="2235665" y="2900698"/>
                <a:ext cx="12636" cy="35412"/>
              </a:xfrm>
              <a:custGeom>
                <a:avLst/>
                <a:gdLst/>
                <a:ahLst/>
                <a:cxnLst/>
                <a:rect l="l" t="t" r="r" b="b"/>
                <a:pathLst>
                  <a:path w="324" h="908" extrusionOk="0">
                    <a:moveTo>
                      <a:pt x="162" y="1"/>
                    </a:moveTo>
                    <a:cubicBezTo>
                      <a:pt x="93" y="80"/>
                      <a:pt x="60" y="153"/>
                      <a:pt x="33" y="228"/>
                    </a:cubicBezTo>
                    <a:cubicBezTo>
                      <a:pt x="14" y="301"/>
                      <a:pt x="0" y="380"/>
                      <a:pt x="0" y="453"/>
                    </a:cubicBezTo>
                    <a:cubicBezTo>
                      <a:pt x="0" y="529"/>
                      <a:pt x="10" y="608"/>
                      <a:pt x="33" y="680"/>
                    </a:cubicBezTo>
                    <a:cubicBezTo>
                      <a:pt x="60" y="756"/>
                      <a:pt x="96" y="832"/>
                      <a:pt x="162" y="908"/>
                    </a:cubicBezTo>
                    <a:cubicBezTo>
                      <a:pt x="231" y="832"/>
                      <a:pt x="264" y="756"/>
                      <a:pt x="291" y="680"/>
                    </a:cubicBezTo>
                    <a:cubicBezTo>
                      <a:pt x="310" y="608"/>
                      <a:pt x="324" y="529"/>
                      <a:pt x="324" y="453"/>
                    </a:cubicBezTo>
                    <a:cubicBezTo>
                      <a:pt x="324" y="380"/>
                      <a:pt x="314" y="301"/>
                      <a:pt x="291" y="228"/>
                    </a:cubicBezTo>
                    <a:cubicBezTo>
                      <a:pt x="264" y="153"/>
                      <a:pt x="228" y="73"/>
                      <a:pt x="16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25" name="Google Shape;5158;p68">
              <a:extLst>
                <a:ext uri="{FF2B5EF4-FFF2-40B4-BE49-F238E27FC236}">
                  <a16:creationId xmlns:a16="http://schemas.microsoft.com/office/drawing/2014/main" id="{7CA04A2D-A430-A2AE-8FCF-7B70D44654EB}"/>
                </a:ext>
              </a:extLst>
            </p:cNvPr>
            <p:cNvSpPr/>
            <p:nvPr/>
          </p:nvSpPr>
          <p:spPr>
            <a:xfrm>
              <a:off x="2014562" y="2088016"/>
              <a:ext cx="73983" cy="101166"/>
            </a:xfrm>
            <a:custGeom>
              <a:avLst/>
              <a:gdLst/>
              <a:ahLst/>
              <a:cxnLst/>
              <a:rect l="l" t="t" r="r" b="b"/>
              <a:pathLst>
                <a:path w="1897" h="2594" extrusionOk="0">
                  <a:moveTo>
                    <a:pt x="1213" y="0"/>
                  </a:moveTo>
                  <a:cubicBezTo>
                    <a:pt x="969" y="0"/>
                    <a:pt x="735" y="147"/>
                    <a:pt x="644" y="391"/>
                  </a:cubicBezTo>
                  <a:lnTo>
                    <a:pt x="122" y="1710"/>
                  </a:lnTo>
                  <a:cubicBezTo>
                    <a:pt x="0" y="2027"/>
                    <a:pt x="146" y="2390"/>
                    <a:pt x="452" y="2535"/>
                  </a:cubicBezTo>
                  <a:cubicBezTo>
                    <a:pt x="539" y="2575"/>
                    <a:pt x="631" y="2593"/>
                    <a:pt x="720" y="2593"/>
                  </a:cubicBezTo>
                  <a:cubicBezTo>
                    <a:pt x="988" y="2593"/>
                    <a:pt x="1242" y="2427"/>
                    <a:pt x="1336" y="2156"/>
                  </a:cubicBezTo>
                  <a:lnTo>
                    <a:pt x="1794" y="813"/>
                  </a:lnTo>
                  <a:cubicBezTo>
                    <a:pt x="1897" y="510"/>
                    <a:pt x="1752" y="180"/>
                    <a:pt x="1458" y="52"/>
                  </a:cubicBezTo>
                  <a:cubicBezTo>
                    <a:pt x="1379" y="17"/>
                    <a:pt x="1295" y="0"/>
                    <a:pt x="1213" y="0"/>
                  </a:cubicBezTo>
                  <a:close/>
                </a:path>
              </a:pathLst>
            </a:custGeom>
            <a:solidFill>
              <a:srgbClr val="422C46">
                <a:alpha val="3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07776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" name="Google Shape;1332;p36"/>
          <p:cNvSpPr txBox="1">
            <a:spLocks noGrp="1"/>
          </p:cNvSpPr>
          <p:nvPr>
            <p:ph type="ctrTitle"/>
          </p:nvPr>
        </p:nvSpPr>
        <p:spPr>
          <a:xfrm>
            <a:off x="158109" y="724391"/>
            <a:ext cx="8129233" cy="116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600" dirty="0"/>
              <a:t>b) EL CONOCIMIENTO DE LAS RELACIONES SOCIALES ENTRE INDIVIDUOS</a:t>
            </a:r>
            <a:endParaRPr sz="3600" dirty="0"/>
          </a:p>
        </p:txBody>
      </p:sp>
      <p:sp>
        <p:nvSpPr>
          <p:cNvPr id="1333" name="Google Shape;1333;p36"/>
          <p:cNvSpPr txBox="1">
            <a:spLocks noGrp="1"/>
          </p:cNvSpPr>
          <p:nvPr>
            <p:ph type="subTitle" idx="1"/>
          </p:nvPr>
        </p:nvSpPr>
        <p:spPr>
          <a:xfrm>
            <a:off x="324305" y="2242548"/>
            <a:ext cx="5034478" cy="21271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8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primer problema atañe al conocimiento de los otros, en tanto que, a individuos, así como el conocimiento de nosotros mismos, en una tarea de psicólogo ingenuo que permite al individuo comprender a los otros como personas con una mente similar a la suya.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oogle Shape;4711;p68">
            <a:extLst>
              <a:ext uri="{FF2B5EF4-FFF2-40B4-BE49-F238E27FC236}">
                <a16:creationId xmlns:a16="http://schemas.microsoft.com/office/drawing/2014/main" id="{0399B35D-92AF-ECDB-6CF3-783A84FE580F}"/>
              </a:ext>
            </a:extLst>
          </p:cNvPr>
          <p:cNvGrpSpPr/>
          <p:nvPr/>
        </p:nvGrpSpPr>
        <p:grpSpPr>
          <a:xfrm>
            <a:off x="5504357" y="2186152"/>
            <a:ext cx="3167188" cy="2281991"/>
            <a:chOff x="6372737" y="1924531"/>
            <a:chExt cx="1966127" cy="1479089"/>
          </a:xfrm>
        </p:grpSpPr>
        <p:sp>
          <p:nvSpPr>
            <p:cNvPr id="3" name="Google Shape;4712;p68">
              <a:extLst>
                <a:ext uri="{FF2B5EF4-FFF2-40B4-BE49-F238E27FC236}">
                  <a16:creationId xmlns:a16="http://schemas.microsoft.com/office/drawing/2014/main" id="{42811640-A98F-1ED1-84F7-7FFC3C55C62F}"/>
                </a:ext>
              </a:extLst>
            </p:cNvPr>
            <p:cNvSpPr/>
            <p:nvPr/>
          </p:nvSpPr>
          <p:spPr>
            <a:xfrm>
              <a:off x="6796109" y="2888146"/>
              <a:ext cx="635926" cy="307829"/>
            </a:xfrm>
            <a:custGeom>
              <a:avLst/>
              <a:gdLst/>
              <a:ahLst/>
              <a:cxnLst/>
              <a:rect l="l" t="t" r="r" b="b"/>
              <a:pathLst>
                <a:path w="17634" h="8536" extrusionOk="0">
                  <a:moveTo>
                    <a:pt x="478" y="1"/>
                  </a:moveTo>
                  <a:cubicBezTo>
                    <a:pt x="461" y="1"/>
                    <a:pt x="445" y="4"/>
                    <a:pt x="429" y="10"/>
                  </a:cubicBezTo>
                  <a:cubicBezTo>
                    <a:pt x="0" y="192"/>
                    <a:pt x="696" y="5056"/>
                    <a:pt x="1016" y="5231"/>
                  </a:cubicBezTo>
                  <a:cubicBezTo>
                    <a:pt x="1339" y="5409"/>
                    <a:pt x="16270" y="8535"/>
                    <a:pt x="16969" y="8535"/>
                  </a:cubicBezTo>
                  <a:cubicBezTo>
                    <a:pt x="16970" y="8535"/>
                    <a:pt x="16970" y="8535"/>
                    <a:pt x="16971" y="8535"/>
                  </a:cubicBezTo>
                  <a:cubicBezTo>
                    <a:pt x="17634" y="8529"/>
                    <a:pt x="15197" y="2441"/>
                    <a:pt x="13587" y="1824"/>
                  </a:cubicBezTo>
                  <a:cubicBezTo>
                    <a:pt x="13524" y="1800"/>
                    <a:pt x="13333" y="1789"/>
                    <a:pt x="13043" y="1789"/>
                  </a:cubicBezTo>
                  <a:cubicBezTo>
                    <a:pt x="10914" y="1789"/>
                    <a:pt x="3461" y="2364"/>
                    <a:pt x="2349" y="2364"/>
                  </a:cubicBezTo>
                  <a:cubicBezTo>
                    <a:pt x="2272" y="2364"/>
                    <a:pt x="2226" y="2361"/>
                    <a:pt x="2213" y="2355"/>
                  </a:cubicBezTo>
                  <a:cubicBezTo>
                    <a:pt x="2004" y="2250"/>
                    <a:pt x="939" y="1"/>
                    <a:pt x="4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4713;p68">
              <a:extLst>
                <a:ext uri="{FF2B5EF4-FFF2-40B4-BE49-F238E27FC236}">
                  <a16:creationId xmlns:a16="http://schemas.microsoft.com/office/drawing/2014/main" id="{1B758337-DD9E-ADD7-5C63-339B9CE5F1A3}"/>
                </a:ext>
              </a:extLst>
            </p:cNvPr>
            <p:cNvSpPr/>
            <p:nvPr/>
          </p:nvSpPr>
          <p:spPr>
            <a:xfrm>
              <a:off x="6753952" y="2880969"/>
              <a:ext cx="153157" cy="209487"/>
            </a:xfrm>
            <a:custGeom>
              <a:avLst/>
              <a:gdLst/>
              <a:ahLst/>
              <a:cxnLst/>
              <a:rect l="l" t="t" r="r" b="b"/>
              <a:pathLst>
                <a:path w="4247" h="5809" extrusionOk="0">
                  <a:moveTo>
                    <a:pt x="179" y="1"/>
                  </a:moveTo>
                  <a:cubicBezTo>
                    <a:pt x="67" y="1"/>
                    <a:pt x="0" y="59"/>
                    <a:pt x="2" y="200"/>
                  </a:cubicBezTo>
                  <a:cubicBezTo>
                    <a:pt x="9" y="1033"/>
                    <a:pt x="1672" y="5809"/>
                    <a:pt x="2144" y="5809"/>
                  </a:cubicBezTo>
                  <a:cubicBezTo>
                    <a:pt x="2150" y="5809"/>
                    <a:pt x="2156" y="5808"/>
                    <a:pt x="2162" y="5806"/>
                  </a:cubicBezTo>
                  <a:cubicBezTo>
                    <a:pt x="2228" y="5786"/>
                    <a:pt x="2601" y="5664"/>
                    <a:pt x="3184" y="5479"/>
                  </a:cubicBezTo>
                  <a:cubicBezTo>
                    <a:pt x="3570" y="5351"/>
                    <a:pt x="3775" y="4922"/>
                    <a:pt x="3620" y="4543"/>
                  </a:cubicBezTo>
                  <a:lnTo>
                    <a:pt x="2993" y="3006"/>
                  </a:lnTo>
                  <a:lnTo>
                    <a:pt x="3682" y="2990"/>
                  </a:lnTo>
                  <a:cubicBezTo>
                    <a:pt x="4012" y="2983"/>
                    <a:pt x="4246" y="2666"/>
                    <a:pt x="4161" y="2343"/>
                  </a:cubicBezTo>
                  <a:lnTo>
                    <a:pt x="3897" y="1384"/>
                  </a:lnTo>
                  <a:cubicBezTo>
                    <a:pt x="3833" y="1152"/>
                    <a:pt x="3626" y="1007"/>
                    <a:pt x="3405" y="1007"/>
                  </a:cubicBezTo>
                  <a:cubicBezTo>
                    <a:pt x="3327" y="1007"/>
                    <a:pt x="3247" y="1025"/>
                    <a:pt x="3171" y="1064"/>
                  </a:cubicBezTo>
                  <a:cubicBezTo>
                    <a:pt x="2888" y="1209"/>
                    <a:pt x="2607" y="1360"/>
                    <a:pt x="2449" y="1476"/>
                  </a:cubicBezTo>
                  <a:cubicBezTo>
                    <a:pt x="2449" y="1476"/>
                    <a:pt x="740" y="1"/>
                    <a:pt x="1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4714;p68">
              <a:extLst>
                <a:ext uri="{FF2B5EF4-FFF2-40B4-BE49-F238E27FC236}">
                  <a16:creationId xmlns:a16="http://schemas.microsoft.com/office/drawing/2014/main" id="{2CC4D03C-1C08-8242-E92A-253BB49FCA96}"/>
                </a:ext>
              </a:extLst>
            </p:cNvPr>
            <p:cNvSpPr/>
            <p:nvPr/>
          </p:nvSpPr>
          <p:spPr>
            <a:xfrm>
              <a:off x="6748290" y="2882809"/>
              <a:ext cx="91959" cy="209415"/>
            </a:xfrm>
            <a:custGeom>
              <a:avLst/>
              <a:gdLst/>
              <a:ahLst/>
              <a:cxnLst/>
              <a:rect l="l" t="t" r="r" b="b"/>
              <a:pathLst>
                <a:path w="2550" h="5807" extrusionOk="0">
                  <a:moveTo>
                    <a:pt x="185" y="0"/>
                  </a:moveTo>
                  <a:cubicBezTo>
                    <a:pt x="69" y="0"/>
                    <a:pt x="1" y="54"/>
                    <a:pt x="1" y="198"/>
                  </a:cubicBezTo>
                  <a:cubicBezTo>
                    <a:pt x="11" y="1031"/>
                    <a:pt x="1671" y="5807"/>
                    <a:pt x="2142" y="5807"/>
                  </a:cubicBezTo>
                  <a:cubicBezTo>
                    <a:pt x="2149" y="5807"/>
                    <a:pt x="2155" y="5806"/>
                    <a:pt x="2161" y="5804"/>
                  </a:cubicBezTo>
                  <a:cubicBezTo>
                    <a:pt x="2200" y="5791"/>
                    <a:pt x="2336" y="5752"/>
                    <a:pt x="2550" y="5682"/>
                  </a:cubicBezTo>
                  <a:cubicBezTo>
                    <a:pt x="1409" y="4053"/>
                    <a:pt x="584" y="1431"/>
                    <a:pt x="195" y="0"/>
                  </a:cubicBezTo>
                  <a:cubicBezTo>
                    <a:pt x="192" y="0"/>
                    <a:pt x="188" y="0"/>
                    <a:pt x="185" y="0"/>
                  </a:cubicBezTo>
                  <a:close/>
                </a:path>
              </a:pathLst>
            </a:custGeom>
            <a:solidFill>
              <a:srgbClr val="F0E8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4715;p68">
              <a:extLst>
                <a:ext uri="{FF2B5EF4-FFF2-40B4-BE49-F238E27FC236}">
                  <a16:creationId xmlns:a16="http://schemas.microsoft.com/office/drawing/2014/main" id="{7BD4AB5A-093C-B7AE-52CE-91952B4CC28E}"/>
                </a:ext>
              </a:extLst>
            </p:cNvPr>
            <p:cNvSpPr/>
            <p:nvPr/>
          </p:nvSpPr>
          <p:spPr>
            <a:xfrm>
              <a:off x="6825500" y="2909206"/>
              <a:ext cx="14173" cy="38551"/>
            </a:xfrm>
            <a:custGeom>
              <a:avLst/>
              <a:gdLst/>
              <a:ahLst/>
              <a:cxnLst/>
              <a:rect l="l" t="t" r="r" b="b"/>
              <a:pathLst>
                <a:path w="393" h="1069" extrusionOk="0">
                  <a:moveTo>
                    <a:pt x="132" y="0"/>
                  </a:moveTo>
                  <a:cubicBezTo>
                    <a:pt x="125" y="0"/>
                    <a:pt x="119" y="1"/>
                    <a:pt x="112" y="4"/>
                  </a:cubicBezTo>
                  <a:cubicBezTo>
                    <a:pt x="79" y="10"/>
                    <a:pt x="66" y="43"/>
                    <a:pt x="76" y="73"/>
                  </a:cubicBezTo>
                  <a:cubicBezTo>
                    <a:pt x="76" y="76"/>
                    <a:pt x="264" y="647"/>
                    <a:pt x="17" y="980"/>
                  </a:cubicBezTo>
                  <a:cubicBezTo>
                    <a:pt x="0" y="1003"/>
                    <a:pt x="3" y="1036"/>
                    <a:pt x="30" y="1059"/>
                  </a:cubicBezTo>
                  <a:cubicBezTo>
                    <a:pt x="36" y="1066"/>
                    <a:pt x="49" y="1069"/>
                    <a:pt x="63" y="1069"/>
                  </a:cubicBezTo>
                  <a:cubicBezTo>
                    <a:pt x="82" y="1069"/>
                    <a:pt x="99" y="1062"/>
                    <a:pt x="109" y="1049"/>
                  </a:cubicBezTo>
                  <a:cubicBezTo>
                    <a:pt x="392" y="666"/>
                    <a:pt x="191" y="63"/>
                    <a:pt x="181" y="40"/>
                  </a:cubicBezTo>
                  <a:cubicBezTo>
                    <a:pt x="176" y="14"/>
                    <a:pt x="155" y="0"/>
                    <a:pt x="132" y="0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716;p68">
              <a:extLst>
                <a:ext uri="{FF2B5EF4-FFF2-40B4-BE49-F238E27FC236}">
                  <a16:creationId xmlns:a16="http://schemas.microsoft.com/office/drawing/2014/main" id="{C0DAE17F-85D7-B927-6035-98AE50723113}"/>
                </a:ext>
              </a:extLst>
            </p:cNvPr>
            <p:cNvSpPr/>
            <p:nvPr/>
          </p:nvSpPr>
          <p:spPr>
            <a:xfrm>
              <a:off x="6806207" y="2898928"/>
              <a:ext cx="14064" cy="38623"/>
            </a:xfrm>
            <a:custGeom>
              <a:avLst/>
              <a:gdLst/>
              <a:ahLst/>
              <a:cxnLst/>
              <a:rect l="l" t="t" r="r" b="b"/>
              <a:pathLst>
                <a:path w="390" h="1071" extrusionOk="0">
                  <a:moveTo>
                    <a:pt x="125" y="0"/>
                  </a:moveTo>
                  <a:cubicBezTo>
                    <a:pt x="120" y="0"/>
                    <a:pt x="115" y="1"/>
                    <a:pt x="110" y="2"/>
                  </a:cubicBezTo>
                  <a:cubicBezTo>
                    <a:pt x="77" y="12"/>
                    <a:pt x="67" y="45"/>
                    <a:pt x="73" y="74"/>
                  </a:cubicBezTo>
                  <a:cubicBezTo>
                    <a:pt x="73" y="78"/>
                    <a:pt x="265" y="645"/>
                    <a:pt x="17" y="981"/>
                  </a:cubicBezTo>
                  <a:cubicBezTo>
                    <a:pt x="1" y="1004"/>
                    <a:pt x="4" y="1037"/>
                    <a:pt x="27" y="1057"/>
                  </a:cubicBezTo>
                  <a:cubicBezTo>
                    <a:pt x="37" y="1067"/>
                    <a:pt x="50" y="1070"/>
                    <a:pt x="60" y="1070"/>
                  </a:cubicBezTo>
                  <a:cubicBezTo>
                    <a:pt x="77" y="1070"/>
                    <a:pt x="93" y="1060"/>
                    <a:pt x="106" y="1050"/>
                  </a:cubicBezTo>
                  <a:cubicBezTo>
                    <a:pt x="390" y="668"/>
                    <a:pt x="189" y="64"/>
                    <a:pt x="182" y="41"/>
                  </a:cubicBezTo>
                  <a:cubicBezTo>
                    <a:pt x="174" y="14"/>
                    <a:pt x="150" y="0"/>
                    <a:pt x="125" y="0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4717;p68">
              <a:extLst>
                <a:ext uri="{FF2B5EF4-FFF2-40B4-BE49-F238E27FC236}">
                  <a16:creationId xmlns:a16="http://schemas.microsoft.com/office/drawing/2014/main" id="{8065D3B5-9746-09C0-0D54-3433E04FBB4A}"/>
                </a:ext>
              </a:extLst>
            </p:cNvPr>
            <p:cNvSpPr/>
            <p:nvPr/>
          </p:nvSpPr>
          <p:spPr>
            <a:xfrm>
              <a:off x="6786589" y="2887785"/>
              <a:ext cx="14064" cy="38587"/>
            </a:xfrm>
            <a:custGeom>
              <a:avLst/>
              <a:gdLst/>
              <a:ahLst/>
              <a:cxnLst/>
              <a:rect l="l" t="t" r="r" b="b"/>
              <a:pathLst>
                <a:path w="390" h="1070" extrusionOk="0">
                  <a:moveTo>
                    <a:pt x="129" y="1"/>
                  </a:moveTo>
                  <a:cubicBezTo>
                    <a:pt x="123" y="1"/>
                    <a:pt x="116" y="2"/>
                    <a:pt x="109" y="4"/>
                  </a:cubicBezTo>
                  <a:cubicBezTo>
                    <a:pt x="76" y="11"/>
                    <a:pt x="67" y="44"/>
                    <a:pt x="73" y="73"/>
                  </a:cubicBezTo>
                  <a:cubicBezTo>
                    <a:pt x="73" y="77"/>
                    <a:pt x="264" y="647"/>
                    <a:pt x="17" y="980"/>
                  </a:cubicBezTo>
                  <a:cubicBezTo>
                    <a:pt x="1" y="1003"/>
                    <a:pt x="4" y="1043"/>
                    <a:pt x="27" y="1059"/>
                  </a:cubicBezTo>
                  <a:cubicBezTo>
                    <a:pt x="37" y="1066"/>
                    <a:pt x="50" y="1069"/>
                    <a:pt x="60" y="1069"/>
                  </a:cubicBezTo>
                  <a:cubicBezTo>
                    <a:pt x="76" y="1069"/>
                    <a:pt x="93" y="1063"/>
                    <a:pt x="106" y="1049"/>
                  </a:cubicBezTo>
                  <a:cubicBezTo>
                    <a:pt x="390" y="667"/>
                    <a:pt x="189" y="63"/>
                    <a:pt x="182" y="40"/>
                  </a:cubicBezTo>
                  <a:cubicBezTo>
                    <a:pt x="174" y="14"/>
                    <a:pt x="152" y="1"/>
                    <a:pt x="129" y="1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718;p68">
              <a:extLst>
                <a:ext uri="{FF2B5EF4-FFF2-40B4-BE49-F238E27FC236}">
                  <a16:creationId xmlns:a16="http://schemas.microsoft.com/office/drawing/2014/main" id="{4FA5461B-A4F2-8931-EC74-03C903D3AEEB}"/>
                </a:ext>
              </a:extLst>
            </p:cNvPr>
            <p:cNvSpPr/>
            <p:nvPr/>
          </p:nvSpPr>
          <p:spPr>
            <a:xfrm>
              <a:off x="6372737" y="3233152"/>
              <a:ext cx="1966127" cy="170467"/>
            </a:xfrm>
            <a:custGeom>
              <a:avLst/>
              <a:gdLst/>
              <a:ahLst/>
              <a:cxnLst/>
              <a:rect l="l" t="t" r="r" b="b"/>
              <a:pathLst>
                <a:path w="54520" h="4727" extrusionOk="0">
                  <a:moveTo>
                    <a:pt x="14646" y="1"/>
                  </a:moveTo>
                  <a:cubicBezTo>
                    <a:pt x="6553" y="1"/>
                    <a:pt x="0" y="1062"/>
                    <a:pt x="0" y="2365"/>
                  </a:cubicBezTo>
                  <a:cubicBezTo>
                    <a:pt x="0" y="3671"/>
                    <a:pt x="6556" y="4726"/>
                    <a:pt x="14646" y="4726"/>
                  </a:cubicBezTo>
                  <a:cubicBezTo>
                    <a:pt x="20018" y="4726"/>
                    <a:pt x="24711" y="4261"/>
                    <a:pt x="27260" y="3562"/>
                  </a:cubicBezTo>
                  <a:cubicBezTo>
                    <a:pt x="29806" y="4261"/>
                    <a:pt x="34502" y="4726"/>
                    <a:pt x="39874" y="4726"/>
                  </a:cubicBezTo>
                  <a:cubicBezTo>
                    <a:pt x="47967" y="4726"/>
                    <a:pt x="54520" y="3668"/>
                    <a:pt x="54520" y="2365"/>
                  </a:cubicBezTo>
                  <a:cubicBezTo>
                    <a:pt x="54520" y="1062"/>
                    <a:pt x="47967" y="7"/>
                    <a:pt x="39874" y="1"/>
                  </a:cubicBezTo>
                  <a:cubicBezTo>
                    <a:pt x="34502" y="1"/>
                    <a:pt x="29806" y="469"/>
                    <a:pt x="27260" y="1165"/>
                  </a:cubicBezTo>
                  <a:cubicBezTo>
                    <a:pt x="24711" y="469"/>
                    <a:pt x="20018" y="1"/>
                    <a:pt x="14646" y="1"/>
                  </a:cubicBezTo>
                  <a:close/>
                </a:path>
              </a:pathLst>
            </a:custGeom>
            <a:solidFill>
              <a:srgbClr val="422C46">
                <a:alpha val="129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719;p68">
              <a:extLst>
                <a:ext uri="{FF2B5EF4-FFF2-40B4-BE49-F238E27FC236}">
                  <a16:creationId xmlns:a16="http://schemas.microsoft.com/office/drawing/2014/main" id="{C631BCB9-4298-F7E0-F3EB-42083BCFFBBC}"/>
                </a:ext>
              </a:extLst>
            </p:cNvPr>
            <p:cNvSpPr/>
            <p:nvPr/>
          </p:nvSpPr>
          <p:spPr>
            <a:xfrm>
              <a:off x="7285619" y="2095537"/>
              <a:ext cx="763407" cy="803328"/>
            </a:xfrm>
            <a:custGeom>
              <a:avLst/>
              <a:gdLst/>
              <a:ahLst/>
              <a:cxnLst/>
              <a:rect l="l" t="t" r="r" b="b"/>
              <a:pathLst>
                <a:path w="21169" h="22276" extrusionOk="0">
                  <a:moveTo>
                    <a:pt x="11212" y="1"/>
                  </a:moveTo>
                  <a:cubicBezTo>
                    <a:pt x="8524" y="1"/>
                    <a:pt x="4887" y="984"/>
                    <a:pt x="3127" y="5570"/>
                  </a:cubicBezTo>
                  <a:cubicBezTo>
                    <a:pt x="1108" y="10833"/>
                    <a:pt x="0" y="16640"/>
                    <a:pt x="472" y="17478"/>
                  </a:cubicBezTo>
                  <a:cubicBezTo>
                    <a:pt x="943" y="18316"/>
                    <a:pt x="5300" y="21689"/>
                    <a:pt x="9864" y="22204"/>
                  </a:cubicBezTo>
                  <a:cubicBezTo>
                    <a:pt x="10299" y="22253"/>
                    <a:pt x="10726" y="22275"/>
                    <a:pt x="11145" y="22275"/>
                  </a:cubicBezTo>
                  <a:cubicBezTo>
                    <a:pt x="15124" y="22275"/>
                    <a:pt x="18281" y="20242"/>
                    <a:pt x="18567" y="19308"/>
                  </a:cubicBezTo>
                  <a:cubicBezTo>
                    <a:pt x="18887" y="18273"/>
                    <a:pt x="21169" y="6176"/>
                    <a:pt x="18491" y="2654"/>
                  </a:cubicBezTo>
                  <a:cubicBezTo>
                    <a:pt x="17597" y="1477"/>
                    <a:pt x="15629" y="597"/>
                    <a:pt x="13126" y="165"/>
                  </a:cubicBezTo>
                  <a:cubicBezTo>
                    <a:pt x="12594" y="73"/>
                    <a:pt x="11937" y="1"/>
                    <a:pt x="1121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4720;p68">
              <a:extLst>
                <a:ext uri="{FF2B5EF4-FFF2-40B4-BE49-F238E27FC236}">
                  <a16:creationId xmlns:a16="http://schemas.microsoft.com/office/drawing/2014/main" id="{A24BD79A-DE8C-2331-EC10-5DC569C1F145}"/>
                </a:ext>
              </a:extLst>
            </p:cNvPr>
            <p:cNvSpPr/>
            <p:nvPr/>
          </p:nvSpPr>
          <p:spPr>
            <a:xfrm>
              <a:off x="7652049" y="2756411"/>
              <a:ext cx="282946" cy="194882"/>
            </a:xfrm>
            <a:custGeom>
              <a:avLst/>
              <a:gdLst/>
              <a:ahLst/>
              <a:cxnLst/>
              <a:rect l="l" t="t" r="r" b="b"/>
              <a:pathLst>
                <a:path w="7846" h="5404" extrusionOk="0">
                  <a:moveTo>
                    <a:pt x="1539" y="0"/>
                  </a:moveTo>
                  <a:cubicBezTo>
                    <a:pt x="785" y="0"/>
                    <a:pt x="1" y="667"/>
                    <a:pt x="290" y="1780"/>
                  </a:cubicBezTo>
                  <a:cubicBezTo>
                    <a:pt x="630" y="3129"/>
                    <a:pt x="2295" y="5213"/>
                    <a:pt x="3660" y="5392"/>
                  </a:cubicBezTo>
                  <a:cubicBezTo>
                    <a:pt x="3725" y="5400"/>
                    <a:pt x="3790" y="5404"/>
                    <a:pt x="3855" y="5404"/>
                  </a:cubicBezTo>
                  <a:cubicBezTo>
                    <a:pt x="4556" y="5404"/>
                    <a:pt x="5241" y="4935"/>
                    <a:pt x="5751" y="4485"/>
                  </a:cubicBezTo>
                  <a:cubicBezTo>
                    <a:pt x="6183" y="4102"/>
                    <a:pt x="6490" y="3736"/>
                    <a:pt x="6566" y="3683"/>
                  </a:cubicBezTo>
                  <a:cubicBezTo>
                    <a:pt x="6747" y="3565"/>
                    <a:pt x="7615" y="2727"/>
                    <a:pt x="7502" y="2387"/>
                  </a:cubicBezTo>
                  <a:cubicBezTo>
                    <a:pt x="7390" y="2051"/>
                    <a:pt x="7845" y="1576"/>
                    <a:pt x="7845" y="1576"/>
                  </a:cubicBezTo>
                  <a:lnTo>
                    <a:pt x="7845" y="1576"/>
                  </a:lnTo>
                  <a:cubicBezTo>
                    <a:pt x="7845" y="1576"/>
                    <a:pt x="6612" y="1649"/>
                    <a:pt x="6253" y="1771"/>
                  </a:cubicBezTo>
                  <a:cubicBezTo>
                    <a:pt x="6038" y="1840"/>
                    <a:pt x="5438" y="2219"/>
                    <a:pt x="4930" y="2519"/>
                  </a:cubicBezTo>
                  <a:cubicBezTo>
                    <a:pt x="4577" y="2727"/>
                    <a:pt x="4271" y="2895"/>
                    <a:pt x="4172" y="2895"/>
                  </a:cubicBezTo>
                  <a:cubicBezTo>
                    <a:pt x="3822" y="2895"/>
                    <a:pt x="2836" y="435"/>
                    <a:pt x="1995" y="89"/>
                  </a:cubicBezTo>
                  <a:cubicBezTo>
                    <a:pt x="1851" y="29"/>
                    <a:pt x="1695" y="0"/>
                    <a:pt x="1539" y="0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4721;p68">
              <a:extLst>
                <a:ext uri="{FF2B5EF4-FFF2-40B4-BE49-F238E27FC236}">
                  <a16:creationId xmlns:a16="http://schemas.microsoft.com/office/drawing/2014/main" id="{FD5F306F-0452-C975-0C2A-F35AC8861FC3}"/>
                </a:ext>
              </a:extLst>
            </p:cNvPr>
            <p:cNvSpPr/>
            <p:nvPr/>
          </p:nvSpPr>
          <p:spPr>
            <a:xfrm>
              <a:off x="7849310" y="2761856"/>
              <a:ext cx="323300" cy="221424"/>
            </a:xfrm>
            <a:custGeom>
              <a:avLst/>
              <a:gdLst/>
              <a:ahLst/>
              <a:cxnLst/>
              <a:rect l="l" t="t" r="r" b="b"/>
              <a:pathLst>
                <a:path w="8965" h="6140" extrusionOk="0">
                  <a:moveTo>
                    <a:pt x="3841" y="1"/>
                  </a:moveTo>
                  <a:cubicBezTo>
                    <a:pt x="3772" y="1"/>
                    <a:pt x="3703" y="26"/>
                    <a:pt x="3648" y="73"/>
                  </a:cubicBezTo>
                  <a:lnTo>
                    <a:pt x="163" y="3074"/>
                  </a:lnTo>
                  <a:cubicBezTo>
                    <a:pt x="1" y="3209"/>
                    <a:pt x="31" y="3460"/>
                    <a:pt x="212" y="3562"/>
                  </a:cubicBezTo>
                  <a:lnTo>
                    <a:pt x="4961" y="6105"/>
                  </a:lnTo>
                  <a:cubicBezTo>
                    <a:pt x="5005" y="6128"/>
                    <a:pt x="5054" y="6140"/>
                    <a:pt x="5103" y="6140"/>
                  </a:cubicBezTo>
                  <a:cubicBezTo>
                    <a:pt x="5172" y="6140"/>
                    <a:pt x="5240" y="6116"/>
                    <a:pt x="5294" y="6068"/>
                  </a:cubicBezTo>
                  <a:lnTo>
                    <a:pt x="8809" y="3011"/>
                  </a:lnTo>
                  <a:cubicBezTo>
                    <a:pt x="8964" y="2876"/>
                    <a:pt x="8938" y="2625"/>
                    <a:pt x="8750" y="2526"/>
                  </a:cubicBezTo>
                  <a:lnTo>
                    <a:pt x="3978" y="37"/>
                  </a:lnTo>
                  <a:cubicBezTo>
                    <a:pt x="3935" y="13"/>
                    <a:pt x="3888" y="1"/>
                    <a:pt x="38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722;p68">
              <a:extLst>
                <a:ext uri="{FF2B5EF4-FFF2-40B4-BE49-F238E27FC236}">
                  <a16:creationId xmlns:a16="http://schemas.microsoft.com/office/drawing/2014/main" id="{AA5C6E66-2D35-F12E-1B85-F6985FAF9E9D}"/>
                </a:ext>
              </a:extLst>
            </p:cNvPr>
            <p:cNvSpPr/>
            <p:nvPr/>
          </p:nvSpPr>
          <p:spPr>
            <a:xfrm>
              <a:off x="7877619" y="2779094"/>
              <a:ext cx="266322" cy="183234"/>
            </a:xfrm>
            <a:custGeom>
              <a:avLst/>
              <a:gdLst/>
              <a:ahLst/>
              <a:cxnLst/>
              <a:rect l="l" t="t" r="r" b="b"/>
              <a:pathLst>
                <a:path w="7385" h="5081" extrusionOk="0">
                  <a:moveTo>
                    <a:pt x="3134" y="1"/>
                  </a:moveTo>
                  <a:cubicBezTo>
                    <a:pt x="3077" y="1"/>
                    <a:pt x="3021" y="20"/>
                    <a:pt x="2975" y="60"/>
                  </a:cubicBezTo>
                  <a:lnTo>
                    <a:pt x="2530" y="446"/>
                  </a:lnTo>
                  <a:lnTo>
                    <a:pt x="1050" y="1719"/>
                  </a:lnTo>
                  <a:lnTo>
                    <a:pt x="106" y="2530"/>
                  </a:lnTo>
                  <a:cubicBezTo>
                    <a:pt x="27" y="2599"/>
                    <a:pt x="1" y="2705"/>
                    <a:pt x="34" y="2794"/>
                  </a:cubicBezTo>
                  <a:cubicBezTo>
                    <a:pt x="57" y="2853"/>
                    <a:pt x="93" y="2903"/>
                    <a:pt x="149" y="2929"/>
                  </a:cubicBezTo>
                  <a:lnTo>
                    <a:pt x="423" y="3074"/>
                  </a:lnTo>
                  <a:lnTo>
                    <a:pt x="842" y="3302"/>
                  </a:lnTo>
                  <a:lnTo>
                    <a:pt x="984" y="3374"/>
                  </a:lnTo>
                  <a:lnTo>
                    <a:pt x="2464" y="4176"/>
                  </a:lnTo>
                  <a:lnTo>
                    <a:pt x="2946" y="4429"/>
                  </a:lnTo>
                  <a:lnTo>
                    <a:pt x="4120" y="5053"/>
                  </a:lnTo>
                  <a:cubicBezTo>
                    <a:pt x="4157" y="5071"/>
                    <a:pt x="4195" y="5080"/>
                    <a:pt x="4234" y="5080"/>
                  </a:cubicBezTo>
                  <a:cubicBezTo>
                    <a:pt x="4292" y="5080"/>
                    <a:pt x="4349" y="5059"/>
                    <a:pt x="4397" y="5020"/>
                  </a:cubicBezTo>
                  <a:lnTo>
                    <a:pt x="5403" y="4146"/>
                  </a:lnTo>
                  <a:lnTo>
                    <a:pt x="5953" y="3668"/>
                  </a:lnTo>
                  <a:lnTo>
                    <a:pt x="7292" y="2510"/>
                  </a:lnTo>
                  <a:cubicBezTo>
                    <a:pt x="7365" y="2444"/>
                    <a:pt x="7385" y="2345"/>
                    <a:pt x="7355" y="2253"/>
                  </a:cubicBezTo>
                  <a:cubicBezTo>
                    <a:pt x="7348" y="2220"/>
                    <a:pt x="7332" y="2187"/>
                    <a:pt x="7306" y="2161"/>
                  </a:cubicBezTo>
                  <a:cubicBezTo>
                    <a:pt x="7286" y="2137"/>
                    <a:pt x="7266" y="2121"/>
                    <a:pt x="7236" y="2105"/>
                  </a:cubicBezTo>
                  <a:lnTo>
                    <a:pt x="6903" y="1933"/>
                  </a:lnTo>
                  <a:lnTo>
                    <a:pt x="6412" y="1672"/>
                  </a:lnTo>
                  <a:lnTo>
                    <a:pt x="4908" y="894"/>
                  </a:lnTo>
                  <a:lnTo>
                    <a:pt x="3605" y="215"/>
                  </a:lnTo>
                  <a:lnTo>
                    <a:pt x="3246" y="27"/>
                  </a:lnTo>
                  <a:cubicBezTo>
                    <a:pt x="3210" y="10"/>
                    <a:pt x="3172" y="1"/>
                    <a:pt x="31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723;p68">
              <a:extLst>
                <a:ext uri="{FF2B5EF4-FFF2-40B4-BE49-F238E27FC236}">
                  <a16:creationId xmlns:a16="http://schemas.microsoft.com/office/drawing/2014/main" id="{448842B3-45D7-D923-00F6-A3BE243703A5}"/>
                </a:ext>
              </a:extLst>
            </p:cNvPr>
            <p:cNvSpPr/>
            <p:nvPr/>
          </p:nvSpPr>
          <p:spPr>
            <a:xfrm>
              <a:off x="7949781" y="2803732"/>
              <a:ext cx="54202" cy="56294"/>
            </a:xfrm>
            <a:custGeom>
              <a:avLst/>
              <a:gdLst/>
              <a:ahLst/>
              <a:cxnLst/>
              <a:rect l="l" t="t" r="r" b="b"/>
              <a:pathLst>
                <a:path w="1503" h="1561" extrusionOk="0">
                  <a:moveTo>
                    <a:pt x="790" y="325"/>
                  </a:moveTo>
                  <a:cubicBezTo>
                    <a:pt x="882" y="325"/>
                    <a:pt x="976" y="337"/>
                    <a:pt x="1059" y="354"/>
                  </a:cubicBezTo>
                  <a:cubicBezTo>
                    <a:pt x="930" y="562"/>
                    <a:pt x="779" y="773"/>
                    <a:pt x="581" y="865"/>
                  </a:cubicBezTo>
                  <a:cubicBezTo>
                    <a:pt x="530" y="889"/>
                    <a:pt x="478" y="902"/>
                    <a:pt x="431" y="902"/>
                  </a:cubicBezTo>
                  <a:cubicBezTo>
                    <a:pt x="326" y="902"/>
                    <a:pt x="246" y="836"/>
                    <a:pt x="258" y="684"/>
                  </a:cubicBezTo>
                  <a:cubicBezTo>
                    <a:pt x="268" y="585"/>
                    <a:pt x="340" y="482"/>
                    <a:pt x="423" y="420"/>
                  </a:cubicBezTo>
                  <a:cubicBezTo>
                    <a:pt x="517" y="351"/>
                    <a:pt x="652" y="325"/>
                    <a:pt x="790" y="325"/>
                  </a:cubicBezTo>
                  <a:close/>
                  <a:moveTo>
                    <a:pt x="1301" y="1"/>
                  </a:moveTo>
                  <a:cubicBezTo>
                    <a:pt x="1279" y="1"/>
                    <a:pt x="1257" y="10"/>
                    <a:pt x="1244" y="34"/>
                  </a:cubicBezTo>
                  <a:cubicBezTo>
                    <a:pt x="1201" y="103"/>
                    <a:pt x="1158" y="186"/>
                    <a:pt x="1112" y="268"/>
                  </a:cubicBezTo>
                  <a:cubicBezTo>
                    <a:pt x="1007" y="223"/>
                    <a:pt x="880" y="199"/>
                    <a:pt x="754" y="199"/>
                  </a:cubicBezTo>
                  <a:cubicBezTo>
                    <a:pt x="600" y="199"/>
                    <a:pt x="449" y="235"/>
                    <a:pt x="340" y="314"/>
                  </a:cubicBezTo>
                  <a:cubicBezTo>
                    <a:pt x="113" y="476"/>
                    <a:pt x="0" y="746"/>
                    <a:pt x="103" y="957"/>
                  </a:cubicBezTo>
                  <a:cubicBezTo>
                    <a:pt x="156" y="1077"/>
                    <a:pt x="256" y="1120"/>
                    <a:pt x="364" y="1120"/>
                  </a:cubicBezTo>
                  <a:cubicBezTo>
                    <a:pt x="477" y="1120"/>
                    <a:pt x="600" y="1072"/>
                    <a:pt x="690" y="1013"/>
                  </a:cubicBezTo>
                  <a:cubicBezTo>
                    <a:pt x="756" y="974"/>
                    <a:pt x="815" y="924"/>
                    <a:pt x="871" y="872"/>
                  </a:cubicBezTo>
                  <a:lnTo>
                    <a:pt x="871" y="872"/>
                  </a:lnTo>
                  <a:cubicBezTo>
                    <a:pt x="848" y="994"/>
                    <a:pt x="838" y="1112"/>
                    <a:pt x="871" y="1228"/>
                  </a:cubicBezTo>
                  <a:cubicBezTo>
                    <a:pt x="920" y="1410"/>
                    <a:pt x="1080" y="1560"/>
                    <a:pt x="1254" y="1560"/>
                  </a:cubicBezTo>
                  <a:cubicBezTo>
                    <a:pt x="1316" y="1560"/>
                    <a:pt x="1380" y="1541"/>
                    <a:pt x="1442" y="1498"/>
                  </a:cubicBezTo>
                  <a:cubicBezTo>
                    <a:pt x="1502" y="1457"/>
                    <a:pt x="1458" y="1372"/>
                    <a:pt x="1396" y="1372"/>
                  </a:cubicBezTo>
                  <a:cubicBezTo>
                    <a:pt x="1393" y="1372"/>
                    <a:pt x="1391" y="1373"/>
                    <a:pt x="1389" y="1373"/>
                  </a:cubicBezTo>
                  <a:cubicBezTo>
                    <a:pt x="1367" y="1375"/>
                    <a:pt x="1347" y="1376"/>
                    <a:pt x="1328" y="1376"/>
                  </a:cubicBezTo>
                  <a:cubicBezTo>
                    <a:pt x="738" y="1376"/>
                    <a:pt x="1268" y="369"/>
                    <a:pt x="1392" y="116"/>
                  </a:cubicBezTo>
                  <a:cubicBezTo>
                    <a:pt x="1413" y="56"/>
                    <a:pt x="1354" y="1"/>
                    <a:pt x="1301" y="1"/>
                  </a:cubicBezTo>
                  <a:close/>
                </a:path>
              </a:pathLst>
            </a:custGeom>
            <a:solidFill>
              <a:srgbClr val="5FB3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724;p68">
              <a:extLst>
                <a:ext uri="{FF2B5EF4-FFF2-40B4-BE49-F238E27FC236}">
                  <a16:creationId xmlns:a16="http://schemas.microsoft.com/office/drawing/2014/main" id="{E14BB5E4-3B32-8AC3-26B1-A869C0B3DA15}"/>
                </a:ext>
              </a:extLst>
            </p:cNvPr>
            <p:cNvSpPr/>
            <p:nvPr/>
          </p:nvSpPr>
          <p:spPr>
            <a:xfrm>
              <a:off x="8003359" y="2847338"/>
              <a:ext cx="65526" cy="61414"/>
            </a:xfrm>
            <a:custGeom>
              <a:avLst/>
              <a:gdLst/>
              <a:ahLst/>
              <a:cxnLst/>
              <a:rect l="l" t="t" r="r" b="b"/>
              <a:pathLst>
                <a:path w="1817" h="1703" extrusionOk="0">
                  <a:moveTo>
                    <a:pt x="813" y="939"/>
                  </a:moveTo>
                  <a:cubicBezTo>
                    <a:pt x="1021" y="939"/>
                    <a:pt x="1202" y="1067"/>
                    <a:pt x="1179" y="1262"/>
                  </a:cubicBezTo>
                  <a:cubicBezTo>
                    <a:pt x="1173" y="1339"/>
                    <a:pt x="996" y="1532"/>
                    <a:pt x="779" y="1532"/>
                  </a:cubicBezTo>
                  <a:cubicBezTo>
                    <a:pt x="764" y="1532"/>
                    <a:pt x="749" y="1531"/>
                    <a:pt x="734" y="1529"/>
                  </a:cubicBezTo>
                  <a:cubicBezTo>
                    <a:pt x="427" y="1493"/>
                    <a:pt x="348" y="1308"/>
                    <a:pt x="404" y="1163"/>
                  </a:cubicBezTo>
                  <a:cubicBezTo>
                    <a:pt x="464" y="1028"/>
                    <a:pt x="651" y="939"/>
                    <a:pt x="813" y="939"/>
                  </a:cubicBezTo>
                  <a:close/>
                  <a:moveTo>
                    <a:pt x="1760" y="1"/>
                  </a:moveTo>
                  <a:cubicBezTo>
                    <a:pt x="1757" y="1"/>
                    <a:pt x="1753" y="1"/>
                    <a:pt x="1750" y="2"/>
                  </a:cubicBezTo>
                  <a:cubicBezTo>
                    <a:pt x="1400" y="94"/>
                    <a:pt x="1077" y="259"/>
                    <a:pt x="767" y="444"/>
                  </a:cubicBezTo>
                  <a:cubicBezTo>
                    <a:pt x="536" y="579"/>
                    <a:pt x="262" y="734"/>
                    <a:pt x="157" y="1001"/>
                  </a:cubicBezTo>
                  <a:cubicBezTo>
                    <a:pt x="1" y="1412"/>
                    <a:pt x="371" y="1703"/>
                    <a:pt x="747" y="1703"/>
                  </a:cubicBezTo>
                  <a:cubicBezTo>
                    <a:pt x="784" y="1703"/>
                    <a:pt x="822" y="1700"/>
                    <a:pt x="859" y="1694"/>
                  </a:cubicBezTo>
                  <a:cubicBezTo>
                    <a:pt x="1235" y="1638"/>
                    <a:pt x="1572" y="1282"/>
                    <a:pt x="1271" y="932"/>
                  </a:cubicBezTo>
                  <a:cubicBezTo>
                    <a:pt x="1163" y="803"/>
                    <a:pt x="1018" y="750"/>
                    <a:pt x="867" y="750"/>
                  </a:cubicBezTo>
                  <a:cubicBezTo>
                    <a:pt x="799" y="750"/>
                    <a:pt x="729" y="761"/>
                    <a:pt x="661" y="780"/>
                  </a:cubicBezTo>
                  <a:cubicBezTo>
                    <a:pt x="701" y="754"/>
                    <a:pt x="741" y="731"/>
                    <a:pt x="764" y="711"/>
                  </a:cubicBezTo>
                  <a:cubicBezTo>
                    <a:pt x="1097" y="490"/>
                    <a:pt x="1456" y="309"/>
                    <a:pt x="1783" y="81"/>
                  </a:cubicBezTo>
                  <a:cubicBezTo>
                    <a:pt x="1816" y="54"/>
                    <a:pt x="1802" y="1"/>
                    <a:pt x="1760" y="1"/>
                  </a:cubicBezTo>
                  <a:close/>
                </a:path>
              </a:pathLst>
            </a:custGeom>
            <a:solidFill>
              <a:srgbClr val="E55A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725;p68">
              <a:extLst>
                <a:ext uri="{FF2B5EF4-FFF2-40B4-BE49-F238E27FC236}">
                  <a16:creationId xmlns:a16="http://schemas.microsoft.com/office/drawing/2014/main" id="{FA7C3CDB-61F5-DE66-1479-33A6D5AC58E1}"/>
                </a:ext>
              </a:extLst>
            </p:cNvPr>
            <p:cNvSpPr/>
            <p:nvPr/>
          </p:nvSpPr>
          <p:spPr>
            <a:xfrm>
              <a:off x="7939093" y="2865931"/>
              <a:ext cx="39993" cy="46485"/>
            </a:xfrm>
            <a:custGeom>
              <a:avLst/>
              <a:gdLst/>
              <a:ahLst/>
              <a:cxnLst/>
              <a:rect l="l" t="t" r="r" b="b"/>
              <a:pathLst>
                <a:path w="1109" h="1289" extrusionOk="0">
                  <a:moveTo>
                    <a:pt x="619" y="1"/>
                  </a:moveTo>
                  <a:cubicBezTo>
                    <a:pt x="412" y="1"/>
                    <a:pt x="245" y="167"/>
                    <a:pt x="149" y="361"/>
                  </a:cubicBezTo>
                  <a:cubicBezTo>
                    <a:pt x="24" y="605"/>
                    <a:pt x="1" y="902"/>
                    <a:pt x="202" y="1107"/>
                  </a:cubicBezTo>
                  <a:cubicBezTo>
                    <a:pt x="318" y="1224"/>
                    <a:pt x="489" y="1289"/>
                    <a:pt x="658" y="1289"/>
                  </a:cubicBezTo>
                  <a:cubicBezTo>
                    <a:pt x="778" y="1289"/>
                    <a:pt x="897" y="1256"/>
                    <a:pt x="994" y="1186"/>
                  </a:cubicBezTo>
                  <a:cubicBezTo>
                    <a:pt x="1030" y="1159"/>
                    <a:pt x="1023" y="1094"/>
                    <a:pt x="970" y="1094"/>
                  </a:cubicBezTo>
                  <a:cubicBezTo>
                    <a:pt x="886" y="1094"/>
                    <a:pt x="804" y="1103"/>
                    <a:pt x="723" y="1103"/>
                  </a:cubicBezTo>
                  <a:cubicBezTo>
                    <a:pt x="635" y="1103"/>
                    <a:pt x="550" y="1092"/>
                    <a:pt x="466" y="1044"/>
                  </a:cubicBezTo>
                  <a:cubicBezTo>
                    <a:pt x="301" y="952"/>
                    <a:pt x="238" y="777"/>
                    <a:pt x="284" y="599"/>
                  </a:cubicBezTo>
                  <a:cubicBezTo>
                    <a:pt x="327" y="450"/>
                    <a:pt x="449" y="220"/>
                    <a:pt x="631" y="216"/>
                  </a:cubicBezTo>
                  <a:cubicBezTo>
                    <a:pt x="632" y="216"/>
                    <a:pt x="634" y="216"/>
                    <a:pt x="635" y="216"/>
                  </a:cubicBezTo>
                  <a:cubicBezTo>
                    <a:pt x="846" y="216"/>
                    <a:pt x="941" y="468"/>
                    <a:pt x="941" y="642"/>
                  </a:cubicBezTo>
                  <a:cubicBezTo>
                    <a:pt x="941" y="669"/>
                    <a:pt x="961" y="682"/>
                    <a:pt x="982" y="682"/>
                  </a:cubicBezTo>
                  <a:cubicBezTo>
                    <a:pt x="1000" y="682"/>
                    <a:pt x="1017" y="673"/>
                    <a:pt x="1023" y="655"/>
                  </a:cubicBezTo>
                  <a:cubicBezTo>
                    <a:pt x="1109" y="411"/>
                    <a:pt x="1040" y="134"/>
                    <a:pt x="776" y="32"/>
                  </a:cubicBezTo>
                  <a:cubicBezTo>
                    <a:pt x="722" y="11"/>
                    <a:pt x="669" y="1"/>
                    <a:pt x="619" y="1"/>
                  </a:cubicBezTo>
                  <a:close/>
                </a:path>
              </a:pathLst>
            </a:custGeom>
            <a:solidFill>
              <a:srgbClr val="CCD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726;p68">
              <a:extLst>
                <a:ext uri="{FF2B5EF4-FFF2-40B4-BE49-F238E27FC236}">
                  <a16:creationId xmlns:a16="http://schemas.microsoft.com/office/drawing/2014/main" id="{49EEFFF7-CCFA-5B97-FA36-11B5770FC19B}"/>
                </a:ext>
              </a:extLst>
            </p:cNvPr>
            <p:cNvSpPr/>
            <p:nvPr/>
          </p:nvSpPr>
          <p:spPr>
            <a:xfrm>
              <a:off x="7911409" y="2786956"/>
              <a:ext cx="155465" cy="57808"/>
            </a:xfrm>
            <a:custGeom>
              <a:avLst/>
              <a:gdLst/>
              <a:ahLst/>
              <a:cxnLst/>
              <a:rect l="l" t="t" r="r" b="b"/>
              <a:pathLst>
                <a:path w="4311" h="1603" extrusionOk="0">
                  <a:moveTo>
                    <a:pt x="2672" y="0"/>
                  </a:moveTo>
                  <a:lnTo>
                    <a:pt x="1597" y="231"/>
                  </a:lnTo>
                  <a:lnTo>
                    <a:pt x="0" y="1603"/>
                  </a:lnTo>
                  <a:lnTo>
                    <a:pt x="4311" y="848"/>
                  </a:lnTo>
                  <a:lnTo>
                    <a:pt x="2672" y="0"/>
                  </a:ln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727;p68">
              <a:extLst>
                <a:ext uri="{FF2B5EF4-FFF2-40B4-BE49-F238E27FC236}">
                  <a16:creationId xmlns:a16="http://schemas.microsoft.com/office/drawing/2014/main" id="{E5DDA16D-9C57-3BAB-1AB7-D7B7BBED8E90}"/>
                </a:ext>
              </a:extLst>
            </p:cNvPr>
            <p:cNvSpPr/>
            <p:nvPr/>
          </p:nvSpPr>
          <p:spPr>
            <a:xfrm>
              <a:off x="7878953" y="2839498"/>
              <a:ext cx="247749" cy="50596"/>
            </a:xfrm>
            <a:custGeom>
              <a:avLst/>
              <a:gdLst/>
              <a:ahLst/>
              <a:cxnLst/>
              <a:rect l="l" t="t" r="r" b="b"/>
              <a:pathLst>
                <a:path w="6870" h="1403" extrusionOk="0">
                  <a:moveTo>
                    <a:pt x="6375" y="1"/>
                  </a:moveTo>
                  <a:lnTo>
                    <a:pt x="0" y="1122"/>
                  </a:lnTo>
                  <a:cubicBezTo>
                    <a:pt x="20" y="1181"/>
                    <a:pt x="56" y="1231"/>
                    <a:pt x="116" y="1261"/>
                  </a:cubicBezTo>
                  <a:lnTo>
                    <a:pt x="386" y="1402"/>
                  </a:lnTo>
                  <a:lnTo>
                    <a:pt x="6869" y="261"/>
                  </a:lnTo>
                  <a:lnTo>
                    <a:pt x="6375" y="1"/>
                  </a:ln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728;p68">
              <a:extLst>
                <a:ext uri="{FF2B5EF4-FFF2-40B4-BE49-F238E27FC236}">
                  <a16:creationId xmlns:a16="http://schemas.microsoft.com/office/drawing/2014/main" id="{DCC82C7B-2D7B-4946-6D32-CC0072D46871}"/>
                </a:ext>
              </a:extLst>
            </p:cNvPr>
            <p:cNvSpPr/>
            <p:nvPr/>
          </p:nvSpPr>
          <p:spPr>
            <a:xfrm>
              <a:off x="7919801" y="2911334"/>
              <a:ext cx="125966" cy="27768"/>
            </a:xfrm>
            <a:custGeom>
              <a:avLst/>
              <a:gdLst/>
              <a:ahLst/>
              <a:cxnLst/>
              <a:rect l="l" t="t" r="r" b="b"/>
              <a:pathLst>
                <a:path w="3493" h="770" extrusionOk="0">
                  <a:moveTo>
                    <a:pt x="3493" y="1"/>
                  </a:moveTo>
                  <a:lnTo>
                    <a:pt x="0" y="509"/>
                  </a:lnTo>
                  <a:lnTo>
                    <a:pt x="478" y="769"/>
                  </a:lnTo>
                  <a:lnTo>
                    <a:pt x="2939" y="482"/>
                  </a:lnTo>
                  <a:lnTo>
                    <a:pt x="3493" y="1"/>
                  </a:ln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729;p68">
              <a:extLst>
                <a:ext uri="{FF2B5EF4-FFF2-40B4-BE49-F238E27FC236}">
                  <a16:creationId xmlns:a16="http://schemas.microsoft.com/office/drawing/2014/main" id="{CE662A30-DF67-D5BF-38F4-6C960376E532}"/>
                </a:ext>
              </a:extLst>
            </p:cNvPr>
            <p:cNvSpPr/>
            <p:nvPr/>
          </p:nvSpPr>
          <p:spPr>
            <a:xfrm>
              <a:off x="7907947" y="2857096"/>
              <a:ext cx="235164" cy="43924"/>
            </a:xfrm>
            <a:custGeom>
              <a:avLst/>
              <a:gdLst/>
              <a:ahLst/>
              <a:cxnLst/>
              <a:rect l="l" t="t" r="r" b="b"/>
              <a:pathLst>
                <a:path w="6521" h="1218" extrusionOk="0">
                  <a:moveTo>
                    <a:pt x="6471" y="1"/>
                  </a:moveTo>
                  <a:lnTo>
                    <a:pt x="1" y="1142"/>
                  </a:lnTo>
                  <a:lnTo>
                    <a:pt x="143" y="1218"/>
                  </a:lnTo>
                  <a:lnTo>
                    <a:pt x="6521" y="96"/>
                  </a:lnTo>
                  <a:cubicBezTo>
                    <a:pt x="6511" y="64"/>
                    <a:pt x="6494" y="31"/>
                    <a:pt x="6471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4730;p68">
              <a:extLst>
                <a:ext uri="{FF2B5EF4-FFF2-40B4-BE49-F238E27FC236}">
                  <a16:creationId xmlns:a16="http://schemas.microsoft.com/office/drawing/2014/main" id="{31B1082A-1B95-1033-68B1-47671C3D25EB}"/>
                </a:ext>
              </a:extLst>
            </p:cNvPr>
            <p:cNvSpPr/>
            <p:nvPr/>
          </p:nvSpPr>
          <p:spPr>
            <a:xfrm>
              <a:off x="7859660" y="2813101"/>
              <a:ext cx="98775" cy="40282"/>
            </a:xfrm>
            <a:custGeom>
              <a:avLst/>
              <a:gdLst/>
              <a:ahLst/>
              <a:cxnLst/>
              <a:rect l="l" t="t" r="r" b="b"/>
              <a:pathLst>
                <a:path w="2739" h="1117" extrusionOk="0">
                  <a:moveTo>
                    <a:pt x="1740" y="1"/>
                  </a:moveTo>
                  <a:cubicBezTo>
                    <a:pt x="1400" y="1"/>
                    <a:pt x="875" y="128"/>
                    <a:pt x="601" y="248"/>
                  </a:cubicBezTo>
                  <a:cubicBezTo>
                    <a:pt x="360" y="350"/>
                    <a:pt x="1" y="954"/>
                    <a:pt x="374" y="1066"/>
                  </a:cubicBezTo>
                  <a:cubicBezTo>
                    <a:pt x="488" y="1101"/>
                    <a:pt x="592" y="1116"/>
                    <a:pt x="688" y="1116"/>
                  </a:cubicBezTo>
                  <a:cubicBezTo>
                    <a:pt x="1272" y="1116"/>
                    <a:pt x="1538" y="553"/>
                    <a:pt x="1764" y="553"/>
                  </a:cubicBezTo>
                  <a:cubicBezTo>
                    <a:pt x="1771" y="553"/>
                    <a:pt x="1778" y="554"/>
                    <a:pt x="1785" y="555"/>
                  </a:cubicBezTo>
                  <a:cubicBezTo>
                    <a:pt x="1905" y="574"/>
                    <a:pt x="2073" y="591"/>
                    <a:pt x="2230" y="591"/>
                  </a:cubicBezTo>
                  <a:cubicBezTo>
                    <a:pt x="2424" y="591"/>
                    <a:pt x="2601" y="564"/>
                    <a:pt x="2649" y="482"/>
                  </a:cubicBezTo>
                  <a:cubicBezTo>
                    <a:pt x="2738" y="334"/>
                    <a:pt x="2210" y="70"/>
                    <a:pt x="1904" y="14"/>
                  </a:cubicBezTo>
                  <a:cubicBezTo>
                    <a:pt x="1857" y="5"/>
                    <a:pt x="1801" y="1"/>
                    <a:pt x="1740" y="1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4731;p68">
              <a:extLst>
                <a:ext uri="{FF2B5EF4-FFF2-40B4-BE49-F238E27FC236}">
                  <a16:creationId xmlns:a16="http://schemas.microsoft.com/office/drawing/2014/main" id="{0EB14492-B845-8B7E-E0E9-80FC73487837}"/>
                </a:ext>
              </a:extLst>
            </p:cNvPr>
            <p:cNvSpPr/>
            <p:nvPr/>
          </p:nvSpPr>
          <p:spPr>
            <a:xfrm>
              <a:off x="7651904" y="2756411"/>
              <a:ext cx="207432" cy="195026"/>
            </a:xfrm>
            <a:custGeom>
              <a:avLst/>
              <a:gdLst/>
              <a:ahLst/>
              <a:cxnLst/>
              <a:rect l="l" t="t" r="r" b="b"/>
              <a:pathLst>
                <a:path w="5752" h="5408" extrusionOk="0">
                  <a:moveTo>
                    <a:pt x="1539" y="0"/>
                  </a:moveTo>
                  <a:cubicBezTo>
                    <a:pt x="786" y="0"/>
                    <a:pt x="1" y="667"/>
                    <a:pt x="287" y="1784"/>
                  </a:cubicBezTo>
                  <a:cubicBezTo>
                    <a:pt x="630" y="3129"/>
                    <a:pt x="2296" y="5213"/>
                    <a:pt x="3661" y="5395"/>
                  </a:cubicBezTo>
                  <a:cubicBezTo>
                    <a:pt x="3725" y="5403"/>
                    <a:pt x="3790" y="5407"/>
                    <a:pt x="3854" y="5407"/>
                  </a:cubicBezTo>
                  <a:cubicBezTo>
                    <a:pt x="4554" y="5407"/>
                    <a:pt x="5241" y="4935"/>
                    <a:pt x="5752" y="4488"/>
                  </a:cubicBezTo>
                  <a:cubicBezTo>
                    <a:pt x="5670" y="4128"/>
                    <a:pt x="5554" y="3772"/>
                    <a:pt x="5409" y="3436"/>
                  </a:cubicBezTo>
                  <a:cubicBezTo>
                    <a:pt x="5274" y="3116"/>
                    <a:pt x="5115" y="2809"/>
                    <a:pt x="4931" y="2519"/>
                  </a:cubicBezTo>
                  <a:cubicBezTo>
                    <a:pt x="4575" y="2727"/>
                    <a:pt x="4271" y="2895"/>
                    <a:pt x="4172" y="2895"/>
                  </a:cubicBezTo>
                  <a:cubicBezTo>
                    <a:pt x="3823" y="2895"/>
                    <a:pt x="2837" y="435"/>
                    <a:pt x="1996" y="89"/>
                  </a:cubicBezTo>
                  <a:cubicBezTo>
                    <a:pt x="1852" y="29"/>
                    <a:pt x="1696" y="0"/>
                    <a:pt x="1539" y="0"/>
                  </a:cubicBezTo>
                  <a:close/>
                </a:path>
              </a:pathLst>
            </a:custGeom>
            <a:solidFill>
              <a:srgbClr val="B67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4732;p68">
              <a:extLst>
                <a:ext uri="{FF2B5EF4-FFF2-40B4-BE49-F238E27FC236}">
                  <a16:creationId xmlns:a16="http://schemas.microsoft.com/office/drawing/2014/main" id="{6ED47671-550A-6AC7-9FC2-E553EC9CA91B}"/>
                </a:ext>
              </a:extLst>
            </p:cNvPr>
            <p:cNvSpPr/>
            <p:nvPr/>
          </p:nvSpPr>
          <p:spPr>
            <a:xfrm>
              <a:off x="7647149" y="3002827"/>
              <a:ext cx="649017" cy="256585"/>
            </a:xfrm>
            <a:custGeom>
              <a:avLst/>
              <a:gdLst/>
              <a:ahLst/>
              <a:cxnLst/>
              <a:rect l="l" t="t" r="r" b="b"/>
              <a:pathLst>
                <a:path w="17997" h="7115" extrusionOk="0">
                  <a:moveTo>
                    <a:pt x="8270" y="0"/>
                  </a:moveTo>
                  <a:cubicBezTo>
                    <a:pt x="6859" y="0"/>
                    <a:pt x="2705" y="1293"/>
                    <a:pt x="2061" y="1875"/>
                  </a:cubicBezTo>
                  <a:cubicBezTo>
                    <a:pt x="0" y="3745"/>
                    <a:pt x="1435" y="6973"/>
                    <a:pt x="2061" y="7108"/>
                  </a:cubicBezTo>
                  <a:cubicBezTo>
                    <a:pt x="2081" y="7113"/>
                    <a:pt x="2105" y="7115"/>
                    <a:pt x="2133" y="7115"/>
                  </a:cubicBezTo>
                  <a:cubicBezTo>
                    <a:pt x="2990" y="7115"/>
                    <a:pt x="7768" y="5236"/>
                    <a:pt x="8651" y="5236"/>
                  </a:cubicBezTo>
                  <a:cubicBezTo>
                    <a:pt x="8669" y="5236"/>
                    <a:pt x="8685" y="5237"/>
                    <a:pt x="8700" y="5239"/>
                  </a:cubicBezTo>
                  <a:cubicBezTo>
                    <a:pt x="9073" y="5275"/>
                    <a:pt x="10293" y="5684"/>
                    <a:pt x="11480" y="6089"/>
                  </a:cubicBezTo>
                  <a:cubicBezTo>
                    <a:pt x="11533" y="6106"/>
                    <a:pt x="11582" y="6129"/>
                    <a:pt x="11638" y="6145"/>
                  </a:cubicBezTo>
                  <a:cubicBezTo>
                    <a:pt x="11813" y="6205"/>
                    <a:pt x="11994" y="6268"/>
                    <a:pt x="12169" y="6330"/>
                  </a:cubicBezTo>
                  <a:cubicBezTo>
                    <a:pt x="12390" y="6403"/>
                    <a:pt x="12605" y="6475"/>
                    <a:pt x="12802" y="6545"/>
                  </a:cubicBezTo>
                  <a:cubicBezTo>
                    <a:pt x="13485" y="6775"/>
                    <a:pt x="14000" y="6944"/>
                    <a:pt x="14095" y="6944"/>
                  </a:cubicBezTo>
                  <a:cubicBezTo>
                    <a:pt x="14392" y="6944"/>
                    <a:pt x="17996" y="3013"/>
                    <a:pt x="17545" y="2821"/>
                  </a:cubicBezTo>
                  <a:cubicBezTo>
                    <a:pt x="17519" y="2811"/>
                    <a:pt x="17487" y="2806"/>
                    <a:pt x="17452" y="2806"/>
                  </a:cubicBezTo>
                  <a:cubicBezTo>
                    <a:pt x="17124" y="2806"/>
                    <a:pt x="16413" y="3215"/>
                    <a:pt x="15803" y="3557"/>
                  </a:cubicBezTo>
                  <a:lnTo>
                    <a:pt x="15800" y="3557"/>
                  </a:lnTo>
                  <a:cubicBezTo>
                    <a:pt x="15371" y="3798"/>
                    <a:pt x="14991" y="4005"/>
                    <a:pt x="14835" y="4005"/>
                  </a:cubicBezTo>
                  <a:cubicBezTo>
                    <a:pt x="14810" y="4005"/>
                    <a:pt x="14791" y="4000"/>
                    <a:pt x="14778" y="3989"/>
                  </a:cubicBezTo>
                  <a:cubicBezTo>
                    <a:pt x="14732" y="3946"/>
                    <a:pt x="14471" y="3745"/>
                    <a:pt x="14079" y="3448"/>
                  </a:cubicBezTo>
                  <a:cubicBezTo>
                    <a:pt x="14023" y="3412"/>
                    <a:pt x="13970" y="3369"/>
                    <a:pt x="13917" y="3329"/>
                  </a:cubicBezTo>
                  <a:cubicBezTo>
                    <a:pt x="13894" y="3316"/>
                    <a:pt x="13877" y="3299"/>
                    <a:pt x="13858" y="3286"/>
                  </a:cubicBezTo>
                  <a:cubicBezTo>
                    <a:pt x="12328" y="2149"/>
                    <a:pt x="9343" y="45"/>
                    <a:pt x="8350" y="2"/>
                  </a:cubicBezTo>
                  <a:cubicBezTo>
                    <a:pt x="8325" y="1"/>
                    <a:pt x="8298" y="0"/>
                    <a:pt x="8270" y="0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4733;p68">
              <a:extLst>
                <a:ext uri="{FF2B5EF4-FFF2-40B4-BE49-F238E27FC236}">
                  <a16:creationId xmlns:a16="http://schemas.microsoft.com/office/drawing/2014/main" id="{829CA524-78DD-8587-D5A1-65CFB7A4A66F}"/>
                </a:ext>
              </a:extLst>
            </p:cNvPr>
            <p:cNvSpPr/>
            <p:nvPr/>
          </p:nvSpPr>
          <p:spPr>
            <a:xfrm>
              <a:off x="8061562" y="3095250"/>
              <a:ext cx="236101" cy="149118"/>
            </a:xfrm>
            <a:custGeom>
              <a:avLst/>
              <a:gdLst/>
              <a:ahLst/>
              <a:cxnLst/>
              <a:rect l="l" t="t" r="r" b="b"/>
              <a:pathLst>
                <a:path w="6547" h="4135" extrusionOk="0">
                  <a:moveTo>
                    <a:pt x="5992" y="0"/>
                  </a:moveTo>
                  <a:cubicBezTo>
                    <a:pt x="5665" y="0"/>
                    <a:pt x="4956" y="409"/>
                    <a:pt x="4347" y="751"/>
                  </a:cubicBezTo>
                  <a:lnTo>
                    <a:pt x="4344" y="751"/>
                  </a:lnTo>
                  <a:cubicBezTo>
                    <a:pt x="3912" y="993"/>
                    <a:pt x="3531" y="1200"/>
                    <a:pt x="3377" y="1200"/>
                  </a:cubicBezTo>
                  <a:cubicBezTo>
                    <a:pt x="3352" y="1200"/>
                    <a:pt x="3334" y="1194"/>
                    <a:pt x="3321" y="1183"/>
                  </a:cubicBezTo>
                  <a:cubicBezTo>
                    <a:pt x="3275" y="1140"/>
                    <a:pt x="3015" y="939"/>
                    <a:pt x="2619" y="642"/>
                  </a:cubicBezTo>
                  <a:cubicBezTo>
                    <a:pt x="2579" y="589"/>
                    <a:pt x="2530" y="543"/>
                    <a:pt x="2467" y="510"/>
                  </a:cubicBezTo>
                  <a:cubicBezTo>
                    <a:pt x="2451" y="497"/>
                    <a:pt x="2431" y="490"/>
                    <a:pt x="2404" y="481"/>
                  </a:cubicBezTo>
                  <a:cubicBezTo>
                    <a:pt x="2355" y="461"/>
                    <a:pt x="2302" y="454"/>
                    <a:pt x="2243" y="454"/>
                  </a:cubicBezTo>
                  <a:cubicBezTo>
                    <a:pt x="1986" y="454"/>
                    <a:pt x="1771" y="665"/>
                    <a:pt x="1771" y="929"/>
                  </a:cubicBezTo>
                  <a:cubicBezTo>
                    <a:pt x="1771" y="1054"/>
                    <a:pt x="1824" y="1170"/>
                    <a:pt x="1906" y="1259"/>
                  </a:cubicBezTo>
                  <a:cubicBezTo>
                    <a:pt x="1843" y="1229"/>
                    <a:pt x="1780" y="1214"/>
                    <a:pt x="1709" y="1214"/>
                  </a:cubicBezTo>
                  <a:cubicBezTo>
                    <a:pt x="1695" y="1214"/>
                    <a:pt x="1680" y="1215"/>
                    <a:pt x="1666" y="1216"/>
                  </a:cubicBezTo>
                  <a:cubicBezTo>
                    <a:pt x="1402" y="1246"/>
                    <a:pt x="1214" y="1477"/>
                    <a:pt x="1237" y="1737"/>
                  </a:cubicBezTo>
                  <a:cubicBezTo>
                    <a:pt x="1250" y="1856"/>
                    <a:pt x="1310" y="1961"/>
                    <a:pt x="1392" y="2040"/>
                  </a:cubicBezTo>
                  <a:cubicBezTo>
                    <a:pt x="1316" y="1991"/>
                    <a:pt x="1227" y="1961"/>
                    <a:pt x="1131" y="1961"/>
                  </a:cubicBezTo>
                  <a:cubicBezTo>
                    <a:pt x="868" y="1961"/>
                    <a:pt x="657" y="2172"/>
                    <a:pt x="657" y="2436"/>
                  </a:cubicBezTo>
                  <a:cubicBezTo>
                    <a:pt x="657" y="2565"/>
                    <a:pt x="706" y="2674"/>
                    <a:pt x="785" y="2763"/>
                  </a:cubicBezTo>
                  <a:cubicBezTo>
                    <a:pt x="703" y="2687"/>
                    <a:pt x="594" y="2644"/>
                    <a:pt x="475" y="2644"/>
                  </a:cubicBezTo>
                  <a:cubicBezTo>
                    <a:pt x="211" y="2644"/>
                    <a:pt x="0" y="2852"/>
                    <a:pt x="0" y="3116"/>
                  </a:cubicBezTo>
                  <a:cubicBezTo>
                    <a:pt x="0" y="3175"/>
                    <a:pt x="10" y="3228"/>
                    <a:pt x="30" y="3280"/>
                  </a:cubicBezTo>
                  <a:cubicBezTo>
                    <a:pt x="83" y="3297"/>
                    <a:pt x="132" y="3320"/>
                    <a:pt x="188" y="3336"/>
                  </a:cubicBezTo>
                  <a:cubicBezTo>
                    <a:pt x="363" y="3396"/>
                    <a:pt x="544" y="3459"/>
                    <a:pt x="719" y="3521"/>
                  </a:cubicBezTo>
                  <a:cubicBezTo>
                    <a:pt x="940" y="3594"/>
                    <a:pt x="1155" y="3666"/>
                    <a:pt x="1352" y="3736"/>
                  </a:cubicBezTo>
                  <a:cubicBezTo>
                    <a:pt x="2035" y="3966"/>
                    <a:pt x="2550" y="4135"/>
                    <a:pt x="2645" y="4135"/>
                  </a:cubicBezTo>
                  <a:cubicBezTo>
                    <a:pt x="2942" y="4135"/>
                    <a:pt x="6546" y="204"/>
                    <a:pt x="6085" y="16"/>
                  </a:cubicBezTo>
                  <a:cubicBezTo>
                    <a:pt x="6059" y="5"/>
                    <a:pt x="6028" y="0"/>
                    <a:pt x="59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4734;p68">
              <a:extLst>
                <a:ext uri="{FF2B5EF4-FFF2-40B4-BE49-F238E27FC236}">
                  <a16:creationId xmlns:a16="http://schemas.microsoft.com/office/drawing/2014/main" id="{F023FA17-20D4-5FB1-574C-25F982114B6D}"/>
                </a:ext>
              </a:extLst>
            </p:cNvPr>
            <p:cNvSpPr/>
            <p:nvPr/>
          </p:nvSpPr>
          <p:spPr>
            <a:xfrm>
              <a:off x="8110319" y="3095250"/>
              <a:ext cx="187345" cy="149118"/>
            </a:xfrm>
            <a:custGeom>
              <a:avLst/>
              <a:gdLst/>
              <a:ahLst/>
              <a:cxnLst/>
              <a:rect l="l" t="t" r="r" b="b"/>
              <a:pathLst>
                <a:path w="5195" h="4135" extrusionOk="0">
                  <a:moveTo>
                    <a:pt x="4646" y="0"/>
                  </a:moveTo>
                  <a:cubicBezTo>
                    <a:pt x="4319" y="0"/>
                    <a:pt x="3608" y="409"/>
                    <a:pt x="2998" y="751"/>
                  </a:cubicBezTo>
                  <a:cubicBezTo>
                    <a:pt x="3041" y="738"/>
                    <a:pt x="3359" y="618"/>
                    <a:pt x="3538" y="618"/>
                  </a:cubicBezTo>
                  <a:cubicBezTo>
                    <a:pt x="3632" y="618"/>
                    <a:pt x="3688" y="651"/>
                    <a:pt x="3644" y="751"/>
                  </a:cubicBezTo>
                  <a:cubicBezTo>
                    <a:pt x="3417" y="1286"/>
                    <a:pt x="609" y="3742"/>
                    <a:pt x="43" y="3742"/>
                  </a:cubicBezTo>
                  <a:cubicBezTo>
                    <a:pt x="27" y="3742"/>
                    <a:pt x="13" y="3740"/>
                    <a:pt x="0" y="3736"/>
                  </a:cubicBezTo>
                  <a:lnTo>
                    <a:pt x="0" y="3736"/>
                  </a:lnTo>
                  <a:cubicBezTo>
                    <a:pt x="683" y="3966"/>
                    <a:pt x="1198" y="4135"/>
                    <a:pt x="1293" y="4135"/>
                  </a:cubicBezTo>
                  <a:cubicBezTo>
                    <a:pt x="1590" y="4135"/>
                    <a:pt x="5194" y="204"/>
                    <a:pt x="4739" y="16"/>
                  </a:cubicBezTo>
                  <a:cubicBezTo>
                    <a:pt x="4713" y="5"/>
                    <a:pt x="4682" y="0"/>
                    <a:pt x="46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4735;p68">
              <a:extLst>
                <a:ext uri="{FF2B5EF4-FFF2-40B4-BE49-F238E27FC236}">
                  <a16:creationId xmlns:a16="http://schemas.microsoft.com/office/drawing/2014/main" id="{B2A2E80D-6AD0-7D95-D8E2-0D7973DAB891}"/>
                </a:ext>
              </a:extLst>
            </p:cNvPr>
            <p:cNvSpPr/>
            <p:nvPr/>
          </p:nvSpPr>
          <p:spPr>
            <a:xfrm>
              <a:off x="8174546" y="3125038"/>
              <a:ext cx="35233" cy="67112"/>
            </a:xfrm>
            <a:custGeom>
              <a:avLst/>
              <a:gdLst/>
              <a:ahLst/>
              <a:cxnLst/>
              <a:rect l="l" t="t" r="r" b="b"/>
              <a:pathLst>
                <a:path w="977" h="1861" extrusionOk="0">
                  <a:moveTo>
                    <a:pt x="933" y="1"/>
                  </a:moveTo>
                  <a:cubicBezTo>
                    <a:pt x="927" y="1"/>
                    <a:pt x="921" y="2"/>
                    <a:pt x="914" y="4"/>
                  </a:cubicBezTo>
                  <a:cubicBezTo>
                    <a:pt x="673" y="77"/>
                    <a:pt x="257" y="383"/>
                    <a:pt x="132" y="740"/>
                  </a:cubicBezTo>
                  <a:cubicBezTo>
                    <a:pt x="0" y="1125"/>
                    <a:pt x="83" y="1491"/>
                    <a:pt x="244" y="1848"/>
                  </a:cubicBezTo>
                  <a:cubicBezTo>
                    <a:pt x="248" y="1857"/>
                    <a:pt x="257" y="1861"/>
                    <a:pt x="266" y="1861"/>
                  </a:cubicBezTo>
                  <a:cubicBezTo>
                    <a:pt x="279" y="1861"/>
                    <a:pt x="292" y="1852"/>
                    <a:pt x="290" y="1838"/>
                  </a:cubicBezTo>
                  <a:cubicBezTo>
                    <a:pt x="211" y="1135"/>
                    <a:pt x="393" y="558"/>
                    <a:pt x="930" y="93"/>
                  </a:cubicBezTo>
                  <a:cubicBezTo>
                    <a:pt x="977" y="58"/>
                    <a:pt x="975" y="1"/>
                    <a:pt x="93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4736;p68">
              <a:extLst>
                <a:ext uri="{FF2B5EF4-FFF2-40B4-BE49-F238E27FC236}">
                  <a16:creationId xmlns:a16="http://schemas.microsoft.com/office/drawing/2014/main" id="{1E0FB131-9076-BE99-C09D-3354093BDA48}"/>
                </a:ext>
              </a:extLst>
            </p:cNvPr>
            <p:cNvSpPr/>
            <p:nvPr/>
          </p:nvSpPr>
          <p:spPr>
            <a:xfrm>
              <a:off x="7636805" y="3035568"/>
              <a:ext cx="663298" cy="262102"/>
            </a:xfrm>
            <a:custGeom>
              <a:avLst/>
              <a:gdLst/>
              <a:ahLst/>
              <a:cxnLst/>
              <a:rect l="l" t="t" r="r" b="b"/>
              <a:pathLst>
                <a:path w="18393" h="7268" extrusionOk="0">
                  <a:moveTo>
                    <a:pt x="8455" y="0"/>
                  </a:moveTo>
                  <a:cubicBezTo>
                    <a:pt x="7015" y="0"/>
                    <a:pt x="2765" y="1319"/>
                    <a:pt x="2108" y="1915"/>
                  </a:cubicBezTo>
                  <a:cubicBezTo>
                    <a:pt x="1" y="3827"/>
                    <a:pt x="1468" y="7122"/>
                    <a:pt x="2108" y="7260"/>
                  </a:cubicBezTo>
                  <a:cubicBezTo>
                    <a:pt x="2129" y="7265"/>
                    <a:pt x="2153" y="7267"/>
                    <a:pt x="2180" y="7267"/>
                  </a:cubicBezTo>
                  <a:cubicBezTo>
                    <a:pt x="2948" y="7267"/>
                    <a:pt x="6111" y="5440"/>
                    <a:pt x="7974" y="5440"/>
                  </a:cubicBezTo>
                  <a:cubicBezTo>
                    <a:pt x="8036" y="5440"/>
                    <a:pt x="8097" y="5442"/>
                    <a:pt x="8156" y="5447"/>
                  </a:cubicBezTo>
                  <a:cubicBezTo>
                    <a:pt x="9759" y="5562"/>
                    <a:pt x="11715" y="6218"/>
                    <a:pt x="11738" y="6222"/>
                  </a:cubicBezTo>
                  <a:cubicBezTo>
                    <a:pt x="11791" y="6231"/>
                    <a:pt x="11837" y="6264"/>
                    <a:pt x="11893" y="6281"/>
                  </a:cubicBezTo>
                  <a:cubicBezTo>
                    <a:pt x="12078" y="6347"/>
                    <a:pt x="12259" y="6410"/>
                    <a:pt x="12437" y="6469"/>
                  </a:cubicBezTo>
                  <a:cubicBezTo>
                    <a:pt x="12661" y="6548"/>
                    <a:pt x="12882" y="6624"/>
                    <a:pt x="13083" y="6693"/>
                  </a:cubicBezTo>
                  <a:cubicBezTo>
                    <a:pt x="13776" y="6927"/>
                    <a:pt x="14304" y="7102"/>
                    <a:pt x="14402" y="7102"/>
                  </a:cubicBezTo>
                  <a:cubicBezTo>
                    <a:pt x="14706" y="7102"/>
                    <a:pt x="18393" y="3085"/>
                    <a:pt x="17931" y="2881"/>
                  </a:cubicBezTo>
                  <a:cubicBezTo>
                    <a:pt x="17904" y="2870"/>
                    <a:pt x="17871" y="2864"/>
                    <a:pt x="17833" y="2864"/>
                  </a:cubicBezTo>
                  <a:cubicBezTo>
                    <a:pt x="17496" y="2864"/>
                    <a:pt x="16773" y="3283"/>
                    <a:pt x="16154" y="3629"/>
                  </a:cubicBezTo>
                  <a:lnTo>
                    <a:pt x="16150" y="3629"/>
                  </a:lnTo>
                  <a:cubicBezTo>
                    <a:pt x="15708" y="3875"/>
                    <a:pt x="15321" y="4088"/>
                    <a:pt x="15164" y="4088"/>
                  </a:cubicBezTo>
                  <a:cubicBezTo>
                    <a:pt x="15140" y="4088"/>
                    <a:pt x="15121" y="4083"/>
                    <a:pt x="15108" y="4071"/>
                  </a:cubicBezTo>
                  <a:cubicBezTo>
                    <a:pt x="15059" y="4029"/>
                    <a:pt x="14792" y="3821"/>
                    <a:pt x="14389" y="3517"/>
                  </a:cubicBezTo>
                  <a:cubicBezTo>
                    <a:pt x="14337" y="3481"/>
                    <a:pt x="14284" y="3442"/>
                    <a:pt x="14224" y="3399"/>
                  </a:cubicBezTo>
                  <a:cubicBezTo>
                    <a:pt x="14205" y="3385"/>
                    <a:pt x="14182" y="3369"/>
                    <a:pt x="14162" y="3359"/>
                  </a:cubicBezTo>
                  <a:cubicBezTo>
                    <a:pt x="12599" y="2195"/>
                    <a:pt x="9548" y="45"/>
                    <a:pt x="8536" y="2"/>
                  </a:cubicBezTo>
                  <a:cubicBezTo>
                    <a:pt x="8510" y="1"/>
                    <a:pt x="8483" y="0"/>
                    <a:pt x="8455" y="0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4737;p68">
              <a:extLst>
                <a:ext uri="{FF2B5EF4-FFF2-40B4-BE49-F238E27FC236}">
                  <a16:creationId xmlns:a16="http://schemas.microsoft.com/office/drawing/2014/main" id="{C8A6FFA4-5B8D-4B54-23FF-E019AD436FE6}"/>
                </a:ext>
              </a:extLst>
            </p:cNvPr>
            <p:cNvSpPr/>
            <p:nvPr/>
          </p:nvSpPr>
          <p:spPr>
            <a:xfrm>
              <a:off x="8057163" y="3138741"/>
              <a:ext cx="241438" cy="152977"/>
            </a:xfrm>
            <a:custGeom>
              <a:avLst/>
              <a:gdLst/>
              <a:ahLst/>
              <a:cxnLst/>
              <a:rect l="l" t="t" r="r" b="b"/>
              <a:pathLst>
                <a:path w="6695" h="4242" extrusionOk="0">
                  <a:moveTo>
                    <a:pt x="6125" y="1"/>
                  </a:moveTo>
                  <a:cubicBezTo>
                    <a:pt x="5791" y="1"/>
                    <a:pt x="5063" y="418"/>
                    <a:pt x="4442" y="768"/>
                  </a:cubicBezTo>
                  <a:lnTo>
                    <a:pt x="4439" y="768"/>
                  </a:lnTo>
                  <a:cubicBezTo>
                    <a:pt x="3997" y="1014"/>
                    <a:pt x="3612" y="1227"/>
                    <a:pt x="3454" y="1227"/>
                  </a:cubicBezTo>
                  <a:cubicBezTo>
                    <a:pt x="3429" y="1227"/>
                    <a:pt x="3410" y="1222"/>
                    <a:pt x="3397" y="1210"/>
                  </a:cubicBezTo>
                  <a:cubicBezTo>
                    <a:pt x="3348" y="1168"/>
                    <a:pt x="3084" y="956"/>
                    <a:pt x="2678" y="656"/>
                  </a:cubicBezTo>
                  <a:cubicBezTo>
                    <a:pt x="2639" y="600"/>
                    <a:pt x="2586" y="554"/>
                    <a:pt x="2523" y="521"/>
                  </a:cubicBezTo>
                  <a:cubicBezTo>
                    <a:pt x="2503" y="508"/>
                    <a:pt x="2480" y="501"/>
                    <a:pt x="2457" y="491"/>
                  </a:cubicBezTo>
                  <a:cubicBezTo>
                    <a:pt x="2404" y="472"/>
                    <a:pt x="2348" y="462"/>
                    <a:pt x="2292" y="462"/>
                  </a:cubicBezTo>
                  <a:cubicBezTo>
                    <a:pt x="2025" y="462"/>
                    <a:pt x="1804" y="683"/>
                    <a:pt x="1804" y="950"/>
                  </a:cubicBezTo>
                  <a:cubicBezTo>
                    <a:pt x="1804" y="1082"/>
                    <a:pt x="1854" y="1201"/>
                    <a:pt x="1943" y="1286"/>
                  </a:cubicBezTo>
                  <a:cubicBezTo>
                    <a:pt x="1882" y="1260"/>
                    <a:pt x="1816" y="1244"/>
                    <a:pt x="1748" y="1244"/>
                  </a:cubicBezTo>
                  <a:cubicBezTo>
                    <a:pt x="1732" y="1244"/>
                    <a:pt x="1715" y="1245"/>
                    <a:pt x="1699" y="1247"/>
                  </a:cubicBezTo>
                  <a:cubicBezTo>
                    <a:pt x="1432" y="1270"/>
                    <a:pt x="1237" y="1507"/>
                    <a:pt x="1260" y="1774"/>
                  </a:cubicBezTo>
                  <a:cubicBezTo>
                    <a:pt x="1273" y="1896"/>
                    <a:pt x="1333" y="2008"/>
                    <a:pt x="1418" y="2088"/>
                  </a:cubicBezTo>
                  <a:cubicBezTo>
                    <a:pt x="1339" y="2038"/>
                    <a:pt x="1250" y="2008"/>
                    <a:pt x="1151" y="2008"/>
                  </a:cubicBezTo>
                  <a:cubicBezTo>
                    <a:pt x="881" y="2008"/>
                    <a:pt x="666" y="2226"/>
                    <a:pt x="666" y="2497"/>
                  </a:cubicBezTo>
                  <a:cubicBezTo>
                    <a:pt x="666" y="2628"/>
                    <a:pt x="723" y="2744"/>
                    <a:pt x="798" y="2830"/>
                  </a:cubicBezTo>
                  <a:cubicBezTo>
                    <a:pt x="713" y="2757"/>
                    <a:pt x="607" y="2711"/>
                    <a:pt x="482" y="2711"/>
                  </a:cubicBezTo>
                  <a:cubicBezTo>
                    <a:pt x="215" y="2711"/>
                    <a:pt x="0" y="2929"/>
                    <a:pt x="0" y="3196"/>
                  </a:cubicBezTo>
                  <a:cubicBezTo>
                    <a:pt x="0" y="3255"/>
                    <a:pt x="10" y="3311"/>
                    <a:pt x="33" y="3367"/>
                  </a:cubicBezTo>
                  <a:cubicBezTo>
                    <a:pt x="86" y="3384"/>
                    <a:pt x="139" y="3403"/>
                    <a:pt x="195" y="3420"/>
                  </a:cubicBezTo>
                  <a:cubicBezTo>
                    <a:pt x="380" y="3486"/>
                    <a:pt x="561" y="3549"/>
                    <a:pt x="739" y="3608"/>
                  </a:cubicBezTo>
                  <a:cubicBezTo>
                    <a:pt x="963" y="3687"/>
                    <a:pt x="1184" y="3763"/>
                    <a:pt x="1385" y="3832"/>
                  </a:cubicBezTo>
                  <a:cubicBezTo>
                    <a:pt x="2078" y="4066"/>
                    <a:pt x="2606" y="4241"/>
                    <a:pt x="2704" y="4241"/>
                  </a:cubicBezTo>
                  <a:cubicBezTo>
                    <a:pt x="3008" y="4241"/>
                    <a:pt x="6695" y="224"/>
                    <a:pt x="6220" y="17"/>
                  </a:cubicBezTo>
                  <a:cubicBezTo>
                    <a:pt x="6193" y="6"/>
                    <a:pt x="6161" y="1"/>
                    <a:pt x="61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4738;p68">
              <a:extLst>
                <a:ext uri="{FF2B5EF4-FFF2-40B4-BE49-F238E27FC236}">
                  <a16:creationId xmlns:a16="http://schemas.microsoft.com/office/drawing/2014/main" id="{F37325AA-0EC2-5D41-8D07-18A26E75EE8E}"/>
                </a:ext>
              </a:extLst>
            </p:cNvPr>
            <p:cNvSpPr/>
            <p:nvPr/>
          </p:nvSpPr>
          <p:spPr>
            <a:xfrm>
              <a:off x="8107109" y="3139210"/>
              <a:ext cx="191492" cy="152508"/>
            </a:xfrm>
            <a:custGeom>
              <a:avLst/>
              <a:gdLst/>
              <a:ahLst/>
              <a:cxnLst/>
              <a:rect l="l" t="t" r="r" b="b"/>
              <a:pathLst>
                <a:path w="5310" h="4229" extrusionOk="0">
                  <a:moveTo>
                    <a:pt x="4743" y="1"/>
                  </a:moveTo>
                  <a:cubicBezTo>
                    <a:pt x="4409" y="1"/>
                    <a:pt x="3682" y="418"/>
                    <a:pt x="3064" y="769"/>
                  </a:cubicBezTo>
                  <a:cubicBezTo>
                    <a:pt x="3107" y="756"/>
                    <a:pt x="3431" y="632"/>
                    <a:pt x="3614" y="632"/>
                  </a:cubicBezTo>
                  <a:cubicBezTo>
                    <a:pt x="3710" y="632"/>
                    <a:pt x="3767" y="666"/>
                    <a:pt x="3724" y="769"/>
                  </a:cubicBezTo>
                  <a:cubicBezTo>
                    <a:pt x="3490" y="1317"/>
                    <a:pt x="619" y="3825"/>
                    <a:pt x="44" y="3825"/>
                  </a:cubicBezTo>
                  <a:cubicBezTo>
                    <a:pt x="28" y="3825"/>
                    <a:pt x="13" y="3823"/>
                    <a:pt x="0" y="3819"/>
                  </a:cubicBezTo>
                  <a:lnTo>
                    <a:pt x="0" y="3819"/>
                  </a:lnTo>
                  <a:cubicBezTo>
                    <a:pt x="693" y="4053"/>
                    <a:pt x="1221" y="4228"/>
                    <a:pt x="1319" y="4228"/>
                  </a:cubicBezTo>
                  <a:cubicBezTo>
                    <a:pt x="1623" y="4228"/>
                    <a:pt x="5310" y="211"/>
                    <a:pt x="4838" y="17"/>
                  </a:cubicBezTo>
                  <a:cubicBezTo>
                    <a:pt x="4812" y="6"/>
                    <a:pt x="4780" y="1"/>
                    <a:pt x="47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4739;p68">
              <a:extLst>
                <a:ext uri="{FF2B5EF4-FFF2-40B4-BE49-F238E27FC236}">
                  <a16:creationId xmlns:a16="http://schemas.microsoft.com/office/drawing/2014/main" id="{8AF5EFC0-F6A0-B6B3-4A45-50E1B301766C}"/>
                </a:ext>
              </a:extLst>
            </p:cNvPr>
            <p:cNvSpPr/>
            <p:nvPr/>
          </p:nvSpPr>
          <p:spPr>
            <a:xfrm>
              <a:off x="8172742" y="3169791"/>
              <a:ext cx="35990" cy="68663"/>
            </a:xfrm>
            <a:custGeom>
              <a:avLst/>
              <a:gdLst/>
              <a:ahLst/>
              <a:cxnLst/>
              <a:rect l="l" t="t" r="r" b="b"/>
              <a:pathLst>
                <a:path w="998" h="1904" extrusionOk="0">
                  <a:moveTo>
                    <a:pt x="949" y="1"/>
                  </a:moveTo>
                  <a:cubicBezTo>
                    <a:pt x="944" y="1"/>
                    <a:pt x="938" y="1"/>
                    <a:pt x="931" y="3"/>
                  </a:cubicBezTo>
                  <a:cubicBezTo>
                    <a:pt x="683" y="76"/>
                    <a:pt x="261" y="389"/>
                    <a:pt x="133" y="758"/>
                  </a:cubicBezTo>
                  <a:cubicBezTo>
                    <a:pt x="1" y="1147"/>
                    <a:pt x="83" y="1523"/>
                    <a:pt x="245" y="1889"/>
                  </a:cubicBezTo>
                  <a:cubicBezTo>
                    <a:pt x="249" y="1900"/>
                    <a:pt x="257" y="1904"/>
                    <a:pt x="265" y="1904"/>
                  </a:cubicBezTo>
                  <a:cubicBezTo>
                    <a:pt x="279" y="1904"/>
                    <a:pt x="294" y="1893"/>
                    <a:pt x="294" y="1876"/>
                  </a:cubicBezTo>
                  <a:cubicBezTo>
                    <a:pt x="215" y="1161"/>
                    <a:pt x="397" y="570"/>
                    <a:pt x="951" y="99"/>
                  </a:cubicBezTo>
                  <a:cubicBezTo>
                    <a:pt x="998" y="60"/>
                    <a:pt x="997" y="1"/>
                    <a:pt x="9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4740;p68">
              <a:extLst>
                <a:ext uri="{FF2B5EF4-FFF2-40B4-BE49-F238E27FC236}">
                  <a16:creationId xmlns:a16="http://schemas.microsoft.com/office/drawing/2014/main" id="{F8BAF9A5-63B7-DF81-F302-78E527724B8E}"/>
                </a:ext>
              </a:extLst>
            </p:cNvPr>
            <p:cNvSpPr/>
            <p:nvPr/>
          </p:nvSpPr>
          <p:spPr>
            <a:xfrm>
              <a:off x="7739889" y="3020188"/>
              <a:ext cx="425754" cy="150922"/>
            </a:xfrm>
            <a:custGeom>
              <a:avLst/>
              <a:gdLst/>
              <a:ahLst/>
              <a:cxnLst/>
              <a:rect l="l" t="t" r="r" b="b"/>
              <a:pathLst>
                <a:path w="11806" h="4185" extrusionOk="0">
                  <a:moveTo>
                    <a:pt x="4928" y="1"/>
                  </a:moveTo>
                  <a:cubicBezTo>
                    <a:pt x="4388" y="1"/>
                    <a:pt x="3843" y="127"/>
                    <a:pt x="3283" y="255"/>
                  </a:cubicBezTo>
                  <a:cubicBezTo>
                    <a:pt x="2155" y="506"/>
                    <a:pt x="1051" y="855"/>
                    <a:pt x="9" y="1350"/>
                  </a:cubicBezTo>
                  <a:cubicBezTo>
                    <a:pt x="0" y="1356"/>
                    <a:pt x="4" y="1364"/>
                    <a:pt x="9" y="1364"/>
                  </a:cubicBezTo>
                  <a:cubicBezTo>
                    <a:pt x="10" y="1364"/>
                    <a:pt x="11" y="1363"/>
                    <a:pt x="12" y="1363"/>
                  </a:cubicBezTo>
                  <a:cubicBezTo>
                    <a:pt x="1021" y="997"/>
                    <a:pt x="2040" y="664"/>
                    <a:pt x="3089" y="426"/>
                  </a:cubicBezTo>
                  <a:cubicBezTo>
                    <a:pt x="3643" y="304"/>
                    <a:pt x="4213" y="179"/>
                    <a:pt x="4781" y="136"/>
                  </a:cubicBezTo>
                  <a:cubicBezTo>
                    <a:pt x="4836" y="132"/>
                    <a:pt x="4890" y="130"/>
                    <a:pt x="4944" y="130"/>
                  </a:cubicBezTo>
                  <a:cubicBezTo>
                    <a:pt x="5466" y="130"/>
                    <a:pt x="5913" y="326"/>
                    <a:pt x="6377" y="572"/>
                  </a:cubicBezTo>
                  <a:cubicBezTo>
                    <a:pt x="8276" y="1581"/>
                    <a:pt x="10037" y="2807"/>
                    <a:pt x="11713" y="4150"/>
                  </a:cubicBezTo>
                  <a:cubicBezTo>
                    <a:pt x="11745" y="4174"/>
                    <a:pt x="11770" y="4184"/>
                    <a:pt x="11783" y="4184"/>
                  </a:cubicBezTo>
                  <a:cubicBezTo>
                    <a:pt x="11805" y="4184"/>
                    <a:pt x="11799" y="4158"/>
                    <a:pt x="11749" y="4120"/>
                  </a:cubicBezTo>
                  <a:cubicBezTo>
                    <a:pt x="9985" y="2702"/>
                    <a:pt x="8197" y="1267"/>
                    <a:pt x="6146" y="271"/>
                  </a:cubicBezTo>
                  <a:cubicBezTo>
                    <a:pt x="5740" y="73"/>
                    <a:pt x="5335" y="1"/>
                    <a:pt x="49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4741;p68">
              <a:extLst>
                <a:ext uri="{FF2B5EF4-FFF2-40B4-BE49-F238E27FC236}">
                  <a16:creationId xmlns:a16="http://schemas.microsoft.com/office/drawing/2014/main" id="{5D2D433A-2F3C-91BF-61D2-23A25A90CB6D}"/>
                </a:ext>
              </a:extLst>
            </p:cNvPr>
            <p:cNvSpPr/>
            <p:nvPr/>
          </p:nvSpPr>
          <p:spPr>
            <a:xfrm>
              <a:off x="7436648" y="2718365"/>
              <a:ext cx="508445" cy="600080"/>
            </a:xfrm>
            <a:custGeom>
              <a:avLst/>
              <a:gdLst/>
              <a:ahLst/>
              <a:cxnLst/>
              <a:rect l="l" t="t" r="r" b="b"/>
              <a:pathLst>
                <a:path w="14099" h="16640" extrusionOk="0">
                  <a:moveTo>
                    <a:pt x="7050" y="1"/>
                  </a:moveTo>
                  <a:cubicBezTo>
                    <a:pt x="6361" y="1"/>
                    <a:pt x="5646" y="223"/>
                    <a:pt x="5000" y="662"/>
                  </a:cubicBezTo>
                  <a:cubicBezTo>
                    <a:pt x="2395" y="2433"/>
                    <a:pt x="1" y="12244"/>
                    <a:pt x="1109" y="14665"/>
                  </a:cubicBezTo>
                  <a:cubicBezTo>
                    <a:pt x="1784" y="16136"/>
                    <a:pt x="4006" y="16639"/>
                    <a:pt x="5994" y="16639"/>
                  </a:cubicBezTo>
                  <a:cubicBezTo>
                    <a:pt x="6906" y="16639"/>
                    <a:pt x="7769" y="16533"/>
                    <a:pt x="8410" y="16366"/>
                  </a:cubicBezTo>
                  <a:cubicBezTo>
                    <a:pt x="10560" y="15806"/>
                    <a:pt x="12473" y="15265"/>
                    <a:pt x="12892" y="14971"/>
                  </a:cubicBezTo>
                  <a:cubicBezTo>
                    <a:pt x="13188" y="14764"/>
                    <a:pt x="11935" y="10114"/>
                    <a:pt x="14099" y="7799"/>
                  </a:cubicBezTo>
                  <a:lnTo>
                    <a:pt x="14099" y="7799"/>
                  </a:lnTo>
                  <a:cubicBezTo>
                    <a:pt x="14099" y="7799"/>
                    <a:pt x="12535" y="8010"/>
                    <a:pt x="11774" y="8353"/>
                  </a:cubicBezTo>
                  <a:cubicBezTo>
                    <a:pt x="11772" y="8353"/>
                    <a:pt x="11770" y="8354"/>
                    <a:pt x="11768" y="8354"/>
                  </a:cubicBezTo>
                  <a:cubicBezTo>
                    <a:pt x="11571" y="8354"/>
                    <a:pt x="10749" y="3977"/>
                    <a:pt x="9825" y="1872"/>
                  </a:cubicBezTo>
                  <a:cubicBezTo>
                    <a:pt x="9265" y="615"/>
                    <a:pt x="8194" y="1"/>
                    <a:pt x="70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4742;p68">
              <a:extLst>
                <a:ext uri="{FF2B5EF4-FFF2-40B4-BE49-F238E27FC236}">
                  <a16:creationId xmlns:a16="http://schemas.microsoft.com/office/drawing/2014/main" id="{9130BA95-0F26-1CD3-A273-EF9128D939F1}"/>
                </a:ext>
              </a:extLst>
            </p:cNvPr>
            <p:cNvSpPr/>
            <p:nvPr/>
          </p:nvSpPr>
          <p:spPr>
            <a:xfrm>
              <a:off x="7589012" y="2791463"/>
              <a:ext cx="55897" cy="43311"/>
            </a:xfrm>
            <a:custGeom>
              <a:avLst/>
              <a:gdLst/>
              <a:ahLst/>
              <a:cxnLst/>
              <a:rect l="l" t="t" r="r" b="b"/>
              <a:pathLst>
                <a:path w="1550" h="1201" extrusionOk="0">
                  <a:moveTo>
                    <a:pt x="775" y="0"/>
                  </a:moveTo>
                  <a:cubicBezTo>
                    <a:pt x="3" y="0"/>
                    <a:pt x="0" y="1201"/>
                    <a:pt x="775" y="1201"/>
                  </a:cubicBezTo>
                  <a:cubicBezTo>
                    <a:pt x="1547" y="1201"/>
                    <a:pt x="1550" y="0"/>
                    <a:pt x="7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4743;p68">
              <a:extLst>
                <a:ext uri="{FF2B5EF4-FFF2-40B4-BE49-F238E27FC236}">
                  <a16:creationId xmlns:a16="http://schemas.microsoft.com/office/drawing/2014/main" id="{0B9DF81E-D32D-F68D-3052-0B20F3FEDEC2}"/>
                </a:ext>
              </a:extLst>
            </p:cNvPr>
            <p:cNvSpPr/>
            <p:nvPr/>
          </p:nvSpPr>
          <p:spPr>
            <a:xfrm>
              <a:off x="7711371" y="3020277"/>
              <a:ext cx="55825" cy="43311"/>
            </a:xfrm>
            <a:custGeom>
              <a:avLst/>
              <a:gdLst/>
              <a:ahLst/>
              <a:cxnLst/>
              <a:rect l="l" t="t" r="r" b="b"/>
              <a:pathLst>
                <a:path w="1548" h="1201" extrusionOk="0">
                  <a:moveTo>
                    <a:pt x="775" y="0"/>
                  </a:moveTo>
                  <a:cubicBezTo>
                    <a:pt x="4" y="0"/>
                    <a:pt x="0" y="1201"/>
                    <a:pt x="775" y="1201"/>
                  </a:cubicBezTo>
                  <a:cubicBezTo>
                    <a:pt x="777" y="1201"/>
                    <a:pt x="778" y="1201"/>
                    <a:pt x="779" y="1201"/>
                  </a:cubicBezTo>
                  <a:cubicBezTo>
                    <a:pt x="1547" y="1201"/>
                    <a:pt x="1546" y="0"/>
                    <a:pt x="7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4744;p68">
              <a:extLst>
                <a:ext uri="{FF2B5EF4-FFF2-40B4-BE49-F238E27FC236}">
                  <a16:creationId xmlns:a16="http://schemas.microsoft.com/office/drawing/2014/main" id="{E8660FBD-1F71-ED92-4655-D90A1CC082FE}"/>
                </a:ext>
              </a:extLst>
            </p:cNvPr>
            <p:cNvSpPr/>
            <p:nvPr/>
          </p:nvSpPr>
          <p:spPr>
            <a:xfrm>
              <a:off x="7808523" y="3086632"/>
              <a:ext cx="55933" cy="43347"/>
            </a:xfrm>
            <a:custGeom>
              <a:avLst/>
              <a:gdLst/>
              <a:ahLst/>
              <a:cxnLst/>
              <a:rect l="l" t="t" r="r" b="b"/>
              <a:pathLst>
                <a:path w="1551" h="1202" extrusionOk="0">
                  <a:moveTo>
                    <a:pt x="776" y="1"/>
                  </a:moveTo>
                  <a:cubicBezTo>
                    <a:pt x="7" y="1"/>
                    <a:pt x="1" y="1201"/>
                    <a:pt x="776" y="1201"/>
                  </a:cubicBezTo>
                  <a:cubicBezTo>
                    <a:pt x="1551" y="1201"/>
                    <a:pt x="1551" y="1"/>
                    <a:pt x="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4745;p68">
              <a:extLst>
                <a:ext uri="{FF2B5EF4-FFF2-40B4-BE49-F238E27FC236}">
                  <a16:creationId xmlns:a16="http://schemas.microsoft.com/office/drawing/2014/main" id="{37ABC697-4A8C-CCC9-4BAA-7EC657AD3981}"/>
                </a:ext>
              </a:extLst>
            </p:cNvPr>
            <p:cNvSpPr/>
            <p:nvPr/>
          </p:nvSpPr>
          <p:spPr>
            <a:xfrm>
              <a:off x="7625038" y="3248009"/>
              <a:ext cx="55680" cy="43347"/>
            </a:xfrm>
            <a:custGeom>
              <a:avLst/>
              <a:gdLst/>
              <a:ahLst/>
              <a:cxnLst/>
              <a:rect l="l" t="t" r="r" b="b"/>
              <a:pathLst>
                <a:path w="1544" h="1202" extrusionOk="0">
                  <a:moveTo>
                    <a:pt x="772" y="1"/>
                  </a:moveTo>
                  <a:cubicBezTo>
                    <a:pt x="4" y="1"/>
                    <a:pt x="0" y="1201"/>
                    <a:pt x="772" y="1201"/>
                  </a:cubicBezTo>
                  <a:cubicBezTo>
                    <a:pt x="1544" y="1201"/>
                    <a:pt x="1544" y="1"/>
                    <a:pt x="7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4746;p68">
              <a:extLst>
                <a:ext uri="{FF2B5EF4-FFF2-40B4-BE49-F238E27FC236}">
                  <a16:creationId xmlns:a16="http://schemas.microsoft.com/office/drawing/2014/main" id="{BE5E06C5-D569-900B-B79C-EF6748CDF6A0}"/>
                </a:ext>
              </a:extLst>
            </p:cNvPr>
            <p:cNvSpPr/>
            <p:nvPr/>
          </p:nvSpPr>
          <p:spPr>
            <a:xfrm>
              <a:off x="7808163" y="3189372"/>
              <a:ext cx="55717" cy="43239"/>
            </a:xfrm>
            <a:custGeom>
              <a:avLst/>
              <a:gdLst/>
              <a:ahLst/>
              <a:cxnLst/>
              <a:rect l="l" t="t" r="r" b="b"/>
              <a:pathLst>
                <a:path w="1545" h="1199" extrusionOk="0">
                  <a:moveTo>
                    <a:pt x="776" y="1"/>
                  </a:moveTo>
                  <a:cubicBezTo>
                    <a:pt x="4" y="1"/>
                    <a:pt x="1" y="1198"/>
                    <a:pt x="776" y="1198"/>
                  </a:cubicBezTo>
                  <a:cubicBezTo>
                    <a:pt x="1544" y="1198"/>
                    <a:pt x="1544" y="1"/>
                    <a:pt x="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4747;p68">
              <a:extLst>
                <a:ext uri="{FF2B5EF4-FFF2-40B4-BE49-F238E27FC236}">
                  <a16:creationId xmlns:a16="http://schemas.microsoft.com/office/drawing/2014/main" id="{E8CB96D2-1D85-C325-F20E-96D6EA3620FD}"/>
                </a:ext>
              </a:extLst>
            </p:cNvPr>
            <p:cNvSpPr/>
            <p:nvPr/>
          </p:nvSpPr>
          <p:spPr>
            <a:xfrm>
              <a:off x="7681872" y="3140400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6" y="0"/>
                  </a:moveTo>
                  <a:cubicBezTo>
                    <a:pt x="7" y="0"/>
                    <a:pt x="1" y="1201"/>
                    <a:pt x="776" y="1201"/>
                  </a:cubicBezTo>
                  <a:cubicBezTo>
                    <a:pt x="1551" y="1201"/>
                    <a:pt x="1551" y="0"/>
                    <a:pt x="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4748;p68">
              <a:extLst>
                <a:ext uri="{FF2B5EF4-FFF2-40B4-BE49-F238E27FC236}">
                  <a16:creationId xmlns:a16="http://schemas.microsoft.com/office/drawing/2014/main" id="{3E61CD70-4922-83B4-7AE4-9E5BEB3294A1}"/>
                </a:ext>
              </a:extLst>
            </p:cNvPr>
            <p:cNvSpPr/>
            <p:nvPr/>
          </p:nvSpPr>
          <p:spPr>
            <a:xfrm>
              <a:off x="7501452" y="3196657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6" y="0"/>
                  </a:moveTo>
                  <a:cubicBezTo>
                    <a:pt x="4" y="0"/>
                    <a:pt x="1" y="1201"/>
                    <a:pt x="776" y="1201"/>
                  </a:cubicBezTo>
                  <a:cubicBezTo>
                    <a:pt x="1548" y="1201"/>
                    <a:pt x="1551" y="0"/>
                    <a:pt x="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749;p68">
              <a:extLst>
                <a:ext uri="{FF2B5EF4-FFF2-40B4-BE49-F238E27FC236}">
                  <a16:creationId xmlns:a16="http://schemas.microsoft.com/office/drawing/2014/main" id="{B706C1BC-777E-100B-C589-4F94899E5C76}"/>
                </a:ext>
              </a:extLst>
            </p:cNvPr>
            <p:cNvSpPr/>
            <p:nvPr/>
          </p:nvSpPr>
          <p:spPr>
            <a:xfrm>
              <a:off x="7522260" y="2882917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6" y="0"/>
                  </a:moveTo>
                  <a:cubicBezTo>
                    <a:pt x="4" y="0"/>
                    <a:pt x="1" y="1201"/>
                    <a:pt x="776" y="1201"/>
                  </a:cubicBezTo>
                  <a:cubicBezTo>
                    <a:pt x="1551" y="1201"/>
                    <a:pt x="1551" y="0"/>
                    <a:pt x="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750;p68">
              <a:extLst>
                <a:ext uri="{FF2B5EF4-FFF2-40B4-BE49-F238E27FC236}">
                  <a16:creationId xmlns:a16="http://schemas.microsoft.com/office/drawing/2014/main" id="{5E59E184-E937-90A4-11E8-B6743DA3C9EE}"/>
                </a:ext>
              </a:extLst>
            </p:cNvPr>
            <p:cNvSpPr/>
            <p:nvPr/>
          </p:nvSpPr>
          <p:spPr>
            <a:xfrm>
              <a:off x="7677725" y="2875560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5" y="0"/>
                  </a:moveTo>
                  <a:cubicBezTo>
                    <a:pt x="3" y="0"/>
                    <a:pt x="0" y="1200"/>
                    <a:pt x="775" y="1200"/>
                  </a:cubicBezTo>
                  <a:cubicBezTo>
                    <a:pt x="1550" y="1200"/>
                    <a:pt x="1550" y="0"/>
                    <a:pt x="775" y="0"/>
                  </a:cubicBezTo>
                  <a:close/>
                </a:path>
              </a:pathLst>
            </a:custGeom>
            <a:solidFill>
              <a:srgbClr val="C84A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751;p68">
              <a:extLst>
                <a:ext uri="{FF2B5EF4-FFF2-40B4-BE49-F238E27FC236}">
                  <a16:creationId xmlns:a16="http://schemas.microsoft.com/office/drawing/2014/main" id="{F98BE42B-6FDD-4548-28C8-E727D7C06DF0}"/>
                </a:ext>
              </a:extLst>
            </p:cNvPr>
            <p:cNvSpPr/>
            <p:nvPr/>
          </p:nvSpPr>
          <p:spPr>
            <a:xfrm>
              <a:off x="7496115" y="3004230"/>
              <a:ext cx="55933" cy="43311"/>
            </a:xfrm>
            <a:custGeom>
              <a:avLst/>
              <a:gdLst/>
              <a:ahLst/>
              <a:cxnLst/>
              <a:rect l="l" t="t" r="r" b="b"/>
              <a:pathLst>
                <a:path w="1551" h="1201" extrusionOk="0">
                  <a:moveTo>
                    <a:pt x="775" y="0"/>
                  </a:moveTo>
                  <a:cubicBezTo>
                    <a:pt x="4" y="0"/>
                    <a:pt x="0" y="1201"/>
                    <a:pt x="775" y="1201"/>
                  </a:cubicBezTo>
                  <a:cubicBezTo>
                    <a:pt x="1544" y="1201"/>
                    <a:pt x="1550" y="0"/>
                    <a:pt x="775" y="0"/>
                  </a:cubicBezTo>
                  <a:close/>
                </a:path>
              </a:pathLst>
            </a:custGeom>
            <a:solidFill>
              <a:srgbClr val="C84A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752;p68">
              <a:extLst>
                <a:ext uri="{FF2B5EF4-FFF2-40B4-BE49-F238E27FC236}">
                  <a16:creationId xmlns:a16="http://schemas.microsoft.com/office/drawing/2014/main" id="{6A61015E-0506-4354-61DD-EDEA84E670CC}"/>
                </a:ext>
              </a:extLst>
            </p:cNvPr>
            <p:cNvSpPr/>
            <p:nvPr/>
          </p:nvSpPr>
          <p:spPr>
            <a:xfrm>
              <a:off x="7769540" y="2921792"/>
              <a:ext cx="55933" cy="43203"/>
            </a:xfrm>
            <a:custGeom>
              <a:avLst/>
              <a:gdLst/>
              <a:ahLst/>
              <a:cxnLst/>
              <a:rect l="l" t="t" r="r" b="b"/>
              <a:pathLst>
                <a:path w="1551" h="1198" extrusionOk="0">
                  <a:moveTo>
                    <a:pt x="775" y="1"/>
                  </a:moveTo>
                  <a:cubicBezTo>
                    <a:pt x="3" y="1"/>
                    <a:pt x="0" y="1198"/>
                    <a:pt x="775" y="1198"/>
                  </a:cubicBezTo>
                  <a:cubicBezTo>
                    <a:pt x="777" y="1198"/>
                    <a:pt x="779" y="1198"/>
                    <a:pt x="781" y="1198"/>
                  </a:cubicBezTo>
                  <a:cubicBezTo>
                    <a:pt x="1550" y="1198"/>
                    <a:pt x="1548" y="1"/>
                    <a:pt x="775" y="1"/>
                  </a:cubicBezTo>
                  <a:close/>
                </a:path>
              </a:pathLst>
            </a:custGeom>
            <a:solidFill>
              <a:srgbClr val="C84A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753;p68">
              <a:extLst>
                <a:ext uri="{FF2B5EF4-FFF2-40B4-BE49-F238E27FC236}">
                  <a16:creationId xmlns:a16="http://schemas.microsoft.com/office/drawing/2014/main" id="{288930E7-9290-4BD1-D095-B64C5BF7D05D}"/>
                </a:ext>
              </a:extLst>
            </p:cNvPr>
            <p:cNvSpPr/>
            <p:nvPr/>
          </p:nvSpPr>
          <p:spPr>
            <a:xfrm>
              <a:off x="7681872" y="2737226"/>
              <a:ext cx="55933" cy="43347"/>
            </a:xfrm>
            <a:custGeom>
              <a:avLst/>
              <a:gdLst/>
              <a:ahLst/>
              <a:cxnLst/>
              <a:rect l="l" t="t" r="r" b="b"/>
              <a:pathLst>
                <a:path w="1551" h="1202" extrusionOk="0">
                  <a:moveTo>
                    <a:pt x="776" y="1"/>
                  </a:moveTo>
                  <a:cubicBezTo>
                    <a:pt x="7" y="1"/>
                    <a:pt x="1" y="1201"/>
                    <a:pt x="776" y="1201"/>
                  </a:cubicBezTo>
                  <a:cubicBezTo>
                    <a:pt x="1551" y="1201"/>
                    <a:pt x="1551" y="1"/>
                    <a:pt x="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754;p68">
              <a:extLst>
                <a:ext uri="{FF2B5EF4-FFF2-40B4-BE49-F238E27FC236}">
                  <a16:creationId xmlns:a16="http://schemas.microsoft.com/office/drawing/2014/main" id="{5C4CE4F2-5534-C046-25A0-20512929470A}"/>
                </a:ext>
              </a:extLst>
            </p:cNvPr>
            <p:cNvSpPr/>
            <p:nvPr/>
          </p:nvSpPr>
          <p:spPr>
            <a:xfrm>
              <a:off x="7613137" y="2955474"/>
              <a:ext cx="55897" cy="43311"/>
            </a:xfrm>
            <a:custGeom>
              <a:avLst/>
              <a:gdLst/>
              <a:ahLst/>
              <a:cxnLst/>
              <a:rect l="l" t="t" r="r" b="b"/>
              <a:pathLst>
                <a:path w="1550" h="1201" extrusionOk="0">
                  <a:moveTo>
                    <a:pt x="772" y="0"/>
                  </a:moveTo>
                  <a:cubicBezTo>
                    <a:pt x="4" y="0"/>
                    <a:pt x="0" y="1201"/>
                    <a:pt x="772" y="1201"/>
                  </a:cubicBezTo>
                  <a:cubicBezTo>
                    <a:pt x="773" y="1201"/>
                    <a:pt x="774" y="1201"/>
                    <a:pt x="775" y="1201"/>
                  </a:cubicBezTo>
                  <a:cubicBezTo>
                    <a:pt x="1544" y="1201"/>
                    <a:pt x="1549" y="0"/>
                    <a:pt x="7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755;p68">
              <a:extLst>
                <a:ext uri="{FF2B5EF4-FFF2-40B4-BE49-F238E27FC236}">
                  <a16:creationId xmlns:a16="http://schemas.microsoft.com/office/drawing/2014/main" id="{953F1CF6-7B27-D5FF-649E-9F6A87D8E07A}"/>
                </a:ext>
              </a:extLst>
            </p:cNvPr>
            <p:cNvSpPr/>
            <p:nvPr/>
          </p:nvSpPr>
          <p:spPr>
            <a:xfrm>
              <a:off x="7568060" y="3091284"/>
              <a:ext cx="55933" cy="43203"/>
            </a:xfrm>
            <a:custGeom>
              <a:avLst/>
              <a:gdLst/>
              <a:ahLst/>
              <a:cxnLst/>
              <a:rect l="l" t="t" r="r" b="b"/>
              <a:pathLst>
                <a:path w="1551" h="1198" extrusionOk="0">
                  <a:moveTo>
                    <a:pt x="776" y="0"/>
                  </a:moveTo>
                  <a:cubicBezTo>
                    <a:pt x="4" y="0"/>
                    <a:pt x="1" y="1197"/>
                    <a:pt x="776" y="1197"/>
                  </a:cubicBezTo>
                  <a:cubicBezTo>
                    <a:pt x="1551" y="1197"/>
                    <a:pt x="1551" y="0"/>
                    <a:pt x="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56;p68">
              <a:extLst>
                <a:ext uri="{FF2B5EF4-FFF2-40B4-BE49-F238E27FC236}">
                  <a16:creationId xmlns:a16="http://schemas.microsoft.com/office/drawing/2014/main" id="{B059B03D-82CB-A2D0-F679-384594D2B1FE}"/>
                </a:ext>
              </a:extLst>
            </p:cNvPr>
            <p:cNvSpPr/>
            <p:nvPr/>
          </p:nvSpPr>
          <p:spPr>
            <a:xfrm>
              <a:off x="7751437" y="2798820"/>
              <a:ext cx="55933" cy="43347"/>
            </a:xfrm>
            <a:custGeom>
              <a:avLst/>
              <a:gdLst/>
              <a:ahLst/>
              <a:cxnLst/>
              <a:rect l="l" t="t" r="r" b="b"/>
              <a:pathLst>
                <a:path w="1551" h="1202" extrusionOk="0">
                  <a:moveTo>
                    <a:pt x="776" y="1"/>
                  </a:moveTo>
                  <a:cubicBezTo>
                    <a:pt x="7" y="1"/>
                    <a:pt x="1" y="1201"/>
                    <a:pt x="776" y="1201"/>
                  </a:cubicBezTo>
                  <a:cubicBezTo>
                    <a:pt x="1551" y="1198"/>
                    <a:pt x="1551" y="1"/>
                    <a:pt x="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757;p68">
              <a:extLst>
                <a:ext uri="{FF2B5EF4-FFF2-40B4-BE49-F238E27FC236}">
                  <a16:creationId xmlns:a16="http://schemas.microsoft.com/office/drawing/2014/main" id="{34C6EFE7-8B42-A38B-458C-BFBFFDE05827}"/>
                </a:ext>
              </a:extLst>
            </p:cNvPr>
            <p:cNvSpPr/>
            <p:nvPr/>
          </p:nvSpPr>
          <p:spPr>
            <a:xfrm>
              <a:off x="7757351" y="3042059"/>
              <a:ext cx="128563" cy="82944"/>
            </a:xfrm>
            <a:custGeom>
              <a:avLst/>
              <a:gdLst/>
              <a:ahLst/>
              <a:cxnLst/>
              <a:rect l="l" t="t" r="r" b="b"/>
              <a:pathLst>
                <a:path w="3565" h="2300" extrusionOk="0">
                  <a:moveTo>
                    <a:pt x="3507" y="0"/>
                  </a:moveTo>
                  <a:cubicBezTo>
                    <a:pt x="3502" y="0"/>
                    <a:pt x="3496" y="1"/>
                    <a:pt x="3491" y="3"/>
                  </a:cubicBezTo>
                  <a:cubicBezTo>
                    <a:pt x="2185" y="468"/>
                    <a:pt x="958" y="1233"/>
                    <a:pt x="18" y="2256"/>
                  </a:cubicBezTo>
                  <a:cubicBezTo>
                    <a:pt x="0" y="2274"/>
                    <a:pt x="18" y="2299"/>
                    <a:pt x="39" y="2299"/>
                  </a:cubicBezTo>
                  <a:cubicBezTo>
                    <a:pt x="45" y="2299"/>
                    <a:pt x="52" y="2297"/>
                    <a:pt x="58" y="2292"/>
                  </a:cubicBezTo>
                  <a:cubicBezTo>
                    <a:pt x="1050" y="1303"/>
                    <a:pt x="2353" y="811"/>
                    <a:pt x="3524" y="86"/>
                  </a:cubicBezTo>
                  <a:cubicBezTo>
                    <a:pt x="3565" y="62"/>
                    <a:pt x="3546" y="0"/>
                    <a:pt x="35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758;p68">
              <a:extLst>
                <a:ext uri="{FF2B5EF4-FFF2-40B4-BE49-F238E27FC236}">
                  <a16:creationId xmlns:a16="http://schemas.microsoft.com/office/drawing/2014/main" id="{FEDDFCF6-9657-1BE3-681C-67E5252885F6}"/>
                </a:ext>
              </a:extLst>
            </p:cNvPr>
            <p:cNvSpPr/>
            <p:nvPr/>
          </p:nvSpPr>
          <p:spPr>
            <a:xfrm>
              <a:off x="7817214" y="3027995"/>
              <a:ext cx="39164" cy="39957"/>
            </a:xfrm>
            <a:custGeom>
              <a:avLst/>
              <a:gdLst/>
              <a:ahLst/>
              <a:cxnLst/>
              <a:rect l="l" t="t" r="r" b="b"/>
              <a:pathLst>
                <a:path w="1086" h="1108" extrusionOk="0">
                  <a:moveTo>
                    <a:pt x="1026" y="1"/>
                  </a:moveTo>
                  <a:cubicBezTo>
                    <a:pt x="1019" y="1"/>
                    <a:pt x="1011" y="3"/>
                    <a:pt x="1003" y="7"/>
                  </a:cubicBezTo>
                  <a:cubicBezTo>
                    <a:pt x="568" y="228"/>
                    <a:pt x="248" y="667"/>
                    <a:pt x="7" y="1079"/>
                  </a:cubicBezTo>
                  <a:cubicBezTo>
                    <a:pt x="0" y="1095"/>
                    <a:pt x="14" y="1108"/>
                    <a:pt x="26" y="1108"/>
                  </a:cubicBezTo>
                  <a:cubicBezTo>
                    <a:pt x="32" y="1108"/>
                    <a:pt x="37" y="1105"/>
                    <a:pt x="40" y="1099"/>
                  </a:cubicBezTo>
                  <a:cubicBezTo>
                    <a:pt x="330" y="700"/>
                    <a:pt x="700" y="410"/>
                    <a:pt x="1053" y="77"/>
                  </a:cubicBezTo>
                  <a:cubicBezTo>
                    <a:pt x="1085" y="44"/>
                    <a:pt x="1060" y="1"/>
                    <a:pt x="10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4759;p68">
              <a:extLst>
                <a:ext uri="{FF2B5EF4-FFF2-40B4-BE49-F238E27FC236}">
                  <a16:creationId xmlns:a16="http://schemas.microsoft.com/office/drawing/2014/main" id="{6FBA2439-FB9D-3912-8676-B68AD1A20A01}"/>
                </a:ext>
              </a:extLst>
            </p:cNvPr>
            <p:cNvSpPr/>
            <p:nvPr/>
          </p:nvSpPr>
          <p:spPr>
            <a:xfrm>
              <a:off x="7610108" y="2769237"/>
              <a:ext cx="489188" cy="239888"/>
            </a:xfrm>
            <a:custGeom>
              <a:avLst/>
              <a:gdLst/>
              <a:ahLst/>
              <a:cxnLst/>
              <a:rect l="l" t="t" r="r" b="b"/>
              <a:pathLst>
                <a:path w="13565" h="6652" extrusionOk="0">
                  <a:moveTo>
                    <a:pt x="1705" y="1"/>
                  </a:moveTo>
                  <a:cubicBezTo>
                    <a:pt x="1496" y="1"/>
                    <a:pt x="1283" y="60"/>
                    <a:pt x="1062" y="193"/>
                  </a:cubicBezTo>
                  <a:cubicBezTo>
                    <a:pt x="1" y="826"/>
                    <a:pt x="43" y="3926"/>
                    <a:pt x="3605" y="5565"/>
                  </a:cubicBezTo>
                  <a:cubicBezTo>
                    <a:pt x="5182" y="6293"/>
                    <a:pt x="7340" y="6463"/>
                    <a:pt x="8882" y="6463"/>
                  </a:cubicBezTo>
                  <a:cubicBezTo>
                    <a:pt x="9891" y="6463"/>
                    <a:pt x="10637" y="6390"/>
                    <a:pt x="10784" y="6354"/>
                  </a:cubicBezTo>
                  <a:cubicBezTo>
                    <a:pt x="10791" y="6352"/>
                    <a:pt x="10798" y="6351"/>
                    <a:pt x="10807" y="6351"/>
                  </a:cubicBezTo>
                  <a:cubicBezTo>
                    <a:pt x="10992" y="6351"/>
                    <a:pt x="11703" y="6652"/>
                    <a:pt x="11918" y="6652"/>
                  </a:cubicBezTo>
                  <a:cubicBezTo>
                    <a:pt x="11933" y="6652"/>
                    <a:pt x="11945" y="6650"/>
                    <a:pt x="11955" y="6647"/>
                  </a:cubicBezTo>
                  <a:cubicBezTo>
                    <a:pt x="12117" y="6598"/>
                    <a:pt x="12136" y="6482"/>
                    <a:pt x="12199" y="6429"/>
                  </a:cubicBezTo>
                  <a:cubicBezTo>
                    <a:pt x="12262" y="6377"/>
                    <a:pt x="12509" y="6347"/>
                    <a:pt x="12572" y="6258"/>
                  </a:cubicBezTo>
                  <a:cubicBezTo>
                    <a:pt x="12631" y="6175"/>
                    <a:pt x="12641" y="6034"/>
                    <a:pt x="12674" y="5984"/>
                  </a:cubicBezTo>
                  <a:cubicBezTo>
                    <a:pt x="12707" y="5935"/>
                    <a:pt x="12842" y="5954"/>
                    <a:pt x="12971" y="5859"/>
                  </a:cubicBezTo>
                  <a:cubicBezTo>
                    <a:pt x="13099" y="5763"/>
                    <a:pt x="13106" y="5621"/>
                    <a:pt x="13142" y="5572"/>
                  </a:cubicBezTo>
                  <a:cubicBezTo>
                    <a:pt x="13182" y="5522"/>
                    <a:pt x="13383" y="5546"/>
                    <a:pt x="13472" y="5371"/>
                  </a:cubicBezTo>
                  <a:cubicBezTo>
                    <a:pt x="13564" y="5193"/>
                    <a:pt x="12582" y="4569"/>
                    <a:pt x="12542" y="4487"/>
                  </a:cubicBezTo>
                  <a:cubicBezTo>
                    <a:pt x="12506" y="4404"/>
                    <a:pt x="13103" y="4306"/>
                    <a:pt x="13205" y="3963"/>
                  </a:cubicBezTo>
                  <a:cubicBezTo>
                    <a:pt x="13264" y="3767"/>
                    <a:pt x="13212" y="3692"/>
                    <a:pt x="13079" y="3692"/>
                  </a:cubicBezTo>
                  <a:cubicBezTo>
                    <a:pt x="12980" y="3692"/>
                    <a:pt x="12836" y="3733"/>
                    <a:pt x="12658" y="3798"/>
                  </a:cubicBezTo>
                  <a:cubicBezTo>
                    <a:pt x="12235" y="3953"/>
                    <a:pt x="11434" y="4111"/>
                    <a:pt x="11259" y="4210"/>
                  </a:cubicBezTo>
                  <a:cubicBezTo>
                    <a:pt x="11239" y="4222"/>
                    <a:pt x="11178" y="4228"/>
                    <a:pt x="11083" y="4228"/>
                  </a:cubicBezTo>
                  <a:cubicBezTo>
                    <a:pt x="10392" y="4228"/>
                    <a:pt x="7893" y="3887"/>
                    <a:pt x="5950" y="2851"/>
                  </a:cubicBezTo>
                  <a:cubicBezTo>
                    <a:pt x="3925" y="1780"/>
                    <a:pt x="2855" y="1"/>
                    <a:pt x="1705" y="1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4760;p68">
              <a:extLst>
                <a:ext uri="{FF2B5EF4-FFF2-40B4-BE49-F238E27FC236}">
                  <a16:creationId xmlns:a16="http://schemas.microsoft.com/office/drawing/2014/main" id="{C023428E-7648-752C-DBCC-E840CB7E9E90}"/>
                </a:ext>
              </a:extLst>
            </p:cNvPr>
            <p:cNvSpPr/>
            <p:nvPr/>
          </p:nvSpPr>
          <p:spPr>
            <a:xfrm>
              <a:off x="7424892" y="2123233"/>
              <a:ext cx="513061" cy="353953"/>
            </a:xfrm>
            <a:custGeom>
              <a:avLst/>
              <a:gdLst/>
              <a:ahLst/>
              <a:cxnLst/>
              <a:rect l="l" t="t" r="r" b="b"/>
              <a:pathLst>
                <a:path w="14227" h="9815" extrusionOk="0">
                  <a:moveTo>
                    <a:pt x="8927" y="0"/>
                  </a:moveTo>
                  <a:cubicBezTo>
                    <a:pt x="6683" y="0"/>
                    <a:pt x="4493" y="748"/>
                    <a:pt x="3051" y="2302"/>
                  </a:cubicBezTo>
                  <a:cubicBezTo>
                    <a:pt x="0" y="5583"/>
                    <a:pt x="1999" y="9814"/>
                    <a:pt x="1999" y="9814"/>
                  </a:cubicBezTo>
                  <a:cubicBezTo>
                    <a:pt x="1999" y="9814"/>
                    <a:pt x="1402" y="6042"/>
                    <a:pt x="4960" y="2787"/>
                  </a:cubicBezTo>
                  <a:cubicBezTo>
                    <a:pt x="6391" y="1476"/>
                    <a:pt x="8631" y="1140"/>
                    <a:pt x="10550" y="1140"/>
                  </a:cubicBezTo>
                  <a:cubicBezTo>
                    <a:pt x="12565" y="1140"/>
                    <a:pt x="14227" y="1510"/>
                    <a:pt x="14227" y="1510"/>
                  </a:cubicBezTo>
                  <a:cubicBezTo>
                    <a:pt x="12687" y="515"/>
                    <a:pt x="10788" y="0"/>
                    <a:pt x="8927" y="0"/>
                  </a:cubicBezTo>
                  <a:close/>
                </a:path>
              </a:pathLst>
            </a:custGeom>
            <a:solidFill>
              <a:srgbClr val="E55A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4761;p68">
              <a:extLst>
                <a:ext uri="{FF2B5EF4-FFF2-40B4-BE49-F238E27FC236}">
                  <a16:creationId xmlns:a16="http://schemas.microsoft.com/office/drawing/2014/main" id="{1709946D-8862-B1F9-0119-DD2D253E5479}"/>
                </a:ext>
              </a:extLst>
            </p:cNvPr>
            <p:cNvSpPr/>
            <p:nvPr/>
          </p:nvSpPr>
          <p:spPr>
            <a:xfrm>
              <a:off x="7458755" y="2157816"/>
              <a:ext cx="680788" cy="630048"/>
            </a:xfrm>
            <a:custGeom>
              <a:avLst/>
              <a:gdLst/>
              <a:ahLst/>
              <a:cxnLst/>
              <a:rect l="l" t="t" r="r" b="b"/>
              <a:pathLst>
                <a:path w="18878" h="17471" extrusionOk="0">
                  <a:moveTo>
                    <a:pt x="8864" y="1"/>
                  </a:moveTo>
                  <a:cubicBezTo>
                    <a:pt x="7092" y="1"/>
                    <a:pt x="5513" y="450"/>
                    <a:pt x="4549" y="1105"/>
                  </a:cubicBezTo>
                  <a:cubicBezTo>
                    <a:pt x="492" y="3862"/>
                    <a:pt x="1" y="11368"/>
                    <a:pt x="1851" y="14046"/>
                  </a:cubicBezTo>
                  <a:cubicBezTo>
                    <a:pt x="3070" y="15805"/>
                    <a:pt x="6858" y="17470"/>
                    <a:pt x="10215" y="17470"/>
                  </a:cubicBezTo>
                  <a:cubicBezTo>
                    <a:pt x="11962" y="17470"/>
                    <a:pt x="13592" y="17019"/>
                    <a:pt x="14683" y="15896"/>
                  </a:cubicBezTo>
                  <a:cubicBezTo>
                    <a:pt x="15583" y="14973"/>
                    <a:pt x="15903" y="12579"/>
                    <a:pt x="16150" y="11903"/>
                  </a:cubicBezTo>
                  <a:cubicBezTo>
                    <a:pt x="16398" y="11230"/>
                    <a:pt x="18878" y="5317"/>
                    <a:pt x="15191" y="2227"/>
                  </a:cubicBezTo>
                  <a:cubicBezTo>
                    <a:pt x="13267" y="613"/>
                    <a:pt x="10934" y="1"/>
                    <a:pt x="8864" y="1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4762;p68">
              <a:extLst>
                <a:ext uri="{FF2B5EF4-FFF2-40B4-BE49-F238E27FC236}">
                  <a16:creationId xmlns:a16="http://schemas.microsoft.com/office/drawing/2014/main" id="{83C2178C-1B0D-72B9-A957-04E5B89865F2}"/>
                </a:ext>
              </a:extLst>
            </p:cNvPr>
            <p:cNvSpPr/>
            <p:nvPr/>
          </p:nvSpPr>
          <p:spPr>
            <a:xfrm>
              <a:off x="7473035" y="2147250"/>
              <a:ext cx="632572" cy="343171"/>
            </a:xfrm>
            <a:custGeom>
              <a:avLst/>
              <a:gdLst/>
              <a:ahLst/>
              <a:cxnLst/>
              <a:rect l="l" t="t" r="r" b="b"/>
              <a:pathLst>
                <a:path w="17541" h="9516" extrusionOk="0">
                  <a:moveTo>
                    <a:pt x="9289" y="1"/>
                  </a:moveTo>
                  <a:cubicBezTo>
                    <a:pt x="8846" y="1"/>
                    <a:pt x="8388" y="23"/>
                    <a:pt x="7915" y="69"/>
                  </a:cubicBezTo>
                  <a:cubicBezTo>
                    <a:pt x="3994" y="459"/>
                    <a:pt x="2154" y="2480"/>
                    <a:pt x="1382" y="3938"/>
                  </a:cubicBezTo>
                  <a:cubicBezTo>
                    <a:pt x="611" y="5392"/>
                    <a:pt x="1" y="8931"/>
                    <a:pt x="1208" y="9462"/>
                  </a:cubicBezTo>
                  <a:cubicBezTo>
                    <a:pt x="1292" y="9499"/>
                    <a:pt x="1375" y="9516"/>
                    <a:pt x="1457" y="9516"/>
                  </a:cubicBezTo>
                  <a:cubicBezTo>
                    <a:pt x="2433" y="9516"/>
                    <a:pt x="3216" y="7094"/>
                    <a:pt x="3216" y="7094"/>
                  </a:cubicBezTo>
                  <a:cubicBezTo>
                    <a:pt x="3216" y="7094"/>
                    <a:pt x="3613" y="7246"/>
                    <a:pt x="4202" y="7246"/>
                  </a:cubicBezTo>
                  <a:cubicBezTo>
                    <a:pt x="5200" y="7246"/>
                    <a:pt x="6746" y="6810"/>
                    <a:pt x="7843" y="4465"/>
                  </a:cubicBezTo>
                  <a:cubicBezTo>
                    <a:pt x="7843" y="4465"/>
                    <a:pt x="10498" y="7803"/>
                    <a:pt x="16674" y="7833"/>
                  </a:cubicBezTo>
                  <a:cubicBezTo>
                    <a:pt x="16675" y="7833"/>
                    <a:pt x="16675" y="7833"/>
                    <a:pt x="16676" y="7833"/>
                  </a:cubicBezTo>
                  <a:cubicBezTo>
                    <a:pt x="17430" y="7833"/>
                    <a:pt x="17541" y="4837"/>
                    <a:pt x="16110" y="2833"/>
                  </a:cubicBezTo>
                  <a:cubicBezTo>
                    <a:pt x="14939" y="1189"/>
                    <a:pt x="12522" y="1"/>
                    <a:pt x="928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4763;p68">
              <a:extLst>
                <a:ext uri="{FF2B5EF4-FFF2-40B4-BE49-F238E27FC236}">
                  <a16:creationId xmlns:a16="http://schemas.microsoft.com/office/drawing/2014/main" id="{E162B068-8C66-B75A-C512-323E7D7FF34F}"/>
                </a:ext>
              </a:extLst>
            </p:cNvPr>
            <p:cNvSpPr/>
            <p:nvPr/>
          </p:nvSpPr>
          <p:spPr>
            <a:xfrm>
              <a:off x="7381689" y="2429292"/>
              <a:ext cx="149659" cy="178149"/>
            </a:xfrm>
            <a:custGeom>
              <a:avLst/>
              <a:gdLst/>
              <a:ahLst/>
              <a:cxnLst/>
              <a:rect l="l" t="t" r="r" b="b"/>
              <a:pathLst>
                <a:path w="4150" h="4940" extrusionOk="0">
                  <a:moveTo>
                    <a:pt x="1754" y="1"/>
                  </a:moveTo>
                  <a:cubicBezTo>
                    <a:pt x="1595" y="1"/>
                    <a:pt x="1438" y="33"/>
                    <a:pt x="1287" y="107"/>
                  </a:cubicBezTo>
                  <a:cubicBezTo>
                    <a:pt x="44" y="717"/>
                    <a:pt x="1" y="3273"/>
                    <a:pt x="1874" y="4513"/>
                  </a:cubicBezTo>
                  <a:cubicBezTo>
                    <a:pt x="2379" y="4848"/>
                    <a:pt x="2822" y="4940"/>
                    <a:pt x="3153" y="4940"/>
                  </a:cubicBezTo>
                  <a:cubicBezTo>
                    <a:pt x="3549" y="4940"/>
                    <a:pt x="3787" y="4810"/>
                    <a:pt x="3787" y="4810"/>
                  </a:cubicBezTo>
                  <a:lnTo>
                    <a:pt x="4150" y="1707"/>
                  </a:lnTo>
                  <a:cubicBezTo>
                    <a:pt x="4150" y="1707"/>
                    <a:pt x="2902" y="1"/>
                    <a:pt x="1754" y="1"/>
                  </a:cubicBezTo>
                  <a:close/>
                </a:path>
              </a:pathLst>
            </a:custGeom>
            <a:solidFill>
              <a:srgbClr val="D4A2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4764;p68">
              <a:extLst>
                <a:ext uri="{FF2B5EF4-FFF2-40B4-BE49-F238E27FC236}">
                  <a16:creationId xmlns:a16="http://schemas.microsoft.com/office/drawing/2014/main" id="{C6765D0D-C3C9-0D5B-6535-3C4D52F454BF}"/>
                </a:ext>
              </a:extLst>
            </p:cNvPr>
            <p:cNvSpPr/>
            <p:nvPr/>
          </p:nvSpPr>
          <p:spPr>
            <a:xfrm>
              <a:off x="6740573" y="2692401"/>
              <a:ext cx="537692" cy="263184"/>
            </a:xfrm>
            <a:custGeom>
              <a:avLst/>
              <a:gdLst/>
              <a:ahLst/>
              <a:cxnLst/>
              <a:rect l="l" t="t" r="r" b="b"/>
              <a:pathLst>
                <a:path w="14910" h="7298" extrusionOk="0">
                  <a:moveTo>
                    <a:pt x="13215" y="0"/>
                  </a:moveTo>
                  <a:cubicBezTo>
                    <a:pt x="13100" y="0"/>
                    <a:pt x="12975" y="11"/>
                    <a:pt x="12839" y="33"/>
                  </a:cubicBezTo>
                  <a:cubicBezTo>
                    <a:pt x="11879" y="192"/>
                    <a:pt x="9109" y="2810"/>
                    <a:pt x="8393" y="3100"/>
                  </a:cubicBezTo>
                  <a:cubicBezTo>
                    <a:pt x="7691" y="3381"/>
                    <a:pt x="3701" y="4304"/>
                    <a:pt x="3701" y="4304"/>
                  </a:cubicBezTo>
                  <a:cubicBezTo>
                    <a:pt x="3701" y="4304"/>
                    <a:pt x="2838" y="4115"/>
                    <a:pt x="2340" y="4115"/>
                  </a:cubicBezTo>
                  <a:cubicBezTo>
                    <a:pt x="2272" y="4115"/>
                    <a:pt x="2211" y="4118"/>
                    <a:pt x="2160" y="4126"/>
                  </a:cubicBezTo>
                  <a:cubicBezTo>
                    <a:pt x="1732" y="4192"/>
                    <a:pt x="0" y="5148"/>
                    <a:pt x="10" y="5488"/>
                  </a:cubicBezTo>
                  <a:cubicBezTo>
                    <a:pt x="12" y="5554"/>
                    <a:pt x="67" y="5580"/>
                    <a:pt x="156" y="5580"/>
                  </a:cubicBezTo>
                  <a:cubicBezTo>
                    <a:pt x="522" y="5580"/>
                    <a:pt x="1448" y="5132"/>
                    <a:pt x="1448" y="5132"/>
                  </a:cubicBezTo>
                  <a:lnTo>
                    <a:pt x="1448" y="5132"/>
                  </a:lnTo>
                  <a:cubicBezTo>
                    <a:pt x="1448" y="5132"/>
                    <a:pt x="129" y="5969"/>
                    <a:pt x="225" y="6260"/>
                  </a:cubicBezTo>
                  <a:cubicBezTo>
                    <a:pt x="240" y="6304"/>
                    <a:pt x="285" y="6323"/>
                    <a:pt x="350" y="6323"/>
                  </a:cubicBezTo>
                  <a:cubicBezTo>
                    <a:pt x="720" y="6323"/>
                    <a:pt x="1741" y="5729"/>
                    <a:pt x="1742" y="5729"/>
                  </a:cubicBezTo>
                  <a:lnTo>
                    <a:pt x="1742" y="5729"/>
                  </a:lnTo>
                  <a:cubicBezTo>
                    <a:pt x="1741" y="5729"/>
                    <a:pt x="604" y="6530"/>
                    <a:pt x="775" y="6777"/>
                  </a:cubicBezTo>
                  <a:cubicBezTo>
                    <a:pt x="796" y="6807"/>
                    <a:pt x="830" y="6820"/>
                    <a:pt x="874" y="6820"/>
                  </a:cubicBezTo>
                  <a:cubicBezTo>
                    <a:pt x="1196" y="6820"/>
                    <a:pt x="2048" y="6111"/>
                    <a:pt x="2048" y="6111"/>
                  </a:cubicBezTo>
                  <a:lnTo>
                    <a:pt x="2048" y="6111"/>
                  </a:lnTo>
                  <a:cubicBezTo>
                    <a:pt x="2048" y="6111"/>
                    <a:pt x="1165" y="7028"/>
                    <a:pt x="1435" y="7262"/>
                  </a:cubicBezTo>
                  <a:cubicBezTo>
                    <a:pt x="1464" y="7286"/>
                    <a:pt x="1498" y="7297"/>
                    <a:pt x="1538" y="7297"/>
                  </a:cubicBezTo>
                  <a:cubicBezTo>
                    <a:pt x="1877" y="7297"/>
                    <a:pt x="2550" y="6484"/>
                    <a:pt x="2550" y="6484"/>
                  </a:cubicBezTo>
                  <a:cubicBezTo>
                    <a:pt x="2550" y="6484"/>
                    <a:pt x="2829" y="6657"/>
                    <a:pt x="3188" y="6657"/>
                  </a:cubicBezTo>
                  <a:cubicBezTo>
                    <a:pt x="3439" y="6657"/>
                    <a:pt x="3730" y="6572"/>
                    <a:pt x="3991" y="6283"/>
                  </a:cubicBezTo>
                  <a:cubicBezTo>
                    <a:pt x="3991" y="6283"/>
                    <a:pt x="5157" y="6348"/>
                    <a:pt x="6494" y="6348"/>
                  </a:cubicBezTo>
                  <a:cubicBezTo>
                    <a:pt x="7351" y="6348"/>
                    <a:pt x="8279" y="6321"/>
                    <a:pt x="9013" y="6233"/>
                  </a:cubicBezTo>
                  <a:cubicBezTo>
                    <a:pt x="10893" y="6006"/>
                    <a:pt x="12954" y="4667"/>
                    <a:pt x="13967" y="2995"/>
                  </a:cubicBezTo>
                  <a:cubicBezTo>
                    <a:pt x="14374" y="2325"/>
                    <a:pt x="14909" y="0"/>
                    <a:pt x="13215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4765;p68">
              <a:extLst>
                <a:ext uri="{FF2B5EF4-FFF2-40B4-BE49-F238E27FC236}">
                  <a16:creationId xmlns:a16="http://schemas.microsoft.com/office/drawing/2014/main" id="{81984F4F-D84E-182E-6581-3C778EBB48E8}"/>
                </a:ext>
              </a:extLst>
            </p:cNvPr>
            <p:cNvSpPr/>
            <p:nvPr/>
          </p:nvSpPr>
          <p:spPr>
            <a:xfrm>
              <a:off x="6882911" y="2679707"/>
              <a:ext cx="408804" cy="257342"/>
            </a:xfrm>
            <a:custGeom>
              <a:avLst/>
              <a:gdLst/>
              <a:ahLst/>
              <a:cxnLst/>
              <a:rect l="l" t="t" r="r" b="b"/>
              <a:pathLst>
                <a:path w="11336" h="7136" extrusionOk="0">
                  <a:moveTo>
                    <a:pt x="9765" y="1"/>
                  </a:moveTo>
                  <a:cubicBezTo>
                    <a:pt x="9430" y="1"/>
                    <a:pt x="9037" y="131"/>
                    <a:pt x="8608" y="422"/>
                  </a:cubicBezTo>
                  <a:cubicBezTo>
                    <a:pt x="7312" y="1302"/>
                    <a:pt x="4628" y="3116"/>
                    <a:pt x="4374" y="3254"/>
                  </a:cubicBezTo>
                  <a:cubicBezTo>
                    <a:pt x="4123" y="3393"/>
                    <a:pt x="631" y="4066"/>
                    <a:pt x="324" y="4217"/>
                  </a:cubicBezTo>
                  <a:cubicBezTo>
                    <a:pt x="1" y="4379"/>
                    <a:pt x="120" y="6490"/>
                    <a:pt x="726" y="6997"/>
                  </a:cubicBezTo>
                  <a:cubicBezTo>
                    <a:pt x="845" y="7096"/>
                    <a:pt x="1281" y="7136"/>
                    <a:pt x="1854" y="7136"/>
                  </a:cubicBezTo>
                  <a:cubicBezTo>
                    <a:pt x="3192" y="7136"/>
                    <a:pt x="5276" y="6920"/>
                    <a:pt x="5812" y="6740"/>
                  </a:cubicBezTo>
                  <a:cubicBezTo>
                    <a:pt x="7015" y="6341"/>
                    <a:pt x="9123" y="5352"/>
                    <a:pt x="10376" y="3113"/>
                  </a:cubicBezTo>
                  <a:cubicBezTo>
                    <a:pt x="11336" y="1397"/>
                    <a:pt x="10864" y="1"/>
                    <a:pt x="97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4766;p68">
              <a:extLst>
                <a:ext uri="{FF2B5EF4-FFF2-40B4-BE49-F238E27FC236}">
                  <a16:creationId xmlns:a16="http://schemas.microsoft.com/office/drawing/2014/main" id="{7465047B-E9CA-017E-CC63-6B3E98C3E499}"/>
                </a:ext>
              </a:extLst>
            </p:cNvPr>
            <p:cNvSpPr/>
            <p:nvPr/>
          </p:nvSpPr>
          <p:spPr>
            <a:xfrm>
              <a:off x="6375226" y="2804013"/>
              <a:ext cx="722043" cy="467731"/>
            </a:xfrm>
            <a:custGeom>
              <a:avLst/>
              <a:gdLst/>
              <a:ahLst/>
              <a:cxnLst/>
              <a:rect l="l" t="t" r="r" b="b"/>
              <a:pathLst>
                <a:path w="20022" h="12970" extrusionOk="0">
                  <a:moveTo>
                    <a:pt x="10549" y="1"/>
                  </a:moveTo>
                  <a:cubicBezTo>
                    <a:pt x="9789" y="1"/>
                    <a:pt x="552" y="3034"/>
                    <a:pt x="281" y="3412"/>
                  </a:cubicBezTo>
                  <a:cubicBezTo>
                    <a:pt x="0" y="3798"/>
                    <a:pt x="4271" y="12244"/>
                    <a:pt x="4601" y="12329"/>
                  </a:cubicBezTo>
                  <a:cubicBezTo>
                    <a:pt x="5100" y="12464"/>
                    <a:pt x="10795" y="12970"/>
                    <a:pt x="12103" y="12970"/>
                  </a:cubicBezTo>
                  <a:cubicBezTo>
                    <a:pt x="12238" y="12970"/>
                    <a:pt x="12326" y="12964"/>
                    <a:pt x="12357" y="12953"/>
                  </a:cubicBezTo>
                  <a:cubicBezTo>
                    <a:pt x="12694" y="12831"/>
                    <a:pt x="19764" y="7943"/>
                    <a:pt x="19893" y="7623"/>
                  </a:cubicBezTo>
                  <a:cubicBezTo>
                    <a:pt x="20022" y="7297"/>
                    <a:pt x="12737" y="6683"/>
                    <a:pt x="12770" y="6571"/>
                  </a:cubicBezTo>
                  <a:cubicBezTo>
                    <a:pt x="12803" y="6459"/>
                    <a:pt x="10972" y="144"/>
                    <a:pt x="10586" y="5"/>
                  </a:cubicBezTo>
                  <a:cubicBezTo>
                    <a:pt x="10578" y="2"/>
                    <a:pt x="10566" y="1"/>
                    <a:pt x="10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4767;p68">
              <a:extLst>
                <a:ext uri="{FF2B5EF4-FFF2-40B4-BE49-F238E27FC236}">
                  <a16:creationId xmlns:a16="http://schemas.microsoft.com/office/drawing/2014/main" id="{A0F03924-55F8-9BDA-D1C0-E34C4C45C27C}"/>
                </a:ext>
              </a:extLst>
            </p:cNvPr>
            <p:cNvSpPr/>
            <p:nvPr/>
          </p:nvSpPr>
          <p:spPr>
            <a:xfrm>
              <a:off x="6432565" y="2839318"/>
              <a:ext cx="371444" cy="355107"/>
            </a:xfrm>
            <a:custGeom>
              <a:avLst/>
              <a:gdLst/>
              <a:ahLst/>
              <a:cxnLst/>
              <a:rect l="l" t="t" r="r" b="b"/>
              <a:pathLst>
                <a:path w="10300" h="9847" extrusionOk="0">
                  <a:moveTo>
                    <a:pt x="8579" y="0"/>
                  </a:moveTo>
                  <a:cubicBezTo>
                    <a:pt x="8523" y="0"/>
                    <a:pt x="8280" y="68"/>
                    <a:pt x="7905" y="184"/>
                  </a:cubicBezTo>
                  <a:cubicBezTo>
                    <a:pt x="7499" y="306"/>
                    <a:pt x="6942" y="487"/>
                    <a:pt x="6312" y="695"/>
                  </a:cubicBezTo>
                  <a:cubicBezTo>
                    <a:pt x="5679" y="899"/>
                    <a:pt x="4963" y="1140"/>
                    <a:pt x="4254" y="1384"/>
                  </a:cubicBezTo>
                  <a:cubicBezTo>
                    <a:pt x="2853" y="1856"/>
                    <a:pt x="1458" y="2351"/>
                    <a:pt x="666" y="2664"/>
                  </a:cubicBezTo>
                  <a:cubicBezTo>
                    <a:pt x="261" y="2825"/>
                    <a:pt x="13" y="2938"/>
                    <a:pt x="7" y="2974"/>
                  </a:cubicBezTo>
                  <a:cubicBezTo>
                    <a:pt x="0" y="2987"/>
                    <a:pt x="13" y="3027"/>
                    <a:pt x="40" y="3099"/>
                  </a:cubicBezTo>
                  <a:cubicBezTo>
                    <a:pt x="106" y="3274"/>
                    <a:pt x="261" y="3627"/>
                    <a:pt x="472" y="4075"/>
                  </a:cubicBezTo>
                  <a:cubicBezTo>
                    <a:pt x="706" y="4573"/>
                    <a:pt x="1006" y="5200"/>
                    <a:pt x="1329" y="5853"/>
                  </a:cubicBezTo>
                  <a:cubicBezTo>
                    <a:pt x="1375" y="5952"/>
                    <a:pt x="1425" y="6051"/>
                    <a:pt x="1474" y="6150"/>
                  </a:cubicBezTo>
                  <a:cubicBezTo>
                    <a:pt x="1781" y="6780"/>
                    <a:pt x="2104" y="7426"/>
                    <a:pt x="2391" y="7996"/>
                  </a:cubicBezTo>
                  <a:cubicBezTo>
                    <a:pt x="2582" y="8366"/>
                    <a:pt x="2754" y="8705"/>
                    <a:pt x="2902" y="8989"/>
                  </a:cubicBezTo>
                  <a:cubicBezTo>
                    <a:pt x="3176" y="9510"/>
                    <a:pt x="3361" y="9843"/>
                    <a:pt x="3390" y="9846"/>
                  </a:cubicBezTo>
                  <a:cubicBezTo>
                    <a:pt x="3390" y="9847"/>
                    <a:pt x="3391" y="9847"/>
                    <a:pt x="3391" y="9847"/>
                  </a:cubicBezTo>
                  <a:cubicBezTo>
                    <a:pt x="3426" y="9847"/>
                    <a:pt x="3790" y="9643"/>
                    <a:pt x="4333" y="9319"/>
                  </a:cubicBezTo>
                  <a:cubicBezTo>
                    <a:pt x="4640" y="9137"/>
                    <a:pt x="5003" y="8920"/>
                    <a:pt x="5392" y="8686"/>
                  </a:cubicBezTo>
                  <a:cubicBezTo>
                    <a:pt x="6002" y="8316"/>
                    <a:pt x="6685" y="7901"/>
                    <a:pt x="7344" y="7502"/>
                  </a:cubicBezTo>
                  <a:cubicBezTo>
                    <a:pt x="7447" y="7439"/>
                    <a:pt x="7549" y="7373"/>
                    <a:pt x="7651" y="7310"/>
                  </a:cubicBezTo>
                  <a:cubicBezTo>
                    <a:pt x="8373" y="6875"/>
                    <a:pt x="9046" y="6463"/>
                    <a:pt x="9527" y="6163"/>
                  </a:cubicBezTo>
                  <a:cubicBezTo>
                    <a:pt x="9983" y="5886"/>
                    <a:pt x="10269" y="5704"/>
                    <a:pt x="10286" y="5691"/>
                  </a:cubicBezTo>
                  <a:cubicBezTo>
                    <a:pt x="10299" y="5681"/>
                    <a:pt x="10283" y="5596"/>
                    <a:pt x="10250" y="5457"/>
                  </a:cubicBezTo>
                  <a:cubicBezTo>
                    <a:pt x="10213" y="5309"/>
                    <a:pt x="10154" y="5098"/>
                    <a:pt x="10085" y="4840"/>
                  </a:cubicBezTo>
                  <a:cubicBezTo>
                    <a:pt x="9917" y="4237"/>
                    <a:pt x="9663" y="3389"/>
                    <a:pt x="9415" y="2575"/>
                  </a:cubicBezTo>
                  <a:cubicBezTo>
                    <a:pt x="9280" y="2133"/>
                    <a:pt x="9148" y="1701"/>
                    <a:pt x="9029" y="1322"/>
                  </a:cubicBezTo>
                  <a:cubicBezTo>
                    <a:pt x="8911" y="942"/>
                    <a:pt x="8805" y="613"/>
                    <a:pt x="8729" y="378"/>
                  </a:cubicBezTo>
                  <a:cubicBezTo>
                    <a:pt x="8654" y="151"/>
                    <a:pt x="8604" y="16"/>
                    <a:pt x="8591" y="2"/>
                  </a:cubicBezTo>
                  <a:cubicBezTo>
                    <a:pt x="8589" y="1"/>
                    <a:pt x="8585" y="0"/>
                    <a:pt x="85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4768;p68">
              <a:extLst>
                <a:ext uri="{FF2B5EF4-FFF2-40B4-BE49-F238E27FC236}">
                  <a16:creationId xmlns:a16="http://schemas.microsoft.com/office/drawing/2014/main" id="{71D346BF-AFDE-94DE-954E-79A7C87BA1D5}"/>
                </a:ext>
              </a:extLst>
            </p:cNvPr>
            <p:cNvSpPr/>
            <p:nvPr/>
          </p:nvSpPr>
          <p:spPr>
            <a:xfrm>
              <a:off x="6590482" y="3065391"/>
              <a:ext cx="387744" cy="170179"/>
            </a:xfrm>
            <a:custGeom>
              <a:avLst/>
              <a:gdLst/>
              <a:ahLst/>
              <a:cxnLst/>
              <a:rect l="l" t="t" r="r" b="b"/>
              <a:pathLst>
                <a:path w="10752" h="4719" extrusionOk="0">
                  <a:moveTo>
                    <a:pt x="6831" y="0"/>
                  </a:moveTo>
                  <a:cubicBezTo>
                    <a:pt x="6815" y="0"/>
                    <a:pt x="6804" y="1"/>
                    <a:pt x="6797" y="3"/>
                  </a:cubicBezTo>
                  <a:cubicBezTo>
                    <a:pt x="6636" y="46"/>
                    <a:pt x="1" y="4366"/>
                    <a:pt x="113" y="4385"/>
                  </a:cubicBezTo>
                  <a:cubicBezTo>
                    <a:pt x="215" y="4405"/>
                    <a:pt x="3991" y="4719"/>
                    <a:pt x="4110" y="4719"/>
                  </a:cubicBezTo>
                  <a:cubicBezTo>
                    <a:pt x="4225" y="4719"/>
                    <a:pt x="10751" y="586"/>
                    <a:pt x="10751" y="524"/>
                  </a:cubicBezTo>
                  <a:cubicBezTo>
                    <a:pt x="10751" y="463"/>
                    <a:pt x="7243" y="0"/>
                    <a:pt x="68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4769;p68">
              <a:extLst>
                <a:ext uri="{FF2B5EF4-FFF2-40B4-BE49-F238E27FC236}">
                  <a16:creationId xmlns:a16="http://schemas.microsoft.com/office/drawing/2014/main" id="{4BC66245-1B83-0CE1-3A27-1AFFE8FCFA98}"/>
                </a:ext>
              </a:extLst>
            </p:cNvPr>
            <p:cNvSpPr/>
            <p:nvPr/>
          </p:nvSpPr>
          <p:spPr>
            <a:xfrm>
              <a:off x="6845226" y="3151976"/>
              <a:ext cx="106997" cy="45439"/>
            </a:xfrm>
            <a:custGeom>
              <a:avLst/>
              <a:gdLst/>
              <a:ahLst/>
              <a:cxnLst/>
              <a:rect l="l" t="t" r="r" b="b"/>
              <a:pathLst>
                <a:path w="2967" h="1260" extrusionOk="0">
                  <a:moveTo>
                    <a:pt x="1573" y="1"/>
                  </a:moveTo>
                  <a:cubicBezTo>
                    <a:pt x="1565" y="1"/>
                    <a:pt x="1560" y="1"/>
                    <a:pt x="1557" y="2"/>
                  </a:cubicBezTo>
                  <a:cubicBezTo>
                    <a:pt x="1494" y="22"/>
                    <a:pt x="0" y="913"/>
                    <a:pt x="57" y="995"/>
                  </a:cubicBezTo>
                  <a:cubicBezTo>
                    <a:pt x="92" y="1050"/>
                    <a:pt x="1337" y="1259"/>
                    <a:pt x="1466" y="1259"/>
                  </a:cubicBezTo>
                  <a:cubicBezTo>
                    <a:pt x="1470" y="1259"/>
                    <a:pt x="1473" y="1259"/>
                    <a:pt x="1475" y="1259"/>
                  </a:cubicBezTo>
                  <a:cubicBezTo>
                    <a:pt x="1534" y="1246"/>
                    <a:pt x="2886" y="303"/>
                    <a:pt x="2929" y="263"/>
                  </a:cubicBezTo>
                  <a:cubicBezTo>
                    <a:pt x="2967" y="222"/>
                    <a:pt x="1737" y="1"/>
                    <a:pt x="15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4770;p68">
              <a:extLst>
                <a:ext uri="{FF2B5EF4-FFF2-40B4-BE49-F238E27FC236}">
                  <a16:creationId xmlns:a16="http://schemas.microsoft.com/office/drawing/2014/main" id="{D502C990-BFA2-C2C5-5B8D-F4721336B96E}"/>
                </a:ext>
              </a:extLst>
            </p:cNvPr>
            <p:cNvSpPr/>
            <p:nvPr/>
          </p:nvSpPr>
          <p:spPr>
            <a:xfrm>
              <a:off x="6456330" y="2889083"/>
              <a:ext cx="339817" cy="124560"/>
            </a:xfrm>
            <a:custGeom>
              <a:avLst/>
              <a:gdLst/>
              <a:ahLst/>
              <a:cxnLst/>
              <a:rect l="l" t="t" r="r" b="b"/>
              <a:pathLst>
                <a:path w="9423" h="3454" extrusionOk="0">
                  <a:moveTo>
                    <a:pt x="3592" y="1"/>
                  </a:moveTo>
                  <a:cubicBezTo>
                    <a:pt x="2190" y="473"/>
                    <a:pt x="792" y="967"/>
                    <a:pt x="1" y="1281"/>
                  </a:cubicBezTo>
                  <a:lnTo>
                    <a:pt x="9422" y="3454"/>
                  </a:lnTo>
                  <a:cubicBezTo>
                    <a:pt x="9251" y="2854"/>
                    <a:pt x="9000" y="2003"/>
                    <a:pt x="8753" y="1191"/>
                  </a:cubicBezTo>
                  <a:lnTo>
                    <a:pt x="35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4771;p68">
              <a:extLst>
                <a:ext uri="{FF2B5EF4-FFF2-40B4-BE49-F238E27FC236}">
                  <a16:creationId xmlns:a16="http://schemas.microsoft.com/office/drawing/2014/main" id="{187F1E53-87AB-E7C7-A0B5-18ED4FC23B27}"/>
                </a:ext>
              </a:extLst>
            </p:cNvPr>
            <p:cNvSpPr/>
            <p:nvPr/>
          </p:nvSpPr>
          <p:spPr>
            <a:xfrm>
              <a:off x="6433755" y="2950930"/>
              <a:ext cx="370254" cy="110640"/>
            </a:xfrm>
            <a:custGeom>
              <a:avLst/>
              <a:gdLst/>
              <a:ahLst/>
              <a:cxnLst/>
              <a:rect l="l" t="t" r="r" b="b"/>
              <a:pathLst>
                <a:path w="10267" h="3068" extrusionOk="0">
                  <a:moveTo>
                    <a:pt x="0" y="1"/>
                  </a:moveTo>
                  <a:cubicBezTo>
                    <a:pt x="66" y="176"/>
                    <a:pt x="224" y="528"/>
                    <a:pt x="435" y="977"/>
                  </a:cubicBezTo>
                  <a:lnTo>
                    <a:pt x="9494" y="3068"/>
                  </a:lnTo>
                  <a:cubicBezTo>
                    <a:pt x="9950" y="2791"/>
                    <a:pt x="10236" y="2609"/>
                    <a:pt x="10253" y="2596"/>
                  </a:cubicBezTo>
                  <a:cubicBezTo>
                    <a:pt x="10266" y="2586"/>
                    <a:pt x="10250" y="2501"/>
                    <a:pt x="10207" y="235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4772;p68">
              <a:extLst>
                <a:ext uri="{FF2B5EF4-FFF2-40B4-BE49-F238E27FC236}">
                  <a16:creationId xmlns:a16="http://schemas.microsoft.com/office/drawing/2014/main" id="{13711A2E-E14E-0D1B-7902-E42970BCBCA5}"/>
                </a:ext>
              </a:extLst>
            </p:cNvPr>
            <p:cNvSpPr/>
            <p:nvPr/>
          </p:nvSpPr>
          <p:spPr>
            <a:xfrm>
              <a:off x="6660046" y="2845809"/>
              <a:ext cx="98054" cy="41075"/>
            </a:xfrm>
            <a:custGeom>
              <a:avLst/>
              <a:gdLst/>
              <a:ahLst/>
              <a:cxnLst/>
              <a:rect l="l" t="t" r="r" b="b"/>
              <a:pathLst>
                <a:path w="2719" h="1139" extrusionOk="0">
                  <a:moveTo>
                    <a:pt x="1590" y="1"/>
                  </a:moveTo>
                  <a:cubicBezTo>
                    <a:pt x="1188" y="123"/>
                    <a:pt x="631" y="304"/>
                    <a:pt x="1" y="512"/>
                  </a:cubicBezTo>
                  <a:lnTo>
                    <a:pt x="2718" y="1138"/>
                  </a:lnTo>
                  <a:cubicBezTo>
                    <a:pt x="2596" y="756"/>
                    <a:pt x="2491" y="429"/>
                    <a:pt x="2415" y="189"/>
                  </a:cubicBezTo>
                  <a:lnTo>
                    <a:pt x="159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4773;p68">
              <a:extLst>
                <a:ext uri="{FF2B5EF4-FFF2-40B4-BE49-F238E27FC236}">
                  <a16:creationId xmlns:a16="http://schemas.microsoft.com/office/drawing/2014/main" id="{F764C608-CC82-C9BA-33A2-174E7B20BCE4}"/>
                </a:ext>
              </a:extLst>
            </p:cNvPr>
            <p:cNvSpPr/>
            <p:nvPr/>
          </p:nvSpPr>
          <p:spPr>
            <a:xfrm>
              <a:off x="6518754" y="3127778"/>
              <a:ext cx="108260" cy="47747"/>
            </a:xfrm>
            <a:custGeom>
              <a:avLst/>
              <a:gdLst/>
              <a:ahLst/>
              <a:cxnLst/>
              <a:rect l="l" t="t" r="r" b="b"/>
              <a:pathLst>
                <a:path w="3002" h="1324" extrusionOk="0">
                  <a:moveTo>
                    <a:pt x="1" y="1"/>
                  </a:moveTo>
                  <a:lnTo>
                    <a:pt x="1" y="1"/>
                  </a:lnTo>
                  <a:cubicBezTo>
                    <a:pt x="192" y="370"/>
                    <a:pt x="364" y="710"/>
                    <a:pt x="512" y="993"/>
                  </a:cubicBezTo>
                  <a:lnTo>
                    <a:pt x="1943" y="1323"/>
                  </a:lnTo>
                  <a:cubicBezTo>
                    <a:pt x="2250" y="1142"/>
                    <a:pt x="2613" y="924"/>
                    <a:pt x="3002" y="69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4774;p68">
              <a:extLst>
                <a:ext uri="{FF2B5EF4-FFF2-40B4-BE49-F238E27FC236}">
                  <a16:creationId xmlns:a16="http://schemas.microsoft.com/office/drawing/2014/main" id="{6B8A53F7-2CEB-BF72-ABF4-A4F2F513684A}"/>
                </a:ext>
              </a:extLst>
            </p:cNvPr>
            <p:cNvSpPr/>
            <p:nvPr/>
          </p:nvSpPr>
          <p:spPr>
            <a:xfrm>
              <a:off x="6480600" y="3050245"/>
              <a:ext cx="228131" cy="59611"/>
            </a:xfrm>
            <a:custGeom>
              <a:avLst/>
              <a:gdLst/>
              <a:ahLst/>
              <a:cxnLst/>
              <a:rect l="l" t="t" r="r" b="b"/>
              <a:pathLst>
                <a:path w="6326" h="1653" extrusionOk="0">
                  <a:moveTo>
                    <a:pt x="0" y="1"/>
                  </a:moveTo>
                  <a:cubicBezTo>
                    <a:pt x="47" y="99"/>
                    <a:pt x="96" y="198"/>
                    <a:pt x="145" y="297"/>
                  </a:cubicBezTo>
                  <a:lnTo>
                    <a:pt x="6016" y="1653"/>
                  </a:lnTo>
                  <a:cubicBezTo>
                    <a:pt x="6118" y="1590"/>
                    <a:pt x="6220" y="1524"/>
                    <a:pt x="6326" y="14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4775;p68">
              <a:extLst>
                <a:ext uri="{FF2B5EF4-FFF2-40B4-BE49-F238E27FC236}">
                  <a16:creationId xmlns:a16="http://schemas.microsoft.com/office/drawing/2014/main" id="{4E4C37AB-A28D-E8E1-2240-FD79669EEBB4}"/>
                </a:ext>
              </a:extLst>
            </p:cNvPr>
            <p:cNvSpPr/>
            <p:nvPr/>
          </p:nvSpPr>
          <p:spPr>
            <a:xfrm>
              <a:off x="6619043" y="3100299"/>
              <a:ext cx="728463" cy="266790"/>
            </a:xfrm>
            <a:custGeom>
              <a:avLst/>
              <a:gdLst/>
              <a:ahLst/>
              <a:cxnLst/>
              <a:rect l="l" t="t" r="r" b="b"/>
              <a:pathLst>
                <a:path w="20200" h="7398" extrusionOk="0">
                  <a:moveTo>
                    <a:pt x="14027" y="1"/>
                  </a:moveTo>
                  <a:cubicBezTo>
                    <a:pt x="13328" y="1"/>
                    <a:pt x="3223" y="4153"/>
                    <a:pt x="2893" y="4153"/>
                  </a:cubicBezTo>
                  <a:cubicBezTo>
                    <a:pt x="2891" y="4153"/>
                    <a:pt x="2890" y="4153"/>
                    <a:pt x="2889" y="4153"/>
                  </a:cubicBezTo>
                  <a:cubicBezTo>
                    <a:pt x="2656" y="4116"/>
                    <a:pt x="1000" y="2355"/>
                    <a:pt x="469" y="2355"/>
                  </a:cubicBezTo>
                  <a:cubicBezTo>
                    <a:pt x="427" y="2355"/>
                    <a:pt x="393" y="2365"/>
                    <a:pt x="366" y="2389"/>
                  </a:cubicBezTo>
                  <a:cubicBezTo>
                    <a:pt x="0" y="2705"/>
                    <a:pt x="2243" y="7322"/>
                    <a:pt x="2618" y="7395"/>
                  </a:cubicBezTo>
                  <a:cubicBezTo>
                    <a:pt x="2627" y="7396"/>
                    <a:pt x="2644" y="7397"/>
                    <a:pt x="2670" y="7397"/>
                  </a:cubicBezTo>
                  <a:cubicBezTo>
                    <a:pt x="3725" y="7397"/>
                    <a:pt x="18896" y="5816"/>
                    <a:pt x="19543" y="5597"/>
                  </a:cubicBezTo>
                  <a:cubicBezTo>
                    <a:pt x="20199" y="5380"/>
                    <a:pt x="15833" y="100"/>
                    <a:pt x="14036" y="1"/>
                  </a:cubicBezTo>
                  <a:cubicBezTo>
                    <a:pt x="14033" y="1"/>
                    <a:pt x="14030" y="1"/>
                    <a:pt x="140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4776;p68">
              <a:extLst>
                <a:ext uri="{FF2B5EF4-FFF2-40B4-BE49-F238E27FC236}">
                  <a16:creationId xmlns:a16="http://schemas.microsoft.com/office/drawing/2014/main" id="{57227C4A-7848-44E2-8259-06C345497EE4}"/>
                </a:ext>
              </a:extLst>
            </p:cNvPr>
            <p:cNvSpPr/>
            <p:nvPr/>
          </p:nvSpPr>
          <p:spPr>
            <a:xfrm>
              <a:off x="7040035" y="2660846"/>
              <a:ext cx="463836" cy="644293"/>
            </a:xfrm>
            <a:custGeom>
              <a:avLst/>
              <a:gdLst/>
              <a:ahLst/>
              <a:cxnLst/>
              <a:rect l="l" t="t" r="r" b="b"/>
              <a:pathLst>
                <a:path w="12862" h="17866" extrusionOk="0">
                  <a:moveTo>
                    <a:pt x="6667" y="0"/>
                  </a:moveTo>
                  <a:cubicBezTo>
                    <a:pt x="6219" y="0"/>
                    <a:pt x="5780" y="95"/>
                    <a:pt x="5379" y="278"/>
                  </a:cubicBezTo>
                  <a:cubicBezTo>
                    <a:pt x="3987" y="915"/>
                    <a:pt x="1659" y="4510"/>
                    <a:pt x="831" y="7837"/>
                  </a:cubicBezTo>
                  <a:cubicBezTo>
                    <a:pt x="0" y="11165"/>
                    <a:pt x="198" y="12187"/>
                    <a:pt x="2427" y="13902"/>
                  </a:cubicBezTo>
                  <a:cubicBezTo>
                    <a:pt x="5372" y="16161"/>
                    <a:pt x="5438" y="17348"/>
                    <a:pt x="7058" y="17698"/>
                  </a:cubicBezTo>
                  <a:cubicBezTo>
                    <a:pt x="7593" y="17814"/>
                    <a:pt x="8079" y="17866"/>
                    <a:pt x="8521" y="17866"/>
                  </a:cubicBezTo>
                  <a:cubicBezTo>
                    <a:pt x="9752" y="17866"/>
                    <a:pt x="10633" y="17464"/>
                    <a:pt x="11252" y="16952"/>
                  </a:cubicBezTo>
                  <a:cubicBezTo>
                    <a:pt x="12862" y="15620"/>
                    <a:pt x="11533" y="4955"/>
                    <a:pt x="9815" y="1967"/>
                  </a:cubicBezTo>
                  <a:cubicBezTo>
                    <a:pt x="9042" y="630"/>
                    <a:pt x="7824" y="0"/>
                    <a:pt x="666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4777;p68">
              <a:extLst>
                <a:ext uri="{FF2B5EF4-FFF2-40B4-BE49-F238E27FC236}">
                  <a16:creationId xmlns:a16="http://schemas.microsoft.com/office/drawing/2014/main" id="{09DF1CC0-92C0-753E-1939-164E018A056E}"/>
                </a:ext>
              </a:extLst>
            </p:cNvPr>
            <p:cNvSpPr/>
            <p:nvPr/>
          </p:nvSpPr>
          <p:spPr>
            <a:xfrm>
              <a:off x="6806820" y="2090524"/>
              <a:ext cx="689335" cy="648764"/>
            </a:xfrm>
            <a:custGeom>
              <a:avLst/>
              <a:gdLst/>
              <a:ahLst/>
              <a:cxnLst/>
              <a:rect l="l" t="t" r="r" b="b"/>
              <a:pathLst>
                <a:path w="19115" h="17990" extrusionOk="0">
                  <a:moveTo>
                    <a:pt x="9756" y="0"/>
                  </a:moveTo>
                  <a:cubicBezTo>
                    <a:pt x="7915" y="0"/>
                    <a:pt x="5922" y="467"/>
                    <a:pt x="4139" y="1666"/>
                  </a:cubicBezTo>
                  <a:cubicBezTo>
                    <a:pt x="0" y="4446"/>
                    <a:pt x="2216" y="11130"/>
                    <a:pt x="2398" y="11849"/>
                  </a:cubicBezTo>
                  <a:cubicBezTo>
                    <a:pt x="2579" y="12571"/>
                    <a:pt x="2332" y="14761"/>
                    <a:pt x="3156" y="15810"/>
                  </a:cubicBezTo>
                  <a:cubicBezTo>
                    <a:pt x="4379" y="17374"/>
                    <a:pt x="6546" y="17990"/>
                    <a:pt x="8813" y="17990"/>
                  </a:cubicBezTo>
                  <a:cubicBezTo>
                    <a:pt x="11963" y="17990"/>
                    <a:pt x="15309" y="16801"/>
                    <a:pt x="16592" y="15315"/>
                  </a:cubicBezTo>
                  <a:cubicBezTo>
                    <a:pt x="18798" y="12763"/>
                    <a:pt x="19114" y="4967"/>
                    <a:pt x="15236" y="1675"/>
                  </a:cubicBezTo>
                  <a:cubicBezTo>
                    <a:pt x="14124" y="731"/>
                    <a:pt x="12059" y="0"/>
                    <a:pt x="9756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4778;p68">
              <a:extLst>
                <a:ext uri="{FF2B5EF4-FFF2-40B4-BE49-F238E27FC236}">
                  <a16:creationId xmlns:a16="http://schemas.microsoft.com/office/drawing/2014/main" id="{AF2699A7-3B01-B79F-9B14-8BFCE017CD18}"/>
                </a:ext>
              </a:extLst>
            </p:cNvPr>
            <p:cNvSpPr/>
            <p:nvPr/>
          </p:nvSpPr>
          <p:spPr>
            <a:xfrm>
              <a:off x="6819550" y="1924531"/>
              <a:ext cx="725974" cy="534771"/>
            </a:xfrm>
            <a:custGeom>
              <a:avLst/>
              <a:gdLst/>
              <a:ahLst/>
              <a:cxnLst/>
              <a:rect l="l" t="t" r="r" b="b"/>
              <a:pathLst>
                <a:path w="20131" h="14829" extrusionOk="0">
                  <a:moveTo>
                    <a:pt x="15629" y="0"/>
                  </a:moveTo>
                  <a:cubicBezTo>
                    <a:pt x="15571" y="0"/>
                    <a:pt x="15505" y="17"/>
                    <a:pt x="15427" y="55"/>
                  </a:cubicBezTo>
                  <a:cubicBezTo>
                    <a:pt x="14507" y="507"/>
                    <a:pt x="14854" y="2103"/>
                    <a:pt x="14854" y="2103"/>
                  </a:cubicBezTo>
                  <a:cubicBezTo>
                    <a:pt x="14854" y="2103"/>
                    <a:pt x="13434" y="1704"/>
                    <a:pt x="11395" y="1704"/>
                  </a:cubicBezTo>
                  <a:cubicBezTo>
                    <a:pt x="10593" y="1704"/>
                    <a:pt x="9695" y="1766"/>
                    <a:pt x="8749" y="1938"/>
                  </a:cubicBezTo>
                  <a:cubicBezTo>
                    <a:pt x="5402" y="2545"/>
                    <a:pt x="3047" y="4521"/>
                    <a:pt x="3047" y="4521"/>
                  </a:cubicBezTo>
                  <a:cubicBezTo>
                    <a:pt x="3047" y="4521"/>
                    <a:pt x="1570" y="4712"/>
                    <a:pt x="920" y="5747"/>
                  </a:cubicBezTo>
                  <a:cubicBezTo>
                    <a:pt x="267" y="6783"/>
                    <a:pt x="0" y="10674"/>
                    <a:pt x="1303" y="10697"/>
                  </a:cubicBezTo>
                  <a:cubicBezTo>
                    <a:pt x="1309" y="10698"/>
                    <a:pt x="1315" y="10698"/>
                    <a:pt x="1321" y="10698"/>
                  </a:cubicBezTo>
                  <a:cubicBezTo>
                    <a:pt x="2609" y="10698"/>
                    <a:pt x="2965" y="7983"/>
                    <a:pt x="2965" y="7983"/>
                  </a:cubicBezTo>
                  <a:cubicBezTo>
                    <a:pt x="2965" y="7983"/>
                    <a:pt x="3212" y="11186"/>
                    <a:pt x="4881" y="11209"/>
                  </a:cubicBezTo>
                  <a:cubicBezTo>
                    <a:pt x="4886" y="11209"/>
                    <a:pt x="4891" y="11209"/>
                    <a:pt x="4895" y="11209"/>
                  </a:cubicBezTo>
                  <a:cubicBezTo>
                    <a:pt x="6253" y="11209"/>
                    <a:pt x="6678" y="7993"/>
                    <a:pt x="6678" y="7993"/>
                  </a:cubicBezTo>
                  <a:cubicBezTo>
                    <a:pt x="6678" y="7993"/>
                    <a:pt x="7385" y="9861"/>
                    <a:pt x="8365" y="9861"/>
                  </a:cubicBezTo>
                  <a:cubicBezTo>
                    <a:pt x="8400" y="9861"/>
                    <a:pt x="8436" y="9858"/>
                    <a:pt x="8472" y="9853"/>
                  </a:cubicBezTo>
                  <a:cubicBezTo>
                    <a:pt x="9508" y="9708"/>
                    <a:pt x="9808" y="7449"/>
                    <a:pt x="9808" y="7449"/>
                  </a:cubicBezTo>
                  <a:cubicBezTo>
                    <a:pt x="10093" y="9176"/>
                    <a:pt x="10872" y="9630"/>
                    <a:pt x="11612" y="9630"/>
                  </a:cubicBezTo>
                  <a:cubicBezTo>
                    <a:pt x="12431" y="9630"/>
                    <a:pt x="13201" y="9075"/>
                    <a:pt x="13201" y="9075"/>
                  </a:cubicBezTo>
                  <a:lnTo>
                    <a:pt x="13201" y="9075"/>
                  </a:lnTo>
                  <a:cubicBezTo>
                    <a:pt x="13024" y="10511"/>
                    <a:pt x="13927" y="13626"/>
                    <a:pt x="16285" y="13626"/>
                  </a:cubicBezTo>
                  <a:cubicBezTo>
                    <a:pt x="16294" y="13626"/>
                    <a:pt x="16302" y="13626"/>
                    <a:pt x="16311" y="13626"/>
                  </a:cubicBezTo>
                  <a:cubicBezTo>
                    <a:pt x="16311" y="13626"/>
                    <a:pt x="17001" y="14829"/>
                    <a:pt x="17742" y="14829"/>
                  </a:cubicBezTo>
                  <a:cubicBezTo>
                    <a:pt x="17835" y="14829"/>
                    <a:pt x="17929" y="14810"/>
                    <a:pt x="18023" y="14767"/>
                  </a:cubicBezTo>
                  <a:cubicBezTo>
                    <a:pt x="18860" y="14381"/>
                    <a:pt x="20130" y="6354"/>
                    <a:pt x="19454" y="5009"/>
                  </a:cubicBezTo>
                  <a:cubicBezTo>
                    <a:pt x="18778" y="3667"/>
                    <a:pt x="16189" y="2565"/>
                    <a:pt x="16189" y="2565"/>
                  </a:cubicBezTo>
                  <a:cubicBezTo>
                    <a:pt x="16189" y="2565"/>
                    <a:pt x="17851" y="2278"/>
                    <a:pt x="17492" y="1767"/>
                  </a:cubicBezTo>
                  <a:cubicBezTo>
                    <a:pt x="17403" y="1640"/>
                    <a:pt x="17253" y="1593"/>
                    <a:pt x="17076" y="1593"/>
                  </a:cubicBezTo>
                  <a:cubicBezTo>
                    <a:pt x="16541" y="1593"/>
                    <a:pt x="15767" y="2031"/>
                    <a:pt x="15767" y="2031"/>
                  </a:cubicBezTo>
                  <a:cubicBezTo>
                    <a:pt x="15767" y="2031"/>
                    <a:pt x="16248" y="0"/>
                    <a:pt x="156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4779;p68">
              <a:extLst>
                <a:ext uri="{FF2B5EF4-FFF2-40B4-BE49-F238E27FC236}">
                  <a16:creationId xmlns:a16="http://schemas.microsoft.com/office/drawing/2014/main" id="{F483064F-A248-8667-F954-5C344AEB63D9}"/>
                </a:ext>
              </a:extLst>
            </p:cNvPr>
            <p:cNvSpPr/>
            <p:nvPr/>
          </p:nvSpPr>
          <p:spPr>
            <a:xfrm>
              <a:off x="7405743" y="2367986"/>
              <a:ext cx="159036" cy="185433"/>
            </a:xfrm>
            <a:custGeom>
              <a:avLst/>
              <a:gdLst/>
              <a:ahLst/>
              <a:cxnLst/>
              <a:rect l="l" t="t" r="r" b="b"/>
              <a:pathLst>
                <a:path w="4410" h="5142" extrusionOk="0">
                  <a:moveTo>
                    <a:pt x="2569" y="0"/>
                  </a:moveTo>
                  <a:cubicBezTo>
                    <a:pt x="1370" y="0"/>
                    <a:pt x="0" y="1655"/>
                    <a:pt x="0" y="1655"/>
                  </a:cubicBezTo>
                  <a:lnTo>
                    <a:pt x="188" y="4960"/>
                  </a:lnTo>
                  <a:cubicBezTo>
                    <a:pt x="188" y="4960"/>
                    <a:pt x="479" y="5142"/>
                    <a:pt x="972" y="5142"/>
                  </a:cubicBezTo>
                  <a:cubicBezTo>
                    <a:pt x="1308" y="5142"/>
                    <a:pt x="1738" y="5057"/>
                    <a:pt x="2233" y="4772"/>
                  </a:cubicBezTo>
                  <a:cubicBezTo>
                    <a:pt x="4294" y="3578"/>
                    <a:pt x="4409" y="871"/>
                    <a:pt x="3133" y="145"/>
                  </a:cubicBezTo>
                  <a:cubicBezTo>
                    <a:pt x="2954" y="44"/>
                    <a:pt x="2764" y="0"/>
                    <a:pt x="2569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4780;p68">
              <a:extLst>
                <a:ext uri="{FF2B5EF4-FFF2-40B4-BE49-F238E27FC236}">
                  <a16:creationId xmlns:a16="http://schemas.microsoft.com/office/drawing/2014/main" id="{470D1B12-60BA-7E12-A66A-3B4849A740CB}"/>
                </a:ext>
              </a:extLst>
            </p:cNvPr>
            <p:cNvSpPr/>
            <p:nvPr/>
          </p:nvSpPr>
          <p:spPr>
            <a:xfrm>
              <a:off x="6929648" y="3016635"/>
              <a:ext cx="154420" cy="149695"/>
            </a:xfrm>
            <a:custGeom>
              <a:avLst/>
              <a:gdLst/>
              <a:ahLst/>
              <a:cxnLst/>
              <a:rect l="l" t="t" r="r" b="b"/>
              <a:pathLst>
                <a:path w="4282" h="4151" extrusionOk="0">
                  <a:moveTo>
                    <a:pt x="2125" y="0"/>
                  </a:moveTo>
                  <a:cubicBezTo>
                    <a:pt x="1934" y="0"/>
                    <a:pt x="1767" y="41"/>
                    <a:pt x="1650" y="131"/>
                  </a:cubicBezTo>
                  <a:cubicBezTo>
                    <a:pt x="1528" y="395"/>
                    <a:pt x="1910" y="646"/>
                    <a:pt x="2240" y="827"/>
                  </a:cubicBezTo>
                  <a:cubicBezTo>
                    <a:pt x="1379" y="890"/>
                    <a:pt x="156" y="728"/>
                    <a:pt x="57" y="1213"/>
                  </a:cubicBezTo>
                  <a:cubicBezTo>
                    <a:pt x="93" y="1496"/>
                    <a:pt x="809" y="1658"/>
                    <a:pt x="1501" y="1668"/>
                  </a:cubicBezTo>
                  <a:cubicBezTo>
                    <a:pt x="674" y="1797"/>
                    <a:pt x="1" y="2060"/>
                    <a:pt x="1" y="2377"/>
                  </a:cubicBezTo>
                  <a:cubicBezTo>
                    <a:pt x="26" y="2535"/>
                    <a:pt x="272" y="2595"/>
                    <a:pt x="596" y="2595"/>
                  </a:cubicBezTo>
                  <a:cubicBezTo>
                    <a:pt x="916" y="2595"/>
                    <a:pt x="1311" y="2536"/>
                    <a:pt x="1643" y="2453"/>
                  </a:cubicBezTo>
                  <a:lnTo>
                    <a:pt x="1643" y="2453"/>
                  </a:lnTo>
                  <a:cubicBezTo>
                    <a:pt x="1280" y="2572"/>
                    <a:pt x="370" y="3119"/>
                    <a:pt x="476" y="3445"/>
                  </a:cubicBezTo>
                  <a:cubicBezTo>
                    <a:pt x="512" y="3512"/>
                    <a:pt x="607" y="3539"/>
                    <a:pt x="733" y="3539"/>
                  </a:cubicBezTo>
                  <a:cubicBezTo>
                    <a:pt x="1079" y="3539"/>
                    <a:pt x="1664" y="3339"/>
                    <a:pt x="1937" y="3218"/>
                  </a:cubicBezTo>
                  <a:lnTo>
                    <a:pt x="1937" y="3218"/>
                  </a:lnTo>
                  <a:cubicBezTo>
                    <a:pt x="1330" y="3882"/>
                    <a:pt x="1359" y="4151"/>
                    <a:pt x="1664" y="4151"/>
                  </a:cubicBezTo>
                  <a:cubicBezTo>
                    <a:pt x="1855" y="4151"/>
                    <a:pt x="2153" y="4046"/>
                    <a:pt x="2471" y="3868"/>
                  </a:cubicBezTo>
                  <a:cubicBezTo>
                    <a:pt x="3493" y="3290"/>
                    <a:pt x="4281" y="3030"/>
                    <a:pt x="4232" y="2070"/>
                  </a:cubicBezTo>
                  <a:lnTo>
                    <a:pt x="3958" y="972"/>
                  </a:lnTo>
                  <a:cubicBezTo>
                    <a:pt x="3606" y="419"/>
                    <a:pt x="2737" y="0"/>
                    <a:pt x="2125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4781;p68">
              <a:extLst>
                <a:ext uri="{FF2B5EF4-FFF2-40B4-BE49-F238E27FC236}">
                  <a16:creationId xmlns:a16="http://schemas.microsoft.com/office/drawing/2014/main" id="{E5BB87D9-7C38-180C-545D-3752E0BFE7A6}"/>
                </a:ext>
              </a:extLst>
            </p:cNvPr>
            <p:cNvSpPr/>
            <p:nvPr/>
          </p:nvSpPr>
          <p:spPr>
            <a:xfrm>
              <a:off x="7035635" y="2731492"/>
              <a:ext cx="370001" cy="400907"/>
            </a:xfrm>
            <a:custGeom>
              <a:avLst/>
              <a:gdLst/>
              <a:ahLst/>
              <a:cxnLst/>
              <a:rect l="l" t="t" r="r" b="b"/>
              <a:pathLst>
                <a:path w="10260" h="11117" extrusionOk="0">
                  <a:moveTo>
                    <a:pt x="8407" y="0"/>
                  </a:moveTo>
                  <a:cubicBezTo>
                    <a:pt x="8227" y="0"/>
                    <a:pt x="8035" y="33"/>
                    <a:pt x="7829" y="104"/>
                  </a:cubicBezTo>
                  <a:cubicBezTo>
                    <a:pt x="6058" y="707"/>
                    <a:pt x="4574" y="4843"/>
                    <a:pt x="4043" y="5535"/>
                  </a:cubicBezTo>
                  <a:cubicBezTo>
                    <a:pt x="3503" y="6228"/>
                    <a:pt x="436" y="7458"/>
                    <a:pt x="162" y="8094"/>
                  </a:cubicBezTo>
                  <a:cubicBezTo>
                    <a:pt x="1" y="8480"/>
                    <a:pt x="839" y="11117"/>
                    <a:pt x="1696" y="11117"/>
                  </a:cubicBezTo>
                  <a:cubicBezTo>
                    <a:pt x="1733" y="11117"/>
                    <a:pt x="1770" y="11112"/>
                    <a:pt x="1807" y="11102"/>
                  </a:cubicBezTo>
                  <a:cubicBezTo>
                    <a:pt x="2695" y="10858"/>
                    <a:pt x="5976" y="10014"/>
                    <a:pt x="6771" y="9281"/>
                  </a:cubicBezTo>
                  <a:cubicBezTo>
                    <a:pt x="7565" y="8556"/>
                    <a:pt x="9676" y="4918"/>
                    <a:pt x="9937" y="3438"/>
                  </a:cubicBezTo>
                  <a:cubicBezTo>
                    <a:pt x="10259" y="1593"/>
                    <a:pt x="9653" y="0"/>
                    <a:pt x="84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4782;p68">
              <a:extLst>
                <a:ext uri="{FF2B5EF4-FFF2-40B4-BE49-F238E27FC236}">
                  <a16:creationId xmlns:a16="http://schemas.microsoft.com/office/drawing/2014/main" id="{47124C8B-E288-2693-E389-1B6A6B12C440}"/>
                </a:ext>
              </a:extLst>
            </p:cNvPr>
            <p:cNvSpPr/>
            <p:nvPr/>
          </p:nvSpPr>
          <p:spPr>
            <a:xfrm>
              <a:off x="7268886" y="2765643"/>
              <a:ext cx="139129" cy="132494"/>
            </a:xfrm>
            <a:custGeom>
              <a:avLst/>
              <a:gdLst/>
              <a:ahLst/>
              <a:cxnLst/>
              <a:rect l="l" t="t" r="r" b="b"/>
              <a:pathLst>
                <a:path w="3858" h="3674" extrusionOk="0">
                  <a:moveTo>
                    <a:pt x="1040" y="0"/>
                  </a:moveTo>
                  <a:cubicBezTo>
                    <a:pt x="657" y="0"/>
                    <a:pt x="290" y="117"/>
                    <a:pt x="6" y="406"/>
                  </a:cubicBezTo>
                  <a:cubicBezTo>
                    <a:pt x="0" y="412"/>
                    <a:pt x="6" y="424"/>
                    <a:pt x="14" y="424"/>
                  </a:cubicBezTo>
                  <a:cubicBezTo>
                    <a:pt x="16" y="424"/>
                    <a:pt x="17" y="424"/>
                    <a:pt x="19" y="423"/>
                  </a:cubicBezTo>
                  <a:cubicBezTo>
                    <a:pt x="308" y="164"/>
                    <a:pt x="656" y="57"/>
                    <a:pt x="1017" y="57"/>
                  </a:cubicBezTo>
                  <a:cubicBezTo>
                    <a:pt x="1690" y="57"/>
                    <a:pt x="2405" y="432"/>
                    <a:pt x="2845" y="891"/>
                  </a:cubicBezTo>
                  <a:cubicBezTo>
                    <a:pt x="3548" y="1623"/>
                    <a:pt x="3736" y="2685"/>
                    <a:pt x="3577" y="3661"/>
                  </a:cubicBezTo>
                  <a:cubicBezTo>
                    <a:pt x="3577" y="3669"/>
                    <a:pt x="3583" y="3673"/>
                    <a:pt x="3588" y="3673"/>
                  </a:cubicBezTo>
                  <a:cubicBezTo>
                    <a:pt x="3592" y="3673"/>
                    <a:pt x="3596" y="3670"/>
                    <a:pt x="3597" y="3665"/>
                  </a:cubicBezTo>
                  <a:cubicBezTo>
                    <a:pt x="3858" y="2583"/>
                    <a:pt x="3571" y="1412"/>
                    <a:pt x="2720" y="664"/>
                  </a:cubicBezTo>
                  <a:cubicBezTo>
                    <a:pt x="2297" y="295"/>
                    <a:pt x="1648" y="0"/>
                    <a:pt x="10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4783;p68">
              <a:extLst>
                <a:ext uri="{FF2B5EF4-FFF2-40B4-BE49-F238E27FC236}">
                  <a16:creationId xmlns:a16="http://schemas.microsoft.com/office/drawing/2014/main" id="{3B6206E0-0FCE-BD14-C47B-5EA5E08CC5ED}"/>
                </a:ext>
              </a:extLst>
            </p:cNvPr>
            <p:cNvSpPr/>
            <p:nvPr/>
          </p:nvSpPr>
          <p:spPr>
            <a:xfrm>
              <a:off x="6755214" y="2837731"/>
              <a:ext cx="130943" cy="73820"/>
            </a:xfrm>
            <a:custGeom>
              <a:avLst/>
              <a:gdLst/>
              <a:ahLst/>
              <a:cxnLst/>
              <a:rect l="l" t="t" r="r" b="b"/>
              <a:pathLst>
                <a:path w="3631" h="2047" extrusionOk="0">
                  <a:moveTo>
                    <a:pt x="1063" y="0"/>
                  </a:moveTo>
                  <a:cubicBezTo>
                    <a:pt x="1014" y="0"/>
                    <a:pt x="968" y="2"/>
                    <a:pt x="923" y="7"/>
                  </a:cubicBezTo>
                  <a:cubicBezTo>
                    <a:pt x="541" y="43"/>
                    <a:pt x="0" y="264"/>
                    <a:pt x="112" y="475"/>
                  </a:cubicBezTo>
                  <a:cubicBezTo>
                    <a:pt x="221" y="690"/>
                    <a:pt x="1171" y="769"/>
                    <a:pt x="1250" y="825"/>
                  </a:cubicBezTo>
                  <a:cubicBezTo>
                    <a:pt x="1324" y="883"/>
                    <a:pt x="1839" y="2046"/>
                    <a:pt x="2691" y="2046"/>
                  </a:cubicBezTo>
                  <a:cubicBezTo>
                    <a:pt x="2709" y="2046"/>
                    <a:pt x="2726" y="2046"/>
                    <a:pt x="2744" y="2045"/>
                  </a:cubicBezTo>
                  <a:cubicBezTo>
                    <a:pt x="3631" y="1995"/>
                    <a:pt x="2770" y="353"/>
                    <a:pt x="2345" y="241"/>
                  </a:cubicBezTo>
                  <a:cubicBezTo>
                    <a:pt x="1905" y="124"/>
                    <a:pt x="1431" y="0"/>
                    <a:pt x="1063" y="0"/>
                  </a:cubicBezTo>
                  <a:close/>
                </a:path>
              </a:pathLst>
            </a:custGeom>
            <a:solidFill>
              <a:srgbClr val="EEB8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4784;p68">
              <a:extLst>
                <a:ext uri="{FF2B5EF4-FFF2-40B4-BE49-F238E27FC236}">
                  <a16:creationId xmlns:a16="http://schemas.microsoft.com/office/drawing/2014/main" id="{1A1F0E7B-02D0-5043-1941-A2E5DF6518E2}"/>
                </a:ext>
              </a:extLst>
            </p:cNvPr>
            <p:cNvSpPr/>
            <p:nvPr/>
          </p:nvSpPr>
          <p:spPr>
            <a:xfrm>
              <a:off x="6783848" y="2864237"/>
              <a:ext cx="85612" cy="43852"/>
            </a:xfrm>
            <a:custGeom>
              <a:avLst/>
              <a:gdLst/>
              <a:ahLst/>
              <a:cxnLst/>
              <a:rect l="l" t="t" r="r" b="b"/>
              <a:pathLst>
                <a:path w="2374" h="1216" extrusionOk="0">
                  <a:moveTo>
                    <a:pt x="4" y="1"/>
                  </a:moveTo>
                  <a:cubicBezTo>
                    <a:pt x="1" y="1"/>
                    <a:pt x="1" y="7"/>
                    <a:pt x="4" y="7"/>
                  </a:cubicBezTo>
                  <a:cubicBezTo>
                    <a:pt x="202" y="70"/>
                    <a:pt x="406" y="119"/>
                    <a:pt x="608" y="169"/>
                  </a:cubicBezTo>
                  <a:cubicBezTo>
                    <a:pt x="712" y="788"/>
                    <a:pt x="1322" y="1216"/>
                    <a:pt x="1928" y="1216"/>
                  </a:cubicBezTo>
                  <a:cubicBezTo>
                    <a:pt x="2067" y="1216"/>
                    <a:pt x="2206" y="1193"/>
                    <a:pt x="2339" y="1145"/>
                  </a:cubicBezTo>
                  <a:cubicBezTo>
                    <a:pt x="2373" y="1136"/>
                    <a:pt x="2360" y="1079"/>
                    <a:pt x="2319" y="1079"/>
                  </a:cubicBezTo>
                  <a:cubicBezTo>
                    <a:pt x="2317" y="1079"/>
                    <a:pt x="2315" y="1079"/>
                    <a:pt x="2313" y="1079"/>
                  </a:cubicBezTo>
                  <a:cubicBezTo>
                    <a:pt x="2190" y="1102"/>
                    <a:pt x="2074" y="1112"/>
                    <a:pt x="1963" y="1112"/>
                  </a:cubicBezTo>
                  <a:cubicBezTo>
                    <a:pt x="1341" y="1112"/>
                    <a:pt x="904" y="765"/>
                    <a:pt x="641" y="146"/>
                  </a:cubicBezTo>
                  <a:cubicBezTo>
                    <a:pt x="641" y="136"/>
                    <a:pt x="637" y="129"/>
                    <a:pt x="631" y="123"/>
                  </a:cubicBezTo>
                  <a:cubicBezTo>
                    <a:pt x="631" y="119"/>
                    <a:pt x="627" y="116"/>
                    <a:pt x="627" y="113"/>
                  </a:cubicBezTo>
                  <a:cubicBezTo>
                    <a:pt x="624" y="100"/>
                    <a:pt x="202" y="30"/>
                    <a:pt x="4" y="1"/>
                  </a:cubicBezTo>
                  <a:close/>
                </a:path>
              </a:pathLst>
            </a:custGeom>
            <a:solidFill>
              <a:srgbClr val="B67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4785;p68">
              <a:extLst>
                <a:ext uri="{FF2B5EF4-FFF2-40B4-BE49-F238E27FC236}">
                  <a16:creationId xmlns:a16="http://schemas.microsoft.com/office/drawing/2014/main" id="{35F4F725-BABE-9559-BEBD-D759AD9B9EDB}"/>
                </a:ext>
              </a:extLst>
            </p:cNvPr>
            <p:cNvSpPr/>
            <p:nvPr/>
          </p:nvSpPr>
          <p:spPr>
            <a:xfrm>
              <a:off x="7062502" y="2803941"/>
              <a:ext cx="186515" cy="200327"/>
            </a:xfrm>
            <a:custGeom>
              <a:avLst/>
              <a:gdLst/>
              <a:ahLst/>
              <a:cxnLst/>
              <a:rect l="l" t="t" r="r" b="b"/>
              <a:pathLst>
                <a:path w="5172" h="5555" extrusionOk="0">
                  <a:moveTo>
                    <a:pt x="5172" y="1"/>
                  </a:moveTo>
                  <a:lnTo>
                    <a:pt x="5172" y="1"/>
                  </a:lnTo>
                  <a:cubicBezTo>
                    <a:pt x="4964" y="245"/>
                    <a:pt x="4766" y="502"/>
                    <a:pt x="4568" y="753"/>
                  </a:cubicBezTo>
                  <a:cubicBezTo>
                    <a:pt x="4472" y="885"/>
                    <a:pt x="4370" y="1007"/>
                    <a:pt x="4271" y="1132"/>
                  </a:cubicBezTo>
                  <a:cubicBezTo>
                    <a:pt x="4169" y="1261"/>
                    <a:pt x="4073" y="1383"/>
                    <a:pt x="3974" y="1511"/>
                  </a:cubicBezTo>
                  <a:cubicBezTo>
                    <a:pt x="3922" y="1574"/>
                    <a:pt x="3876" y="1640"/>
                    <a:pt x="3826" y="1699"/>
                  </a:cubicBezTo>
                  <a:lnTo>
                    <a:pt x="3674" y="1887"/>
                  </a:lnTo>
                  <a:cubicBezTo>
                    <a:pt x="3575" y="2009"/>
                    <a:pt x="3476" y="2138"/>
                    <a:pt x="3378" y="2260"/>
                  </a:cubicBezTo>
                  <a:cubicBezTo>
                    <a:pt x="3285" y="2388"/>
                    <a:pt x="3180" y="2507"/>
                    <a:pt x="3077" y="2632"/>
                  </a:cubicBezTo>
                  <a:lnTo>
                    <a:pt x="2777" y="3002"/>
                  </a:lnTo>
                  <a:cubicBezTo>
                    <a:pt x="2365" y="3487"/>
                    <a:pt x="1950" y="3968"/>
                    <a:pt x="1501" y="4413"/>
                  </a:cubicBezTo>
                  <a:cubicBezTo>
                    <a:pt x="1274" y="4634"/>
                    <a:pt x="1046" y="4855"/>
                    <a:pt x="799" y="5053"/>
                  </a:cubicBezTo>
                  <a:lnTo>
                    <a:pt x="706" y="5126"/>
                  </a:lnTo>
                  <a:cubicBezTo>
                    <a:pt x="680" y="5152"/>
                    <a:pt x="647" y="5172"/>
                    <a:pt x="614" y="5195"/>
                  </a:cubicBezTo>
                  <a:cubicBezTo>
                    <a:pt x="548" y="5241"/>
                    <a:pt x="485" y="5290"/>
                    <a:pt x="419" y="5333"/>
                  </a:cubicBezTo>
                  <a:lnTo>
                    <a:pt x="320" y="5399"/>
                  </a:lnTo>
                  <a:cubicBezTo>
                    <a:pt x="287" y="5419"/>
                    <a:pt x="251" y="5436"/>
                    <a:pt x="218" y="5455"/>
                  </a:cubicBezTo>
                  <a:cubicBezTo>
                    <a:pt x="182" y="5475"/>
                    <a:pt x="146" y="5495"/>
                    <a:pt x="109" y="5508"/>
                  </a:cubicBezTo>
                  <a:cubicBezTo>
                    <a:pt x="93" y="5518"/>
                    <a:pt x="76" y="5528"/>
                    <a:pt x="57" y="5534"/>
                  </a:cubicBezTo>
                  <a:cubicBezTo>
                    <a:pt x="37" y="5544"/>
                    <a:pt x="20" y="5551"/>
                    <a:pt x="1" y="5554"/>
                  </a:cubicBezTo>
                  <a:cubicBezTo>
                    <a:pt x="40" y="5551"/>
                    <a:pt x="83" y="5548"/>
                    <a:pt x="116" y="5544"/>
                  </a:cubicBezTo>
                  <a:cubicBezTo>
                    <a:pt x="156" y="5531"/>
                    <a:pt x="198" y="5521"/>
                    <a:pt x="235" y="5508"/>
                  </a:cubicBezTo>
                  <a:cubicBezTo>
                    <a:pt x="271" y="5495"/>
                    <a:pt x="314" y="5485"/>
                    <a:pt x="350" y="5469"/>
                  </a:cubicBezTo>
                  <a:lnTo>
                    <a:pt x="462" y="5422"/>
                  </a:lnTo>
                  <a:cubicBezTo>
                    <a:pt x="538" y="5393"/>
                    <a:pt x="611" y="5353"/>
                    <a:pt x="683" y="5317"/>
                  </a:cubicBezTo>
                  <a:cubicBezTo>
                    <a:pt x="716" y="5294"/>
                    <a:pt x="759" y="5277"/>
                    <a:pt x="792" y="5257"/>
                  </a:cubicBezTo>
                  <a:lnTo>
                    <a:pt x="898" y="5195"/>
                  </a:lnTo>
                  <a:cubicBezTo>
                    <a:pt x="1181" y="5030"/>
                    <a:pt x="1442" y="4829"/>
                    <a:pt x="1692" y="4624"/>
                  </a:cubicBezTo>
                  <a:cubicBezTo>
                    <a:pt x="2194" y="4202"/>
                    <a:pt x="2639" y="3727"/>
                    <a:pt x="3058" y="3239"/>
                  </a:cubicBezTo>
                  <a:cubicBezTo>
                    <a:pt x="3259" y="2985"/>
                    <a:pt x="3467" y="2738"/>
                    <a:pt x="3655" y="2474"/>
                  </a:cubicBezTo>
                  <a:cubicBezTo>
                    <a:pt x="3750" y="2342"/>
                    <a:pt x="3846" y="2210"/>
                    <a:pt x="3935" y="2078"/>
                  </a:cubicBezTo>
                  <a:lnTo>
                    <a:pt x="4077" y="1880"/>
                  </a:lnTo>
                  <a:cubicBezTo>
                    <a:pt x="4123" y="1815"/>
                    <a:pt x="4162" y="1745"/>
                    <a:pt x="4209" y="1679"/>
                  </a:cubicBezTo>
                  <a:lnTo>
                    <a:pt x="4469" y="1270"/>
                  </a:lnTo>
                  <a:cubicBezTo>
                    <a:pt x="4552" y="1132"/>
                    <a:pt x="4637" y="997"/>
                    <a:pt x="4716" y="855"/>
                  </a:cubicBezTo>
                  <a:cubicBezTo>
                    <a:pt x="4871" y="575"/>
                    <a:pt x="5030" y="291"/>
                    <a:pt x="51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4786;p68">
              <a:extLst>
                <a:ext uri="{FF2B5EF4-FFF2-40B4-BE49-F238E27FC236}">
                  <a16:creationId xmlns:a16="http://schemas.microsoft.com/office/drawing/2014/main" id="{9136E749-58A5-B348-0F28-12DCE8C7951B}"/>
                </a:ext>
              </a:extLst>
            </p:cNvPr>
            <p:cNvSpPr/>
            <p:nvPr/>
          </p:nvSpPr>
          <p:spPr>
            <a:xfrm>
              <a:off x="7082120" y="2922982"/>
              <a:ext cx="286913" cy="191636"/>
            </a:xfrm>
            <a:custGeom>
              <a:avLst/>
              <a:gdLst/>
              <a:ahLst/>
              <a:cxnLst/>
              <a:rect l="l" t="t" r="r" b="b"/>
              <a:pathLst>
                <a:path w="7956" h="5314" extrusionOk="0">
                  <a:moveTo>
                    <a:pt x="7955" y="1"/>
                  </a:moveTo>
                  <a:lnTo>
                    <a:pt x="7955" y="1"/>
                  </a:lnTo>
                  <a:cubicBezTo>
                    <a:pt x="7503" y="710"/>
                    <a:pt x="7015" y="1386"/>
                    <a:pt x="6464" y="2003"/>
                  </a:cubicBezTo>
                  <a:lnTo>
                    <a:pt x="6359" y="2118"/>
                  </a:lnTo>
                  <a:cubicBezTo>
                    <a:pt x="6326" y="2154"/>
                    <a:pt x="6290" y="2194"/>
                    <a:pt x="6253" y="2230"/>
                  </a:cubicBezTo>
                  <a:lnTo>
                    <a:pt x="6039" y="2451"/>
                  </a:lnTo>
                  <a:cubicBezTo>
                    <a:pt x="5963" y="2527"/>
                    <a:pt x="5891" y="2596"/>
                    <a:pt x="5815" y="2665"/>
                  </a:cubicBezTo>
                  <a:lnTo>
                    <a:pt x="5706" y="2774"/>
                  </a:lnTo>
                  <a:cubicBezTo>
                    <a:pt x="5666" y="2811"/>
                    <a:pt x="5627" y="2844"/>
                    <a:pt x="5591" y="2877"/>
                  </a:cubicBezTo>
                  <a:lnTo>
                    <a:pt x="5360" y="3078"/>
                  </a:lnTo>
                  <a:lnTo>
                    <a:pt x="5119" y="3272"/>
                  </a:lnTo>
                  <a:cubicBezTo>
                    <a:pt x="5040" y="3338"/>
                    <a:pt x="4957" y="3398"/>
                    <a:pt x="4875" y="3457"/>
                  </a:cubicBezTo>
                  <a:cubicBezTo>
                    <a:pt x="4792" y="3516"/>
                    <a:pt x="4710" y="3582"/>
                    <a:pt x="4624" y="3635"/>
                  </a:cubicBezTo>
                  <a:cubicBezTo>
                    <a:pt x="4539" y="3694"/>
                    <a:pt x="4456" y="3754"/>
                    <a:pt x="4370" y="3810"/>
                  </a:cubicBezTo>
                  <a:lnTo>
                    <a:pt x="4107" y="3968"/>
                  </a:lnTo>
                  <a:cubicBezTo>
                    <a:pt x="3928" y="4074"/>
                    <a:pt x="3750" y="4176"/>
                    <a:pt x="3566" y="4265"/>
                  </a:cubicBezTo>
                  <a:cubicBezTo>
                    <a:pt x="3200" y="4456"/>
                    <a:pt x="2820" y="4618"/>
                    <a:pt x="2431" y="4756"/>
                  </a:cubicBezTo>
                  <a:cubicBezTo>
                    <a:pt x="2045" y="4898"/>
                    <a:pt x="1643" y="5007"/>
                    <a:pt x="1241" y="5099"/>
                  </a:cubicBezTo>
                  <a:cubicBezTo>
                    <a:pt x="832" y="5185"/>
                    <a:pt x="420" y="5251"/>
                    <a:pt x="1" y="5271"/>
                  </a:cubicBezTo>
                  <a:cubicBezTo>
                    <a:pt x="208" y="5302"/>
                    <a:pt x="420" y="5314"/>
                    <a:pt x="631" y="5314"/>
                  </a:cubicBezTo>
                  <a:cubicBezTo>
                    <a:pt x="842" y="5314"/>
                    <a:pt x="1053" y="5302"/>
                    <a:pt x="1260" y="5287"/>
                  </a:cubicBezTo>
                  <a:cubicBezTo>
                    <a:pt x="1686" y="5244"/>
                    <a:pt x="2101" y="5162"/>
                    <a:pt x="2514" y="5047"/>
                  </a:cubicBezTo>
                  <a:cubicBezTo>
                    <a:pt x="2926" y="4924"/>
                    <a:pt x="3325" y="4773"/>
                    <a:pt x="3714" y="4591"/>
                  </a:cubicBezTo>
                  <a:cubicBezTo>
                    <a:pt x="3909" y="4502"/>
                    <a:pt x="4097" y="4397"/>
                    <a:pt x="4281" y="4295"/>
                  </a:cubicBezTo>
                  <a:lnTo>
                    <a:pt x="4558" y="4130"/>
                  </a:lnTo>
                  <a:cubicBezTo>
                    <a:pt x="4651" y="4074"/>
                    <a:pt x="4736" y="4011"/>
                    <a:pt x="4825" y="3952"/>
                  </a:cubicBezTo>
                  <a:cubicBezTo>
                    <a:pt x="5178" y="3704"/>
                    <a:pt x="5518" y="3440"/>
                    <a:pt x="5825" y="3144"/>
                  </a:cubicBezTo>
                  <a:cubicBezTo>
                    <a:pt x="5861" y="3107"/>
                    <a:pt x="5904" y="3071"/>
                    <a:pt x="5940" y="3035"/>
                  </a:cubicBezTo>
                  <a:lnTo>
                    <a:pt x="6052" y="2919"/>
                  </a:lnTo>
                  <a:cubicBezTo>
                    <a:pt x="6125" y="2844"/>
                    <a:pt x="6204" y="2764"/>
                    <a:pt x="6273" y="2689"/>
                  </a:cubicBezTo>
                  <a:lnTo>
                    <a:pt x="6484" y="2445"/>
                  </a:lnTo>
                  <a:cubicBezTo>
                    <a:pt x="6517" y="2402"/>
                    <a:pt x="6553" y="2362"/>
                    <a:pt x="6586" y="2319"/>
                  </a:cubicBezTo>
                  <a:lnTo>
                    <a:pt x="6685" y="2194"/>
                  </a:lnTo>
                  <a:cubicBezTo>
                    <a:pt x="7210" y="1521"/>
                    <a:pt x="7638" y="779"/>
                    <a:pt x="79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4787;p68">
              <a:extLst>
                <a:ext uri="{FF2B5EF4-FFF2-40B4-BE49-F238E27FC236}">
                  <a16:creationId xmlns:a16="http://schemas.microsoft.com/office/drawing/2014/main" id="{FA0CE848-7D54-8DE1-713A-2E2153F7CA87}"/>
                </a:ext>
              </a:extLst>
            </p:cNvPr>
            <p:cNvSpPr/>
            <p:nvPr/>
          </p:nvSpPr>
          <p:spPr>
            <a:xfrm>
              <a:off x="7082120" y="2758755"/>
              <a:ext cx="69853" cy="156908"/>
            </a:xfrm>
            <a:custGeom>
              <a:avLst/>
              <a:gdLst/>
              <a:ahLst/>
              <a:cxnLst/>
              <a:rect l="l" t="t" r="r" b="b"/>
              <a:pathLst>
                <a:path w="1937" h="4351" extrusionOk="0">
                  <a:moveTo>
                    <a:pt x="1937" y="1"/>
                  </a:moveTo>
                  <a:cubicBezTo>
                    <a:pt x="1861" y="73"/>
                    <a:pt x="1798" y="146"/>
                    <a:pt x="1725" y="222"/>
                  </a:cubicBezTo>
                  <a:cubicBezTo>
                    <a:pt x="1660" y="294"/>
                    <a:pt x="1590" y="373"/>
                    <a:pt x="1528" y="452"/>
                  </a:cubicBezTo>
                  <a:cubicBezTo>
                    <a:pt x="1468" y="528"/>
                    <a:pt x="1406" y="607"/>
                    <a:pt x="1343" y="690"/>
                  </a:cubicBezTo>
                  <a:lnTo>
                    <a:pt x="1297" y="752"/>
                  </a:lnTo>
                  <a:lnTo>
                    <a:pt x="1257" y="815"/>
                  </a:lnTo>
                  <a:lnTo>
                    <a:pt x="1168" y="940"/>
                  </a:lnTo>
                  <a:cubicBezTo>
                    <a:pt x="941" y="1277"/>
                    <a:pt x="749" y="1633"/>
                    <a:pt x="581" y="2006"/>
                  </a:cubicBezTo>
                  <a:cubicBezTo>
                    <a:pt x="413" y="2375"/>
                    <a:pt x="281" y="2761"/>
                    <a:pt x="176" y="3150"/>
                  </a:cubicBezTo>
                  <a:cubicBezTo>
                    <a:pt x="73" y="3542"/>
                    <a:pt x="4" y="3948"/>
                    <a:pt x="1" y="4350"/>
                  </a:cubicBezTo>
                  <a:cubicBezTo>
                    <a:pt x="119" y="3968"/>
                    <a:pt x="251" y="3592"/>
                    <a:pt x="387" y="3223"/>
                  </a:cubicBezTo>
                  <a:cubicBezTo>
                    <a:pt x="525" y="2850"/>
                    <a:pt x="673" y="2484"/>
                    <a:pt x="838" y="2124"/>
                  </a:cubicBezTo>
                  <a:cubicBezTo>
                    <a:pt x="1003" y="1762"/>
                    <a:pt x="1175" y="1409"/>
                    <a:pt x="1359" y="1056"/>
                  </a:cubicBezTo>
                  <a:cubicBezTo>
                    <a:pt x="1409" y="970"/>
                    <a:pt x="1448" y="881"/>
                    <a:pt x="1498" y="792"/>
                  </a:cubicBezTo>
                  <a:cubicBezTo>
                    <a:pt x="1551" y="706"/>
                    <a:pt x="1597" y="617"/>
                    <a:pt x="1643" y="528"/>
                  </a:cubicBezTo>
                  <a:cubicBezTo>
                    <a:pt x="1689" y="442"/>
                    <a:pt x="1742" y="357"/>
                    <a:pt x="1791" y="271"/>
                  </a:cubicBezTo>
                  <a:cubicBezTo>
                    <a:pt x="1841" y="179"/>
                    <a:pt x="1890" y="93"/>
                    <a:pt x="19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4788;p68">
              <a:extLst>
                <a:ext uri="{FF2B5EF4-FFF2-40B4-BE49-F238E27FC236}">
                  <a16:creationId xmlns:a16="http://schemas.microsoft.com/office/drawing/2014/main" id="{05B44A7A-82E8-1602-2FF3-1A2709CCC14B}"/>
                </a:ext>
              </a:extLst>
            </p:cNvPr>
            <p:cNvSpPr/>
            <p:nvPr/>
          </p:nvSpPr>
          <p:spPr>
            <a:xfrm>
              <a:off x="6625679" y="3172531"/>
              <a:ext cx="153230" cy="209415"/>
            </a:xfrm>
            <a:custGeom>
              <a:avLst/>
              <a:gdLst/>
              <a:ahLst/>
              <a:cxnLst/>
              <a:rect l="l" t="t" r="r" b="b"/>
              <a:pathLst>
                <a:path w="4249" h="5807" extrusionOk="0">
                  <a:moveTo>
                    <a:pt x="179" y="0"/>
                  </a:moveTo>
                  <a:cubicBezTo>
                    <a:pt x="67" y="0"/>
                    <a:pt x="0" y="58"/>
                    <a:pt x="1" y="198"/>
                  </a:cubicBezTo>
                  <a:cubicBezTo>
                    <a:pt x="7" y="1031"/>
                    <a:pt x="1670" y="5806"/>
                    <a:pt x="2142" y="5806"/>
                  </a:cubicBezTo>
                  <a:cubicBezTo>
                    <a:pt x="2149" y="5806"/>
                    <a:pt x="2155" y="5806"/>
                    <a:pt x="2161" y="5804"/>
                  </a:cubicBezTo>
                  <a:cubicBezTo>
                    <a:pt x="2227" y="5784"/>
                    <a:pt x="2603" y="5665"/>
                    <a:pt x="3183" y="5477"/>
                  </a:cubicBezTo>
                  <a:cubicBezTo>
                    <a:pt x="3569" y="5352"/>
                    <a:pt x="3773" y="4923"/>
                    <a:pt x="3622" y="4544"/>
                  </a:cubicBezTo>
                  <a:lnTo>
                    <a:pt x="2992" y="3004"/>
                  </a:lnTo>
                  <a:lnTo>
                    <a:pt x="3681" y="2991"/>
                  </a:lnTo>
                  <a:cubicBezTo>
                    <a:pt x="4011" y="2981"/>
                    <a:pt x="4248" y="2664"/>
                    <a:pt x="4159" y="2341"/>
                  </a:cubicBezTo>
                  <a:lnTo>
                    <a:pt x="3895" y="1381"/>
                  </a:lnTo>
                  <a:cubicBezTo>
                    <a:pt x="3832" y="1151"/>
                    <a:pt x="3626" y="1008"/>
                    <a:pt x="3406" y="1008"/>
                  </a:cubicBezTo>
                  <a:cubicBezTo>
                    <a:pt x="3327" y="1008"/>
                    <a:pt x="3246" y="1026"/>
                    <a:pt x="3170" y="1065"/>
                  </a:cubicBezTo>
                  <a:cubicBezTo>
                    <a:pt x="2886" y="1210"/>
                    <a:pt x="2606" y="1362"/>
                    <a:pt x="2451" y="1477"/>
                  </a:cubicBezTo>
                  <a:cubicBezTo>
                    <a:pt x="2451" y="1477"/>
                    <a:pt x="742" y="0"/>
                    <a:pt x="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4789;p68">
              <a:extLst>
                <a:ext uri="{FF2B5EF4-FFF2-40B4-BE49-F238E27FC236}">
                  <a16:creationId xmlns:a16="http://schemas.microsoft.com/office/drawing/2014/main" id="{D5365029-8705-663B-DF63-AAAFC9A7D8FF}"/>
                </a:ext>
              </a:extLst>
            </p:cNvPr>
            <p:cNvSpPr/>
            <p:nvPr/>
          </p:nvSpPr>
          <p:spPr>
            <a:xfrm>
              <a:off x="6620089" y="3174262"/>
              <a:ext cx="91851" cy="209451"/>
            </a:xfrm>
            <a:custGeom>
              <a:avLst/>
              <a:gdLst/>
              <a:ahLst/>
              <a:cxnLst/>
              <a:rect l="l" t="t" r="r" b="b"/>
              <a:pathLst>
                <a:path w="2547" h="5808" extrusionOk="0">
                  <a:moveTo>
                    <a:pt x="181" y="1"/>
                  </a:moveTo>
                  <a:cubicBezTo>
                    <a:pt x="66" y="1"/>
                    <a:pt x="1" y="55"/>
                    <a:pt x="1" y="199"/>
                  </a:cubicBezTo>
                  <a:cubicBezTo>
                    <a:pt x="7" y="1035"/>
                    <a:pt x="1670" y="5808"/>
                    <a:pt x="2142" y="5808"/>
                  </a:cubicBezTo>
                  <a:cubicBezTo>
                    <a:pt x="2149" y="5808"/>
                    <a:pt x="2155" y="5807"/>
                    <a:pt x="2161" y="5805"/>
                  </a:cubicBezTo>
                  <a:cubicBezTo>
                    <a:pt x="2197" y="5792"/>
                    <a:pt x="2332" y="5753"/>
                    <a:pt x="2547" y="5683"/>
                  </a:cubicBezTo>
                  <a:cubicBezTo>
                    <a:pt x="1406" y="4057"/>
                    <a:pt x="581" y="1436"/>
                    <a:pt x="192" y="1"/>
                  </a:cubicBezTo>
                  <a:cubicBezTo>
                    <a:pt x="188" y="1"/>
                    <a:pt x="185" y="1"/>
                    <a:pt x="1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4790;p68">
              <a:extLst>
                <a:ext uri="{FF2B5EF4-FFF2-40B4-BE49-F238E27FC236}">
                  <a16:creationId xmlns:a16="http://schemas.microsoft.com/office/drawing/2014/main" id="{667A9FF7-08AC-D03F-0C8C-90A42E345312}"/>
                </a:ext>
              </a:extLst>
            </p:cNvPr>
            <p:cNvSpPr/>
            <p:nvPr/>
          </p:nvSpPr>
          <p:spPr>
            <a:xfrm>
              <a:off x="6697262" y="3200840"/>
              <a:ext cx="14209" cy="38659"/>
            </a:xfrm>
            <a:custGeom>
              <a:avLst/>
              <a:gdLst/>
              <a:ahLst/>
              <a:cxnLst/>
              <a:rect l="l" t="t" r="r" b="b"/>
              <a:pathLst>
                <a:path w="394" h="1072" extrusionOk="0">
                  <a:moveTo>
                    <a:pt x="130" y="1"/>
                  </a:moveTo>
                  <a:cubicBezTo>
                    <a:pt x="125" y="1"/>
                    <a:pt x="119" y="2"/>
                    <a:pt x="113" y="3"/>
                  </a:cubicBezTo>
                  <a:cubicBezTo>
                    <a:pt x="80" y="13"/>
                    <a:pt x="70" y="46"/>
                    <a:pt x="77" y="72"/>
                  </a:cubicBezTo>
                  <a:cubicBezTo>
                    <a:pt x="77" y="79"/>
                    <a:pt x="268" y="646"/>
                    <a:pt x="21" y="979"/>
                  </a:cubicBezTo>
                  <a:cubicBezTo>
                    <a:pt x="1" y="1005"/>
                    <a:pt x="8" y="1038"/>
                    <a:pt x="31" y="1058"/>
                  </a:cubicBezTo>
                  <a:cubicBezTo>
                    <a:pt x="41" y="1065"/>
                    <a:pt x="54" y="1071"/>
                    <a:pt x="64" y="1071"/>
                  </a:cubicBezTo>
                  <a:cubicBezTo>
                    <a:pt x="80" y="1071"/>
                    <a:pt x="97" y="1061"/>
                    <a:pt x="110" y="1052"/>
                  </a:cubicBezTo>
                  <a:cubicBezTo>
                    <a:pt x="393" y="666"/>
                    <a:pt x="192" y="66"/>
                    <a:pt x="186" y="39"/>
                  </a:cubicBezTo>
                  <a:cubicBezTo>
                    <a:pt x="178" y="13"/>
                    <a:pt x="155" y="1"/>
                    <a:pt x="130" y="1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4791;p68">
              <a:extLst>
                <a:ext uri="{FF2B5EF4-FFF2-40B4-BE49-F238E27FC236}">
                  <a16:creationId xmlns:a16="http://schemas.microsoft.com/office/drawing/2014/main" id="{091537F2-654F-38DC-B719-E9227DE70E0A}"/>
                </a:ext>
              </a:extLst>
            </p:cNvPr>
            <p:cNvSpPr/>
            <p:nvPr/>
          </p:nvSpPr>
          <p:spPr>
            <a:xfrm>
              <a:off x="6677897" y="3190454"/>
              <a:ext cx="14173" cy="38587"/>
            </a:xfrm>
            <a:custGeom>
              <a:avLst/>
              <a:gdLst/>
              <a:ahLst/>
              <a:cxnLst/>
              <a:rect l="l" t="t" r="r" b="b"/>
              <a:pathLst>
                <a:path w="393" h="1070" extrusionOk="0">
                  <a:moveTo>
                    <a:pt x="130" y="1"/>
                  </a:moveTo>
                  <a:cubicBezTo>
                    <a:pt x="124" y="1"/>
                    <a:pt x="118" y="2"/>
                    <a:pt x="113" y="4"/>
                  </a:cubicBezTo>
                  <a:cubicBezTo>
                    <a:pt x="80" y="11"/>
                    <a:pt x="66" y="44"/>
                    <a:pt x="73" y="73"/>
                  </a:cubicBezTo>
                  <a:cubicBezTo>
                    <a:pt x="73" y="76"/>
                    <a:pt x="264" y="644"/>
                    <a:pt x="17" y="980"/>
                  </a:cubicBezTo>
                  <a:cubicBezTo>
                    <a:pt x="0" y="1003"/>
                    <a:pt x="4" y="1036"/>
                    <a:pt x="30" y="1056"/>
                  </a:cubicBezTo>
                  <a:cubicBezTo>
                    <a:pt x="37" y="1066"/>
                    <a:pt x="50" y="1069"/>
                    <a:pt x="63" y="1069"/>
                  </a:cubicBezTo>
                  <a:cubicBezTo>
                    <a:pt x="80" y="1069"/>
                    <a:pt x="99" y="1063"/>
                    <a:pt x="106" y="1049"/>
                  </a:cubicBezTo>
                  <a:cubicBezTo>
                    <a:pt x="393" y="667"/>
                    <a:pt x="188" y="63"/>
                    <a:pt x="182" y="40"/>
                  </a:cubicBezTo>
                  <a:cubicBezTo>
                    <a:pt x="174" y="14"/>
                    <a:pt x="152" y="1"/>
                    <a:pt x="130" y="1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4792;p68">
              <a:extLst>
                <a:ext uri="{FF2B5EF4-FFF2-40B4-BE49-F238E27FC236}">
                  <a16:creationId xmlns:a16="http://schemas.microsoft.com/office/drawing/2014/main" id="{D80D6A1F-004B-AC09-7C1D-5C6785487959}"/>
                </a:ext>
              </a:extLst>
            </p:cNvPr>
            <p:cNvSpPr/>
            <p:nvPr/>
          </p:nvSpPr>
          <p:spPr>
            <a:xfrm>
              <a:off x="6658279" y="3179275"/>
              <a:ext cx="14173" cy="38695"/>
            </a:xfrm>
            <a:custGeom>
              <a:avLst/>
              <a:gdLst/>
              <a:ahLst/>
              <a:cxnLst/>
              <a:rect l="l" t="t" r="r" b="b"/>
              <a:pathLst>
                <a:path w="393" h="1073" extrusionOk="0">
                  <a:moveTo>
                    <a:pt x="130" y="1"/>
                  </a:moveTo>
                  <a:cubicBezTo>
                    <a:pt x="124" y="1"/>
                    <a:pt x="118" y="2"/>
                    <a:pt x="112" y="4"/>
                  </a:cubicBezTo>
                  <a:cubicBezTo>
                    <a:pt x="79" y="11"/>
                    <a:pt x="66" y="44"/>
                    <a:pt x="73" y="73"/>
                  </a:cubicBezTo>
                  <a:cubicBezTo>
                    <a:pt x="73" y="77"/>
                    <a:pt x="264" y="647"/>
                    <a:pt x="17" y="980"/>
                  </a:cubicBezTo>
                  <a:cubicBezTo>
                    <a:pt x="0" y="1003"/>
                    <a:pt x="4" y="1036"/>
                    <a:pt x="30" y="1059"/>
                  </a:cubicBezTo>
                  <a:cubicBezTo>
                    <a:pt x="37" y="1066"/>
                    <a:pt x="50" y="1072"/>
                    <a:pt x="63" y="1072"/>
                  </a:cubicBezTo>
                  <a:cubicBezTo>
                    <a:pt x="83" y="1072"/>
                    <a:pt x="99" y="1063"/>
                    <a:pt x="106" y="1049"/>
                  </a:cubicBezTo>
                  <a:cubicBezTo>
                    <a:pt x="393" y="667"/>
                    <a:pt x="188" y="67"/>
                    <a:pt x="182" y="40"/>
                  </a:cubicBezTo>
                  <a:cubicBezTo>
                    <a:pt x="174" y="14"/>
                    <a:pt x="152" y="1"/>
                    <a:pt x="130" y="1"/>
                  </a:cubicBezTo>
                  <a:close/>
                </a:path>
              </a:pathLst>
            </a:custGeom>
            <a:solidFill>
              <a:srgbClr val="EFCB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4793;p68">
              <a:extLst>
                <a:ext uri="{FF2B5EF4-FFF2-40B4-BE49-F238E27FC236}">
                  <a16:creationId xmlns:a16="http://schemas.microsoft.com/office/drawing/2014/main" id="{E91026CE-E48B-A6F8-6D74-8013C93F04A8}"/>
                </a:ext>
              </a:extLst>
            </p:cNvPr>
            <p:cNvSpPr/>
            <p:nvPr/>
          </p:nvSpPr>
          <p:spPr>
            <a:xfrm>
              <a:off x="7644908" y="2451145"/>
              <a:ext cx="137723" cy="127192"/>
            </a:xfrm>
            <a:custGeom>
              <a:avLst/>
              <a:gdLst/>
              <a:ahLst/>
              <a:cxnLst/>
              <a:rect l="l" t="t" r="r" b="b"/>
              <a:pathLst>
                <a:path w="3819" h="3527" extrusionOk="0">
                  <a:moveTo>
                    <a:pt x="1909" y="0"/>
                  </a:moveTo>
                  <a:cubicBezTo>
                    <a:pt x="1023" y="0"/>
                    <a:pt x="302" y="677"/>
                    <a:pt x="158" y="1552"/>
                  </a:cubicBezTo>
                  <a:cubicBezTo>
                    <a:pt x="0" y="2492"/>
                    <a:pt x="785" y="3406"/>
                    <a:pt x="1698" y="3515"/>
                  </a:cubicBezTo>
                  <a:cubicBezTo>
                    <a:pt x="1769" y="3523"/>
                    <a:pt x="1838" y="3527"/>
                    <a:pt x="1907" y="3527"/>
                  </a:cubicBezTo>
                  <a:cubicBezTo>
                    <a:pt x="2796" y="3527"/>
                    <a:pt x="3517" y="2850"/>
                    <a:pt x="3661" y="1975"/>
                  </a:cubicBezTo>
                  <a:cubicBezTo>
                    <a:pt x="3819" y="1035"/>
                    <a:pt x="3034" y="121"/>
                    <a:pt x="2117" y="12"/>
                  </a:cubicBezTo>
                  <a:cubicBezTo>
                    <a:pt x="2047" y="4"/>
                    <a:pt x="1978" y="0"/>
                    <a:pt x="190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4794;p68">
              <a:extLst>
                <a:ext uri="{FF2B5EF4-FFF2-40B4-BE49-F238E27FC236}">
                  <a16:creationId xmlns:a16="http://schemas.microsoft.com/office/drawing/2014/main" id="{0D7F3F77-170A-7D22-4506-E8ABDE24CE84}"/>
                </a:ext>
              </a:extLst>
            </p:cNvPr>
            <p:cNvSpPr/>
            <p:nvPr/>
          </p:nvSpPr>
          <p:spPr>
            <a:xfrm>
              <a:off x="7640949" y="2465776"/>
              <a:ext cx="161218" cy="119493"/>
            </a:xfrm>
            <a:custGeom>
              <a:avLst/>
              <a:gdLst/>
              <a:ahLst/>
              <a:cxnLst/>
              <a:rect l="l" t="t" r="r" b="b"/>
              <a:pathLst>
                <a:path w="4768" h="3534" extrusionOk="0">
                  <a:moveTo>
                    <a:pt x="2347" y="0"/>
                  </a:moveTo>
                  <a:cubicBezTo>
                    <a:pt x="307" y="0"/>
                    <a:pt x="0" y="3258"/>
                    <a:pt x="2175" y="3518"/>
                  </a:cubicBezTo>
                  <a:cubicBezTo>
                    <a:pt x="2259" y="3528"/>
                    <a:pt x="2341" y="3533"/>
                    <a:pt x="2421" y="3533"/>
                  </a:cubicBezTo>
                  <a:cubicBezTo>
                    <a:pt x="4461" y="3533"/>
                    <a:pt x="4768" y="276"/>
                    <a:pt x="2593" y="16"/>
                  </a:cubicBezTo>
                  <a:cubicBezTo>
                    <a:pt x="2509" y="5"/>
                    <a:pt x="2426" y="0"/>
                    <a:pt x="23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4795;p68">
              <a:extLst>
                <a:ext uri="{FF2B5EF4-FFF2-40B4-BE49-F238E27FC236}">
                  <a16:creationId xmlns:a16="http://schemas.microsoft.com/office/drawing/2014/main" id="{EF86DFA5-55DF-3FEE-0734-1FD6ED96CAD2}"/>
                </a:ext>
              </a:extLst>
            </p:cNvPr>
            <p:cNvSpPr/>
            <p:nvPr/>
          </p:nvSpPr>
          <p:spPr>
            <a:xfrm>
              <a:off x="7838130" y="2483854"/>
              <a:ext cx="141113" cy="127301"/>
            </a:xfrm>
            <a:custGeom>
              <a:avLst/>
              <a:gdLst/>
              <a:ahLst/>
              <a:cxnLst/>
              <a:rect l="l" t="t" r="r" b="b"/>
              <a:pathLst>
                <a:path w="3913" h="3530" extrusionOk="0">
                  <a:moveTo>
                    <a:pt x="1960" y="1"/>
                  </a:moveTo>
                  <a:cubicBezTo>
                    <a:pt x="1133" y="1"/>
                    <a:pt x="429" y="605"/>
                    <a:pt x="229" y="1420"/>
                  </a:cubicBezTo>
                  <a:cubicBezTo>
                    <a:pt x="1" y="2344"/>
                    <a:pt x="707" y="3313"/>
                    <a:pt x="1614" y="3495"/>
                  </a:cubicBezTo>
                  <a:cubicBezTo>
                    <a:pt x="1730" y="3518"/>
                    <a:pt x="1844" y="3529"/>
                    <a:pt x="1957" y="3529"/>
                  </a:cubicBezTo>
                  <a:cubicBezTo>
                    <a:pt x="2783" y="3529"/>
                    <a:pt x="3485" y="2925"/>
                    <a:pt x="3688" y="2110"/>
                  </a:cubicBezTo>
                  <a:cubicBezTo>
                    <a:pt x="3912" y="1186"/>
                    <a:pt x="3210" y="217"/>
                    <a:pt x="2303" y="35"/>
                  </a:cubicBezTo>
                  <a:cubicBezTo>
                    <a:pt x="2187" y="12"/>
                    <a:pt x="2072" y="1"/>
                    <a:pt x="19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4796;p68">
              <a:extLst>
                <a:ext uri="{FF2B5EF4-FFF2-40B4-BE49-F238E27FC236}">
                  <a16:creationId xmlns:a16="http://schemas.microsoft.com/office/drawing/2014/main" id="{C2FF47CF-4D82-9D40-50E1-481E7DEC69CB}"/>
                </a:ext>
              </a:extLst>
            </p:cNvPr>
            <p:cNvSpPr/>
            <p:nvPr/>
          </p:nvSpPr>
          <p:spPr>
            <a:xfrm>
              <a:off x="7831978" y="2494766"/>
              <a:ext cx="165106" cy="119662"/>
            </a:xfrm>
            <a:custGeom>
              <a:avLst/>
              <a:gdLst/>
              <a:ahLst/>
              <a:cxnLst/>
              <a:rect l="l" t="t" r="r" b="b"/>
              <a:pathLst>
                <a:path w="4883" h="3539" extrusionOk="0">
                  <a:moveTo>
                    <a:pt x="2399" y="0"/>
                  </a:moveTo>
                  <a:cubicBezTo>
                    <a:pt x="483" y="0"/>
                    <a:pt x="0" y="3081"/>
                    <a:pt x="2095" y="3499"/>
                  </a:cubicBezTo>
                  <a:cubicBezTo>
                    <a:pt x="2229" y="3526"/>
                    <a:pt x="2358" y="3538"/>
                    <a:pt x="2481" y="3538"/>
                  </a:cubicBezTo>
                  <a:cubicBezTo>
                    <a:pt x="4397" y="3538"/>
                    <a:pt x="4883" y="455"/>
                    <a:pt x="2785" y="40"/>
                  </a:cubicBezTo>
                  <a:cubicBezTo>
                    <a:pt x="2650" y="13"/>
                    <a:pt x="2522" y="0"/>
                    <a:pt x="23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4797;p68">
              <a:extLst>
                <a:ext uri="{FF2B5EF4-FFF2-40B4-BE49-F238E27FC236}">
                  <a16:creationId xmlns:a16="http://schemas.microsoft.com/office/drawing/2014/main" id="{72F64D66-BE07-D6DD-A302-6BDD6CC1EAB5}"/>
                </a:ext>
              </a:extLst>
            </p:cNvPr>
            <p:cNvSpPr/>
            <p:nvPr/>
          </p:nvSpPr>
          <p:spPr>
            <a:xfrm>
              <a:off x="7908308" y="2609205"/>
              <a:ext cx="95674" cy="82511"/>
            </a:xfrm>
            <a:custGeom>
              <a:avLst/>
              <a:gdLst/>
              <a:ahLst/>
              <a:cxnLst/>
              <a:rect l="l" t="t" r="r" b="b"/>
              <a:pathLst>
                <a:path w="2653" h="2288" extrusionOk="0">
                  <a:moveTo>
                    <a:pt x="1344" y="0"/>
                  </a:moveTo>
                  <a:cubicBezTo>
                    <a:pt x="948" y="0"/>
                    <a:pt x="564" y="213"/>
                    <a:pt x="334" y="566"/>
                  </a:cubicBezTo>
                  <a:cubicBezTo>
                    <a:pt x="1" y="1087"/>
                    <a:pt x="232" y="1832"/>
                    <a:pt x="753" y="2133"/>
                  </a:cubicBezTo>
                  <a:cubicBezTo>
                    <a:pt x="932" y="2238"/>
                    <a:pt x="1124" y="2287"/>
                    <a:pt x="1314" y="2287"/>
                  </a:cubicBezTo>
                  <a:cubicBezTo>
                    <a:pt x="1709" y="2287"/>
                    <a:pt x="2092" y="2074"/>
                    <a:pt x="2319" y="1717"/>
                  </a:cubicBezTo>
                  <a:cubicBezTo>
                    <a:pt x="2652" y="1196"/>
                    <a:pt x="2421" y="451"/>
                    <a:pt x="1900" y="151"/>
                  </a:cubicBezTo>
                  <a:cubicBezTo>
                    <a:pt x="1722" y="48"/>
                    <a:pt x="1532" y="0"/>
                    <a:pt x="13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4798;p68">
              <a:extLst>
                <a:ext uri="{FF2B5EF4-FFF2-40B4-BE49-F238E27FC236}">
                  <a16:creationId xmlns:a16="http://schemas.microsoft.com/office/drawing/2014/main" id="{471AB224-D4D0-46C6-7529-04AD740880A7}"/>
                </a:ext>
              </a:extLst>
            </p:cNvPr>
            <p:cNvSpPr/>
            <p:nvPr/>
          </p:nvSpPr>
          <p:spPr>
            <a:xfrm>
              <a:off x="7581042" y="2556230"/>
              <a:ext cx="95530" cy="82475"/>
            </a:xfrm>
            <a:custGeom>
              <a:avLst/>
              <a:gdLst/>
              <a:ahLst/>
              <a:cxnLst/>
              <a:rect l="l" t="t" r="r" b="b"/>
              <a:pathLst>
                <a:path w="2649" h="2287" extrusionOk="0">
                  <a:moveTo>
                    <a:pt x="1341" y="0"/>
                  </a:moveTo>
                  <a:cubicBezTo>
                    <a:pt x="945" y="0"/>
                    <a:pt x="561" y="214"/>
                    <a:pt x="333" y="568"/>
                  </a:cubicBezTo>
                  <a:cubicBezTo>
                    <a:pt x="0" y="1089"/>
                    <a:pt x="231" y="1834"/>
                    <a:pt x="749" y="2134"/>
                  </a:cubicBezTo>
                  <a:cubicBezTo>
                    <a:pt x="928" y="2238"/>
                    <a:pt x="1121" y="2287"/>
                    <a:pt x="1310" y="2287"/>
                  </a:cubicBezTo>
                  <a:cubicBezTo>
                    <a:pt x="1707" y="2287"/>
                    <a:pt x="2090" y="2074"/>
                    <a:pt x="2315" y="1719"/>
                  </a:cubicBezTo>
                  <a:cubicBezTo>
                    <a:pt x="2648" y="1201"/>
                    <a:pt x="2417" y="452"/>
                    <a:pt x="1900" y="152"/>
                  </a:cubicBezTo>
                  <a:cubicBezTo>
                    <a:pt x="1720" y="48"/>
                    <a:pt x="1529" y="0"/>
                    <a:pt x="13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4799;p68">
              <a:extLst>
                <a:ext uri="{FF2B5EF4-FFF2-40B4-BE49-F238E27FC236}">
                  <a16:creationId xmlns:a16="http://schemas.microsoft.com/office/drawing/2014/main" id="{5318FFF1-A66B-EACF-A89F-DDE8C995618B}"/>
                </a:ext>
              </a:extLst>
            </p:cNvPr>
            <p:cNvSpPr/>
            <p:nvPr/>
          </p:nvSpPr>
          <p:spPr>
            <a:xfrm>
              <a:off x="7758577" y="2578048"/>
              <a:ext cx="78941" cy="39705"/>
            </a:xfrm>
            <a:custGeom>
              <a:avLst/>
              <a:gdLst/>
              <a:ahLst/>
              <a:cxnLst/>
              <a:rect l="l" t="t" r="r" b="b"/>
              <a:pathLst>
                <a:path w="2189" h="1101" extrusionOk="0">
                  <a:moveTo>
                    <a:pt x="1064" y="0"/>
                  </a:moveTo>
                  <a:cubicBezTo>
                    <a:pt x="1018" y="0"/>
                    <a:pt x="973" y="4"/>
                    <a:pt x="927" y="12"/>
                  </a:cubicBezTo>
                  <a:cubicBezTo>
                    <a:pt x="528" y="88"/>
                    <a:pt x="248" y="405"/>
                    <a:pt x="44" y="734"/>
                  </a:cubicBezTo>
                  <a:cubicBezTo>
                    <a:pt x="1" y="800"/>
                    <a:pt x="44" y="896"/>
                    <a:pt x="110" y="929"/>
                  </a:cubicBezTo>
                  <a:cubicBezTo>
                    <a:pt x="130" y="939"/>
                    <a:pt x="151" y="943"/>
                    <a:pt x="171" y="943"/>
                  </a:cubicBezTo>
                  <a:cubicBezTo>
                    <a:pt x="224" y="943"/>
                    <a:pt x="272" y="911"/>
                    <a:pt x="301" y="863"/>
                  </a:cubicBezTo>
                  <a:cubicBezTo>
                    <a:pt x="416" y="678"/>
                    <a:pt x="561" y="503"/>
                    <a:pt x="746" y="388"/>
                  </a:cubicBezTo>
                  <a:cubicBezTo>
                    <a:pt x="848" y="325"/>
                    <a:pt x="962" y="292"/>
                    <a:pt x="1070" y="292"/>
                  </a:cubicBezTo>
                  <a:cubicBezTo>
                    <a:pt x="1099" y="292"/>
                    <a:pt x="1127" y="294"/>
                    <a:pt x="1155" y="299"/>
                  </a:cubicBezTo>
                  <a:cubicBezTo>
                    <a:pt x="1303" y="322"/>
                    <a:pt x="1429" y="401"/>
                    <a:pt x="1544" y="507"/>
                  </a:cubicBezTo>
                  <a:cubicBezTo>
                    <a:pt x="1689" y="649"/>
                    <a:pt x="1795" y="827"/>
                    <a:pt x="1874" y="1011"/>
                  </a:cubicBezTo>
                  <a:cubicBezTo>
                    <a:pt x="1900" y="1074"/>
                    <a:pt x="1953" y="1101"/>
                    <a:pt x="2007" y="1101"/>
                  </a:cubicBezTo>
                  <a:cubicBezTo>
                    <a:pt x="2098" y="1101"/>
                    <a:pt x="2189" y="1023"/>
                    <a:pt x="2141" y="909"/>
                  </a:cubicBezTo>
                  <a:cubicBezTo>
                    <a:pt x="2052" y="701"/>
                    <a:pt x="1940" y="503"/>
                    <a:pt x="1782" y="339"/>
                  </a:cubicBezTo>
                  <a:cubicBezTo>
                    <a:pt x="1597" y="140"/>
                    <a:pt x="1338" y="0"/>
                    <a:pt x="10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4800;p68">
              <a:extLst>
                <a:ext uri="{FF2B5EF4-FFF2-40B4-BE49-F238E27FC236}">
                  <a16:creationId xmlns:a16="http://schemas.microsoft.com/office/drawing/2014/main" id="{CC06A998-987C-CEAA-6A2A-FE35F200767F}"/>
                </a:ext>
              </a:extLst>
            </p:cNvPr>
            <p:cNvSpPr/>
            <p:nvPr/>
          </p:nvSpPr>
          <p:spPr>
            <a:xfrm>
              <a:off x="7681872" y="2614507"/>
              <a:ext cx="197442" cy="103788"/>
            </a:xfrm>
            <a:custGeom>
              <a:avLst/>
              <a:gdLst/>
              <a:ahLst/>
              <a:cxnLst/>
              <a:rect l="l" t="t" r="r" b="b"/>
              <a:pathLst>
                <a:path w="5475" h="2878" extrusionOk="0">
                  <a:moveTo>
                    <a:pt x="1252" y="0"/>
                  </a:moveTo>
                  <a:cubicBezTo>
                    <a:pt x="1057" y="0"/>
                    <a:pt x="868" y="108"/>
                    <a:pt x="680" y="399"/>
                  </a:cubicBezTo>
                  <a:cubicBezTo>
                    <a:pt x="1" y="1455"/>
                    <a:pt x="1006" y="2540"/>
                    <a:pt x="2698" y="2830"/>
                  </a:cubicBezTo>
                  <a:cubicBezTo>
                    <a:pt x="2888" y="2862"/>
                    <a:pt x="3078" y="2878"/>
                    <a:pt x="3266" y="2878"/>
                  </a:cubicBezTo>
                  <a:cubicBezTo>
                    <a:pt x="4425" y="2878"/>
                    <a:pt x="5474" y="2289"/>
                    <a:pt x="5369" y="1392"/>
                  </a:cubicBezTo>
                  <a:cubicBezTo>
                    <a:pt x="5303" y="844"/>
                    <a:pt x="5046" y="694"/>
                    <a:pt x="4713" y="694"/>
                  </a:cubicBezTo>
                  <a:cubicBezTo>
                    <a:pt x="4312" y="694"/>
                    <a:pt x="3799" y="910"/>
                    <a:pt x="3374" y="910"/>
                  </a:cubicBezTo>
                  <a:cubicBezTo>
                    <a:pt x="3289" y="910"/>
                    <a:pt x="3207" y="902"/>
                    <a:pt x="3130" y="881"/>
                  </a:cubicBezTo>
                  <a:cubicBezTo>
                    <a:pt x="2371" y="816"/>
                    <a:pt x="1787" y="0"/>
                    <a:pt x="12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4801;p68">
              <a:extLst>
                <a:ext uri="{FF2B5EF4-FFF2-40B4-BE49-F238E27FC236}">
                  <a16:creationId xmlns:a16="http://schemas.microsoft.com/office/drawing/2014/main" id="{698B26F2-42E2-5AFD-1C19-D1C9D852F0B5}"/>
                </a:ext>
              </a:extLst>
            </p:cNvPr>
            <p:cNvSpPr/>
            <p:nvPr/>
          </p:nvSpPr>
          <p:spPr>
            <a:xfrm>
              <a:off x="7715771" y="2658430"/>
              <a:ext cx="118610" cy="59828"/>
            </a:xfrm>
            <a:custGeom>
              <a:avLst/>
              <a:gdLst/>
              <a:ahLst/>
              <a:cxnLst/>
              <a:rect l="l" t="t" r="r" b="b"/>
              <a:pathLst>
                <a:path w="3289" h="1659" extrusionOk="0">
                  <a:moveTo>
                    <a:pt x="989" y="0"/>
                  </a:moveTo>
                  <a:cubicBezTo>
                    <a:pt x="572" y="0"/>
                    <a:pt x="151" y="335"/>
                    <a:pt x="1" y="830"/>
                  </a:cubicBezTo>
                  <a:cubicBezTo>
                    <a:pt x="393" y="1196"/>
                    <a:pt x="1006" y="1483"/>
                    <a:pt x="1755" y="1609"/>
                  </a:cubicBezTo>
                  <a:cubicBezTo>
                    <a:pt x="1945" y="1643"/>
                    <a:pt x="2137" y="1659"/>
                    <a:pt x="2326" y="1659"/>
                  </a:cubicBezTo>
                  <a:cubicBezTo>
                    <a:pt x="2665" y="1659"/>
                    <a:pt x="2994" y="1607"/>
                    <a:pt x="3288" y="1516"/>
                  </a:cubicBezTo>
                  <a:cubicBezTo>
                    <a:pt x="3248" y="918"/>
                    <a:pt x="2840" y="408"/>
                    <a:pt x="2363" y="408"/>
                  </a:cubicBezTo>
                  <a:cubicBezTo>
                    <a:pt x="2183" y="408"/>
                    <a:pt x="1992" y="481"/>
                    <a:pt x="1808" y="649"/>
                  </a:cubicBezTo>
                  <a:cubicBezTo>
                    <a:pt x="1617" y="192"/>
                    <a:pt x="1305" y="0"/>
                    <a:pt x="9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4802;p68">
              <a:extLst>
                <a:ext uri="{FF2B5EF4-FFF2-40B4-BE49-F238E27FC236}">
                  <a16:creationId xmlns:a16="http://schemas.microsoft.com/office/drawing/2014/main" id="{435DF08D-636B-62BB-FC2B-602271F213EF}"/>
                </a:ext>
              </a:extLst>
            </p:cNvPr>
            <p:cNvSpPr/>
            <p:nvPr/>
          </p:nvSpPr>
          <p:spPr>
            <a:xfrm>
              <a:off x="7856847" y="2441228"/>
              <a:ext cx="81934" cy="22251"/>
            </a:xfrm>
            <a:custGeom>
              <a:avLst/>
              <a:gdLst/>
              <a:ahLst/>
              <a:cxnLst/>
              <a:rect l="l" t="t" r="r" b="b"/>
              <a:pathLst>
                <a:path w="2272" h="617" extrusionOk="0">
                  <a:moveTo>
                    <a:pt x="1071" y="0"/>
                  </a:moveTo>
                  <a:cubicBezTo>
                    <a:pt x="755" y="0"/>
                    <a:pt x="441" y="88"/>
                    <a:pt x="151" y="218"/>
                  </a:cubicBezTo>
                  <a:cubicBezTo>
                    <a:pt x="0" y="282"/>
                    <a:pt x="54" y="502"/>
                    <a:pt x="184" y="502"/>
                  </a:cubicBezTo>
                  <a:cubicBezTo>
                    <a:pt x="201" y="502"/>
                    <a:pt x="220" y="498"/>
                    <a:pt x="240" y="488"/>
                  </a:cubicBezTo>
                  <a:cubicBezTo>
                    <a:pt x="504" y="369"/>
                    <a:pt x="786" y="285"/>
                    <a:pt x="1074" y="285"/>
                  </a:cubicBezTo>
                  <a:cubicBezTo>
                    <a:pt x="1104" y="285"/>
                    <a:pt x="1134" y="285"/>
                    <a:pt x="1164" y="287"/>
                  </a:cubicBezTo>
                  <a:cubicBezTo>
                    <a:pt x="1480" y="307"/>
                    <a:pt x="1774" y="432"/>
                    <a:pt x="2041" y="601"/>
                  </a:cubicBezTo>
                  <a:cubicBezTo>
                    <a:pt x="2059" y="612"/>
                    <a:pt x="2080" y="616"/>
                    <a:pt x="2101" y="616"/>
                  </a:cubicBezTo>
                  <a:cubicBezTo>
                    <a:pt x="2155" y="616"/>
                    <a:pt x="2212" y="583"/>
                    <a:pt x="2236" y="538"/>
                  </a:cubicBezTo>
                  <a:cubicBezTo>
                    <a:pt x="2272" y="459"/>
                    <a:pt x="2236" y="386"/>
                    <a:pt x="2170" y="343"/>
                  </a:cubicBezTo>
                  <a:cubicBezTo>
                    <a:pt x="1870" y="155"/>
                    <a:pt x="1533" y="23"/>
                    <a:pt x="1180" y="4"/>
                  </a:cubicBezTo>
                  <a:cubicBezTo>
                    <a:pt x="1144" y="1"/>
                    <a:pt x="1108" y="0"/>
                    <a:pt x="10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4803;p68">
              <a:extLst>
                <a:ext uri="{FF2B5EF4-FFF2-40B4-BE49-F238E27FC236}">
                  <a16:creationId xmlns:a16="http://schemas.microsoft.com/office/drawing/2014/main" id="{75A36A3F-9566-AC03-2EFE-B9A0FECC9DC0}"/>
                </a:ext>
              </a:extLst>
            </p:cNvPr>
            <p:cNvSpPr/>
            <p:nvPr/>
          </p:nvSpPr>
          <p:spPr>
            <a:xfrm>
              <a:off x="7688075" y="2421791"/>
              <a:ext cx="81609" cy="23585"/>
            </a:xfrm>
            <a:custGeom>
              <a:avLst/>
              <a:gdLst/>
              <a:ahLst/>
              <a:cxnLst/>
              <a:rect l="l" t="t" r="r" b="b"/>
              <a:pathLst>
                <a:path w="2263" h="654" extrusionOk="0">
                  <a:moveTo>
                    <a:pt x="997" y="0"/>
                  </a:moveTo>
                  <a:cubicBezTo>
                    <a:pt x="699" y="0"/>
                    <a:pt x="403" y="77"/>
                    <a:pt x="132" y="249"/>
                  </a:cubicBezTo>
                  <a:cubicBezTo>
                    <a:pt x="0" y="332"/>
                    <a:pt x="88" y="510"/>
                    <a:pt x="211" y="510"/>
                  </a:cubicBezTo>
                  <a:cubicBezTo>
                    <a:pt x="235" y="510"/>
                    <a:pt x="261" y="503"/>
                    <a:pt x="287" y="487"/>
                  </a:cubicBezTo>
                  <a:cubicBezTo>
                    <a:pt x="510" y="347"/>
                    <a:pt x="756" y="285"/>
                    <a:pt x="1003" y="285"/>
                  </a:cubicBezTo>
                  <a:cubicBezTo>
                    <a:pt x="1355" y="285"/>
                    <a:pt x="1710" y="411"/>
                    <a:pt x="2005" y="619"/>
                  </a:cubicBezTo>
                  <a:cubicBezTo>
                    <a:pt x="2036" y="641"/>
                    <a:pt x="2071" y="653"/>
                    <a:pt x="2106" y="653"/>
                  </a:cubicBezTo>
                  <a:cubicBezTo>
                    <a:pt x="2143" y="653"/>
                    <a:pt x="2181" y="639"/>
                    <a:pt x="2213" y="609"/>
                  </a:cubicBezTo>
                  <a:cubicBezTo>
                    <a:pt x="2259" y="553"/>
                    <a:pt x="2262" y="450"/>
                    <a:pt x="2200" y="404"/>
                  </a:cubicBezTo>
                  <a:cubicBezTo>
                    <a:pt x="1843" y="153"/>
                    <a:pt x="1419" y="0"/>
                    <a:pt x="9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4804;p68">
              <a:extLst>
                <a:ext uri="{FF2B5EF4-FFF2-40B4-BE49-F238E27FC236}">
                  <a16:creationId xmlns:a16="http://schemas.microsoft.com/office/drawing/2014/main" id="{9C6EAEC3-FF9A-BCE5-6285-E9F36DE09408}"/>
                </a:ext>
              </a:extLst>
            </p:cNvPr>
            <p:cNvSpPr/>
            <p:nvPr/>
          </p:nvSpPr>
          <p:spPr>
            <a:xfrm>
              <a:off x="7192831" y="2372133"/>
              <a:ext cx="98847" cy="128455"/>
            </a:xfrm>
            <a:custGeom>
              <a:avLst/>
              <a:gdLst/>
              <a:ahLst/>
              <a:cxnLst/>
              <a:rect l="l" t="t" r="r" b="b"/>
              <a:pathLst>
                <a:path w="2741" h="3562" extrusionOk="0">
                  <a:moveTo>
                    <a:pt x="543" y="1"/>
                  </a:moveTo>
                  <a:cubicBezTo>
                    <a:pt x="363" y="1"/>
                    <a:pt x="180" y="25"/>
                    <a:pt x="1" y="76"/>
                  </a:cubicBezTo>
                  <a:cubicBezTo>
                    <a:pt x="58" y="73"/>
                    <a:pt x="113" y="71"/>
                    <a:pt x="168" y="71"/>
                  </a:cubicBezTo>
                  <a:cubicBezTo>
                    <a:pt x="2285" y="71"/>
                    <a:pt x="2741" y="2755"/>
                    <a:pt x="799" y="3562"/>
                  </a:cubicBezTo>
                  <a:cubicBezTo>
                    <a:pt x="938" y="3546"/>
                    <a:pt x="1069" y="3522"/>
                    <a:pt x="1201" y="3476"/>
                  </a:cubicBezTo>
                  <a:cubicBezTo>
                    <a:pt x="2128" y="3173"/>
                    <a:pt x="2580" y="2029"/>
                    <a:pt x="2247" y="1148"/>
                  </a:cubicBezTo>
                  <a:cubicBezTo>
                    <a:pt x="1966" y="410"/>
                    <a:pt x="1274" y="1"/>
                    <a:pt x="54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4805;p68">
              <a:extLst>
                <a:ext uri="{FF2B5EF4-FFF2-40B4-BE49-F238E27FC236}">
                  <a16:creationId xmlns:a16="http://schemas.microsoft.com/office/drawing/2014/main" id="{9687041D-471C-6E4E-4DDA-983525A044D9}"/>
                </a:ext>
              </a:extLst>
            </p:cNvPr>
            <p:cNvSpPr/>
            <p:nvPr/>
          </p:nvSpPr>
          <p:spPr>
            <a:xfrm>
              <a:off x="7140036" y="2374694"/>
              <a:ext cx="151679" cy="126363"/>
            </a:xfrm>
            <a:custGeom>
              <a:avLst/>
              <a:gdLst/>
              <a:ahLst/>
              <a:cxnLst/>
              <a:rect l="l" t="t" r="r" b="b"/>
              <a:pathLst>
                <a:path w="4206" h="3504" extrusionOk="0">
                  <a:moveTo>
                    <a:pt x="1628" y="0"/>
                  </a:moveTo>
                  <a:cubicBezTo>
                    <a:pt x="1575" y="0"/>
                    <a:pt x="1521" y="2"/>
                    <a:pt x="1465" y="5"/>
                  </a:cubicBezTo>
                  <a:cubicBezTo>
                    <a:pt x="1435" y="12"/>
                    <a:pt x="1412" y="22"/>
                    <a:pt x="1383" y="28"/>
                  </a:cubicBezTo>
                  <a:cubicBezTo>
                    <a:pt x="456" y="335"/>
                    <a:pt x="1" y="1476"/>
                    <a:pt x="334" y="2360"/>
                  </a:cubicBezTo>
                  <a:cubicBezTo>
                    <a:pt x="615" y="3096"/>
                    <a:pt x="1309" y="3504"/>
                    <a:pt x="2039" y="3504"/>
                  </a:cubicBezTo>
                  <a:cubicBezTo>
                    <a:pt x="2114" y="3504"/>
                    <a:pt x="2188" y="3500"/>
                    <a:pt x="2263" y="3491"/>
                  </a:cubicBezTo>
                  <a:cubicBezTo>
                    <a:pt x="4206" y="2687"/>
                    <a:pt x="3749" y="0"/>
                    <a:pt x="16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4806;p68">
              <a:extLst>
                <a:ext uri="{FF2B5EF4-FFF2-40B4-BE49-F238E27FC236}">
                  <a16:creationId xmlns:a16="http://schemas.microsoft.com/office/drawing/2014/main" id="{952FE110-8854-436A-D897-CBF2F4A97F73}"/>
                </a:ext>
              </a:extLst>
            </p:cNvPr>
            <p:cNvSpPr/>
            <p:nvPr/>
          </p:nvSpPr>
          <p:spPr>
            <a:xfrm>
              <a:off x="6985328" y="2413316"/>
              <a:ext cx="98847" cy="128563"/>
            </a:xfrm>
            <a:custGeom>
              <a:avLst/>
              <a:gdLst/>
              <a:ahLst/>
              <a:cxnLst/>
              <a:rect l="l" t="t" r="r" b="b"/>
              <a:pathLst>
                <a:path w="2741" h="3565" extrusionOk="0">
                  <a:moveTo>
                    <a:pt x="540" y="1"/>
                  </a:moveTo>
                  <a:cubicBezTo>
                    <a:pt x="360" y="1"/>
                    <a:pt x="179" y="25"/>
                    <a:pt x="0" y="75"/>
                  </a:cubicBezTo>
                  <a:cubicBezTo>
                    <a:pt x="57" y="72"/>
                    <a:pt x="113" y="70"/>
                    <a:pt x="167" y="70"/>
                  </a:cubicBezTo>
                  <a:cubicBezTo>
                    <a:pt x="2284" y="70"/>
                    <a:pt x="2740" y="2754"/>
                    <a:pt x="798" y="3564"/>
                  </a:cubicBezTo>
                  <a:cubicBezTo>
                    <a:pt x="937" y="3548"/>
                    <a:pt x="1069" y="3521"/>
                    <a:pt x="1201" y="3475"/>
                  </a:cubicBezTo>
                  <a:cubicBezTo>
                    <a:pt x="2127" y="3172"/>
                    <a:pt x="2579" y="2031"/>
                    <a:pt x="2246" y="1147"/>
                  </a:cubicBezTo>
                  <a:cubicBezTo>
                    <a:pt x="1965" y="408"/>
                    <a:pt x="1272" y="1"/>
                    <a:pt x="5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4807;p68">
              <a:extLst>
                <a:ext uri="{FF2B5EF4-FFF2-40B4-BE49-F238E27FC236}">
                  <a16:creationId xmlns:a16="http://schemas.microsoft.com/office/drawing/2014/main" id="{C0739CCF-1231-5739-4427-3ED3F223ACE3}"/>
                </a:ext>
              </a:extLst>
            </p:cNvPr>
            <p:cNvSpPr/>
            <p:nvPr/>
          </p:nvSpPr>
          <p:spPr>
            <a:xfrm>
              <a:off x="6932533" y="2415841"/>
              <a:ext cx="151715" cy="126471"/>
            </a:xfrm>
            <a:custGeom>
              <a:avLst/>
              <a:gdLst/>
              <a:ahLst/>
              <a:cxnLst/>
              <a:rect l="l" t="t" r="r" b="b"/>
              <a:pathLst>
                <a:path w="4207" h="3507" extrusionOk="0">
                  <a:moveTo>
                    <a:pt x="1624" y="0"/>
                  </a:moveTo>
                  <a:cubicBezTo>
                    <a:pt x="1572" y="0"/>
                    <a:pt x="1519" y="2"/>
                    <a:pt x="1464" y="5"/>
                  </a:cubicBezTo>
                  <a:cubicBezTo>
                    <a:pt x="1435" y="15"/>
                    <a:pt x="1412" y="22"/>
                    <a:pt x="1382" y="32"/>
                  </a:cubicBezTo>
                  <a:cubicBezTo>
                    <a:pt x="455" y="335"/>
                    <a:pt x="0" y="1476"/>
                    <a:pt x="333" y="2360"/>
                  </a:cubicBezTo>
                  <a:cubicBezTo>
                    <a:pt x="615" y="3098"/>
                    <a:pt x="1310" y="3506"/>
                    <a:pt x="2045" y="3506"/>
                  </a:cubicBezTo>
                  <a:cubicBezTo>
                    <a:pt x="2117" y="3506"/>
                    <a:pt x="2190" y="3502"/>
                    <a:pt x="2262" y="3494"/>
                  </a:cubicBezTo>
                  <a:cubicBezTo>
                    <a:pt x="4206" y="2690"/>
                    <a:pt x="3747" y="0"/>
                    <a:pt x="16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4808;p68">
              <a:extLst>
                <a:ext uri="{FF2B5EF4-FFF2-40B4-BE49-F238E27FC236}">
                  <a16:creationId xmlns:a16="http://schemas.microsoft.com/office/drawing/2014/main" id="{A5F52EC7-230D-21E0-F3C9-4699F4FBE0CF}"/>
                </a:ext>
              </a:extLst>
            </p:cNvPr>
            <p:cNvSpPr/>
            <p:nvPr/>
          </p:nvSpPr>
          <p:spPr>
            <a:xfrm>
              <a:off x="7264451" y="2473396"/>
              <a:ext cx="94340" cy="84242"/>
            </a:xfrm>
            <a:custGeom>
              <a:avLst/>
              <a:gdLst/>
              <a:ahLst/>
              <a:cxnLst/>
              <a:rect l="l" t="t" r="r" b="b"/>
              <a:pathLst>
                <a:path w="2616" h="2336" extrusionOk="0">
                  <a:moveTo>
                    <a:pt x="1295" y="0"/>
                  </a:moveTo>
                  <a:cubicBezTo>
                    <a:pt x="1130" y="0"/>
                    <a:pt x="964" y="34"/>
                    <a:pt x="815" y="104"/>
                  </a:cubicBezTo>
                  <a:cubicBezTo>
                    <a:pt x="221" y="381"/>
                    <a:pt x="0" y="1071"/>
                    <a:pt x="244" y="1661"/>
                  </a:cubicBezTo>
                  <a:cubicBezTo>
                    <a:pt x="420" y="2090"/>
                    <a:pt x="874" y="2335"/>
                    <a:pt x="1323" y="2335"/>
                  </a:cubicBezTo>
                  <a:cubicBezTo>
                    <a:pt x="1489" y="2335"/>
                    <a:pt x="1654" y="2302"/>
                    <a:pt x="1804" y="2231"/>
                  </a:cubicBezTo>
                  <a:cubicBezTo>
                    <a:pt x="2401" y="1954"/>
                    <a:pt x="2615" y="1262"/>
                    <a:pt x="2371" y="672"/>
                  </a:cubicBezTo>
                  <a:cubicBezTo>
                    <a:pt x="2198" y="245"/>
                    <a:pt x="1744" y="0"/>
                    <a:pt x="12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4809;p68">
              <a:extLst>
                <a:ext uri="{FF2B5EF4-FFF2-40B4-BE49-F238E27FC236}">
                  <a16:creationId xmlns:a16="http://schemas.microsoft.com/office/drawing/2014/main" id="{B5EA12DB-4E27-6418-E7F4-64CB4814DDBF}"/>
                </a:ext>
              </a:extLst>
            </p:cNvPr>
            <p:cNvSpPr/>
            <p:nvPr/>
          </p:nvSpPr>
          <p:spPr>
            <a:xfrm>
              <a:off x="6906965" y="2543681"/>
              <a:ext cx="94340" cy="84242"/>
            </a:xfrm>
            <a:custGeom>
              <a:avLst/>
              <a:gdLst/>
              <a:ahLst/>
              <a:cxnLst/>
              <a:rect l="l" t="t" r="r" b="b"/>
              <a:pathLst>
                <a:path w="2616" h="2336" extrusionOk="0">
                  <a:moveTo>
                    <a:pt x="1293" y="0"/>
                  </a:moveTo>
                  <a:cubicBezTo>
                    <a:pt x="1127" y="0"/>
                    <a:pt x="962" y="34"/>
                    <a:pt x="811" y="104"/>
                  </a:cubicBezTo>
                  <a:cubicBezTo>
                    <a:pt x="218" y="381"/>
                    <a:pt x="0" y="1074"/>
                    <a:pt x="244" y="1664"/>
                  </a:cubicBezTo>
                  <a:cubicBezTo>
                    <a:pt x="417" y="2090"/>
                    <a:pt x="872" y="2335"/>
                    <a:pt x="1320" y="2335"/>
                  </a:cubicBezTo>
                  <a:cubicBezTo>
                    <a:pt x="1486" y="2335"/>
                    <a:pt x="1651" y="2302"/>
                    <a:pt x="1801" y="2231"/>
                  </a:cubicBezTo>
                  <a:cubicBezTo>
                    <a:pt x="2401" y="1954"/>
                    <a:pt x="2615" y="1262"/>
                    <a:pt x="2371" y="675"/>
                  </a:cubicBezTo>
                  <a:cubicBezTo>
                    <a:pt x="2195" y="246"/>
                    <a:pt x="1742" y="0"/>
                    <a:pt x="12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4810;p68">
              <a:extLst>
                <a:ext uri="{FF2B5EF4-FFF2-40B4-BE49-F238E27FC236}">
                  <a16:creationId xmlns:a16="http://schemas.microsoft.com/office/drawing/2014/main" id="{3407796D-6471-C126-D99D-92EF80D9E31F}"/>
                </a:ext>
              </a:extLst>
            </p:cNvPr>
            <p:cNvSpPr/>
            <p:nvPr/>
          </p:nvSpPr>
          <p:spPr>
            <a:xfrm>
              <a:off x="7082769" y="2507619"/>
              <a:ext cx="90048" cy="46160"/>
            </a:xfrm>
            <a:custGeom>
              <a:avLst/>
              <a:gdLst/>
              <a:ahLst/>
              <a:cxnLst/>
              <a:rect l="l" t="t" r="r" b="b"/>
              <a:pathLst>
                <a:path w="2497" h="1280" extrusionOk="0">
                  <a:moveTo>
                    <a:pt x="1272" y="0"/>
                  </a:moveTo>
                  <a:cubicBezTo>
                    <a:pt x="1186" y="0"/>
                    <a:pt x="1097" y="10"/>
                    <a:pt x="1008" y="33"/>
                  </a:cubicBezTo>
                  <a:cubicBezTo>
                    <a:pt x="497" y="164"/>
                    <a:pt x="187" y="639"/>
                    <a:pt x="35" y="1108"/>
                  </a:cubicBezTo>
                  <a:cubicBezTo>
                    <a:pt x="1" y="1214"/>
                    <a:pt x="85" y="1280"/>
                    <a:pt x="172" y="1280"/>
                  </a:cubicBezTo>
                  <a:cubicBezTo>
                    <a:pt x="233" y="1280"/>
                    <a:pt x="296" y="1247"/>
                    <a:pt x="319" y="1174"/>
                  </a:cubicBezTo>
                  <a:cubicBezTo>
                    <a:pt x="438" y="804"/>
                    <a:pt x="682" y="422"/>
                    <a:pt x="1087" y="316"/>
                  </a:cubicBezTo>
                  <a:cubicBezTo>
                    <a:pt x="1151" y="301"/>
                    <a:pt x="1213" y="293"/>
                    <a:pt x="1275" y="293"/>
                  </a:cubicBezTo>
                  <a:cubicBezTo>
                    <a:pt x="1631" y="293"/>
                    <a:pt x="1957" y="534"/>
                    <a:pt x="2196" y="784"/>
                  </a:cubicBezTo>
                  <a:cubicBezTo>
                    <a:pt x="2225" y="815"/>
                    <a:pt x="2258" y="827"/>
                    <a:pt x="2290" y="827"/>
                  </a:cubicBezTo>
                  <a:cubicBezTo>
                    <a:pt x="2400" y="827"/>
                    <a:pt x="2497" y="674"/>
                    <a:pt x="2397" y="563"/>
                  </a:cubicBezTo>
                  <a:cubicBezTo>
                    <a:pt x="2103" y="253"/>
                    <a:pt x="1704" y="0"/>
                    <a:pt x="12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4811;p68">
              <a:extLst>
                <a:ext uri="{FF2B5EF4-FFF2-40B4-BE49-F238E27FC236}">
                  <a16:creationId xmlns:a16="http://schemas.microsoft.com/office/drawing/2014/main" id="{28E2B32A-FD3C-1AEC-E60A-597EEB1084D0}"/>
                </a:ext>
              </a:extLst>
            </p:cNvPr>
            <p:cNvSpPr/>
            <p:nvPr/>
          </p:nvSpPr>
          <p:spPr>
            <a:xfrm>
              <a:off x="6932425" y="2373720"/>
              <a:ext cx="99064" cy="33610"/>
            </a:xfrm>
            <a:custGeom>
              <a:avLst/>
              <a:gdLst/>
              <a:ahLst/>
              <a:cxnLst/>
              <a:rect l="l" t="t" r="r" b="b"/>
              <a:pathLst>
                <a:path w="2747" h="932" extrusionOk="0">
                  <a:moveTo>
                    <a:pt x="1822" y="1"/>
                  </a:moveTo>
                  <a:cubicBezTo>
                    <a:pt x="1186" y="1"/>
                    <a:pt x="561" y="206"/>
                    <a:pt x="102" y="682"/>
                  </a:cubicBezTo>
                  <a:cubicBezTo>
                    <a:pt x="1" y="788"/>
                    <a:pt x="101" y="931"/>
                    <a:pt x="213" y="931"/>
                  </a:cubicBezTo>
                  <a:cubicBezTo>
                    <a:pt x="247" y="931"/>
                    <a:pt x="282" y="918"/>
                    <a:pt x="313" y="886"/>
                  </a:cubicBezTo>
                  <a:cubicBezTo>
                    <a:pt x="713" y="467"/>
                    <a:pt x="1257" y="292"/>
                    <a:pt x="1813" y="292"/>
                  </a:cubicBezTo>
                  <a:cubicBezTo>
                    <a:pt x="2045" y="292"/>
                    <a:pt x="2279" y="322"/>
                    <a:pt x="2506" y="378"/>
                  </a:cubicBezTo>
                  <a:cubicBezTo>
                    <a:pt x="2520" y="382"/>
                    <a:pt x="2533" y="383"/>
                    <a:pt x="2545" y="383"/>
                  </a:cubicBezTo>
                  <a:cubicBezTo>
                    <a:pt x="2700" y="383"/>
                    <a:pt x="2747" y="135"/>
                    <a:pt x="2579" y="95"/>
                  </a:cubicBezTo>
                  <a:cubicBezTo>
                    <a:pt x="2331" y="34"/>
                    <a:pt x="2075" y="1"/>
                    <a:pt x="18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4812;p68">
              <a:extLst>
                <a:ext uri="{FF2B5EF4-FFF2-40B4-BE49-F238E27FC236}">
                  <a16:creationId xmlns:a16="http://schemas.microsoft.com/office/drawing/2014/main" id="{D0592CA2-2712-5E7A-2835-4CD1B67806EE}"/>
                </a:ext>
              </a:extLst>
            </p:cNvPr>
            <p:cNvSpPr/>
            <p:nvPr/>
          </p:nvSpPr>
          <p:spPr>
            <a:xfrm>
              <a:off x="7142632" y="2337874"/>
              <a:ext cx="103860" cy="29571"/>
            </a:xfrm>
            <a:custGeom>
              <a:avLst/>
              <a:gdLst/>
              <a:ahLst/>
              <a:cxnLst/>
              <a:rect l="l" t="t" r="r" b="b"/>
              <a:pathLst>
                <a:path w="2880" h="820" extrusionOk="0">
                  <a:moveTo>
                    <a:pt x="1677" y="0"/>
                  </a:moveTo>
                  <a:cubicBezTo>
                    <a:pt x="1578" y="0"/>
                    <a:pt x="1479" y="7"/>
                    <a:pt x="1380" y="20"/>
                  </a:cubicBezTo>
                  <a:cubicBezTo>
                    <a:pt x="918" y="80"/>
                    <a:pt x="499" y="294"/>
                    <a:pt x="123" y="568"/>
                  </a:cubicBezTo>
                  <a:cubicBezTo>
                    <a:pt x="1" y="658"/>
                    <a:pt x="100" y="820"/>
                    <a:pt x="222" y="820"/>
                  </a:cubicBezTo>
                  <a:cubicBezTo>
                    <a:pt x="251" y="820"/>
                    <a:pt x="282" y="810"/>
                    <a:pt x="311" y="789"/>
                  </a:cubicBezTo>
                  <a:cubicBezTo>
                    <a:pt x="641" y="551"/>
                    <a:pt x="1017" y="367"/>
                    <a:pt x="1429" y="307"/>
                  </a:cubicBezTo>
                  <a:cubicBezTo>
                    <a:pt x="1513" y="296"/>
                    <a:pt x="1596" y="290"/>
                    <a:pt x="1679" y="290"/>
                  </a:cubicBezTo>
                  <a:cubicBezTo>
                    <a:pt x="2005" y="290"/>
                    <a:pt x="2324" y="374"/>
                    <a:pt x="2626" y="505"/>
                  </a:cubicBezTo>
                  <a:cubicBezTo>
                    <a:pt x="2647" y="514"/>
                    <a:pt x="2667" y="518"/>
                    <a:pt x="2685" y="518"/>
                  </a:cubicBezTo>
                  <a:cubicBezTo>
                    <a:pt x="2821" y="518"/>
                    <a:pt x="2879" y="296"/>
                    <a:pt x="2725" y="235"/>
                  </a:cubicBezTo>
                  <a:cubicBezTo>
                    <a:pt x="2394" y="87"/>
                    <a:pt x="2038" y="0"/>
                    <a:pt x="16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4813;p68">
              <a:extLst>
                <a:ext uri="{FF2B5EF4-FFF2-40B4-BE49-F238E27FC236}">
                  <a16:creationId xmlns:a16="http://schemas.microsoft.com/office/drawing/2014/main" id="{2CF6D951-6FDB-A4C4-3522-0498BD69DB41}"/>
                </a:ext>
              </a:extLst>
            </p:cNvPr>
            <p:cNvSpPr/>
            <p:nvPr/>
          </p:nvSpPr>
          <p:spPr>
            <a:xfrm>
              <a:off x="7064629" y="2561567"/>
              <a:ext cx="143096" cy="78833"/>
            </a:xfrm>
            <a:custGeom>
              <a:avLst/>
              <a:gdLst/>
              <a:ahLst/>
              <a:cxnLst/>
              <a:rect l="l" t="t" r="r" b="b"/>
              <a:pathLst>
                <a:path w="3968" h="2186" extrusionOk="0">
                  <a:moveTo>
                    <a:pt x="3919" y="1"/>
                  </a:moveTo>
                  <a:lnTo>
                    <a:pt x="3919" y="1"/>
                  </a:lnTo>
                  <a:cubicBezTo>
                    <a:pt x="2652" y="545"/>
                    <a:pt x="1205" y="789"/>
                    <a:pt x="1" y="799"/>
                  </a:cubicBezTo>
                  <a:cubicBezTo>
                    <a:pt x="324" y="1745"/>
                    <a:pt x="1106" y="2186"/>
                    <a:pt x="1888" y="2186"/>
                  </a:cubicBezTo>
                  <a:cubicBezTo>
                    <a:pt x="2929" y="2186"/>
                    <a:pt x="3968" y="1406"/>
                    <a:pt x="39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4814;p68">
              <a:extLst>
                <a:ext uri="{FF2B5EF4-FFF2-40B4-BE49-F238E27FC236}">
                  <a16:creationId xmlns:a16="http://schemas.microsoft.com/office/drawing/2014/main" id="{79EA0AD9-9A05-4AFA-0E67-98D168D5FB9B}"/>
                </a:ext>
              </a:extLst>
            </p:cNvPr>
            <p:cNvSpPr/>
            <p:nvPr/>
          </p:nvSpPr>
          <p:spPr>
            <a:xfrm>
              <a:off x="7035094" y="3004121"/>
              <a:ext cx="76236" cy="127769"/>
            </a:xfrm>
            <a:custGeom>
              <a:avLst/>
              <a:gdLst/>
              <a:ahLst/>
              <a:cxnLst/>
              <a:rect l="l" t="t" r="r" b="b"/>
              <a:pathLst>
                <a:path w="2114" h="3543" extrusionOk="0">
                  <a:moveTo>
                    <a:pt x="382" y="1"/>
                  </a:moveTo>
                  <a:cubicBezTo>
                    <a:pt x="192" y="1"/>
                    <a:pt x="0" y="127"/>
                    <a:pt x="9" y="369"/>
                  </a:cubicBezTo>
                  <a:cubicBezTo>
                    <a:pt x="52" y="1520"/>
                    <a:pt x="714" y="2444"/>
                    <a:pt x="1311" y="3377"/>
                  </a:cubicBezTo>
                  <a:cubicBezTo>
                    <a:pt x="1387" y="3494"/>
                    <a:pt x="1494" y="3543"/>
                    <a:pt x="1601" y="3543"/>
                  </a:cubicBezTo>
                  <a:cubicBezTo>
                    <a:pt x="1858" y="3543"/>
                    <a:pt x="2114" y="3263"/>
                    <a:pt x="1935" y="2981"/>
                  </a:cubicBezTo>
                  <a:cubicBezTo>
                    <a:pt x="1414" y="2163"/>
                    <a:pt x="784" y="1349"/>
                    <a:pt x="747" y="343"/>
                  </a:cubicBezTo>
                  <a:cubicBezTo>
                    <a:pt x="739" y="113"/>
                    <a:pt x="561" y="1"/>
                    <a:pt x="3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4815;p68">
              <a:extLst>
                <a:ext uri="{FF2B5EF4-FFF2-40B4-BE49-F238E27FC236}">
                  <a16:creationId xmlns:a16="http://schemas.microsoft.com/office/drawing/2014/main" id="{F2771B21-A583-4815-4B8B-90CF58762BBA}"/>
                </a:ext>
              </a:extLst>
            </p:cNvPr>
            <p:cNvSpPr/>
            <p:nvPr/>
          </p:nvSpPr>
          <p:spPr>
            <a:xfrm>
              <a:off x="6873896" y="2813533"/>
              <a:ext cx="59900" cy="134693"/>
            </a:xfrm>
            <a:custGeom>
              <a:avLst/>
              <a:gdLst/>
              <a:ahLst/>
              <a:cxnLst/>
              <a:rect l="l" t="t" r="r" b="b"/>
              <a:pathLst>
                <a:path w="1661" h="3735" extrusionOk="0">
                  <a:moveTo>
                    <a:pt x="546" y="1"/>
                  </a:moveTo>
                  <a:cubicBezTo>
                    <a:pt x="386" y="1"/>
                    <a:pt x="229" y="92"/>
                    <a:pt x="195" y="295"/>
                  </a:cubicBezTo>
                  <a:cubicBezTo>
                    <a:pt x="0" y="1430"/>
                    <a:pt x="469" y="2469"/>
                    <a:pt x="861" y="3504"/>
                  </a:cubicBezTo>
                  <a:cubicBezTo>
                    <a:pt x="922" y="3666"/>
                    <a:pt x="1053" y="3735"/>
                    <a:pt x="1187" y="3735"/>
                  </a:cubicBezTo>
                  <a:cubicBezTo>
                    <a:pt x="1420" y="3735"/>
                    <a:pt x="1660" y="3527"/>
                    <a:pt x="1554" y="3244"/>
                  </a:cubicBezTo>
                  <a:cubicBezTo>
                    <a:pt x="1211" y="2343"/>
                    <a:pt x="755" y="1413"/>
                    <a:pt x="924" y="421"/>
                  </a:cubicBezTo>
                  <a:cubicBezTo>
                    <a:pt x="968" y="156"/>
                    <a:pt x="755" y="1"/>
                    <a:pt x="5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8716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" name="Google Shape;1556;p37"/>
          <p:cNvSpPr txBox="1">
            <a:spLocks noGrp="1"/>
          </p:cNvSpPr>
          <p:nvPr>
            <p:ph type="title"/>
          </p:nvPr>
        </p:nvSpPr>
        <p:spPr>
          <a:xfrm>
            <a:off x="285912" y="994832"/>
            <a:ext cx="8728104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C) EL CONOCIMIENTO DE LAS RELACIONES Y FUNCIONAMIENTO DE LOS GRUPOS SOCIALES EXTENSOS </a:t>
            </a:r>
          </a:p>
        </p:txBody>
      </p:sp>
      <p:sp>
        <p:nvSpPr>
          <p:cNvPr id="1557" name="Google Shape;1557;p37"/>
          <p:cNvSpPr txBox="1">
            <a:spLocks noGrp="1"/>
          </p:cNvSpPr>
          <p:nvPr>
            <p:ph type="subTitle" idx="1"/>
          </p:nvPr>
        </p:nvSpPr>
        <p:spPr>
          <a:xfrm>
            <a:off x="4652677" y="1811043"/>
            <a:ext cx="3790153" cy="31234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es-MX" sz="2000" dirty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conducta, los factores personales y los acontecimientos ambientales se determinan recíprocamente partiendo por tanto de una determinación recíproca entre persona-conducta-ambiente.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1558" name="Google Shape;1558;p37"/>
          <p:cNvSpPr/>
          <p:nvPr/>
        </p:nvSpPr>
        <p:spPr>
          <a:xfrm>
            <a:off x="884925" y="2315939"/>
            <a:ext cx="157495" cy="214796"/>
          </a:xfrm>
          <a:custGeom>
            <a:avLst/>
            <a:gdLst/>
            <a:ahLst/>
            <a:cxnLst/>
            <a:rect l="l" t="t" r="r" b="b"/>
            <a:pathLst>
              <a:path w="2394" h="3265" extrusionOk="0">
                <a:moveTo>
                  <a:pt x="762" y="0"/>
                </a:moveTo>
                <a:cubicBezTo>
                  <a:pt x="461" y="0"/>
                  <a:pt x="113" y="815"/>
                  <a:pt x="113" y="815"/>
                </a:cubicBezTo>
                <a:cubicBezTo>
                  <a:pt x="113" y="815"/>
                  <a:pt x="1" y="2398"/>
                  <a:pt x="436" y="2969"/>
                </a:cubicBezTo>
                <a:cubicBezTo>
                  <a:pt x="601" y="3184"/>
                  <a:pt x="898" y="3264"/>
                  <a:pt x="1207" y="3264"/>
                </a:cubicBezTo>
                <a:cubicBezTo>
                  <a:pt x="1719" y="3264"/>
                  <a:pt x="2266" y="3043"/>
                  <a:pt x="2309" y="2844"/>
                </a:cubicBezTo>
                <a:cubicBezTo>
                  <a:pt x="2353" y="2638"/>
                  <a:pt x="1855" y="2600"/>
                  <a:pt x="1481" y="2600"/>
                </a:cubicBezTo>
                <a:cubicBezTo>
                  <a:pt x="1306" y="2600"/>
                  <a:pt x="1158" y="2608"/>
                  <a:pt x="1106" y="2611"/>
                </a:cubicBezTo>
                <a:lnTo>
                  <a:pt x="1106" y="2611"/>
                </a:lnTo>
                <a:cubicBezTo>
                  <a:pt x="1271" y="2600"/>
                  <a:pt x="2393" y="2507"/>
                  <a:pt x="2372" y="2174"/>
                </a:cubicBezTo>
                <a:cubicBezTo>
                  <a:pt x="2357" y="1973"/>
                  <a:pt x="1913" y="1929"/>
                  <a:pt x="1524" y="1929"/>
                </a:cubicBezTo>
                <a:cubicBezTo>
                  <a:pt x="1217" y="1929"/>
                  <a:pt x="944" y="1956"/>
                  <a:pt x="944" y="1956"/>
                </a:cubicBezTo>
                <a:cubicBezTo>
                  <a:pt x="944" y="1956"/>
                  <a:pt x="2240" y="1798"/>
                  <a:pt x="2174" y="1376"/>
                </a:cubicBezTo>
                <a:cubicBezTo>
                  <a:pt x="2145" y="1205"/>
                  <a:pt x="1904" y="1154"/>
                  <a:pt x="1629" y="1154"/>
                </a:cubicBezTo>
                <a:cubicBezTo>
                  <a:pt x="1382" y="1154"/>
                  <a:pt x="1107" y="1195"/>
                  <a:pt x="930" y="1227"/>
                </a:cubicBezTo>
                <a:lnTo>
                  <a:pt x="930" y="1227"/>
                </a:lnTo>
                <a:cubicBezTo>
                  <a:pt x="1332" y="1142"/>
                  <a:pt x="2237" y="925"/>
                  <a:pt x="2108" y="703"/>
                </a:cubicBezTo>
                <a:cubicBezTo>
                  <a:pt x="2053" y="609"/>
                  <a:pt x="1885" y="577"/>
                  <a:pt x="1684" y="577"/>
                </a:cubicBezTo>
                <a:cubicBezTo>
                  <a:pt x="1284" y="577"/>
                  <a:pt x="756" y="703"/>
                  <a:pt x="756" y="703"/>
                </a:cubicBezTo>
                <a:cubicBezTo>
                  <a:pt x="756" y="703"/>
                  <a:pt x="1063" y="27"/>
                  <a:pt x="773" y="1"/>
                </a:cubicBezTo>
                <a:cubicBezTo>
                  <a:pt x="769" y="1"/>
                  <a:pt x="766" y="0"/>
                  <a:pt x="762" y="0"/>
                </a:cubicBezTo>
                <a:close/>
              </a:path>
            </a:pathLst>
          </a:custGeom>
          <a:solidFill>
            <a:srgbClr val="FFE4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59" name="Google Shape;1559;p37"/>
          <p:cNvGrpSpPr/>
          <p:nvPr/>
        </p:nvGrpSpPr>
        <p:grpSpPr>
          <a:xfrm>
            <a:off x="475098" y="1954923"/>
            <a:ext cx="3403219" cy="2792351"/>
            <a:chOff x="828466" y="1258925"/>
            <a:chExt cx="3743543" cy="3048426"/>
          </a:xfrm>
        </p:grpSpPr>
        <p:grpSp>
          <p:nvGrpSpPr>
            <p:cNvPr id="1560" name="Google Shape;1560;p37"/>
            <p:cNvGrpSpPr/>
            <p:nvPr/>
          </p:nvGrpSpPr>
          <p:grpSpPr>
            <a:xfrm>
              <a:off x="1145471" y="4174188"/>
              <a:ext cx="3198980" cy="133163"/>
              <a:chOff x="1113383" y="4120138"/>
              <a:chExt cx="3198980" cy="133163"/>
            </a:xfrm>
          </p:grpSpPr>
          <p:sp>
            <p:nvSpPr>
              <p:cNvPr id="1561" name="Google Shape;1561;p37"/>
              <p:cNvSpPr/>
              <p:nvPr/>
            </p:nvSpPr>
            <p:spPr>
              <a:xfrm>
                <a:off x="1113383" y="4120138"/>
                <a:ext cx="1348418" cy="132338"/>
              </a:xfrm>
              <a:custGeom>
                <a:avLst/>
                <a:gdLst/>
                <a:ahLst/>
                <a:cxnLst/>
                <a:rect l="l" t="t" r="r" b="b"/>
                <a:pathLst>
                  <a:path w="19981" h="1961" extrusionOk="0">
                    <a:moveTo>
                      <a:pt x="9989" y="1"/>
                    </a:moveTo>
                    <a:cubicBezTo>
                      <a:pt x="4473" y="1"/>
                      <a:pt x="1" y="439"/>
                      <a:pt x="1" y="980"/>
                    </a:cubicBezTo>
                    <a:cubicBezTo>
                      <a:pt x="1" y="1519"/>
                      <a:pt x="4473" y="1960"/>
                      <a:pt x="9989" y="1960"/>
                    </a:cubicBezTo>
                    <a:cubicBezTo>
                      <a:pt x="15506" y="1960"/>
                      <a:pt x="19980" y="1519"/>
                      <a:pt x="19980" y="980"/>
                    </a:cubicBezTo>
                    <a:cubicBezTo>
                      <a:pt x="19980" y="439"/>
                      <a:pt x="15506" y="1"/>
                      <a:pt x="9989" y="1"/>
                    </a:cubicBezTo>
                    <a:close/>
                  </a:path>
                </a:pathLst>
              </a:custGeom>
              <a:solidFill>
                <a:srgbClr val="422C46">
                  <a:alpha val="20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2" name="Google Shape;1562;p37"/>
              <p:cNvSpPr/>
              <p:nvPr/>
            </p:nvSpPr>
            <p:spPr>
              <a:xfrm>
                <a:off x="2963946" y="4120963"/>
                <a:ext cx="1348418" cy="132338"/>
              </a:xfrm>
              <a:custGeom>
                <a:avLst/>
                <a:gdLst/>
                <a:ahLst/>
                <a:cxnLst/>
                <a:rect l="l" t="t" r="r" b="b"/>
                <a:pathLst>
                  <a:path w="19981" h="1961" extrusionOk="0">
                    <a:moveTo>
                      <a:pt x="9989" y="1"/>
                    </a:moveTo>
                    <a:cubicBezTo>
                      <a:pt x="4473" y="1"/>
                      <a:pt x="1" y="439"/>
                      <a:pt x="1" y="980"/>
                    </a:cubicBezTo>
                    <a:cubicBezTo>
                      <a:pt x="1" y="1519"/>
                      <a:pt x="4473" y="1960"/>
                      <a:pt x="9989" y="1960"/>
                    </a:cubicBezTo>
                    <a:cubicBezTo>
                      <a:pt x="15506" y="1960"/>
                      <a:pt x="19980" y="1519"/>
                      <a:pt x="19980" y="980"/>
                    </a:cubicBezTo>
                    <a:cubicBezTo>
                      <a:pt x="19980" y="439"/>
                      <a:pt x="15506" y="1"/>
                      <a:pt x="9989" y="1"/>
                    </a:cubicBezTo>
                    <a:close/>
                  </a:path>
                </a:pathLst>
              </a:custGeom>
              <a:solidFill>
                <a:srgbClr val="422C46">
                  <a:alpha val="20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63" name="Google Shape;1563;p37"/>
            <p:cNvSpPr/>
            <p:nvPr/>
          </p:nvSpPr>
          <p:spPr>
            <a:xfrm>
              <a:off x="2994953" y="2562775"/>
              <a:ext cx="244993" cy="344398"/>
            </a:xfrm>
            <a:custGeom>
              <a:avLst/>
              <a:gdLst/>
              <a:ahLst/>
              <a:cxnLst/>
              <a:rect l="l" t="t" r="r" b="b"/>
              <a:pathLst>
                <a:path w="3724" h="5235" extrusionOk="0">
                  <a:moveTo>
                    <a:pt x="280" y="541"/>
                  </a:moveTo>
                  <a:cubicBezTo>
                    <a:pt x="281" y="545"/>
                    <a:pt x="282" y="547"/>
                    <a:pt x="283" y="548"/>
                  </a:cubicBezTo>
                  <a:lnTo>
                    <a:pt x="283" y="548"/>
                  </a:lnTo>
                  <a:cubicBezTo>
                    <a:pt x="282" y="546"/>
                    <a:pt x="281" y="544"/>
                    <a:pt x="280" y="541"/>
                  </a:cubicBezTo>
                  <a:close/>
                  <a:moveTo>
                    <a:pt x="283" y="548"/>
                  </a:moveTo>
                  <a:cubicBezTo>
                    <a:pt x="283" y="549"/>
                    <a:pt x="283" y="549"/>
                    <a:pt x="284" y="549"/>
                  </a:cubicBezTo>
                  <a:lnTo>
                    <a:pt x="284" y="549"/>
                  </a:lnTo>
                  <a:cubicBezTo>
                    <a:pt x="284" y="549"/>
                    <a:pt x="283" y="549"/>
                    <a:pt x="283" y="548"/>
                  </a:cubicBezTo>
                  <a:close/>
                  <a:moveTo>
                    <a:pt x="65" y="0"/>
                  </a:moveTo>
                  <a:cubicBezTo>
                    <a:pt x="51" y="0"/>
                    <a:pt x="39" y="7"/>
                    <a:pt x="30" y="18"/>
                  </a:cubicBezTo>
                  <a:cubicBezTo>
                    <a:pt x="0" y="48"/>
                    <a:pt x="0" y="91"/>
                    <a:pt x="30" y="124"/>
                  </a:cubicBezTo>
                  <a:cubicBezTo>
                    <a:pt x="50" y="144"/>
                    <a:pt x="66" y="170"/>
                    <a:pt x="86" y="193"/>
                  </a:cubicBezTo>
                  <a:cubicBezTo>
                    <a:pt x="165" y="299"/>
                    <a:pt x="228" y="407"/>
                    <a:pt x="277" y="529"/>
                  </a:cubicBezTo>
                  <a:lnTo>
                    <a:pt x="277" y="533"/>
                  </a:lnTo>
                  <a:cubicBezTo>
                    <a:pt x="279" y="534"/>
                    <a:pt x="280" y="538"/>
                    <a:pt x="280" y="541"/>
                  </a:cubicBezTo>
                  <a:lnTo>
                    <a:pt x="280" y="541"/>
                  </a:lnTo>
                  <a:cubicBezTo>
                    <a:pt x="280" y="541"/>
                    <a:pt x="280" y="540"/>
                    <a:pt x="280" y="539"/>
                  </a:cubicBezTo>
                  <a:lnTo>
                    <a:pt x="280" y="539"/>
                  </a:lnTo>
                  <a:cubicBezTo>
                    <a:pt x="327" y="655"/>
                    <a:pt x="363" y="770"/>
                    <a:pt x="389" y="892"/>
                  </a:cubicBezTo>
                  <a:cubicBezTo>
                    <a:pt x="416" y="1014"/>
                    <a:pt x="439" y="1140"/>
                    <a:pt x="449" y="1262"/>
                  </a:cubicBezTo>
                  <a:cubicBezTo>
                    <a:pt x="505" y="1727"/>
                    <a:pt x="508" y="2201"/>
                    <a:pt x="590" y="2663"/>
                  </a:cubicBezTo>
                  <a:cubicBezTo>
                    <a:pt x="630" y="2894"/>
                    <a:pt x="709" y="3122"/>
                    <a:pt x="801" y="3336"/>
                  </a:cubicBezTo>
                  <a:cubicBezTo>
                    <a:pt x="890" y="3550"/>
                    <a:pt x="1019" y="3751"/>
                    <a:pt x="1158" y="3936"/>
                  </a:cubicBezTo>
                  <a:cubicBezTo>
                    <a:pt x="1415" y="4276"/>
                    <a:pt x="1751" y="4553"/>
                    <a:pt x="2121" y="4761"/>
                  </a:cubicBezTo>
                  <a:cubicBezTo>
                    <a:pt x="2318" y="4876"/>
                    <a:pt x="2533" y="4972"/>
                    <a:pt x="2750" y="5051"/>
                  </a:cubicBezTo>
                  <a:cubicBezTo>
                    <a:pt x="2965" y="5130"/>
                    <a:pt x="3186" y="5186"/>
                    <a:pt x="3410" y="5229"/>
                  </a:cubicBezTo>
                  <a:cubicBezTo>
                    <a:pt x="3433" y="5232"/>
                    <a:pt x="3455" y="5235"/>
                    <a:pt x="3477" y="5235"/>
                  </a:cubicBezTo>
                  <a:cubicBezTo>
                    <a:pt x="3516" y="5235"/>
                    <a:pt x="3554" y="5227"/>
                    <a:pt x="3595" y="5206"/>
                  </a:cubicBezTo>
                  <a:cubicBezTo>
                    <a:pt x="3647" y="5179"/>
                    <a:pt x="3690" y="5123"/>
                    <a:pt x="3707" y="5067"/>
                  </a:cubicBezTo>
                  <a:cubicBezTo>
                    <a:pt x="3723" y="5005"/>
                    <a:pt x="3713" y="4939"/>
                    <a:pt x="3687" y="4883"/>
                  </a:cubicBezTo>
                  <a:cubicBezTo>
                    <a:pt x="3654" y="4823"/>
                    <a:pt x="3605" y="4793"/>
                    <a:pt x="3545" y="4770"/>
                  </a:cubicBezTo>
                  <a:cubicBezTo>
                    <a:pt x="3308" y="4678"/>
                    <a:pt x="3067" y="4589"/>
                    <a:pt x="2833" y="4487"/>
                  </a:cubicBezTo>
                  <a:cubicBezTo>
                    <a:pt x="2533" y="4348"/>
                    <a:pt x="2239" y="4190"/>
                    <a:pt x="1975" y="3992"/>
                  </a:cubicBezTo>
                  <a:cubicBezTo>
                    <a:pt x="1784" y="3837"/>
                    <a:pt x="1619" y="3666"/>
                    <a:pt x="1471" y="3471"/>
                  </a:cubicBezTo>
                  <a:cubicBezTo>
                    <a:pt x="1303" y="3240"/>
                    <a:pt x="1158" y="2986"/>
                    <a:pt x="1049" y="2722"/>
                  </a:cubicBezTo>
                  <a:cubicBezTo>
                    <a:pt x="966" y="2508"/>
                    <a:pt x="904" y="2284"/>
                    <a:pt x="854" y="2063"/>
                  </a:cubicBezTo>
                  <a:cubicBezTo>
                    <a:pt x="828" y="1941"/>
                    <a:pt x="808" y="1822"/>
                    <a:pt x="788" y="1707"/>
                  </a:cubicBezTo>
                  <a:cubicBezTo>
                    <a:pt x="762" y="1575"/>
                    <a:pt x="739" y="1446"/>
                    <a:pt x="709" y="1321"/>
                  </a:cubicBezTo>
                  <a:cubicBezTo>
                    <a:pt x="660" y="1083"/>
                    <a:pt x="594" y="853"/>
                    <a:pt x="508" y="635"/>
                  </a:cubicBezTo>
                  <a:cubicBezTo>
                    <a:pt x="416" y="414"/>
                    <a:pt x="294" y="206"/>
                    <a:pt x="135" y="25"/>
                  </a:cubicBezTo>
                  <a:cubicBezTo>
                    <a:pt x="125" y="8"/>
                    <a:pt x="102" y="5"/>
                    <a:pt x="86" y="5"/>
                  </a:cubicBezTo>
                  <a:cubicBezTo>
                    <a:pt x="78" y="2"/>
                    <a:pt x="71" y="0"/>
                    <a:pt x="65" y="0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37"/>
            <p:cNvSpPr/>
            <p:nvPr/>
          </p:nvSpPr>
          <p:spPr>
            <a:xfrm>
              <a:off x="3132713" y="2762046"/>
              <a:ext cx="154930" cy="98089"/>
            </a:xfrm>
            <a:custGeom>
              <a:avLst/>
              <a:gdLst/>
              <a:ahLst/>
              <a:cxnLst/>
              <a:rect l="l" t="t" r="r" b="b"/>
              <a:pathLst>
                <a:path w="2355" h="1491" extrusionOk="0">
                  <a:moveTo>
                    <a:pt x="60" y="0"/>
                  </a:moveTo>
                  <a:cubicBezTo>
                    <a:pt x="46" y="3"/>
                    <a:pt x="30" y="7"/>
                    <a:pt x="20" y="13"/>
                  </a:cubicBezTo>
                  <a:cubicBezTo>
                    <a:pt x="0" y="36"/>
                    <a:pt x="0" y="73"/>
                    <a:pt x="20" y="93"/>
                  </a:cubicBezTo>
                  <a:cubicBezTo>
                    <a:pt x="323" y="399"/>
                    <a:pt x="627" y="703"/>
                    <a:pt x="973" y="960"/>
                  </a:cubicBezTo>
                  <a:cubicBezTo>
                    <a:pt x="1059" y="1026"/>
                    <a:pt x="1151" y="1082"/>
                    <a:pt x="1247" y="1141"/>
                  </a:cubicBezTo>
                  <a:cubicBezTo>
                    <a:pt x="1336" y="1197"/>
                    <a:pt x="1431" y="1247"/>
                    <a:pt x="1530" y="1296"/>
                  </a:cubicBezTo>
                  <a:cubicBezTo>
                    <a:pt x="1629" y="1346"/>
                    <a:pt x="1728" y="1382"/>
                    <a:pt x="1830" y="1415"/>
                  </a:cubicBezTo>
                  <a:cubicBezTo>
                    <a:pt x="1946" y="1454"/>
                    <a:pt x="2065" y="1478"/>
                    <a:pt x="2190" y="1491"/>
                  </a:cubicBezTo>
                  <a:cubicBezTo>
                    <a:pt x="2220" y="1491"/>
                    <a:pt x="2243" y="1481"/>
                    <a:pt x="2266" y="1471"/>
                  </a:cubicBezTo>
                  <a:cubicBezTo>
                    <a:pt x="2302" y="1448"/>
                    <a:pt x="2328" y="1415"/>
                    <a:pt x="2342" y="1375"/>
                  </a:cubicBezTo>
                  <a:cubicBezTo>
                    <a:pt x="2355" y="1332"/>
                    <a:pt x="2345" y="1293"/>
                    <a:pt x="2325" y="1257"/>
                  </a:cubicBezTo>
                  <a:cubicBezTo>
                    <a:pt x="2309" y="1224"/>
                    <a:pt x="2272" y="1191"/>
                    <a:pt x="2236" y="1181"/>
                  </a:cubicBezTo>
                  <a:cubicBezTo>
                    <a:pt x="2091" y="1158"/>
                    <a:pt x="1949" y="1128"/>
                    <a:pt x="1811" y="1085"/>
                  </a:cubicBezTo>
                  <a:cubicBezTo>
                    <a:pt x="1669" y="1046"/>
                    <a:pt x="1534" y="999"/>
                    <a:pt x="1402" y="947"/>
                  </a:cubicBezTo>
                  <a:cubicBezTo>
                    <a:pt x="1092" y="805"/>
                    <a:pt x="805" y="620"/>
                    <a:pt x="541" y="416"/>
                  </a:cubicBezTo>
                  <a:lnTo>
                    <a:pt x="541" y="416"/>
                  </a:lnTo>
                  <a:lnTo>
                    <a:pt x="554" y="426"/>
                  </a:lnTo>
                  <a:cubicBezTo>
                    <a:pt x="393" y="300"/>
                    <a:pt x="244" y="162"/>
                    <a:pt x="99" y="20"/>
                  </a:cubicBezTo>
                  <a:cubicBezTo>
                    <a:pt x="86" y="7"/>
                    <a:pt x="76" y="0"/>
                    <a:pt x="60" y="0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37"/>
            <p:cNvSpPr/>
            <p:nvPr/>
          </p:nvSpPr>
          <p:spPr>
            <a:xfrm>
              <a:off x="4152820" y="2578893"/>
              <a:ext cx="122233" cy="289202"/>
            </a:xfrm>
            <a:custGeom>
              <a:avLst/>
              <a:gdLst/>
              <a:ahLst/>
              <a:cxnLst/>
              <a:rect l="l" t="t" r="r" b="b"/>
              <a:pathLst>
                <a:path w="1858" h="4396" extrusionOk="0">
                  <a:moveTo>
                    <a:pt x="699" y="3441"/>
                  </a:moveTo>
                  <a:cubicBezTo>
                    <a:pt x="697" y="3444"/>
                    <a:pt x="695" y="3446"/>
                    <a:pt x="692" y="3449"/>
                  </a:cubicBezTo>
                  <a:lnTo>
                    <a:pt x="692" y="3449"/>
                  </a:lnTo>
                  <a:cubicBezTo>
                    <a:pt x="694" y="3446"/>
                    <a:pt x="695" y="3443"/>
                    <a:pt x="699" y="3441"/>
                  </a:cubicBezTo>
                  <a:close/>
                  <a:moveTo>
                    <a:pt x="1788" y="1"/>
                  </a:moveTo>
                  <a:cubicBezTo>
                    <a:pt x="1762" y="4"/>
                    <a:pt x="1735" y="21"/>
                    <a:pt x="1729" y="50"/>
                  </a:cubicBezTo>
                  <a:cubicBezTo>
                    <a:pt x="1620" y="519"/>
                    <a:pt x="1544" y="993"/>
                    <a:pt x="1458" y="1468"/>
                  </a:cubicBezTo>
                  <a:cubicBezTo>
                    <a:pt x="1415" y="1689"/>
                    <a:pt x="1366" y="1907"/>
                    <a:pt x="1310" y="2128"/>
                  </a:cubicBezTo>
                  <a:cubicBezTo>
                    <a:pt x="1250" y="2349"/>
                    <a:pt x="1178" y="2573"/>
                    <a:pt x="1085" y="2781"/>
                  </a:cubicBezTo>
                  <a:cubicBezTo>
                    <a:pt x="980" y="3015"/>
                    <a:pt x="855" y="3237"/>
                    <a:pt x="699" y="3440"/>
                  </a:cubicBezTo>
                  <a:lnTo>
                    <a:pt x="699" y="3440"/>
                  </a:lnTo>
                  <a:cubicBezTo>
                    <a:pt x="699" y="3440"/>
                    <a:pt x="699" y="3440"/>
                    <a:pt x="700" y="3440"/>
                  </a:cubicBezTo>
                  <a:lnTo>
                    <a:pt x="700" y="3440"/>
                  </a:lnTo>
                  <a:cubicBezTo>
                    <a:pt x="699" y="3441"/>
                    <a:pt x="699" y="3441"/>
                    <a:pt x="699" y="3441"/>
                  </a:cubicBezTo>
                  <a:lnTo>
                    <a:pt x="699" y="3441"/>
                  </a:lnTo>
                  <a:cubicBezTo>
                    <a:pt x="699" y="3441"/>
                    <a:pt x="699" y="3441"/>
                    <a:pt x="699" y="3440"/>
                  </a:cubicBezTo>
                  <a:lnTo>
                    <a:pt x="699" y="3440"/>
                  </a:lnTo>
                  <a:cubicBezTo>
                    <a:pt x="694" y="3441"/>
                    <a:pt x="693" y="3446"/>
                    <a:pt x="691" y="3451"/>
                  </a:cubicBezTo>
                  <a:lnTo>
                    <a:pt x="691" y="3451"/>
                  </a:lnTo>
                  <a:cubicBezTo>
                    <a:pt x="691" y="3451"/>
                    <a:pt x="692" y="3450"/>
                    <a:pt x="692" y="3449"/>
                  </a:cubicBezTo>
                  <a:lnTo>
                    <a:pt x="692" y="3449"/>
                  </a:lnTo>
                  <a:cubicBezTo>
                    <a:pt x="692" y="3451"/>
                    <a:pt x="691" y="3452"/>
                    <a:pt x="690" y="3454"/>
                  </a:cubicBezTo>
                  <a:cubicBezTo>
                    <a:pt x="690" y="3453"/>
                    <a:pt x="690" y="3452"/>
                    <a:pt x="691" y="3451"/>
                  </a:cubicBezTo>
                  <a:lnTo>
                    <a:pt x="691" y="3451"/>
                  </a:lnTo>
                  <a:cubicBezTo>
                    <a:pt x="689" y="3453"/>
                    <a:pt x="688" y="3455"/>
                    <a:pt x="686" y="3457"/>
                  </a:cubicBezTo>
                  <a:cubicBezTo>
                    <a:pt x="607" y="3553"/>
                    <a:pt x="525" y="3645"/>
                    <a:pt x="436" y="3731"/>
                  </a:cubicBezTo>
                  <a:cubicBezTo>
                    <a:pt x="343" y="3816"/>
                    <a:pt x="245" y="3899"/>
                    <a:pt x="146" y="3978"/>
                  </a:cubicBezTo>
                  <a:lnTo>
                    <a:pt x="142" y="3978"/>
                  </a:lnTo>
                  <a:cubicBezTo>
                    <a:pt x="134" y="3982"/>
                    <a:pt x="125" y="3989"/>
                    <a:pt x="118" y="3996"/>
                  </a:cubicBezTo>
                  <a:lnTo>
                    <a:pt x="118" y="3996"/>
                  </a:lnTo>
                  <a:cubicBezTo>
                    <a:pt x="119" y="3996"/>
                    <a:pt x="121" y="3995"/>
                    <a:pt x="123" y="3994"/>
                  </a:cubicBezTo>
                  <a:lnTo>
                    <a:pt x="123" y="3994"/>
                  </a:lnTo>
                  <a:cubicBezTo>
                    <a:pt x="118" y="3999"/>
                    <a:pt x="112" y="4003"/>
                    <a:pt x="106" y="4007"/>
                  </a:cubicBezTo>
                  <a:lnTo>
                    <a:pt x="106" y="4007"/>
                  </a:lnTo>
                  <a:cubicBezTo>
                    <a:pt x="110" y="4004"/>
                    <a:pt x="114" y="4000"/>
                    <a:pt x="118" y="3996"/>
                  </a:cubicBezTo>
                  <a:lnTo>
                    <a:pt x="118" y="3996"/>
                  </a:lnTo>
                  <a:cubicBezTo>
                    <a:pt x="112" y="3999"/>
                    <a:pt x="109" y="4002"/>
                    <a:pt x="106" y="4007"/>
                  </a:cubicBezTo>
                  <a:lnTo>
                    <a:pt x="106" y="4007"/>
                  </a:lnTo>
                  <a:cubicBezTo>
                    <a:pt x="106" y="4007"/>
                    <a:pt x="106" y="4007"/>
                    <a:pt x="106" y="4007"/>
                  </a:cubicBezTo>
                  <a:lnTo>
                    <a:pt x="106" y="4007"/>
                  </a:lnTo>
                  <a:cubicBezTo>
                    <a:pt x="106" y="4007"/>
                    <a:pt x="106" y="4008"/>
                    <a:pt x="106" y="4008"/>
                  </a:cubicBezTo>
                  <a:cubicBezTo>
                    <a:pt x="106" y="4008"/>
                    <a:pt x="106" y="4008"/>
                    <a:pt x="106" y="4007"/>
                  </a:cubicBezTo>
                  <a:lnTo>
                    <a:pt x="106" y="4007"/>
                  </a:lnTo>
                  <a:cubicBezTo>
                    <a:pt x="97" y="4014"/>
                    <a:pt x="87" y="4019"/>
                    <a:pt x="76" y="4027"/>
                  </a:cubicBezTo>
                  <a:cubicBezTo>
                    <a:pt x="50" y="4051"/>
                    <a:pt x="30" y="4084"/>
                    <a:pt x="17" y="4123"/>
                  </a:cubicBezTo>
                  <a:cubicBezTo>
                    <a:pt x="1" y="4176"/>
                    <a:pt x="10" y="4238"/>
                    <a:pt x="40" y="4288"/>
                  </a:cubicBezTo>
                  <a:cubicBezTo>
                    <a:pt x="66" y="4337"/>
                    <a:pt x="113" y="4370"/>
                    <a:pt x="165" y="4387"/>
                  </a:cubicBezTo>
                  <a:cubicBezTo>
                    <a:pt x="183" y="4393"/>
                    <a:pt x="203" y="4396"/>
                    <a:pt x="223" y="4396"/>
                  </a:cubicBezTo>
                  <a:cubicBezTo>
                    <a:pt x="262" y="4396"/>
                    <a:pt x="302" y="4385"/>
                    <a:pt x="330" y="4364"/>
                  </a:cubicBezTo>
                  <a:cubicBezTo>
                    <a:pt x="492" y="4248"/>
                    <a:pt x="637" y="4123"/>
                    <a:pt x="772" y="3981"/>
                  </a:cubicBezTo>
                  <a:cubicBezTo>
                    <a:pt x="904" y="3846"/>
                    <a:pt x="1020" y="3694"/>
                    <a:pt x="1122" y="3533"/>
                  </a:cubicBezTo>
                  <a:cubicBezTo>
                    <a:pt x="1310" y="3243"/>
                    <a:pt x="1425" y="2923"/>
                    <a:pt x="1501" y="2593"/>
                  </a:cubicBezTo>
                  <a:cubicBezTo>
                    <a:pt x="1583" y="2263"/>
                    <a:pt x="1613" y="1923"/>
                    <a:pt x="1646" y="1587"/>
                  </a:cubicBezTo>
                  <a:cubicBezTo>
                    <a:pt x="1679" y="1241"/>
                    <a:pt x="1709" y="898"/>
                    <a:pt x="1758" y="552"/>
                  </a:cubicBezTo>
                  <a:cubicBezTo>
                    <a:pt x="1781" y="390"/>
                    <a:pt x="1811" y="235"/>
                    <a:pt x="1847" y="83"/>
                  </a:cubicBezTo>
                  <a:cubicBezTo>
                    <a:pt x="1857" y="50"/>
                    <a:pt x="1841" y="11"/>
                    <a:pt x="1804" y="4"/>
                  </a:cubicBezTo>
                  <a:cubicBezTo>
                    <a:pt x="1798" y="4"/>
                    <a:pt x="1795" y="1"/>
                    <a:pt x="1788" y="1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37"/>
            <p:cNvSpPr/>
            <p:nvPr/>
          </p:nvSpPr>
          <p:spPr>
            <a:xfrm>
              <a:off x="2703316" y="1258925"/>
              <a:ext cx="1868694" cy="1686331"/>
            </a:xfrm>
            <a:custGeom>
              <a:avLst/>
              <a:gdLst/>
              <a:ahLst/>
              <a:cxnLst/>
              <a:rect l="l" t="t" r="r" b="b"/>
              <a:pathLst>
                <a:path w="28405" h="25633" extrusionOk="0">
                  <a:moveTo>
                    <a:pt x="14046" y="0"/>
                  </a:moveTo>
                  <a:cubicBezTo>
                    <a:pt x="13349" y="0"/>
                    <a:pt x="12637" y="75"/>
                    <a:pt x="11926" y="215"/>
                  </a:cubicBezTo>
                  <a:cubicBezTo>
                    <a:pt x="10801" y="443"/>
                    <a:pt x="9716" y="855"/>
                    <a:pt x="8700" y="1439"/>
                  </a:cubicBezTo>
                  <a:cubicBezTo>
                    <a:pt x="7668" y="2029"/>
                    <a:pt x="6758" y="2784"/>
                    <a:pt x="5990" y="3675"/>
                  </a:cubicBezTo>
                  <a:cubicBezTo>
                    <a:pt x="5798" y="3896"/>
                    <a:pt x="5614" y="4136"/>
                    <a:pt x="5429" y="4387"/>
                  </a:cubicBezTo>
                  <a:cubicBezTo>
                    <a:pt x="5244" y="4641"/>
                    <a:pt x="5076" y="4931"/>
                    <a:pt x="4908" y="5267"/>
                  </a:cubicBezTo>
                  <a:cubicBezTo>
                    <a:pt x="4605" y="5871"/>
                    <a:pt x="4387" y="6498"/>
                    <a:pt x="4153" y="7197"/>
                  </a:cubicBezTo>
                  <a:lnTo>
                    <a:pt x="4103" y="7342"/>
                  </a:lnTo>
                  <a:cubicBezTo>
                    <a:pt x="3922" y="7886"/>
                    <a:pt x="3731" y="8447"/>
                    <a:pt x="3506" y="8984"/>
                  </a:cubicBezTo>
                  <a:lnTo>
                    <a:pt x="3523" y="8958"/>
                  </a:lnTo>
                  <a:lnTo>
                    <a:pt x="3523" y="8958"/>
                  </a:lnTo>
                  <a:cubicBezTo>
                    <a:pt x="3282" y="9499"/>
                    <a:pt x="3015" y="9964"/>
                    <a:pt x="2705" y="10363"/>
                  </a:cubicBezTo>
                  <a:cubicBezTo>
                    <a:pt x="2540" y="10570"/>
                    <a:pt x="2375" y="10745"/>
                    <a:pt x="2194" y="10907"/>
                  </a:cubicBezTo>
                  <a:cubicBezTo>
                    <a:pt x="2042" y="11045"/>
                    <a:pt x="1884" y="11171"/>
                    <a:pt x="1729" y="11299"/>
                  </a:cubicBezTo>
                  <a:lnTo>
                    <a:pt x="1646" y="11365"/>
                  </a:lnTo>
                  <a:cubicBezTo>
                    <a:pt x="1472" y="11507"/>
                    <a:pt x="1274" y="11665"/>
                    <a:pt x="1086" y="11840"/>
                  </a:cubicBezTo>
                  <a:cubicBezTo>
                    <a:pt x="904" y="12008"/>
                    <a:pt x="739" y="12186"/>
                    <a:pt x="594" y="12371"/>
                  </a:cubicBezTo>
                  <a:cubicBezTo>
                    <a:pt x="456" y="12556"/>
                    <a:pt x="344" y="12760"/>
                    <a:pt x="268" y="12981"/>
                  </a:cubicBezTo>
                  <a:cubicBezTo>
                    <a:pt x="195" y="13195"/>
                    <a:pt x="166" y="13443"/>
                    <a:pt x="185" y="13690"/>
                  </a:cubicBezTo>
                  <a:cubicBezTo>
                    <a:pt x="212" y="13980"/>
                    <a:pt x="298" y="14264"/>
                    <a:pt x="443" y="14508"/>
                  </a:cubicBezTo>
                  <a:cubicBezTo>
                    <a:pt x="545" y="14683"/>
                    <a:pt x="693" y="14848"/>
                    <a:pt x="878" y="15003"/>
                  </a:cubicBezTo>
                  <a:cubicBezTo>
                    <a:pt x="489" y="15382"/>
                    <a:pt x="215" y="15844"/>
                    <a:pt x="90" y="16338"/>
                  </a:cubicBezTo>
                  <a:cubicBezTo>
                    <a:pt x="17" y="16609"/>
                    <a:pt x="1" y="16905"/>
                    <a:pt x="34" y="17189"/>
                  </a:cubicBezTo>
                  <a:cubicBezTo>
                    <a:pt x="70" y="17496"/>
                    <a:pt x="166" y="17789"/>
                    <a:pt x="317" y="18063"/>
                  </a:cubicBezTo>
                  <a:cubicBezTo>
                    <a:pt x="525" y="18439"/>
                    <a:pt x="862" y="18756"/>
                    <a:pt x="1383" y="19069"/>
                  </a:cubicBezTo>
                  <a:cubicBezTo>
                    <a:pt x="1514" y="19148"/>
                    <a:pt x="1646" y="19217"/>
                    <a:pt x="1778" y="19293"/>
                  </a:cubicBezTo>
                  <a:cubicBezTo>
                    <a:pt x="2042" y="19438"/>
                    <a:pt x="2319" y="19587"/>
                    <a:pt x="2563" y="19775"/>
                  </a:cubicBezTo>
                  <a:cubicBezTo>
                    <a:pt x="2698" y="19887"/>
                    <a:pt x="2804" y="19999"/>
                    <a:pt x="2900" y="20114"/>
                  </a:cubicBezTo>
                  <a:cubicBezTo>
                    <a:pt x="2975" y="20220"/>
                    <a:pt x="3035" y="20322"/>
                    <a:pt x="3091" y="20437"/>
                  </a:cubicBezTo>
                  <a:cubicBezTo>
                    <a:pt x="3140" y="20563"/>
                    <a:pt x="3173" y="20691"/>
                    <a:pt x="3193" y="20827"/>
                  </a:cubicBezTo>
                  <a:cubicBezTo>
                    <a:pt x="3223" y="21104"/>
                    <a:pt x="3196" y="21377"/>
                    <a:pt x="3167" y="21648"/>
                  </a:cubicBezTo>
                  <a:lnTo>
                    <a:pt x="3150" y="21823"/>
                  </a:lnTo>
                  <a:cubicBezTo>
                    <a:pt x="3114" y="22248"/>
                    <a:pt x="3147" y="22581"/>
                    <a:pt x="3256" y="22878"/>
                  </a:cubicBezTo>
                  <a:cubicBezTo>
                    <a:pt x="3371" y="23204"/>
                    <a:pt x="3589" y="23488"/>
                    <a:pt x="3783" y="23725"/>
                  </a:cubicBezTo>
                  <a:cubicBezTo>
                    <a:pt x="3955" y="23930"/>
                    <a:pt x="4166" y="24131"/>
                    <a:pt x="4430" y="24339"/>
                  </a:cubicBezTo>
                  <a:cubicBezTo>
                    <a:pt x="4862" y="24675"/>
                    <a:pt x="5399" y="24955"/>
                    <a:pt x="6016" y="25163"/>
                  </a:cubicBezTo>
                  <a:cubicBezTo>
                    <a:pt x="6560" y="25345"/>
                    <a:pt x="7167" y="25460"/>
                    <a:pt x="7817" y="25496"/>
                  </a:cubicBezTo>
                  <a:cubicBezTo>
                    <a:pt x="7942" y="25506"/>
                    <a:pt x="8061" y="25510"/>
                    <a:pt x="8183" y="25510"/>
                  </a:cubicBezTo>
                  <a:cubicBezTo>
                    <a:pt x="8209" y="25510"/>
                    <a:pt x="8236" y="25510"/>
                    <a:pt x="8263" y="25510"/>
                  </a:cubicBezTo>
                  <a:cubicBezTo>
                    <a:pt x="8852" y="25510"/>
                    <a:pt x="9435" y="25441"/>
                    <a:pt x="9990" y="25302"/>
                  </a:cubicBezTo>
                  <a:cubicBezTo>
                    <a:pt x="10006" y="25312"/>
                    <a:pt x="10026" y="25315"/>
                    <a:pt x="10053" y="25315"/>
                  </a:cubicBezTo>
                  <a:cubicBezTo>
                    <a:pt x="10069" y="25315"/>
                    <a:pt x="10079" y="25315"/>
                    <a:pt x="10099" y="25312"/>
                  </a:cubicBezTo>
                  <a:cubicBezTo>
                    <a:pt x="10643" y="25209"/>
                    <a:pt x="11286" y="25087"/>
                    <a:pt x="11926" y="25005"/>
                  </a:cubicBezTo>
                  <a:cubicBezTo>
                    <a:pt x="12502" y="24936"/>
                    <a:pt x="13057" y="24902"/>
                    <a:pt x="13582" y="24902"/>
                  </a:cubicBezTo>
                  <a:cubicBezTo>
                    <a:pt x="13607" y="24902"/>
                    <a:pt x="13632" y="24903"/>
                    <a:pt x="13657" y="24903"/>
                  </a:cubicBezTo>
                  <a:lnTo>
                    <a:pt x="13703" y="24903"/>
                  </a:lnTo>
                  <a:cubicBezTo>
                    <a:pt x="14178" y="24906"/>
                    <a:pt x="14676" y="24952"/>
                    <a:pt x="15283" y="25035"/>
                  </a:cubicBezTo>
                  <a:lnTo>
                    <a:pt x="15296" y="25035"/>
                  </a:lnTo>
                  <a:lnTo>
                    <a:pt x="15313" y="25038"/>
                  </a:lnTo>
                  <a:cubicBezTo>
                    <a:pt x="15758" y="25104"/>
                    <a:pt x="16190" y="25186"/>
                    <a:pt x="16612" y="25265"/>
                  </a:cubicBezTo>
                  <a:cubicBezTo>
                    <a:pt x="17486" y="25427"/>
                    <a:pt x="18386" y="25595"/>
                    <a:pt x="19293" y="25628"/>
                  </a:cubicBezTo>
                  <a:cubicBezTo>
                    <a:pt x="19366" y="25632"/>
                    <a:pt x="19435" y="25632"/>
                    <a:pt x="19504" y="25632"/>
                  </a:cubicBezTo>
                  <a:cubicBezTo>
                    <a:pt x="19537" y="25632"/>
                    <a:pt x="19570" y="25632"/>
                    <a:pt x="19602" y="25632"/>
                  </a:cubicBezTo>
                  <a:cubicBezTo>
                    <a:pt x="20913" y="25632"/>
                    <a:pt x="22121" y="25310"/>
                    <a:pt x="23102" y="24702"/>
                  </a:cubicBezTo>
                  <a:cubicBezTo>
                    <a:pt x="23366" y="24540"/>
                    <a:pt x="23623" y="24345"/>
                    <a:pt x="23861" y="24124"/>
                  </a:cubicBezTo>
                  <a:cubicBezTo>
                    <a:pt x="24088" y="23917"/>
                    <a:pt x="24302" y="23676"/>
                    <a:pt x="24513" y="23386"/>
                  </a:cubicBezTo>
                  <a:cubicBezTo>
                    <a:pt x="24711" y="23115"/>
                    <a:pt x="24873" y="22822"/>
                    <a:pt x="24998" y="22574"/>
                  </a:cubicBezTo>
                  <a:lnTo>
                    <a:pt x="25021" y="22532"/>
                  </a:lnTo>
                  <a:cubicBezTo>
                    <a:pt x="25061" y="22449"/>
                    <a:pt x="25107" y="22367"/>
                    <a:pt x="25153" y="22284"/>
                  </a:cubicBezTo>
                  <a:cubicBezTo>
                    <a:pt x="25186" y="22228"/>
                    <a:pt x="25219" y="22169"/>
                    <a:pt x="25255" y="22116"/>
                  </a:cubicBezTo>
                  <a:cubicBezTo>
                    <a:pt x="25269" y="22100"/>
                    <a:pt x="25285" y="22083"/>
                    <a:pt x="25302" y="22070"/>
                  </a:cubicBezTo>
                  <a:lnTo>
                    <a:pt x="25325" y="22060"/>
                  </a:lnTo>
                  <a:cubicBezTo>
                    <a:pt x="25345" y="22050"/>
                    <a:pt x="25371" y="22047"/>
                    <a:pt x="25391" y="22043"/>
                  </a:cubicBezTo>
                  <a:cubicBezTo>
                    <a:pt x="25427" y="22037"/>
                    <a:pt x="25470" y="22037"/>
                    <a:pt x="25506" y="22037"/>
                  </a:cubicBezTo>
                  <a:cubicBezTo>
                    <a:pt x="25569" y="22037"/>
                    <a:pt x="25635" y="22043"/>
                    <a:pt x="25697" y="22047"/>
                  </a:cubicBezTo>
                  <a:lnTo>
                    <a:pt x="25780" y="22050"/>
                  </a:lnTo>
                  <a:cubicBezTo>
                    <a:pt x="25935" y="22060"/>
                    <a:pt x="26077" y="22067"/>
                    <a:pt x="26215" y="22067"/>
                  </a:cubicBezTo>
                  <a:cubicBezTo>
                    <a:pt x="26317" y="22067"/>
                    <a:pt x="26423" y="22067"/>
                    <a:pt x="26522" y="22060"/>
                  </a:cubicBezTo>
                  <a:cubicBezTo>
                    <a:pt x="26759" y="22043"/>
                    <a:pt x="26987" y="21984"/>
                    <a:pt x="27191" y="21888"/>
                  </a:cubicBezTo>
                  <a:cubicBezTo>
                    <a:pt x="27366" y="21813"/>
                    <a:pt x="27528" y="21697"/>
                    <a:pt x="27663" y="21542"/>
                  </a:cubicBezTo>
                  <a:cubicBezTo>
                    <a:pt x="27785" y="21407"/>
                    <a:pt x="27890" y="21242"/>
                    <a:pt x="27973" y="21038"/>
                  </a:cubicBezTo>
                  <a:cubicBezTo>
                    <a:pt x="28039" y="20873"/>
                    <a:pt x="28082" y="20685"/>
                    <a:pt x="28111" y="20444"/>
                  </a:cubicBezTo>
                  <a:cubicBezTo>
                    <a:pt x="28131" y="20253"/>
                    <a:pt x="28131" y="20048"/>
                    <a:pt x="28111" y="19811"/>
                  </a:cubicBezTo>
                  <a:cubicBezTo>
                    <a:pt x="28092" y="19587"/>
                    <a:pt x="28049" y="19359"/>
                    <a:pt x="27989" y="19135"/>
                  </a:cubicBezTo>
                  <a:cubicBezTo>
                    <a:pt x="27881" y="18729"/>
                    <a:pt x="27716" y="18343"/>
                    <a:pt x="27501" y="17990"/>
                  </a:cubicBezTo>
                  <a:cubicBezTo>
                    <a:pt x="27389" y="17806"/>
                    <a:pt x="27257" y="17631"/>
                    <a:pt x="27135" y="17460"/>
                  </a:cubicBezTo>
                  <a:lnTo>
                    <a:pt x="27092" y="17400"/>
                  </a:lnTo>
                  <a:cubicBezTo>
                    <a:pt x="26977" y="17245"/>
                    <a:pt x="26855" y="17074"/>
                    <a:pt x="26772" y="16886"/>
                  </a:cubicBezTo>
                  <a:cubicBezTo>
                    <a:pt x="26746" y="16810"/>
                    <a:pt x="26726" y="16744"/>
                    <a:pt x="26720" y="16678"/>
                  </a:cubicBezTo>
                  <a:cubicBezTo>
                    <a:pt x="26713" y="16619"/>
                    <a:pt x="26713" y="16559"/>
                    <a:pt x="26723" y="16497"/>
                  </a:cubicBezTo>
                  <a:cubicBezTo>
                    <a:pt x="26739" y="16411"/>
                    <a:pt x="26763" y="16325"/>
                    <a:pt x="26805" y="16233"/>
                  </a:cubicBezTo>
                  <a:cubicBezTo>
                    <a:pt x="26875" y="16081"/>
                    <a:pt x="26974" y="15929"/>
                    <a:pt x="27109" y="15751"/>
                  </a:cubicBezTo>
                  <a:cubicBezTo>
                    <a:pt x="27234" y="15600"/>
                    <a:pt x="27369" y="15451"/>
                    <a:pt x="27501" y="15306"/>
                  </a:cubicBezTo>
                  <a:cubicBezTo>
                    <a:pt x="27666" y="15125"/>
                    <a:pt x="27834" y="14940"/>
                    <a:pt x="27983" y="14742"/>
                  </a:cubicBezTo>
                  <a:cubicBezTo>
                    <a:pt x="28111" y="14567"/>
                    <a:pt x="28214" y="14373"/>
                    <a:pt x="28293" y="14172"/>
                  </a:cubicBezTo>
                  <a:cubicBezTo>
                    <a:pt x="28372" y="13954"/>
                    <a:pt x="28405" y="13710"/>
                    <a:pt x="28392" y="13443"/>
                  </a:cubicBezTo>
                  <a:cubicBezTo>
                    <a:pt x="28385" y="13311"/>
                    <a:pt x="28362" y="13176"/>
                    <a:pt x="28336" y="13040"/>
                  </a:cubicBezTo>
                  <a:cubicBezTo>
                    <a:pt x="28309" y="12932"/>
                    <a:pt x="28270" y="12819"/>
                    <a:pt x="28207" y="12684"/>
                  </a:cubicBezTo>
                  <a:cubicBezTo>
                    <a:pt x="28115" y="12486"/>
                    <a:pt x="27979" y="12302"/>
                    <a:pt x="27782" y="12110"/>
                  </a:cubicBezTo>
                  <a:cubicBezTo>
                    <a:pt x="27620" y="11959"/>
                    <a:pt x="27449" y="11827"/>
                    <a:pt x="27231" y="11675"/>
                  </a:cubicBezTo>
                  <a:lnTo>
                    <a:pt x="27086" y="11576"/>
                  </a:lnTo>
                  <a:cubicBezTo>
                    <a:pt x="26927" y="11467"/>
                    <a:pt x="26763" y="11352"/>
                    <a:pt x="26608" y="11233"/>
                  </a:cubicBezTo>
                  <a:cubicBezTo>
                    <a:pt x="26324" y="11006"/>
                    <a:pt x="26080" y="10758"/>
                    <a:pt x="25882" y="10501"/>
                  </a:cubicBezTo>
                  <a:cubicBezTo>
                    <a:pt x="25681" y="10227"/>
                    <a:pt x="25509" y="9917"/>
                    <a:pt x="25358" y="9561"/>
                  </a:cubicBezTo>
                  <a:cubicBezTo>
                    <a:pt x="25176" y="9103"/>
                    <a:pt x="25048" y="8631"/>
                    <a:pt x="24939" y="8186"/>
                  </a:cubicBezTo>
                  <a:cubicBezTo>
                    <a:pt x="24906" y="8048"/>
                    <a:pt x="24873" y="7906"/>
                    <a:pt x="24833" y="7771"/>
                  </a:cubicBezTo>
                  <a:cubicBezTo>
                    <a:pt x="24767" y="7494"/>
                    <a:pt x="24701" y="7223"/>
                    <a:pt x="24629" y="6949"/>
                  </a:cubicBezTo>
                  <a:cubicBezTo>
                    <a:pt x="24497" y="6451"/>
                    <a:pt x="24368" y="6049"/>
                    <a:pt x="24230" y="5686"/>
                  </a:cubicBezTo>
                  <a:cubicBezTo>
                    <a:pt x="24052" y="5225"/>
                    <a:pt x="23867" y="4862"/>
                    <a:pt x="23646" y="4549"/>
                  </a:cubicBezTo>
                  <a:cubicBezTo>
                    <a:pt x="23372" y="4146"/>
                    <a:pt x="23046" y="3846"/>
                    <a:pt x="22683" y="3645"/>
                  </a:cubicBezTo>
                  <a:cubicBezTo>
                    <a:pt x="22327" y="3450"/>
                    <a:pt x="21915" y="3348"/>
                    <a:pt x="21463" y="3345"/>
                  </a:cubicBezTo>
                  <a:cubicBezTo>
                    <a:pt x="21400" y="3345"/>
                    <a:pt x="21344" y="3345"/>
                    <a:pt x="21282" y="3348"/>
                  </a:cubicBezTo>
                  <a:cubicBezTo>
                    <a:pt x="20526" y="2425"/>
                    <a:pt x="19616" y="1670"/>
                    <a:pt x="18574" y="1106"/>
                  </a:cubicBezTo>
                  <a:cubicBezTo>
                    <a:pt x="18083" y="842"/>
                    <a:pt x="17552" y="618"/>
                    <a:pt x="16991" y="436"/>
                  </a:cubicBezTo>
                  <a:cubicBezTo>
                    <a:pt x="16473" y="271"/>
                    <a:pt x="15913" y="153"/>
                    <a:pt x="15319" y="73"/>
                  </a:cubicBezTo>
                  <a:cubicBezTo>
                    <a:pt x="14956" y="34"/>
                    <a:pt x="14564" y="4"/>
                    <a:pt x="14175" y="1"/>
                  </a:cubicBezTo>
                  <a:cubicBezTo>
                    <a:pt x="14132" y="0"/>
                    <a:pt x="14089" y="0"/>
                    <a:pt x="140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37"/>
            <p:cNvSpPr/>
            <p:nvPr/>
          </p:nvSpPr>
          <p:spPr>
            <a:xfrm>
              <a:off x="4390182" y="2240677"/>
              <a:ext cx="124799" cy="429658"/>
            </a:xfrm>
            <a:custGeom>
              <a:avLst/>
              <a:gdLst/>
              <a:ahLst/>
              <a:cxnLst/>
              <a:rect l="l" t="t" r="r" b="b"/>
              <a:pathLst>
                <a:path w="1897" h="6531" extrusionOk="0">
                  <a:moveTo>
                    <a:pt x="436" y="1"/>
                  </a:moveTo>
                  <a:cubicBezTo>
                    <a:pt x="376" y="4"/>
                    <a:pt x="340" y="37"/>
                    <a:pt x="324" y="83"/>
                  </a:cubicBezTo>
                  <a:cubicBezTo>
                    <a:pt x="165" y="459"/>
                    <a:pt x="46" y="848"/>
                    <a:pt x="20" y="1260"/>
                  </a:cubicBezTo>
                  <a:cubicBezTo>
                    <a:pt x="0" y="1600"/>
                    <a:pt x="66" y="1943"/>
                    <a:pt x="185" y="2263"/>
                  </a:cubicBezTo>
                  <a:cubicBezTo>
                    <a:pt x="442" y="2955"/>
                    <a:pt x="914" y="3542"/>
                    <a:pt x="1201" y="4218"/>
                  </a:cubicBezTo>
                  <a:cubicBezTo>
                    <a:pt x="1290" y="4443"/>
                    <a:pt x="1362" y="4674"/>
                    <a:pt x="1402" y="4918"/>
                  </a:cubicBezTo>
                  <a:cubicBezTo>
                    <a:pt x="1418" y="5053"/>
                    <a:pt x="1422" y="5191"/>
                    <a:pt x="1408" y="5326"/>
                  </a:cubicBezTo>
                  <a:cubicBezTo>
                    <a:pt x="1392" y="5409"/>
                    <a:pt x="1369" y="5488"/>
                    <a:pt x="1339" y="5561"/>
                  </a:cubicBezTo>
                  <a:cubicBezTo>
                    <a:pt x="1303" y="5640"/>
                    <a:pt x="1263" y="5709"/>
                    <a:pt x="1207" y="5775"/>
                  </a:cubicBezTo>
                  <a:cubicBezTo>
                    <a:pt x="1151" y="5844"/>
                    <a:pt x="1085" y="5907"/>
                    <a:pt x="1016" y="5966"/>
                  </a:cubicBezTo>
                  <a:cubicBezTo>
                    <a:pt x="967" y="6003"/>
                    <a:pt x="917" y="6032"/>
                    <a:pt x="864" y="6065"/>
                  </a:cubicBezTo>
                  <a:cubicBezTo>
                    <a:pt x="742" y="6131"/>
                    <a:pt x="703" y="6286"/>
                    <a:pt x="769" y="6402"/>
                  </a:cubicBezTo>
                  <a:cubicBezTo>
                    <a:pt x="814" y="6481"/>
                    <a:pt x="904" y="6530"/>
                    <a:pt x="994" y="6530"/>
                  </a:cubicBezTo>
                  <a:cubicBezTo>
                    <a:pt x="1035" y="6530"/>
                    <a:pt x="1075" y="6520"/>
                    <a:pt x="1112" y="6497"/>
                  </a:cubicBezTo>
                  <a:cubicBezTo>
                    <a:pt x="1204" y="6435"/>
                    <a:pt x="1296" y="6369"/>
                    <a:pt x="1382" y="6296"/>
                  </a:cubicBezTo>
                  <a:cubicBezTo>
                    <a:pt x="1468" y="6220"/>
                    <a:pt x="1540" y="6134"/>
                    <a:pt x="1610" y="6042"/>
                  </a:cubicBezTo>
                  <a:cubicBezTo>
                    <a:pt x="1666" y="5966"/>
                    <a:pt x="1709" y="5877"/>
                    <a:pt x="1745" y="5788"/>
                  </a:cubicBezTo>
                  <a:cubicBezTo>
                    <a:pt x="1781" y="5702"/>
                    <a:pt x="1808" y="5613"/>
                    <a:pt x="1824" y="5524"/>
                  </a:cubicBezTo>
                  <a:cubicBezTo>
                    <a:pt x="1897" y="5142"/>
                    <a:pt x="1821" y="4749"/>
                    <a:pt x="1679" y="4390"/>
                  </a:cubicBezTo>
                  <a:cubicBezTo>
                    <a:pt x="1606" y="4205"/>
                    <a:pt x="1514" y="4024"/>
                    <a:pt x="1415" y="3849"/>
                  </a:cubicBezTo>
                  <a:cubicBezTo>
                    <a:pt x="1313" y="3668"/>
                    <a:pt x="1194" y="3493"/>
                    <a:pt x="1082" y="3318"/>
                  </a:cubicBezTo>
                  <a:cubicBezTo>
                    <a:pt x="841" y="2955"/>
                    <a:pt x="604" y="2586"/>
                    <a:pt x="436" y="2180"/>
                  </a:cubicBezTo>
                  <a:cubicBezTo>
                    <a:pt x="356" y="1982"/>
                    <a:pt x="297" y="1781"/>
                    <a:pt x="271" y="1570"/>
                  </a:cubicBezTo>
                  <a:cubicBezTo>
                    <a:pt x="254" y="1389"/>
                    <a:pt x="258" y="1208"/>
                    <a:pt x="277" y="1026"/>
                  </a:cubicBezTo>
                  <a:cubicBezTo>
                    <a:pt x="324" y="723"/>
                    <a:pt x="419" y="426"/>
                    <a:pt x="538" y="139"/>
                  </a:cubicBezTo>
                  <a:cubicBezTo>
                    <a:pt x="558" y="86"/>
                    <a:pt x="518" y="20"/>
                    <a:pt x="462" y="4"/>
                  </a:cubicBezTo>
                  <a:cubicBezTo>
                    <a:pt x="455" y="1"/>
                    <a:pt x="442" y="1"/>
                    <a:pt x="436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37"/>
            <p:cNvSpPr/>
            <p:nvPr/>
          </p:nvSpPr>
          <p:spPr>
            <a:xfrm>
              <a:off x="4084072" y="2550078"/>
              <a:ext cx="266242" cy="337293"/>
            </a:xfrm>
            <a:custGeom>
              <a:avLst/>
              <a:gdLst/>
              <a:ahLst/>
              <a:cxnLst/>
              <a:rect l="l" t="t" r="r" b="b"/>
              <a:pathLst>
                <a:path w="4047" h="5127" extrusionOk="0">
                  <a:moveTo>
                    <a:pt x="1812" y="3795"/>
                  </a:moveTo>
                  <a:cubicBezTo>
                    <a:pt x="1808" y="3798"/>
                    <a:pt x="1805" y="3800"/>
                    <a:pt x="1802" y="3803"/>
                  </a:cubicBezTo>
                  <a:lnTo>
                    <a:pt x="1802" y="3803"/>
                  </a:lnTo>
                  <a:cubicBezTo>
                    <a:pt x="1805" y="3800"/>
                    <a:pt x="1808" y="3798"/>
                    <a:pt x="1812" y="3795"/>
                  </a:cubicBezTo>
                  <a:close/>
                  <a:moveTo>
                    <a:pt x="3928" y="0"/>
                  </a:moveTo>
                  <a:cubicBezTo>
                    <a:pt x="3878" y="3"/>
                    <a:pt x="3829" y="50"/>
                    <a:pt x="3835" y="102"/>
                  </a:cubicBezTo>
                  <a:cubicBezTo>
                    <a:pt x="3842" y="313"/>
                    <a:pt x="3835" y="518"/>
                    <a:pt x="3806" y="726"/>
                  </a:cubicBezTo>
                  <a:cubicBezTo>
                    <a:pt x="3756" y="1042"/>
                    <a:pt x="3671" y="1352"/>
                    <a:pt x="3545" y="1646"/>
                  </a:cubicBezTo>
                  <a:cubicBezTo>
                    <a:pt x="3463" y="1834"/>
                    <a:pt x="3374" y="2015"/>
                    <a:pt x="3265" y="2193"/>
                  </a:cubicBezTo>
                  <a:cubicBezTo>
                    <a:pt x="3153" y="2375"/>
                    <a:pt x="3044" y="2553"/>
                    <a:pt x="2915" y="2718"/>
                  </a:cubicBezTo>
                  <a:cubicBezTo>
                    <a:pt x="2922" y="2704"/>
                    <a:pt x="2935" y="2691"/>
                    <a:pt x="2942" y="2675"/>
                  </a:cubicBezTo>
                  <a:lnTo>
                    <a:pt x="2942" y="2675"/>
                  </a:lnTo>
                  <a:cubicBezTo>
                    <a:pt x="2613" y="3096"/>
                    <a:pt x="2233" y="3470"/>
                    <a:pt x="1812" y="3795"/>
                  </a:cubicBezTo>
                  <a:lnTo>
                    <a:pt x="1812" y="3795"/>
                  </a:lnTo>
                  <a:cubicBezTo>
                    <a:pt x="1815" y="3793"/>
                    <a:pt x="1818" y="3791"/>
                    <a:pt x="1820" y="3789"/>
                  </a:cubicBezTo>
                  <a:lnTo>
                    <a:pt x="1820" y="3789"/>
                  </a:lnTo>
                  <a:cubicBezTo>
                    <a:pt x="1812" y="3796"/>
                    <a:pt x="1803" y="3802"/>
                    <a:pt x="1795" y="3808"/>
                  </a:cubicBezTo>
                  <a:lnTo>
                    <a:pt x="1795" y="3808"/>
                  </a:lnTo>
                  <a:cubicBezTo>
                    <a:pt x="1797" y="3807"/>
                    <a:pt x="1800" y="3805"/>
                    <a:pt x="1802" y="3803"/>
                  </a:cubicBezTo>
                  <a:lnTo>
                    <a:pt x="1802" y="3803"/>
                  </a:lnTo>
                  <a:cubicBezTo>
                    <a:pt x="1795" y="3808"/>
                    <a:pt x="1789" y="3813"/>
                    <a:pt x="1782" y="3818"/>
                  </a:cubicBezTo>
                  <a:lnTo>
                    <a:pt x="1782" y="3818"/>
                  </a:lnTo>
                  <a:cubicBezTo>
                    <a:pt x="1407" y="4095"/>
                    <a:pt x="998" y="4327"/>
                    <a:pt x="564" y="4512"/>
                  </a:cubicBezTo>
                  <a:cubicBezTo>
                    <a:pt x="442" y="4561"/>
                    <a:pt x="317" y="4611"/>
                    <a:pt x="195" y="4647"/>
                  </a:cubicBezTo>
                  <a:cubicBezTo>
                    <a:pt x="132" y="4667"/>
                    <a:pt x="79" y="4700"/>
                    <a:pt x="46" y="4759"/>
                  </a:cubicBezTo>
                  <a:cubicBezTo>
                    <a:pt x="13" y="4815"/>
                    <a:pt x="0" y="4881"/>
                    <a:pt x="17" y="4947"/>
                  </a:cubicBezTo>
                  <a:cubicBezTo>
                    <a:pt x="47" y="5057"/>
                    <a:pt x="145" y="5126"/>
                    <a:pt x="253" y="5126"/>
                  </a:cubicBezTo>
                  <a:cubicBezTo>
                    <a:pt x="274" y="5126"/>
                    <a:pt x="295" y="5124"/>
                    <a:pt x="317" y="5118"/>
                  </a:cubicBezTo>
                  <a:cubicBezTo>
                    <a:pt x="449" y="5092"/>
                    <a:pt x="577" y="5059"/>
                    <a:pt x="706" y="5013"/>
                  </a:cubicBezTo>
                  <a:cubicBezTo>
                    <a:pt x="844" y="4963"/>
                    <a:pt x="980" y="4907"/>
                    <a:pt x="1111" y="4845"/>
                  </a:cubicBezTo>
                  <a:cubicBezTo>
                    <a:pt x="1365" y="4729"/>
                    <a:pt x="1603" y="4587"/>
                    <a:pt x="1827" y="4429"/>
                  </a:cubicBezTo>
                  <a:cubicBezTo>
                    <a:pt x="2299" y="4089"/>
                    <a:pt x="2721" y="3681"/>
                    <a:pt x="3057" y="3209"/>
                  </a:cubicBezTo>
                  <a:cubicBezTo>
                    <a:pt x="3222" y="2981"/>
                    <a:pt x="3364" y="2734"/>
                    <a:pt x="3492" y="2487"/>
                  </a:cubicBezTo>
                  <a:cubicBezTo>
                    <a:pt x="3558" y="2361"/>
                    <a:pt x="3611" y="2230"/>
                    <a:pt x="3664" y="2098"/>
                  </a:cubicBezTo>
                  <a:cubicBezTo>
                    <a:pt x="3717" y="1972"/>
                    <a:pt x="3763" y="1844"/>
                    <a:pt x="3806" y="1708"/>
                  </a:cubicBezTo>
                  <a:cubicBezTo>
                    <a:pt x="3964" y="1184"/>
                    <a:pt x="4047" y="643"/>
                    <a:pt x="4023" y="96"/>
                  </a:cubicBezTo>
                  <a:cubicBezTo>
                    <a:pt x="4020" y="46"/>
                    <a:pt x="3981" y="0"/>
                    <a:pt x="3928" y="0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37"/>
            <p:cNvSpPr/>
            <p:nvPr/>
          </p:nvSpPr>
          <p:spPr>
            <a:xfrm>
              <a:off x="4285580" y="1778912"/>
              <a:ext cx="210520" cy="476236"/>
            </a:xfrm>
            <a:custGeom>
              <a:avLst/>
              <a:gdLst/>
              <a:ahLst/>
              <a:cxnLst/>
              <a:rect l="l" t="t" r="r" b="b"/>
              <a:pathLst>
                <a:path w="3200" h="7239" extrusionOk="0">
                  <a:moveTo>
                    <a:pt x="59" y="1"/>
                  </a:moveTo>
                  <a:cubicBezTo>
                    <a:pt x="24" y="1"/>
                    <a:pt x="1" y="22"/>
                    <a:pt x="1" y="51"/>
                  </a:cubicBezTo>
                  <a:cubicBezTo>
                    <a:pt x="17" y="496"/>
                    <a:pt x="63" y="948"/>
                    <a:pt x="156" y="1384"/>
                  </a:cubicBezTo>
                  <a:cubicBezTo>
                    <a:pt x="202" y="1601"/>
                    <a:pt x="261" y="1822"/>
                    <a:pt x="331" y="2033"/>
                  </a:cubicBezTo>
                  <a:cubicBezTo>
                    <a:pt x="400" y="2244"/>
                    <a:pt x="489" y="2452"/>
                    <a:pt x="591" y="2653"/>
                  </a:cubicBezTo>
                  <a:cubicBezTo>
                    <a:pt x="792" y="3062"/>
                    <a:pt x="1059" y="3438"/>
                    <a:pt x="1356" y="3778"/>
                  </a:cubicBezTo>
                  <a:cubicBezTo>
                    <a:pt x="1623" y="4084"/>
                    <a:pt x="1910" y="4371"/>
                    <a:pt x="2158" y="4695"/>
                  </a:cubicBezTo>
                  <a:cubicBezTo>
                    <a:pt x="2289" y="4873"/>
                    <a:pt x="2405" y="5057"/>
                    <a:pt x="2494" y="5258"/>
                  </a:cubicBezTo>
                  <a:cubicBezTo>
                    <a:pt x="2540" y="5377"/>
                    <a:pt x="2573" y="5499"/>
                    <a:pt x="2593" y="5621"/>
                  </a:cubicBezTo>
                  <a:cubicBezTo>
                    <a:pt x="2606" y="5763"/>
                    <a:pt x="2599" y="5905"/>
                    <a:pt x="2586" y="6047"/>
                  </a:cubicBezTo>
                  <a:cubicBezTo>
                    <a:pt x="2530" y="6350"/>
                    <a:pt x="2411" y="6630"/>
                    <a:pt x="2293" y="6914"/>
                  </a:cubicBezTo>
                  <a:cubicBezTo>
                    <a:pt x="2280" y="6960"/>
                    <a:pt x="2280" y="7006"/>
                    <a:pt x="2293" y="7052"/>
                  </a:cubicBezTo>
                  <a:cubicBezTo>
                    <a:pt x="2309" y="7112"/>
                    <a:pt x="2349" y="7171"/>
                    <a:pt x="2408" y="7204"/>
                  </a:cubicBezTo>
                  <a:cubicBezTo>
                    <a:pt x="2448" y="7227"/>
                    <a:pt x="2491" y="7238"/>
                    <a:pt x="2535" y="7238"/>
                  </a:cubicBezTo>
                  <a:cubicBezTo>
                    <a:pt x="2620" y="7238"/>
                    <a:pt x="2704" y="7195"/>
                    <a:pt x="2754" y="7118"/>
                  </a:cubicBezTo>
                  <a:cubicBezTo>
                    <a:pt x="2890" y="6904"/>
                    <a:pt x="2992" y="6667"/>
                    <a:pt x="3074" y="6429"/>
                  </a:cubicBezTo>
                  <a:cubicBezTo>
                    <a:pt x="3140" y="6231"/>
                    <a:pt x="3183" y="6020"/>
                    <a:pt x="3193" y="5809"/>
                  </a:cubicBezTo>
                  <a:cubicBezTo>
                    <a:pt x="3200" y="5727"/>
                    <a:pt x="3193" y="5644"/>
                    <a:pt x="3186" y="5562"/>
                  </a:cubicBezTo>
                  <a:cubicBezTo>
                    <a:pt x="3173" y="5456"/>
                    <a:pt x="3157" y="5354"/>
                    <a:pt x="3127" y="5252"/>
                  </a:cubicBezTo>
                  <a:cubicBezTo>
                    <a:pt x="3101" y="5150"/>
                    <a:pt x="3058" y="5054"/>
                    <a:pt x="3018" y="4958"/>
                  </a:cubicBezTo>
                  <a:cubicBezTo>
                    <a:pt x="2982" y="4876"/>
                    <a:pt x="2936" y="4797"/>
                    <a:pt x="2890" y="4724"/>
                  </a:cubicBezTo>
                  <a:cubicBezTo>
                    <a:pt x="2781" y="4559"/>
                    <a:pt x="2656" y="4404"/>
                    <a:pt x="2524" y="4256"/>
                  </a:cubicBezTo>
                  <a:cubicBezTo>
                    <a:pt x="2379" y="4098"/>
                    <a:pt x="2217" y="3953"/>
                    <a:pt x="2062" y="3807"/>
                  </a:cubicBezTo>
                  <a:cubicBezTo>
                    <a:pt x="1887" y="3656"/>
                    <a:pt x="1712" y="3507"/>
                    <a:pt x="1547" y="3346"/>
                  </a:cubicBezTo>
                  <a:cubicBezTo>
                    <a:pt x="1373" y="3178"/>
                    <a:pt x="1211" y="2996"/>
                    <a:pt x="1066" y="2805"/>
                  </a:cubicBezTo>
                  <a:cubicBezTo>
                    <a:pt x="829" y="2482"/>
                    <a:pt x="631" y="2126"/>
                    <a:pt x="479" y="1750"/>
                  </a:cubicBezTo>
                  <a:cubicBezTo>
                    <a:pt x="319" y="1352"/>
                    <a:pt x="221" y="934"/>
                    <a:pt x="167" y="507"/>
                  </a:cubicBezTo>
                  <a:lnTo>
                    <a:pt x="167" y="507"/>
                  </a:lnTo>
                  <a:cubicBezTo>
                    <a:pt x="168" y="508"/>
                    <a:pt x="168" y="509"/>
                    <a:pt x="169" y="510"/>
                  </a:cubicBezTo>
                  <a:cubicBezTo>
                    <a:pt x="152" y="361"/>
                    <a:pt x="139" y="213"/>
                    <a:pt x="133" y="61"/>
                  </a:cubicBezTo>
                  <a:cubicBezTo>
                    <a:pt x="133" y="28"/>
                    <a:pt x="106" y="2"/>
                    <a:pt x="73" y="2"/>
                  </a:cubicBezTo>
                  <a:cubicBezTo>
                    <a:pt x="68" y="1"/>
                    <a:pt x="64" y="1"/>
                    <a:pt x="59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37"/>
            <p:cNvSpPr/>
            <p:nvPr/>
          </p:nvSpPr>
          <p:spPr>
            <a:xfrm>
              <a:off x="4177096" y="1893975"/>
              <a:ext cx="68880" cy="283413"/>
            </a:xfrm>
            <a:custGeom>
              <a:avLst/>
              <a:gdLst/>
              <a:ahLst/>
              <a:cxnLst/>
              <a:rect l="l" t="t" r="r" b="b"/>
              <a:pathLst>
                <a:path w="1047" h="4308" extrusionOk="0">
                  <a:moveTo>
                    <a:pt x="690" y="2434"/>
                  </a:moveTo>
                  <a:cubicBezTo>
                    <a:pt x="693" y="2441"/>
                    <a:pt x="690" y="2451"/>
                    <a:pt x="690" y="2454"/>
                  </a:cubicBezTo>
                  <a:lnTo>
                    <a:pt x="690" y="2441"/>
                  </a:lnTo>
                  <a:lnTo>
                    <a:pt x="690" y="2434"/>
                  </a:lnTo>
                  <a:close/>
                  <a:moveTo>
                    <a:pt x="682" y="2458"/>
                  </a:moveTo>
                  <a:cubicBezTo>
                    <a:pt x="680" y="2465"/>
                    <a:pt x="680" y="2468"/>
                    <a:pt x="680" y="2474"/>
                  </a:cubicBezTo>
                  <a:cubicBezTo>
                    <a:pt x="680" y="2470"/>
                    <a:pt x="681" y="2464"/>
                    <a:pt x="682" y="2458"/>
                  </a:cubicBezTo>
                  <a:close/>
                  <a:moveTo>
                    <a:pt x="713" y="1"/>
                  </a:moveTo>
                  <a:cubicBezTo>
                    <a:pt x="690" y="1"/>
                    <a:pt x="654" y="27"/>
                    <a:pt x="654" y="60"/>
                  </a:cubicBezTo>
                  <a:cubicBezTo>
                    <a:pt x="670" y="245"/>
                    <a:pt x="680" y="436"/>
                    <a:pt x="693" y="621"/>
                  </a:cubicBezTo>
                  <a:cubicBezTo>
                    <a:pt x="710" y="825"/>
                    <a:pt x="720" y="1036"/>
                    <a:pt x="730" y="1244"/>
                  </a:cubicBezTo>
                  <a:cubicBezTo>
                    <a:pt x="736" y="1445"/>
                    <a:pt x="743" y="1643"/>
                    <a:pt x="736" y="1844"/>
                  </a:cubicBezTo>
                  <a:cubicBezTo>
                    <a:pt x="733" y="2042"/>
                    <a:pt x="716" y="2240"/>
                    <a:pt x="687" y="2438"/>
                  </a:cubicBezTo>
                  <a:lnTo>
                    <a:pt x="687" y="2431"/>
                  </a:lnTo>
                  <a:cubicBezTo>
                    <a:pt x="687" y="2434"/>
                    <a:pt x="687" y="2441"/>
                    <a:pt x="684" y="2448"/>
                  </a:cubicBezTo>
                  <a:cubicBezTo>
                    <a:pt x="684" y="2450"/>
                    <a:pt x="683" y="2454"/>
                    <a:pt x="682" y="2458"/>
                  </a:cubicBezTo>
                  <a:lnTo>
                    <a:pt x="682" y="2458"/>
                  </a:lnTo>
                  <a:cubicBezTo>
                    <a:pt x="683" y="2457"/>
                    <a:pt x="683" y="2456"/>
                    <a:pt x="684" y="2454"/>
                  </a:cubicBezTo>
                  <a:lnTo>
                    <a:pt x="684" y="2454"/>
                  </a:lnTo>
                  <a:cubicBezTo>
                    <a:pt x="634" y="2761"/>
                    <a:pt x="552" y="3058"/>
                    <a:pt x="433" y="3341"/>
                  </a:cubicBezTo>
                  <a:cubicBezTo>
                    <a:pt x="383" y="3447"/>
                    <a:pt x="331" y="3546"/>
                    <a:pt x="271" y="3645"/>
                  </a:cubicBezTo>
                  <a:cubicBezTo>
                    <a:pt x="205" y="3754"/>
                    <a:pt x="133" y="3856"/>
                    <a:pt x="57" y="3965"/>
                  </a:cubicBezTo>
                  <a:cubicBezTo>
                    <a:pt x="1" y="4047"/>
                    <a:pt x="24" y="4169"/>
                    <a:pt x="90" y="4238"/>
                  </a:cubicBezTo>
                  <a:cubicBezTo>
                    <a:pt x="134" y="4284"/>
                    <a:pt x="194" y="4307"/>
                    <a:pt x="254" y="4307"/>
                  </a:cubicBezTo>
                  <a:cubicBezTo>
                    <a:pt x="311" y="4307"/>
                    <a:pt x="368" y="4287"/>
                    <a:pt x="413" y="4245"/>
                  </a:cubicBezTo>
                  <a:cubicBezTo>
                    <a:pt x="670" y="3991"/>
                    <a:pt x="835" y="3655"/>
                    <a:pt x="934" y="3312"/>
                  </a:cubicBezTo>
                  <a:cubicBezTo>
                    <a:pt x="984" y="3143"/>
                    <a:pt x="1010" y="2965"/>
                    <a:pt x="1026" y="2787"/>
                  </a:cubicBezTo>
                  <a:cubicBezTo>
                    <a:pt x="1043" y="2616"/>
                    <a:pt x="1046" y="2441"/>
                    <a:pt x="1040" y="2269"/>
                  </a:cubicBezTo>
                  <a:cubicBezTo>
                    <a:pt x="1026" y="1920"/>
                    <a:pt x="990" y="1564"/>
                    <a:pt x="941" y="1214"/>
                  </a:cubicBezTo>
                  <a:cubicBezTo>
                    <a:pt x="914" y="1039"/>
                    <a:pt x="891" y="871"/>
                    <a:pt x="862" y="700"/>
                  </a:cubicBezTo>
                  <a:cubicBezTo>
                    <a:pt x="832" y="535"/>
                    <a:pt x="806" y="370"/>
                    <a:pt x="786" y="205"/>
                  </a:cubicBezTo>
                  <a:lnTo>
                    <a:pt x="786" y="208"/>
                  </a:lnTo>
                  <a:cubicBezTo>
                    <a:pt x="782" y="159"/>
                    <a:pt x="776" y="109"/>
                    <a:pt x="773" y="60"/>
                  </a:cubicBezTo>
                  <a:cubicBezTo>
                    <a:pt x="766" y="27"/>
                    <a:pt x="746" y="1"/>
                    <a:pt x="713" y="1"/>
                  </a:cubicBezTo>
                  <a:close/>
                </a:path>
              </a:pathLst>
            </a:custGeom>
            <a:solidFill>
              <a:srgbClr val="4E2D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37"/>
            <p:cNvSpPr/>
            <p:nvPr/>
          </p:nvSpPr>
          <p:spPr>
            <a:xfrm>
              <a:off x="2769959" y="1867265"/>
              <a:ext cx="327030" cy="335450"/>
            </a:xfrm>
            <a:custGeom>
              <a:avLst/>
              <a:gdLst/>
              <a:ahLst/>
              <a:cxnLst/>
              <a:rect l="l" t="t" r="r" b="b"/>
              <a:pathLst>
                <a:path w="4971" h="5099" extrusionOk="0">
                  <a:moveTo>
                    <a:pt x="3420" y="700"/>
                  </a:moveTo>
                  <a:cubicBezTo>
                    <a:pt x="3419" y="701"/>
                    <a:pt x="3418" y="702"/>
                    <a:pt x="3416" y="702"/>
                  </a:cubicBezTo>
                  <a:lnTo>
                    <a:pt x="3416" y="702"/>
                  </a:lnTo>
                  <a:cubicBezTo>
                    <a:pt x="3418" y="702"/>
                    <a:pt x="3419" y="701"/>
                    <a:pt x="3420" y="700"/>
                  </a:cubicBezTo>
                  <a:close/>
                  <a:moveTo>
                    <a:pt x="4891" y="1"/>
                  </a:moveTo>
                  <a:cubicBezTo>
                    <a:pt x="4670" y="41"/>
                    <a:pt x="4456" y="93"/>
                    <a:pt x="4241" y="159"/>
                  </a:cubicBezTo>
                  <a:cubicBezTo>
                    <a:pt x="4030" y="225"/>
                    <a:pt x="3819" y="314"/>
                    <a:pt x="3618" y="407"/>
                  </a:cubicBezTo>
                  <a:cubicBezTo>
                    <a:pt x="3219" y="598"/>
                    <a:pt x="2843" y="832"/>
                    <a:pt x="2493" y="1099"/>
                  </a:cubicBezTo>
                  <a:cubicBezTo>
                    <a:pt x="2315" y="1231"/>
                    <a:pt x="2150" y="1379"/>
                    <a:pt x="1989" y="1538"/>
                  </a:cubicBezTo>
                  <a:cubicBezTo>
                    <a:pt x="1824" y="1693"/>
                    <a:pt x="1669" y="1868"/>
                    <a:pt x="1521" y="2039"/>
                  </a:cubicBezTo>
                  <a:cubicBezTo>
                    <a:pt x="1230" y="2385"/>
                    <a:pt x="976" y="2761"/>
                    <a:pt x="752" y="3150"/>
                  </a:cubicBezTo>
                  <a:cubicBezTo>
                    <a:pt x="597" y="3421"/>
                    <a:pt x="452" y="3701"/>
                    <a:pt x="323" y="3991"/>
                  </a:cubicBezTo>
                  <a:cubicBezTo>
                    <a:pt x="201" y="4262"/>
                    <a:pt x="89" y="4539"/>
                    <a:pt x="17" y="4826"/>
                  </a:cubicBezTo>
                  <a:cubicBezTo>
                    <a:pt x="4" y="4882"/>
                    <a:pt x="0" y="4931"/>
                    <a:pt x="23" y="4981"/>
                  </a:cubicBezTo>
                  <a:cubicBezTo>
                    <a:pt x="43" y="5030"/>
                    <a:pt x="89" y="5066"/>
                    <a:pt x="139" y="5086"/>
                  </a:cubicBezTo>
                  <a:cubicBezTo>
                    <a:pt x="162" y="5094"/>
                    <a:pt x="187" y="5098"/>
                    <a:pt x="211" y="5098"/>
                  </a:cubicBezTo>
                  <a:cubicBezTo>
                    <a:pt x="238" y="5098"/>
                    <a:pt x="265" y="5093"/>
                    <a:pt x="290" y="5083"/>
                  </a:cubicBezTo>
                  <a:cubicBezTo>
                    <a:pt x="340" y="5063"/>
                    <a:pt x="379" y="5020"/>
                    <a:pt x="399" y="4967"/>
                  </a:cubicBezTo>
                  <a:cubicBezTo>
                    <a:pt x="511" y="4700"/>
                    <a:pt x="614" y="4430"/>
                    <a:pt x="729" y="4163"/>
                  </a:cubicBezTo>
                  <a:cubicBezTo>
                    <a:pt x="844" y="3896"/>
                    <a:pt x="973" y="3632"/>
                    <a:pt x="1108" y="3371"/>
                  </a:cubicBezTo>
                  <a:cubicBezTo>
                    <a:pt x="1276" y="3058"/>
                    <a:pt x="1458" y="2758"/>
                    <a:pt x="1659" y="2464"/>
                  </a:cubicBezTo>
                  <a:cubicBezTo>
                    <a:pt x="1768" y="2309"/>
                    <a:pt x="1883" y="2161"/>
                    <a:pt x="2002" y="2016"/>
                  </a:cubicBezTo>
                  <a:cubicBezTo>
                    <a:pt x="2114" y="1871"/>
                    <a:pt x="2233" y="1736"/>
                    <a:pt x="2352" y="1604"/>
                  </a:cubicBezTo>
                  <a:lnTo>
                    <a:pt x="2352" y="1604"/>
                  </a:lnTo>
                  <a:lnTo>
                    <a:pt x="2348" y="1607"/>
                  </a:lnTo>
                  <a:cubicBezTo>
                    <a:pt x="2352" y="1604"/>
                    <a:pt x="2352" y="1600"/>
                    <a:pt x="2355" y="1600"/>
                  </a:cubicBezTo>
                  <a:lnTo>
                    <a:pt x="2361" y="1594"/>
                  </a:lnTo>
                  <a:cubicBezTo>
                    <a:pt x="2371" y="1581"/>
                    <a:pt x="2385" y="1564"/>
                    <a:pt x="2398" y="1554"/>
                  </a:cubicBezTo>
                  <a:cubicBezTo>
                    <a:pt x="2698" y="1231"/>
                    <a:pt x="3035" y="939"/>
                    <a:pt x="3410" y="706"/>
                  </a:cubicBezTo>
                  <a:lnTo>
                    <a:pt x="3410" y="706"/>
                  </a:lnTo>
                  <a:cubicBezTo>
                    <a:pt x="3410" y="706"/>
                    <a:pt x="3410" y="707"/>
                    <a:pt x="3410" y="707"/>
                  </a:cubicBezTo>
                  <a:cubicBezTo>
                    <a:pt x="3747" y="502"/>
                    <a:pt x="4103" y="344"/>
                    <a:pt x="4475" y="229"/>
                  </a:cubicBezTo>
                  <a:cubicBezTo>
                    <a:pt x="4624" y="186"/>
                    <a:pt x="4769" y="146"/>
                    <a:pt x="4917" y="123"/>
                  </a:cubicBezTo>
                  <a:cubicBezTo>
                    <a:pt x="4950" y="120"/>
                    <a:pt x="4970" y="87"/>
                    <a:pt x="4960" y="57"/>
                  </a:cubicBezTo>
                  <a:cubicBezTo>
                    <a:pt x="4957" y="41"/>
                    <a:pt x="4950" y="27"/>
                    <a:pt x="4937" y="21"/>
                  </a:cubicBezTo>
                  <a:cubicBezTo>
                    <a:pt x="4924" y="4"/>
                    <a:pt x="4907" y="1"/>
                    <a:pt x="4891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37"/>
            <p:cNvSpPr/>
            <p:nvPr/>
          </p:nvSpPr>
          <p:spPr>
            <a:xfrm>
              <a:off x="2767243" y="2223770"/>
              <a:ext cx="71708" cy="206441"/>
            </a:xfrm>
            <a:custGeom>
              <a:avLst/>
              <a:gdLst/>
              <a:ahLst/>
              <a:cxnLst/>
              <a:rect l="l" t="t" r="r" b="b"/>
              <a:pathLst>
                <a:path w="1090" h="3138" extrusionOk="0">
                  <a:moveTo>
                    <a:pt x="375" y="2342"/>
                  </a:moveTo>
                  <a:lnTo>
                    <a:pt x="375" y="2342"/>
                  </a:lnTo>
                  <a:cubicBezTo>
                    <a:pt x="375" y="2343"/>
                    <a:pt x="374" y="2344"/>
                    <a:pt x="374" y="2345"/>
                  </a:cubicBezTo>
                  <a:cubicBezTo>
                    <a:pt x="374" y="2344"/>
                    <a:pt x="374" y="2343"/>
                    <a:pt x="375" y="2342"/>
                  </a:cubicBezTo>
                  <a:close/>
                  <a:moveTo>
                    <a:pt x="1013" y="0"/>
                  </a:moveTo>
                  <a:cubicBezTo>
                    <a:pt x="974" y="0"/>
                    <a:pt x="944" y="30"/>
                    <a:pt x="944" y="66"/>
                  </a:cubicBezTo>
                  <a:cubicBezTo>
                    <a:pt x="914" y="307"/>
                    <a:pt x="875" y="541"/>
                    <a:pt x="832" y="775"/>
                  </a:cubicBezTo>
                  <a:cubicBezTo>
                    <a:pt x="832" y="769"/>
                    <a:pt x="835" y="759"/>
                    <a:pt x="835" y="752"/>
                  </a:cubicBezTo>
                  <a:lnTo>
                    <a:pt x="835" y="752"/>
                  </a:lnTo>
                  <a:cubicBezTo>
                    <a:pt x="786" y="1029"/>
                    <a:pt x="730" y="1300"/>
                    <a:pt x="654" y="1567"/>
                  </a:cubicBezTo>
                  <a:cubicBezTo>
                    <a:pt x="621" y="1695"/>
                    <a:pt x="581" y="1821"/>
                    <a:pt x="538" y="1943"/>
                  </a:cubicBezTo>
                  <a:cubicBezTo>
                    <a:pt x="496" y="2071"/>
                    <a:pt x="440" y="2200"/>
                    <a:pt x="383" y="2322"/>
                  </a:cubicBezTo>
                  <a:cubicBezTo>
                    <a:pt x="383" y="2319"/>
                    <a:pt x="387" y="2315"/>
                    <a:pt x="387" y="2309"/>
                  </a:cubicBezTo>
                  <a:lnTo>
                    <a:pt x="387" y="2309"/>
                  </a:lnTo>
                  <a:cubicBezTo>
                    <a:pt x="383" y="2315"/>
                    <a:pt x="383" y="2322"/>
                    <a:pt x="380" y="2325"/>
                  </a:cubicBezTo>
                  <a:cubicBezTo>
                    <a:pt x="377" y="2329"/>
                    <a:pt x="375" y="2332"/>
                    <a:pt x="374" y="2335"/>
                  </a:cubicBezTo>
                  <a:lnTo>
                    <a:pt x="374" y="2335"/>
                  </a:lnTo>
                  <a:cubicBezTo>
                    <a:pt x="374" y="2335"/>
                    <a:pt x="374" y="2335"/>
                    <a:pt x="374" y="2335"/>
                  </a:cubicBezTo>
                  <a:lnTo>
                    <a:pt x="374" y="2335"/>
                  </a:lnTo>
                  <a:cubicBezTo>
                    <a:pt x="373" y="2335"/>
                    <a:pt x="373" y="2336"/>
                    <a:pt x="373" y="2336"/>
                  </a:cubicBezTo>
                  <a:lnTo>
                    <a:pt x="373" y="2336"/>
                  </a:lnTo>
                  <a:cubicBezTo>
                    <a:pt x="373" y="2337"/>
                    <a:pt x="373" y="2337"/>
                    <a:pt x="372" y="2338"/>
                  </a:cubicBezTo>
                  <a:lnTo>
                    <a:pt x="372" y="2338"/>
                  </a:lnTo>
                  <a:cubicBezTo>
                    <a:pt x="280" y="2525"/>
                    <a:pt x="169" y="2705"/>
                    <a:pt x="50" y="2883"/>
                  </a:cubicBezTo>
                  <a:cubicBezTo>
                    <a:pt x="1" y="2958"/>
                    <a:pt x="24" y="3064"/>
                    <a:pt x="100" y="3110"/>
                  </a:cubicBezTo>
                  <a:cubicBezTo>
                    <a:pt x="127" y="3127"/>
                    <a:pt x="159" y="3137"/>
                    <a:pt x="191" y="3137"/>
                  </a:cubicBezTo>
                  <a:cubicBezTo>
                    <a:pt x="203" y="3137"/>
                    <a:pt x="214" y="3136"/>
                    <a:pt x="225" y="3133"/>
                  </a:cubicBezTo>
                  <a:cubicBezTo>
                    <a:pt x="271" y="3127"/>
                    <a:pt x="301" y="3097"/>
                    <a:pt x="324" y="3064"/>
                  </a:cubicBezTo>
                  <a:cubicBezTo>
                    <a:pt x="479" y="2863"/>
                    <a:pt x="585" y="2632"/>
                    <a:pt x="677" y="2398"/>
                  </a:cubicBezTo>
                  <a:cubicBezTo>
                    <a:pt x="720" y="2272"/>
                    <a:pt x="759" y="2150"/>
                    <a:pt x="796" y="2025"/>
                  </a:cubicBezTo>
                  <a:cubicBezTo>
                    <a:pt x="832" y="1897"/>
                    <a:pt x="862" y="1768"/>
                    <a:pt x="885" y="1643"/>
                  </a:cubicBezTo>
                  <a:cubicBezTo>
                    <a:pt x="934" y="1392"/>
                    <a:pt x="974" y="1135"/>
                    <a:pt x="1000" y="881"/>
                  </a:cubicBezTo>
                  <a:cubicBezTo>
                    <a:pt x="1030" y="610"/>
                    <a:pt x="1050" y="340"/>
                    <a:pt x="1083" y="73"/>
                  </a:cubicBezTo>
                  <a:cubicBezTo>
                    <a:pt x="1089" y="40"/>
                    <a:pt x="1063" y="10"/>
                    <a:pt x="1033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37"/>
            <p:cNvSpPr/>
            <p:nvPr/>
          </p:nvSpPr>
          <p:spPr>
            <a:xfrm>
              <a:off x="1077145" y="1411092"/>
              <a:ext cx="1554953" cy="1654292"/>
            </a:xfrm>
            <a:custGeom>
              <a:avLst/>
              <a:gdLst/>
              <a:ahLst/>
              <a:cxnLst/>
              <a:rect l="l" t="t" r="r" b="b"/>
              <a:pathLst>
                <a:path w="23636" h="25146" extrusionOk="0">
                  <a:moveTo>
                    <a:pt x="13901" y="0"/>
                  </a:moveTo>
                  <a:cubicBezTo>
                    <a:pt x="11854" y="0"/>
                    <a:pt x="9998" y="504"/>
                    <a:pt x="8977" y="1365"/>
                  </a:cubicBezTo>
                  <a:cubicBezTo>
                    <a:pt x="7704" y="1569"/>
                    <a:pt x="3272" y="2506"/>
                    <a:pt x="2461" y="5547"/>
                  </a:cubicBezTo>
                  <a:cubicBezTo>
                    <a:pt x="1996" y="7291"/>
                    <a:pt x="2609" y="8409"/>
                    <a:pt x="2282" y="10658"/>
                  </a:cubicBezTo>
                  <a:cubicBezTo>
                    <a:pt x="2154" y="11529"/>
                    <a:pt x="1026" y="12436"/>
                    <a:pt x="894" y="13349"/>
                  </a:cubicBezTo>
                  <a:cubicBezTo>
                    <a:pt x="729" y="14490"/>
                    <a:pt x="1557" y="15635"/>
                    <a:pt x="1412" y="16729"/>
                  </a:cubicBezTo>
                  <a:cubicBezTo>
                    <a:pt x="1296" y="17580"/>
                    <a:pt x="291" y="19173"/>
                    <a:pt x="205" y="19925"/>
                  </a:cubicBezTo>
                  <a:cubicBezTo>
                    <a:pt x="0" y="21666"/>
                    <a:pt x="587" y="22408"/>
                    <a:pt x="861" y="22923"/>
                  </a:cubicBezTo>
                  <a:cubicBezTo>
                    <a:pt x="861" y="22923"/>
                    <a:pt x="1287" y="23009"/>
                    <a:pt x="1986" y="23134"/>
                  </a:cubicBezTo>
                  <a:cubicBezTo>
                    <a:pt x="1987" y="23134"/>
                    <a:pt x="1989" y="23134"/>
                    <a:pt x="1991" y="23134"/>
                  </a:cubicBezTo>
                  <a:cubicBezTo>
                    <a:pt x="2155" y="23134"/>
                    <a:pt x="2439" y="21827"/>
                    <a:pt x="2632" y="21827"/>
                  </a:cubicBezTo>
                  <a:cubicBezTo>
                    <a:pt x="2634" y="21827"/>
                    <a:pt x="2636" y="21828"/>
                    <a:pt x="2639" y="21828"/>
                  </a:cubicBezTo>
                  <a:cubicBezTo>
                    <a:pt x="2873" y="21867"/>
                    <a:pt x="3018" y="23312"/>
                    <a:pt x="3288" y="23352"/>
                  </a:cubicBezTo>
                  <a:cubicBezTo>
                    <a:pt x="5175" y="23650"/>
                    <a:pt x="7847" y="23996"/>
                    <a:pt x="10117" y="23996"/>
                  </a:cubicBezTo>
                  <a:cubicBezTo>
                    <a:pt x="10208" y="23996"/>
                    <a:pt x="10299" y="23996"/>
                    <a:pt x="10389" y="23995"/>
                  </a:cubicBezTo>
                  <a:cubicBezTo>
                    <a:pt x="10398" y="24031"/>
                    <a:pt x="10405" y="24057"/>
                    <a:pt x="10405" y="24057"/>
                  </a:cubicBezTo>
                  <a:cubicBezTo>
                    <a:pt x="12766" y="24918"/>
                    <a:pt x="16928" y="25113"/>
                    <a:pt x="19583" y="25146"/>
                  </a:cubicBezTo>
                  <a:cubicBezTo>
                    <a:pt x="19583" y="25146"/>
                    <a:pt x="19583" y="25146"/>
                    <a:pt x="19584" y="25146"/>
                  </a:cubicBezTo>
                  <a:cubicBezTo>
                    <a:pt x="19857" y="25146"/>
                    <a:pt x="20243" y="23747"/>
                    <a:pt x="20483" y="23747"/>
                  </a:cubicBezTo>
                  <a:cubicBezTo>
                    <a:pt x="20681" y="23747"/>
                    <a:pt x="20737" y="25146"/>
                    <a:pt x="20901" y="25146"/>
                  </a:cubicBezTo>
                  <a:cubicBezTo>
                    <a:pt x="20902" y="25146"/>
                    <a:pt x="20902" y="25146"/>
                    <a:pt x="20902" y="25146"/>
                  </a:cubicBezTo>
                  <a:cubicBezTo>
                    <a:pt x="21618" y="25142"/>
                    <a:pt x="22050" y="25126"/>
                    <a:pt x="22050" y="25126"/>
                  </a:cubicBezTo>
                  <a:cubicBezTo>
                    <a:pt x="22402" y="24667"/>
                    <a:pt x="23105" y="24034"/>
                    <a:pt x="23194" y="22280"/>
                  </a:cubicBezTo>
                  <a:cubicBezTo>
                    <a:pt x="23230" y="21521"/>
                    <a:pt x="22511" y="19787"/>
                    <a:pt x="22541" y="18926"/>
                  </a:cubicBezTo>
                  <a:cubicBezTo>
                    <a:pt x="22577" y="17824"/>
                    <a:pt x="23586" y="16832"/>
                    <a:pt x="23616" y="15677"/>
                  </a:cubicBezTo>
                  <a:cubicBezTo>
                    <a:pt x="23636" y="14757"/>
                    <a:pt x="22676" y="13669"/>
                    <a:pt x="22696" y="12795"/>
                  </a:cubicBezTo>
                  <a:cubicBezTo>
                    <a:pt x="22749" y="10523"/>
                    <a:pt x="23441" y="9530"/>
                    <a:pt x="23375" y="7730"/>
                  </a:cubicBezTo>
                  <a:cubicBezTo>
                    <a:pt x="23169" y="2147"/>
                    <a:pt x="18127" y="0"/>
                    <a:pt x="139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37"/>
            <p:cNvSpPr/>
            <p:nvPr/>
          </p:nvSpPr>
          <p:spPr>
            <a:xfrm>
              <a:off x="1600421" y="1416355"/>
              <a:ext cx="122891" cy="161771"/>
            </a:xfrm>
            <a:custGeom>
              <a:avLst/>
              <a:gdLst/>
              <a:ahLst/>
              <a:cxnLst/>
              <a:rect l="l" t="t" r="r" b="b"/>
              <a:pathLst>
                <a:path w="1868" h="2459" extrusionOk="0">
                  <a:moveTo>
                    <a:pt x="1300" y="1"/>
                  </a:moveTo>
                  <a:cubicBezTo>
                    <a:pt x="1261" y="1"/>
                    <a:pt x="1223" y="9"/>
                    <a:pt x="1188" y="28"/>
                  </a:cubicBezTo>
                  <a:cubicBezTo>
                    <a:pt x="1040" y="111"/>
                    <a:pt x="1026" y="312"/>
                    <a:pt x="1036" y="477"/>
                  </a:cubicBezTo>
                  <a:cubicBezTo>
                    <a:pt x="1056" y="978"/>
                    <a:pt x="1082" y="1486"/>
                    <a:pt x="1102" y="1994"/>
                  </a:cubicBezTo>
                  <a:cubicBezTo>
                    <a:pt x="934" y="1549"/>
                    <a:pt x="759" y="1104"/>
                    <a:pt x="588" y="658"/>
                  </a:cubicBezTo>
                  <a:cubicBezTo>
                    <a:pt x="528" y="501"/>
                    <a:pt x="423" y="317"/>
                    <a:pt x="265" y="317"/>
                  </a:cubicBezTo>
                  <a:cubicBezTo>
                    <a:pt x="258" y="317"/>
                    <a:pt x="250" y="318"/>
                    <a:pt x="241" y="319"/>
                  </a:cubicBezTo>
                  <a:cubicBezTo>
                    <a:pt x="47" y="342"/>
                    <a:pt x="1" y="606"/>
                    <a:pt x="27" y="797"/>
                  </a:cubicBezTo>
                  <a:cubicBezTo>
                    <a:pt x="116" y="1456"/>
                    <a:pt x="482" y="2073"/>
                    <a:pt x="1023" y="2459"/>
                  </a:cubicBezTo>
                  <a:lnTo>
                    <a:pt x="1567" y="2175"/>
                  </a:lnTo>
                  <a:cubicBezTo>
                    <a:pt x="1824" y="1628"/>
                    <a:pt x="1867" y="988"/>
                    <a:pt x="1693" y="411"/>
                  </a:cubicBezTo>
                  <a:cubicBezTo>
                    <a:pt x="1660" y="296"/>
                    <a:pt x="1610" y="177"/>
                    <a:pt x="1521" y="94"/>
                  </a:cubicBezTo>
                  <a:cubicBezTo>
                    <a:pt x="1463" y="39"/>
                    <a:pt x="1381" y="1"/>
                    <a:pt x="130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37"/>
            <p:cNvSpPr/>
            <p:nvPr/>
          </p:nvSpPr>
          <p:spPr>
            <a:xfrm>
              <a:off x="1390624" y="3218219"/>
              <a:ext cx="794384" cy="870566"/>
            </a:xfrm>
            <a:custGeom>
              <a:avLst/>
              <a:gdLst/>
              <a:ahLst/>
              <a:cxnLst/>
              <a:rect l="l" t="t" r="r" b="b"/>
              <a:pathLst>
                <a:path w="12075" h="13233" extrusionOk="0">
                  <a:moveTo>
                    <a:pt x="5694" y="1"/>
                  </a:moveTo>
                  <a:cubicBezTo>
                    <a:pt x="3300" y="1"/>
                    <a:pt x="823" y="629"/>
                    <a:pt x="317" y="1832"/>
                  </a:cubicBezTo>
                  <a:cubicBezTo>
                    <a:pt x="1" y="2594"/>
                    <a:pt x="77" y="12504"/>
                    <a:pt x="77" y="12504"/>
                  </a:cubicBezTo>
                  <a:cubicBezTo>
                    <a:pt x="926" y="13078"/>
                    <a:pt x="1649" y="13224"/>
                    <a:pt x="2165" y="13224"/>
                  </a:cubicBezTo>
                  <a:cubicBezTo>
                    <a:pt x="2697" y="13224"/>
                    <a:pt x="3008" y="13067"/>
                    <a:pt x="3008" y="13064"/>
                  </a:cubicBezTo>
                  <a:lnTo>
                    <a:pt x="5162" y="5990"/>
                  </a:lnTo>
                  <a:lnTo>
                    <a:pt x="6619" y="5723"/>
                  </a:lnTo>
                  <a:lnTo>
                    <a:pt x="9106" y="13186"/>
                  </a:lnTo>
                  <a:cubicBezTo>
                    <a:pt x="9306" y="13218"/>
                    <a:pt x="9506" y="13232"/>
                    <a:pt x="9703" y="13232"/>
                  </a:cubicBezTo>
                  <a:cubicBezTo>
                    <a:pt x="10963" y="13232"/>
                    <a:pt x="12074" y="12662"/>
                    <a:pt x="12074" y="12662"/>
                  </a:cubicBezTo>
                  <a:cubicBezTo>
                    <a:pt x="12074" y="12662"/>
                    <a:pt x="11230" y="4318"/>
                    <a:pt x="10547" y="1792"/>
                  </a:cubicBezTo>
                  <a:cubicBezTo>
                    <a:pt x="10221" y="582"/>
                    <a:pt x="7995" y="1"/>
                    <a:pt x="56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37"/>
            <p:cNvSpPr/>
            <p:nvPr/>
          </p:nvSpPr>
          <p:spPr>
            <a:xfrm>
              <a:off x="1281745" y="2544354"/>
              <a:ext cx="927538" cy="888592"/>
            </a:xfrm>
            <a:custGeom>
              <a:avLst/>
              <a:gdLst/>
              <a:ahLst/>
              <a:cxnLst/>
              <a:rect l="l" t="t" r="r" b="b"/>
              <a:pathLst>
                <a:path w="14099" h="13507" extrusionOk="0">
                  <a:moveTo>
                    <a:pt x="3683" y="1"/>
                  </a:moveTo>
                  <a:cubicBezTo>
                    <a:pt x="3269" y="1"/>
                    <a:pt x="2898" y="95"/>
                    <a:pt x="2615" y="348"/>
                  </a:cubicBezTo>
                  <a:cubicBezTo>
                    <a:pt x="2055" y="846"/>
                    <a:pt x="0" y="11903"/>
                    <a:pt x="1204" y="12678"/>
                  </a:cubicBezTo>
                  <a:cubicBezTo>
                    <a:pt x="2160" y="13292"/>
                    <a:pt x="4512" y="13506"/>
                    <a:pt x="6922" y="13506"/>
                  </a:cubicBezTo>
                  <a:cubicBezTo>
                    <a:pt x="9983" y="13506"/>
                    <a:pt x="11932" y="13292"/>
                    <a:pt x="12888" y="12678"/>
                  </a:cubicBezTo>
                  <a:cubicBezTo>
                    <a:pt x="14098" y="11897"/>
                    <a:pt x="11955" y="681"/>
                    <a:pt x="11322" y="265"/>
                  </a:cubicBezTo>
                  <a:cubicBezTo>
                    <a:pt x="11044" y="81"/>
                    <a:pt x="10719" y="11"/>
                    <a:pt x="10370" y="11"/>
                  </a:cubicBezTo>
                  <a:cubicBezTo>
                    <a:pt x="9274" y="11"/>
                    <a:pt x="7943" y="710"/>
                    <a:pt x="7097" y="790"/>
                  </a:cubicBezTo>
                  <a:cubicBezTo>
                    <a:pt x="6279" y="715"/>
                    <a:pt x="4821" y="1"/>
                    <a:pt x="36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37"/>
            <p:cNvSpPr/>
            <p:nvPr/>
          </p:nvSpPr>
          <p:spPr>
            <a:xfrm>
              <a:off x="1871204" y="2550933"/>
              <a:ext cx="380186" cy="525313"/>
            </a:xfrm>
            <a:custGeom>
              <a:avLst/>
              <a:gdLst/>
              <a:ahLst/>
              <a:cxnLst/>
              <a:rect l="l" t="t" r="r" b="b"/>
              <a:pathLst>
                <a:path w="5779" h="7985" extrusionOk="0">
                  <a:moveTo>
                    <a:pt x="1298" y="1"/>
                  </a:moveTo>
                  <a:cubicBezTo>
                    <a:pt x="514" y="1"/>
                    <a:pt x="84" y="638"/>
                    <a:pt x="27" y="1422"/>
                  </a:cubicBezTo>
                  <a:lnTo>
                    <a:pt x="17" y="1580"/>
                  </a:lnTo>
                  <a:cubicBezTo>
                    <a:pt x="0" y="1837"/>
                    <a:pt x="76" y="2048"/>
                    <a:pt x="182" y="2240"/>
                  </a:cubicBezTo>
                  <a:cubicBezTo>
                    <a:pt x="297" y="2421"/>
                    <a:pt x="416" y="2596"/>
                    <a:pt x="531" y="2777"/>
                  </a:cubicBezTo>
                  <a:cubicBezTo>
                    <a:pt x="762" y="3137"/>
                    <a:pt x="990" y="3499"/>
                    <a:pt x="1198" y="3859"/>
                  </a:cubicBezTo>
                  <a:cubicBezTo>
                    <a:pt x="1409" y="4218"/>
                    <a:pt x="1610" y="4574"/>
                    <a:pt x="1781" y="4921"/>
                  </a:cubicBezTo>
                  <a:cubicBezTo>
                    <a:pt x="1864" y="5092"/>
                    <a:pt x="1940" y="5260"/>
                    <a:pt x="1996" y="5409"/>
                  </a:cubicBezTo>
                  <a:cubicBezTo>
                    <a:pt x="2005" y="5445"/>
                    <a:pt x="2019" y="5478"/>
                    <a:pt x="2032" y="5511"/>
                  </a:cubicBezTo>
                  <a:cubicBezTo>
                    <a:pt x="2052" y="5532"/>
                    <a:pt x="2064" y="5532"/>
                    <a:pt x="2071" y="5532"/>
                  </a:cubicBezTo>
                  <a:cubicBezTo>
                    <a:pt x="2078" y="5532"/>
                    <a:pt x="2080" y="5532"/>
                    <a:pt x="2078" y="5554"/>
                  </a:cubicBezTo>
                  <a:cubicBezTo>
                    <a:pt x="3196" y="5709"/>
                    <a:pt x="3915" y="7902"/>
                    <a:pt x="5036" y="7984"/>
                  </a:cubicBezTo>
                  <a:cubicBezTo>
                    <a:pt x="5053" y="7856"/>
                    <a:pt x="5778" y="6791"/>
                    <a:pt x="5462" y="5528"/>
                  </a:cubicBezTo>
                  <a:cubicBezTo>
                    <a:pt x="5425" y="5389"/>
                    <a:pt x="5435" y="5247"/>
                    <a:pt x="5415" y="5145"/>
                  </a:cubicBezTo>
                  <a:cubicBezTo>
                    <a:pt x="5376" y="4921"/>
                    <a:pt x="4848" y="3074"/>
                    <a:pt x="3519" y="1046"/>
                  </a:cubicBezTo>
                  <a:cubicBezTo>
                    <a:pt x="2840" y="205"/>
                    <a:pt x="1527" y="14"/>
                    <a:pt x="1392" y="4"/>
                  </a:cubicBezTo>
                  <a:cubicBezTo>
                    <a:pt x="1360" y="2"/>
                    <a:pt x="1329" y="1"/>
                    <a:pt x="129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37"/>
            <p:cNvSpPr/>
            <p:nvPr/>
          </p:nvSpPr>
          <p:spPr>
            <a:xfrm>
              <a:off x="1238983" y="4111092"/>
              <a:ext cx="106839" cy="88747"/>
            </a:xfrm>
            <a:custGeom>
              <a:avLst/>
              <a:gdLst/>
              <a:ahLst/>
              <a:cxnLst/>
              <a:rect l="l" t="t" r="r" b="b"/>
              <a:pathLst>
                <a:path w="1624" h="1349" extrusionOk="0">
                  <a:moveTo>
                    <a:pt x="1415" y="0"/>
                  </a:moveTo>
                  <a:lnTo>
                    <a:pt x="1415" y="0"/>
                  </a:lnTo>
                  <a:cubicBezTo>
                    <a:pt x="1" y="277"/>
                    <a:pt x="251" y="1164"/>
                    <a:pt x="251" y="1164"/>
                  </a:cubicBezTo>
                  <a:cubicBezTo>
                    <a:pt x="663" y="1250"/>
                    <a:pt x="874" y="1306"/>
                    <a:pt x="1359" y="1349"/>
                  </a:cubicBezTo>
                  <a:cubicBezTo>
                    <a:pt x="1567" y="920"/>
                    <a:pt x="1623" y="458"/>
                    <a:pt x="14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37"/>
            <p:cNvSpPr/>
            <p:nvPr/>
          </p:nvSpPr>
          <p:spPr>
            <a:xfrm>
              <a:off x="1327073" y="4024581"/>
              <a:ext cx="271637" cy="177626"/>
            </a:xfrm>
            <a:custGeom>
              <a:avLst/>
              <a:gdLst/>
              <a:ahLst/>
              <a:cxnLst/>
              <a:rect l="l" t="t" r="r" b="b"/>
              <a:pathLst>
                <a:path w="4129" h="2700" extrusionOk="0">
                  <a:moveTo>
                    <a:pt x="1486" y="1"/>
                  </a:moveTo>
                  <a:cubicBezTo>
                    <a:pt x="409" y="1"/>
                    <a:pt x="531" y="1209"/>
                    <a:pt x="531" y="1209"/>
                  </a:cubicBezTo>
                  <a:cubicBezTo>
                    <a:pt x="396" y="1216"/>
                    <a:pt x="383" y="1219"/>
                    <a:pt x="53" y="1285"/>
                  </a:cubicBezTo>
                  <a:cubicBezTo>
                    <a:pt x="264" y="1744"/>
                    <a:pt x="208" y="2202"/>
                    <a:pt x="0" y="2631"/>
                  </a:cubicBezTo>
                  <a:cubicBezTo>
                    <a:pt x="618" y="2681"/>
                    <a:pt x="1211" y="2700"/>
                    <a:pt x="1745" y="2700"/>
                  </a:cubicBezTo>
                  <a:cubicBezTo>
                    <a:pt x="3124" y="2700"/>
                    <a:pt x="4110" y="2578"/>
                    <a:pt x="4110" y="2578"/>
                  </a:cubicBezTo>
                  <a:lnTo>
                    <a:pt x="4126" y="1127"/>
                  </a:lnTo>
                  <a:cubicBezTo>
                    <a:pt x="4129" y="667"/>
                    <a:pt x="3754" y="326"/>
                    <a:pt x="3333" y="326"/>
                  </a:cubicBezTo>
                  <a:cubicBezTo>
                    <a:pt x="3229" y="326"/>
                    <a:pt x="3123" y="346"/>
                    <a:pt x="3018" y="392"/>
                  </a:cubicBezTo>
                  <a:cubicBezTo>
                    <a:pt x="2682" y="537"/>
                    <a:pt x="2580" y="723"/>
                    <a:pt x="2527" y="858"/>
                  </a:cubicBezTo>
                  <a:lnTo>
                    <a:pt x="2527" y="858"/>
                  </a:lnTo>
                  <a:cubicBezTo>
                    <a:pt x="2526" y="858"/>
                    <a:pt x="2525" y="861"/>
                    <a:pt x="2523" y="866"/>
                  </a:cubicBezTo>
                  <a:cubicBezTo>
                    <a:pt x="2553" y="589"/>
                    <a:pt x="2243" y="55"/>
                    <a:pt x="1610" y="6"/>
                  </a:cubicBezTo>
                  <a:cubicBezTo>
                    <a:pt x="1567" y="2"/>
                    <a:pt x="1526" y="1"/>
                    <a:pt x="14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37"/>
            <p:cNvSpPr/>
            <p:nvPr/>
          </p:nvSpPr>
          <p:spPr>
            <a:xfrm>
              <a:off x="1253193" y="4185630"/>
              <a:ext cx="345779" cy="42828"/>
            </a:xfrm>
            <a:custGeom>
              <a:avLst/>
              <a:gdLst/>
              <a:ahLst/>
              <a:cxnLst/>
              <a:rect l="l" t="t" r="r" b="b"/>
              <a:pathLst>
                <a:path w="5256" h="651" extrusionOk="0">
                  <a:moveTo>
                    <a:pt x="82" y="1"/>
                  </a:moveTo>
                  <a:cubicBezTo>
                    <a:pt x="0" y="1"/>
                    <a:pt x="111" y="371"/>
                    <a:pt x="111" y="371"/>
                  </a:cubicBezTo>
                  <a:cubicBezTo>
                    <a:pt x="938" y="585"/>
                    <a:pt x="1896" y="651"/>
                    <a:pt x="2759" y="651"/>
                  </a:cubicBezTo>
                  <a:cubicBezTo>
                    <a:pt x="4126" y="651"/>
                    <a:pt x="5256" y="486"/>
                    <a:pt x="5256" y="486"/>
                  </a:cubicBezTo>
                  <a:lnTo>
                    <a:pt x="5256" y="163"/>
                  </a:lnTo>
                  <a:cubicBezTo>
                    <a:pt x="5256" y="163"/>
                    <a:pt x="4470" y="240"/>
                    <a:pt x="3335" y="240"/>
                  </a:cubicBezTo>
                  <a:cubicBezTo>
                    <a:pt x="2406" y="240"/>
                    <a:pt x="1244" y="188"/>
                    <a:pt x="88" y="1"/>
                  </a:cubicBezTo>
                  <a:cubicBezTo>
                    <a:pt x="86" y="1"/>
                    <a:pt x="84" y="1"/>
                    <a:pt x="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37"/>
            <p:cNvSpPr/>
            <p:nvPr/>
          </p:nvSpPr>
          <p:spPr>
            <a:xfrm>
              <a:off x="1510160" y="4106947"/>
              <a:ext cx="49143" cy="49077"/>
            </a:xfrm>
            <a:custGeom>
              <a:avLst/>
              <a:gdLst/>
              <a:ahLst/>
              <a:cxnLst/>
              <a:rect l="l" t="t" r="r" b="b"/>
              <a:pathLst>
                <a:path w="747" h="746" extrusionOk="0">
                  <a:moveTo>
                    <a:pt x="377" y="0"/>
                  </a:moveTo>
                  <a:cubicBezTo>
                    <a:pt x="169" y="0"/>
                    <a:pt x="4" y="165"/>
                    <a:pt x="1" y="373"/>
                  </a:cubicBezTo>
                  <a:cubicBezTo>
                    <a:pt x="1" y="577"/>
                    <a:pt x="166" y="746"/>
                    <a:pt x="370" y="746"/>
                  </a:cubicBezTo>
                  <a:cubicBezTo>
                    <a:pt x="578" y="746"/>
                    <a:pt x="746" y="581"/>
                    <a:pt x="746" y="376"/>
                  </a:cubicBezTo>
                  <a:cubicBezTo>
                    <a:pt x="746" y="169"/>
                    <a:pt x="581" y="0"/>
                    <a:pt x="3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37"/>
            <p:cNvSpPr/>
            <p:nvPr/>
          </p:nvSpPr>
          <p:spPr>
            <a:xfrm>
              <a:off x="1358717" y="4101290"/>
              <a:ext cx="94471" cy="15460"/>
            </a:xfrm>
            <a:custGeom>
              <a:avLst/>
              <a:gdLst/>
              <a:ahLst/>
              <a:cxnLst/>
              <a:rect l="l" t="t" r="r" b="b"/>
              <a:pathLst>
                <a:path w="1436" h="235" extrusionOk="0">
                  <a:moveTo>
                    <a:pt x="74" y="0"/>
                  </a:moveTo>
                  <a:cubicBezTo>
                    <a:pt x="37" y="0"/>
                    <a:pt x="1" y="29"/>
                    <a:pt x="1" y="70"/>
                  </a:cubicBezTo>
                  <a:cubicBezTo>
                    <a:pt x="1" y="113"/>
                    <a:pt x="31" y="146"/>
                    <a:pt x="74" y="149"/>
                  </a:cubicBezTo>
                  <a:lnTo>
                    <a:pt x="1360" y="235"/>
                  </a:lnTo>
                  <a:lnTo>
                    <a:pt x="1363" y="235"/>
                  </a:lnTo>
                  <a:cubicBezTo>
                    <a:pt x="1399" y="235"/>
                    <a:pt x="1432" y="202"/>
                    <a:pt x="1436" y="165"/>
                  </a:cubicBezTo>
                  <a:cubicBezTo>
                    <a:pt x="1436" y="126"/>
                    <a:pt x="1409" y="90"/>
                    <a:pt x="1366" y="86"/>
                  </a:cubicBezTo>
                  <a:lnTo>
                    <a:pt x="80" y="1"/>
                  </a:lnTo>
                  <a:cubicBezTo>
                    <a:pt x="78" y="0"/>
                    <a:pt x="76" y="0"/>
                    <a:pt x="7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37"/>
            <p:cNvSpPr/>
            <p:nvPr/>
          </p:nvSpPr>
          <p:spPr>
            <a:xfrm>
              <a:off x="1320757" y="4016621"/>
              <a:ext cx="138943" cy="81708"/>
            </a:xfrm>
            <a:custGeom>
              <a:avLst/>
              <a:gdLst/>
              <a:ahLst/>
              <a:cxnLst/>
              <a:rect l="l" t="t" r="r" b="b"/>
              <a:pathLst>
                <a:path w="2112" h="1242" extrusionOk="0">
                  <a:moveTo>
                    <a:pt x="687" y="150"/>
                  </a:moveTo>
                  <a:cubicBezTo>
                    <a:pt x="700" y="150"/>
                    <a:pt x="710" y="153"/>
                    <a:pt x="723" y="163"/>
                  </a:cubicBezTo>
                  <a:cubicBezTo>
                    <a:pt x="753" y="183"/>
                    <a:pt x="776" y="219"/>
                    <a:pt x="799" y="252"/>
                  </a:cubicBezTo>
                  <a:cubicBezTo>
                    <a:pt x="881" y="391"/>
                    <a:pt x="914" y="539"/>
                    <a:pt x="951" y="691"/>
                  </a:cubicBezTo>
                  <a:cubicBezTo>
                    <a:pt x="954" y="737"/>
                    <a:pt x="967" y="790"/>
                    <a:pt x="984" y="842"/>
                  </a:cubicBezTo>
                  <a:lnTo>
                    <a:pt x="957" y="819"/>
                  </a:lnTo>
                  <a:cubicBezTo>
                    <a:pt x="832" y="654"/>
                    <a:pt x="733" y="473"/>
                    <a:pt x="670" y="275"/>
                  </a:cubicBezTo>
                  <a:cubicBezTo>
                    <a:pt x="651" y="216"/>
                    <a:pt x="651" y="166"/>
                    <a:pt x="667" y="153"/>
                  </a:cubicBezTo>
                  <a:cubicBezTo>
                    <a:pt x="670" y="150"/>
                    <a:pt x="677" y="150"/>
                    <a:pt x="687" y="150"/>
                  </a:cubicBezTo>
                  <a:close/>
                  <a:moveTo>
                    <a:pt x="238" y="499"/>
                  </a:moveTo>
                  <a:cubicBezTo>
                    <a:pt x="288" y="499"/>
                    <a:pt x="341" y="529"/>
                    <a:pt x="390" y="559"/>
                  </a:cubicBezTo>
                  <a:cubicBezTo>
                    <a:pt x="555" y="661"/>
                    <a:pt x="710" y="780"/>
                    <a:pt x="848" y="918"/>
                  </a:cubicBezTo>
                  <a:cubicBezTo>
                    <a:pt x="855" y="928"/>
                    <a:pt x="868" y="941"/>
                    <a:pt x="875" y="955"/>
                  </a:cubicBezTo>
                  <a:cubicBezTo>
                    <a:pt x="657" y="912"/>
                    <a:pt x="423" y="803"/>
                    <a:pt x="232" y="645"/>
                  </a:cubicBezTo>
                  <a:cubicBezTo>
                    <a:pt x="172" y="592"/>
                    <a:pt x="162" y="562"/>
                    <a:pt x="162" y="546"/>
                  </a:cubicBezTo>
                  <a:cubicBezTo>
                    <a:pt x="166" y="523"/>
                    <a:pt x="205" y="499"/>
                    <a:pt x="238" y="499"/>
                  </a:cubicBezTo>
                  <a:close/>
                  <a:moveTo>
                    <a:pt x="686" y="0"/>
                  </a:moveTo>
                  <a:cubicBezTo>
                    <a:pt x="645" y="0"/>
                    <a:pt x="607" y="13"/>
                    <a:pt x="575" y="38"/>
                  </a:cubicBezTo>
                  <a:cubicBezTo>
                    <a:pt x="525" y="81"/>
                    <a:pt x="476" y="160"/>
                    <a:pt x="529" y="325"/>
                  </a:cubicBezTo>
                  <a:cubicBezTo>
                    <a:pt x="555" y="394"/>
                    <a:pt x="578" y="463"/>
                    <a:pt x="611" y="532"/>
                  </a:cubicBezTo>
                  <a:cubicBezTo>
                    <a:pt x="568" y="499"/>
                    <a:pt x="519" y="466"/>
                    <a:pt x="469" y="440"/>
                  </a:cubicBezTo>
                  <a:cubicBezTo>
                    <a:pt x="406" y="400"/>
                    <a:pt x="327" y="358"/>
                    <a:pt x="242" y="358"/>
                  </a:cubicBezTo>
                  <a:cubicBezTo>
                    <a:pt x="237" y="357"/>
                    <a:pt x="232" y="357"/>
                    <a:pt x="227" y="357"/>
                  </a:cubicBezTo>
                  <a:cubicBezTo>
                    <a:pt x="129" y="357"/>
                    <a:pt x="27" y="422"/>
                    <a:pt x="14" y="529"/>
                  </a:cubicBezTo>
                  <a:cubicBezTo>
                    <a:pt x="1" y="645"/>
                    <a:pt x="103" y="727"/>
                    <a:pt x="139" y="757"/>
                  </a:cubicBezTo>
                  <a:cubicBezTo>
                    <a:pt x="261" y="856"/>
                    <a:pt x="426" y="958"/>
                    <a:pt x="608" y="1027"/>
                  </a:cubicBezTo>
                  <a:cubicBezTo>
                    <a:pt x="604" y="1070"/>
                    <a:pt x="634" y="1106"/>
                    <a:pt x="674" y="1110"/>
                  </a:cubicBezTo>
                  <a:lnTo>
                    <a:pt x="1063" y="1149"/>
                  </a:lnTo>
                  <a:cubicBezTo>
                    <a:pt x="1073" y="1156"/>
                    <a:pt x="1086" y="1159"/>
                    <a:pt x="1099" y="1159"/>
                  </a:cubicBezTo>
                  <a:cubicBezTo>
                    <a:pt x="1106" y="1159"/>
                    <a:pt x="1116" y="1159"/>
                    <a:pt x="1129" y="1156"/>
                  </a:cubicBezTo>
                  <a:lnTo>
                    <a:pt x="2026" y="1241"/>
                  </a:lnTo>
                  <a:lnTo>
                    <a:pt x="2036" y="1241"/>
                  </a:lnTo>
                  <a:cubicBezTo>
                    <a:pt x="2072" y="1241"/>
                    <a:pt x="2105" y="1212"/>
                    <a:pt x="2108" y="1175"/>
                  </a:cubicBezTo>
                  <a:cubicBezTo>
                    <a:pt x="2111" y="1136"/>
                    <a:pt x="2085" y="1100"/>
                    <a:pt x="2042" y="1093"/>
                  </a:cubicBezTo>
                  <a:lnTo>
                    <a:pt x="1201" y="1011"/>
                  </a:lnTo>
                  <a:cubicBezTo>
                    <a:pt x="1148" y="902"/>
                    <a:pt x="1119" y="780"/>
                    <a:pt x="1089" y="654"/>
                  </a:cubicBezTo>
                  <a:cubicBezTo>
                    <a:pt x="1053" y="493"/>
                    <a:pt x="1017" y="328"/>
                    <a:pt x="921" y="170"/>
                  </a:cubicBezTo>
                  <a:cubicBezTo>
                    <a:pt x="891" y="120"/>
                    <a:pt x="855" y="67"/>
                    <a:pt x="802" y="34"/>
                  </a:cubicBezTo>
                  <a:cubicBezTo>
                    <a:pt x="765" y="12"/>
                    <a:pt x="724" y="0"/>
                    <a:pt x="6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37"/>
            <p:cNvSpPr/>
            <p:nvPr/>
          </p:nvSpPr>
          <p:spPr>
            <a:xfrm>
              <a:off x="2233958" y="4105829"/>
              <a:ext cx="106576" cy="88813"/>
            </a:xfrm>
            <a:custGeom>
              <a:avLst/>
              <a:gdLst/>
              <a:ahLst/>
              <a:cxnLst/>
              <a:rect l="l" t="t" r="r" b="b"/>
              <a:pathLst>
                <a:path w="1620" h="1350" extrusionOk="0">
                  <a:moveTo>
                    <a:pt x="211" y="1"/>
                  </a:moveTo>
                  <a:cubicBezTo>
                    <a:pt x="0" y="459"/>
                    <a:pt x="60" y="921"/>
                    <a:pt x="264" y="1350"/>
                  </a:cubicBezTo>
                  <a:cubicBezTo>
                    <a:pt x="752" y="1310"/>
                    <a:pt x="960" y="1251"/>
                    <a:pt x="1372" y="1165"/>
                  </a:cubicBezTo>
                  <a:cubicBezTo>
                    <a:pt x="1372" y="1165"/>
                    <a:pt x="1620" y="278"/>
                    <a:pt x="2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37"/>
            <p:cNvSpPr/>
            <p:nvPr/>
          </p:nvSpPr>
          <p:spPr>
            <a:xfrm>
              <a:off x="1981004" y="4019186"/>
              <a:ext cx="271637" cy="177626"/>
            </a:xfrm>
            <a:custGeom>
              <a:avLst/>
              <a:gdLst/>
              <a:ahLst/>
              <a:cxnLst/>
              <a:rect l="l" t="t" r="r" b="b"/>
              <a:pathLst>
                <a:path w="4129" h="2700" extrusionOk="0">
                  <a:moveTo>
                    <a:pt x="2646" y="0"/>
                  </a:moveTo>
                  <a:cubicBezTo>
                    <a:pt x="2607" y="0"/>
                    <a:pt x="2566" y="2"/>
                    <a:pt x="2523" y="5"/>
                  </a:cubicBezTo>
                  <a:cubicBezTo>
                    <a:pt x="1886" y="55"/>
                    <a:pt x="1580" y="589"/>
                    <a:pt x="1606" y="866"/>
                  </a:cubicBezTo>
                  <a:cubicBezTo>
                    <a:pt x="1605" y="861"/>
                    <a:pt x="1603" y="858"/>
                    <a:pt x="1603" y="857"/>
                  </a:cubicBezTo>
                  <a:lnTo>
                    <a:pt x="1603" y="857"/>
                  </a:lnTo>
                  <a:cubicBezTo>
                    <a:pt x="1549" y="723"/>
                    <a:pt x="1447" y="536"/>
                    <a:pt x="1111" y="391"/>
                  </a:cubicBezTo>
                  <a:cubicBezTo>
                    <a:pt x="1007" y="346"/>
                    <a:pt x="900" y="325"/>
                    <a:pt x="796" y="325"/>
                  </a:cubicBezTo>
                  <a:cubicBezTo>
                    <a:pt x="375" y="325"/>
                    <a:pt x="1" y="667"/>
                    <a:pt x="3" y="1127"/>
                  </a:cubicBezTo>
                  <a:lnTo>
                    <a:pt x="20" y="2578"/>
                  </a:lnTo>
                  <a:cubicBezTo>
                    <a:pt x="20" y="2578"/>
                    <a:pt x="1005" y="2699"/>
                    <a:pt x="2384" y="2699"/>
                  </a:cubicBezTo>
                  <a:cubicBezTo>
                    <a:pt x="2918" y="2699"/>
                    <a:pt x="3511" y="2681"/>
                    <a:pt x="4129" y="2630"/>
                  </a:cubicBezTo>
                  <a:cubicBezTo>
                    <a:pt x="3921" y="2205"/>
                    <a:pt x="3865" y="1743"/>
                    <a:pt x="4076" y="1285"/>
                  </a:cubicBezTo>
                  <a:cubicBezTo>
                    <a:pt x="3746" y="1219"/>
                    <a:pt x="3733" y="1216"/>
                    <a:pt x="3598" y="1209"/>
                  </a:cubicBezTo>
                  <a:cubicBezTo>
                    <a:pt x="3598" y="1209"/>
                    <a:pt x="3721" y="0"/>
                    <a:pt x="26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37"/>
            <p:cNvSpPr/>
            <p:nvPr/>
          </p:nvSpPr>
          <p:spPr>
            <a:xfrm>
              <a:off x="2013503" y="4101947"/>
              <a:ext cx="49143" cy="49077"/>
            </a:xfrm>
            <a:custGeom>
              <a:avLst/>
              <a:gdLst/>
              <a:ahLst/>
              <a:cxnLst/>
              <a:rect l="l" t="t" r="r" b="b"/>
              <a:pathLst>
                <a:path w="747" h="746" extrusionOk="0">
                  <a:moveTo>
                    <a:pt x="377" y="0"/>
                  </a:moveTo>
                  <a:cubicBezTo>
                    <a:pt x="169" y="0"/>
                    <a:pt x="1" y="165"/>
                    <a:pt x="1" y="370"/>
                  </a:cubicBezTo>
                  <a:cubicBezTo>
                    <a:pt x="1" y="578"/>
                    <a:pt x="166" y="746"/>
                    <a:pt x="370" y="746"/>
                  </a:cubicBezTo>
                  <a:cubicBezTo>
                    <a:pt x="578" y="746"/>
                    <a:pt x="746" y="581"/>
                    <a:pt x="746" y="373"/>
                  </a:cubicBezTo>
                  <a:cubicBezTo>
                    <a:pt x="746" y="169"/>
                    <a:pt x="581" y="0"/>
                    <a:pt x="3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37"/>
            <p:cNvSpPr/>
            <p:nvPr/>
          </p:nvSpPr>
          <p:spPr>
            <a:xfrm>
              <a:off x="1981004" y="4180432"/>
              <a:ext cx="345779" cy="42959"/>
            </a:xfrm>
            <a:custGeom>
              <a:avLst/>
              <a:gdLst/>
              <a:ahLst/>
              <a:cxnLst/>
              <a:rect l="l" t="t" r="r" b="b"/>
              <a:pathLst>
                <a:path w="5256" h="653" extrusionOk="0">
                  <a:moveTo>
                    <a:pt x="5170" y="1"/>
                  </a:moveTo>
                  <a:cubicBezTo>
                    <a:pt x="5168" y="1"/>
                    <a:pt x="5166" y="1"/>
                    <a:pt x="5165" y="1"/>
                  </a:cubicBezTo>
                  <a:cubicBezTo>
                    <a:pt x="4007" y="188"/>
                    <a:pt x="2845" y="240"/>
                    <a:pt x="1918" y="240"/>
                  </a:cubicBezTo>
                  <a:cubicBezTo>
                    <a:pt x="784" y="240"/>
                    <a:pt x="0" y="163"/>
                    <a:pt x="0" y="163"/>
                  </a:cubicBezTo>
                  <a:lnTo>
                    <a:pt x="0" y="489"/>
                  </a:lnTo>
                  <a:cubicBezTo>
                    <a:pt x="0" y="489"/>
                    <a:pt x="1127" y="653"/>
                    <a:pt x="2493" y="653"/>
                  </a:cubicBezTo>
                  <a:cubicBezTo>
                    <a:pt x="3356" y="653"/>
                    <a:pt x="4315" y="587"/>
                    <a:pt x="5145" y="374"/>
                  </a:cubicBezTo>
                  <a:cubicBezTo>
                    <a:pt x="5145" y="374"/>
                    <a:pt x="5255" y="1"/>
                    <a:pt x="51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37"/>
            <p:cNvSpPr/>
            <p:nvPr/>
          </p:nvSpPr>
          <p:spPr>
            <a:xfrm>
              <a:off x="2126527" y="4095829"/>
              <a:ext cx="94471" cy="15526"/>
            </a:xfrm>
            <a:custGeom>
              <a:avLst/>
              <a:gdLst/>
              <a:ahLst/>
              <a:cxnLst/>
              <a:rect l="l" t="t" r="r" b="b"/>
              <a:pathLst>
                <a:path w="1436" h="236" extrusionOk="0">
                  <a:moveTo>
                    <a:pt x="1362" y="1"/>
                  </a:moveTo>
                  <a:cubicBezTo>
                    <a:pt x="1360" y="1"/>
                    <a:pt x="1358" y="1"/>
                    <a:pt x="1356" y="1"/>
                  </a:cubicBezTo>
                  <a:lnTo>
                    <a:pt x="70" y="87"/>
                  </a:lnTo>
                  <a:cubicBezTo>
                    <a:pt x="31" y="90"/>
                    <a:pt x="1" y="126"/>
                    <a:pt x="1" y="166"/>
                  </a:cubicBezTo>
                  <a:cubicBezTo>
                    <a:pt x="4" y="202"/>
                    <a:pt x="37" y="235"/>
                    <a:pt x="77" y="235"/>
                  </a:cubicBezTo>
                  <a:lnTo>
                    <a:pt x="80" y="235"/>
                  </a:lnTo>
                  <a:lnTo>
                    <a:pt x="1366" y="150"/>
                  </a:lnTo>
                  <a:cubicBezTo>
                    <a:pt x="1406" y="146"/>
                    <a:pt x="1436" y="113"/>
                    <a:pt x="1436" y="70"/>
                  </a:cubicBezTo>
                  <a:cubicBezTo>
                    <a:pt x="1436" y="33"/>
                    <a:pt x="1403" y="1"/>
                    <a:pt x="13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37"/>
            <p:cNvSpPr/>
            <p:nvPr/>
          </p:nvSpPr>
          <p:spPr>
            <a:xfrm>
              <a:off x="2120080" y="4010963"/>
              <a:ext cx="138877" cy="81708"/>
            </a:xfrm>
            <a:custGeom>
              <a:avLst/>
              <a:gdLst/>
              <a:ahLst/>
              <a:cxnLst/>
              <a:rect l="l" t="t" r="r" b="b"/>
              <a:pathLst>
                <a:path w="2111" h="1242" extrusionOk="0">
                  <a:moveTo>
                    <a:pt x="1431" y="150"/>
                  </a:moveTo>
                  <a:cubicBezTo>
                    <a:pt x="1438" y="150"/>
                    <a:pt x="1448" y="150"/>
                    <a:pt x="1451" y="153"/>
                  </a:cubicBezTo>
                  <a:cubicBezTo>
                    <a:pt x="1468" y="167"/>
                    <a:pt x="1468" y="216"/>
                    <a:pt x="1448" y="272"/>
                  </a:cubicBezTo>
                  <a:cubicBezTo>
                    <a:pt x="1382" y="470"/>
                    <a:pt x="1283" y="651"/>
                    <a:pt x="1158" y="816"/>
                  </a:cubicBezTo>
                  <a:lnTo>
                    <a:pt x="1134" y="843"/>
                  </a:lnTo>
                  <a:cubicBezTo>
                    <a:pt x="1148" y="796"/>
                    <a:pt x="1154" y="744"/>
                    <a:pt x="1167" y="691"/>
                  </a:cubicBezTo>
                  <a:cubicBezTo>
                    <a:pt x="1204" y="533"/>
                    <a:pt x="1237" y="388"/>
                    <a:pt x="1319" y="252"/>
                  </a:cubicBezTo>
                  <a:cubicBezTo>
                    <a:pt x="1339" y="219"/>
                    <a:pt x="1365" y="183"/>
                    <a:pt x="1395" y="163"/>
                  </a:cubicBezTo>
                  <a:cubicBezTo>
                    <a:pt x="1405" y="153"/>
                    <a:pt x="1418" y="150"/>
                    <a:pt x="1431" y="150"/>
                  </a:cubicBezTo>
                  <a:close/>
                  <a:moveTo>
                    <a:pt x="1876" y="500"/>
                  </a:moveTo>
                  <a:cubicBezTo>
                    <a:pt x="1913" y="500"/>
                    <a:pt x="1946" y="526"/>
                    <a:pt x="1949" y="546"/>
                  </a:cubicBezTo>
                  <a:cubicBezTo>
                    <a:pt x="1949" y="566"/>
                    <a:pt x="1942" y="599"/>
                    <a:pt x="1880" y="648"/>
                  </a:cubicBezTo>
                  <a:cubicBezTo>
                    <a:pt x="1685" y="806"/>
                    <a:pt x="1454" y="915"/>
                    <a:pt x="1237" y="958"/>
                  </a:cubicBezTo>
                  <a:cubicBezTo>
                    <a:pt x="1247" y="945"/>
                    <a:pt x="1256" y="932"/>
                    <a:pt x="1266" y="922"/>
                  </a:cubicBezTo>
                  <a:cubicBezTo>
                    <a:pt x="1405" y="783"/>
                    <a:pt x="1557" y="665"/>
                    <a:pt x="1721" y="562"/>
                  </a:cubicBezTo>
                  <a:cubicBezTo>
                    <a:pt x="1771" y="533"/>
                    <a:pt x="1827" y="503"/>
                    <a:pt x="1876" y="500"/>
                  </a:cubicBezTo>
                  <a:close/>
                  <a:moveTo>
                    <a:pt x="1428" y="0"/>
                  </a:moveTo>
                  <a:cubicBezTo>
                    <a:pt x="1389" y="0"/>
                    <a:pt x="1348" y="12"/>
                    <a:pt x="1313" y="35"/>
                  </a:cubicBezTo>
                  <a:cubicBezTo>
                    <a:pt x="1256" y="68"/>
                    <a:pt x="1220" y="120"/>
                    <a:pt x="1191" y="170"/>
                  </a:cubicBezTo>
                  <a:cubicBezTo>
                    <a:pt x="1098" y="328"/>
                    <a:pt x="1059" y="493"/>
                    <a:pt x="1022" y="651"/>
                  </a:cubicBezTo>
                  <a:cubicBezTo>
                    <a:pt x="993" y="780"/>
                    <a:pt x="966" y="899"/>
                    <a:pt x="910" y="1011"/>
                  </a:cubicBezTo>
                  <a:lnTo>
                    <a:pt x="69" y="1093"/>
                  </a:lnTo>
                  <a:cubicBezTo>
                    <a:pt x="30" y="1097"/>
                    <a:pt x="0" y="1136"/>
                    <a:pt x="3" y="1176"/>
                  </a:cubicBezTo>
                  <a:cubicBezTo>
                    <a:pt x="10" y="1212"/>
                    <a:pt x="43" y="1242"/>
                    <a:pt x="79" y="1242"/>
                  </a:cubicBezTo>
                  <a:lnTo>
                    <a:pt x="86" y="1242"/>
                  </a:lnTo>
                  <a:lnTo>
                    <a:pt x="986" y="1156"/>
                  </a:lnTo>
                  <a:cubicBezTo>
                    <a:pt x="993" y="1159"/>
                    <a:pt x="1003" y="1159"/>
                    <a:pt x="1016" y="1159"/>
                  </a:cubicBezTo>
                  <a:cubicBezTo>
                    <a:pt x="1026" y="1159"/>
                    <a:pt x="1039" y="1156"/>
                    <a:pt x="1052" y="1146"/>
                  </a:cubicBezTo>
                  <a:lnTo>
                    <a:pt x="1438" y="1110"/>
                  </a:lnTo>
                  <a:cubicBezTo>
                    <a:pt x="1481" y="1106"/>
                    <a:pt x="1510" y="1070"/>
                    <a:pt x="1504" y="1027"/>
                  </a:cubicBezTo>
                  <a:cubicBezTo>
                    <a:pt x="1685" y="958"/>
                    <a:pt x="1850" y="859"/>
                    <a:pt x="1975" y="757"/>
                  </a:cubicBezTo>
                  <a:cubicBezTo>
                    <a:pt x="2008" y="727"/>
                    <a:pt x="2111" y="645"/>
                    <a:pt x="2097" y="529"/>
                  </a:cubicBezTo>
                  <a:cubicBezTo>
                    <a:pt x="2081" y="421"/>
                    <a:pt x="1975" y="355"/>
                    <a:pt x="1873" y="355"/>
                  </a:cubicBezTo>
                  <a:cubicBezTo>
                    <a:pt x="1784" y="355"/>
                    <a:pt x="1708" y="397"/>
                    <a:pt x="1646" y="437"/>
                  </a:cubicBezTo>
                  <a:cubicBezTo>
                    <a:pt x="1596" y="467"/>
                    <a:pt x="1550" y="500"/>
                    <a:pt x="1501" y="533"/>
                  </a:cubicBezTo>
                  <a:cubicBezTo>
                    <a:pt x="1534" y="467"/>
                    <a:pt x="1560" y="397"/>
                    <a:pt x="1583" y="322"/>
                  </a:cubicBezTo>
                  <a:cubicBezTo>
                    <a:pt x="1636" y="163"/>
                    <a:pt x="1586" y="81"/>
                    <a:pt x="1537" y="38"/>
                  </a:cubicBezTo>
                  <a:cubicBezTo>
                    <a:pt x="1507" y="13"/>
                    <a:pt x="1468" y="0"/>
                    <a:pt x="14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37"/>
            <p:cNvSpPr/>
            <p:nvPr/>
          </p:nvSpPr>
          <p:spPr>
            <a:xfrm>
              <a:off x="1214904" y="2550933"/>
              <a:ext cx="359529" cy="388409"/>
            </a:xfrm>
            <a:custGeom>
              <a:avLst/>
              <a:gdLst/>
              <a:ahLst/>
              <a:cxnLst/>
              <a:rect l="l" t="t" r="r" b="b"/>
              <a:pathLst>
                <a:path w="5465" h="5904" extrusionOk="0">
                  <a:moveTo>
                    <a:pt x="4167" y="1"/>
                  </a:moveTo>
                  <a:cubicBezTo>
                    <a:pt x="4137" y="1"/>
                    <a:pt x="4105" y="2"/>
                    <a:pt x="4073" y="4"/>
                  </a:cubicBezTo>
                  <a:cubicBezTo>
                    <a:pt x="3935" y="14"/>
                    <a:pt x="2626" y="205"/>
                    <a:pt x="1946" y="1046"/>
                  </a:cubicBezTo>
                  <a:cubicBezTo>
                    <a:pt x="617" y="3074"/>
                    <a:pt x="90" y="4921"/>
                    <a:pt x="50" y="5145"/>
                  </a:cubicBezTo>
                  <a:cubicBezTo>
                    <a:pt x="27" y="5247"/>
                    <a:pt x="10" y="5382"/>
                    <a:pt x="4" y="5528"/>
                  </a:cubicBezTo>
                  <a:cubicBezTo>
                    <a:pt x="1" y="5636"/>
                    <a:pt x="4" y="5775"/>
                    <a:pt x="20" y="5903"/>
                  </a:cubicBezTo>
                  <a:cubicBezTo>
                    <a:pt x="1142" y="5821"/>
                    <a:pt x="2266" y="5709"/>
                    <a:pt x="3387" y="5554"/>
                  </a:cubicBezTo>
                  <a:cubicBezTo>
                    <a:pt x="3387" y="5532"/>
                    <a:pt x="3388" y="5532"/>
                    <a:pt x="3394" y="5532"/>
                  </a:cubicBezTo>
                  <a:cubicBezTo>
                    <a:pt x="3401" y="5532"/>
                    <a:pt x="3412" y="5532"/>
                    <a:pt x="3434" y="5511"/>
                  </a:cubicBezTo>
                  <a:cubicBezTo>
                    <a:pt x="3447" y="5478"/>
                    <a:pt x="3457" y="5445"/>
                    <a:pt x="3470" y="5409"/>
                  </a:cubicBezTo>
                  <a:cubicBezTo>
                    <a:pt x="3523" y="5260"/>
                    <a:pt x="3602" y="5092"/>
                    <a:pt x="3684" y="4921"/>
                  </a:cubicBezTo>
                  <a:cubicBezTo>
                    <a:pt x="3852" y="4574"/>
                    <a:pt x="4057" y="4218"/>
                    <a:pt x="4265" y="3859"/>
                  </a:cubicBezTo>
                  <a:cubicBezTo>
                    <a:pt x="4476" y="3499"/>
                    <a:pt x="4703" y="3137"/>
                    <a:pt x="4934" y="2777"/>
                  </a:cubicBezTo>
                  <a:cubicBezTo>
                    <a:pt x="5049" y="2596"/>
                    <a:pt x="5168" y="2421"/>
                    <a:pt x="5284" y="2240"/>
                  </a:cubicBezTo>
                  <a:cubicBezTo>
                    <a:pt x="5386" y="2048"/>
                    <a:pt x="5465" y="1837"/>
                    <a:pt x="5449" y="1580"/>
                  </a:cubicBezTo>
                  <a:lnTo>
                    <a:pt x="5435" y="1422"/>
                  </a:lnTo>
                  <a:cubicBezTo>
                    <a:pt x="5381" y="638"/>
                    <a:pt x="4952" y="1"/>
                    <a:pt x="4167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37"/>
            <p:cNvSpPr/>
            <p:nvPr/>
          </p:nvSpPr>
          <p:spPr>
            <a:xfrm>
              <a:off x="1199050" y="1952790"/>
              <a:ext cx="357621" cy="314530"/>
            </a:xfrm>
            <a:custGeom>
              <a:avLst/>
              <a:gdLst/>
              <a:ahLst/>
              <a:cxnLst/>
              <a:rect l="l" t="t" r="r" b="b"/>
              <a:pathLst>
                <a:path w="5436" h="4781" extrusionOk="0">
                  <a:moveTo>
                    <a:pt x="2729" y="1"/>
                  </a:moveTo>
                  <a:cubicBezTo>
                    <a:pt x="1929" y="1"/>
                    <a:pt x="1147" y="405"/>
                    <a:pt x="693" y="1138"/>
                  </a:cubicBezTo>
                  <a:cubicBezTo>
                    <a:pt x="1" y="2266"/>
                    <a:pt x="340" y="3733"/>
                    <a:pt x="1455" y="4426"/>
                  </a:cubicBezTo>
                  <a:cubicBezTo>
                    <a:pt x="1843" y="4666"/>
                    <a:pt x="2273" y="4781"/>
                    <a:pt x="2698" y="4781"/>
                  </a:cubicBezTo>
                  <a:cubicBezTo>
                    <a:pt x="3499" y="4781"/>
                    <a:pt x="4282" y="4375"/>
                    <a:pt x="4736" y="3641"/>
                  </a:cubicBezTo>
                  <a:cubicBezTo>
                    <a:pt x="5436" y="2517"/>
                    <a:pt x="5093" y="1049"/>
                    <a:pt x="3975" y="356"/>
                  </a:cubicBezTo>
                  <a:cubicBezTo>
                    <a:pt x="3586" y="116"/>
                    <a:pt x="3155" y="1"/>
                    <a:pt x="2729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37"/>
            <p:cNvSpPr/>
            <p:nvPr/>
          </p:nvSpPr>
          <p:spPr>
            <a:xfrm>
              <a:off x="1330099" y="2135877"/>
              <a:ext cx="195323" cy="98747"/>
            </a:xfrm>
            <a:custGeom>
              <a:avLst/>
              <a:gdLst/>
              <a:ahLst/>
              <a:cxnLst/>
              <a:rect l="l" t="t" r="r" b="b"/>
              <a:pathLst>
                <a:path w="2969" h="1501" extrusionOk="0">
                  <a:moveTo>
                    <a:pt x="898" y="1"/>
                  </a:moveTo>
                  <a:cubicBezTo>
                    <a:pt x="607" y="1"/>
                    <a:pt x="314" y="47"/>
                    <a:pt x="40" y="162"/>
                  </a:cubicBezTo>
                  <a:cubicBezTo>
                    <a:pt x="17" y="175"/>
                    <a:pt x="1" y="199"/>
                    <a:pt x="4" y="225"/>
                  </a:cubicBezTo>
                  <a:cubicBezTo>
                    <a:pt x="13" y="255"/>
                    <a:pt x="36" y="275"/>
                    <a:pt x="66" y="275"/>
                  </a:cubicBezTo>
                  <a:cubicBezTo>
                    <a:pt x="68" y="275"/>
                    <a:pt x="71" y="275"/>
                    <a:pt x="73" y="274"/>
                  </a:cubicBezTo>
                  <a:lnTo>
                    <a:pt x="80" y="274"/>
                  </a:lnTo>
                  <a:cubicBezTo>
                    <a:pt x="300" y="240"/>
                    <a:pt x="524" y="222"/>
                    <a:pt x="743" y="222"/>
                  </a:cubicBezTo>
                  <a:cubicBezTo>
                    <a:pt x="794" y="222"/>
                    <a:pt x="844" y="223"/>
                    <a:pt x="894" y="225"/>
                  </a:cubicBezTo>
                  <a:cubicBezTo>
                    <a:pt x="1168" y="235"/>
                    <a:pt x="1435" y="281"/>
                    <a:pt x="1683" y="380"/>
                  </a:cubicBezTo>
                  <a:cubicBezTo>
                    <a:pt x="1930" y="479"/>
                    <a:pt x="2164" y="621"/>
                    <a:pt x="2355" y="812"/>
                  </a:cubicBezTo>
                  <a:cubicBezTo>
                    <a:pt x="2458" y="901"/>
                    <a:pt x="2537" y="1016"/>
                    <a:pt x="2622" y="1119"/>
                  </a:cubicBezTo>
                  <a:cubicBezTo>
                    <a:pt x="2705" y="1227"/>
                    <a:pt x="2768" y="1349"/>
                    <a:pt x="2843" y="1465"/>
                  </a:cubicBezTo>
                  <a:lnTo>
                    <a:pt x="2850" y="1475"/>
                  </a:lnTo>
                  <a:cubicBezTo>
                    <a:pt x="2861" y="1491"/>
                    <a:pt x="2881" y="1500"/>
                    <a:pt x="2900" y="1500"/>
                  </a:cubicBezTo>
                  <a:cubicBezTo>
                    <a:pt x="2909" y="1500"/>
                    <a:pt x="2918" y="1499"/>
                    <a:pt x="2926" y="1495"/>
                  </a:cubicBezTo>
                  <a:cubicBezTo>
                    <a:pt x="2956" y="1481"/>
                    <a:pt x="2969" y="1445"/>
                    <a:pt x="2952" y="1415"/>
                  </a:cubicBezTo>
                  <a:cubicBezTo>
                    <a:pt x="2886" y="1287"/>
                    <a:pt x="2827" y="1155"/>
                    <a:pt x="2751" y="1033"/>
                  </a:cubicBezTo>
                  <a:cubicBezTo>
                    <a:pt x="2669" y="911"/>
                    <a:pt x="2589" y="789"/>
                    <a:pt x="2481" y="687"/>
                  </a:cubicBezTo>
                  <a:cubicBezTo>
                    <a:pt x="2388" y="574"/>
                    <a:pt x="2266" y="485"/>
                    <a:pt x="2151" y="393"/>
                  </a:cubicBezTo>
                  <a:cubicBezTo>
                    <a:pt x="2029" y="314"/>
                    <a:pt x="1900" y="232"/>
                    <a:pt x="1762" y="182"/>
                  </a:cubicBezTo>
                  <a:cubicBezTo>
                    <a:pt x="1488" y="67"/>
                    <a:pt x="1191" y="4"/>
                    <a:pt x="898" y="1"/>
                  </a:cubicBezTo>
                  <a:close/>
                </a:path>
              </a:pathLst>
            </a:custGeom>
            <a:solidFill>
              <a:srgbClr val="F4B1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37"/>
            <p:cNvSpPr/>
            <p:nvPr/>
          </p:nvSpPr>
          <p:spPr>
            <a:xfrm>
              <a:off x="2198828" y="2293636"/>
              <a:ext cx="270123" cy="254663"/>
            </a:xfrm>
            <a:custGeom>
              <a:avLst/>
              <a:gdLst/>
              <a:ahLst/>
              <a:cxnLst/>
              <a:rect l="l" t="t" r="r" b="b"/>
              <a:pathLst>
                <a:path w="4106" h="3871" extrusionOk="0">
                  <a:moveTo>
                    <a:pt x="2050" y="1"/>
                  </a:moveTo>
                  <a:cubicBezTo>
                    <a:pt x="1109" y="1"/>
                    <a:pt x="284" y="701"/>
                    <a:pt x="149" y="1669"/>
                  </a:cubicBezTo>
                  <a:cubicBezTo>
                    <a:pt x="0" y="2727"/>
                    <a:pt x="732" y="3704"/>
                    <a:pt x="1784" y="3852"/>
                  </a:cubicBezTo>
                  <a:cubicBezTo>
                    <a:pt x="1874" y="3865"/>
                    <a:pt x="1963" y="3871"/>
                    <a:pt x="2052" y="3871"/>
                  </a:cubicBezTo>
                  <a:cubicBezTo>
                    <a:pt x="2994" y="3871"/>
                    <a:pt x="3822" y="3168"/>
                    <a:pt x="3954" y="2203"/>
                  </a:cubicBezTo>
                  <a:cubicBezTo>
                    <a:pt x="4106" y="1145"/>
                    <a:pt x="3370" y="168"/>
                    <a:pt x="2318" y="20"/>
                  </a:cubicBezTo>
                  <a:cubicBezTo>
                    <a:pt x="2228" y="7"/>
                    <a:pt x="2139" y="1"/>
                    <a:pt x="2050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37"/>
            <p:cNvSpPr/>
            <p:nvPr/>
          </p:nvSpPr>
          <p:spPr>
            <a:xfrm>
              <a:off x="1373914" y="1555760"/>
              <a:ext cx="1154965" cy="1047798"/>
            </a:xfrm>
            <a:custGeom>
              <a:avLst/>
              <a:gdLst/>
              <a:ahLst/>
              <a:cxnLst/>
              <a:rect l="l" t="t" r="r" b="b"/>
              <a:pathLst>
                <a:path w="17556" h="15927" extrusionOk="0">
                  <a:moveTo>
                    <a:pt x="8853" y="0"/>
                  </a:moveTo>
                  <a:cubicBezTo>
                    <a:pt x="6108" y="0"/>
                    <a:pt x="3441" y="1483"/>
                    <a:pt x="2036" y="4086"/>
                  </a:cubicBezTo>
                  <a:cubicBezTo>
                    <a:pt x="1" y="7852"/>
                    <a:pt x="693" y="12473"/>
                    <a:pt x="5043" y="14847"/>
                  </a:cubicBezTo>
                  <a:cubicBezTo>
                    <a:pt x="6412" y="15594"/>
                    <a:pt x="7709" y="15926"/>
                    <a:pt x="8908" y="15926"/>
                  </a:cubicBezTo>
                  <a:cubicBezTo>
                    <a:pt x="11779" y="15926"/>
                    <a:pt x="14094" y="14025"/>
                    <a:pt x="15527" y="11371"/>
                  </a:cubicBezTo>
                  <a:cubicBezTo>
                    <a:pt x="17555" y="7608"/>
                    <a:pt x="16183" y="2925"/>
                    <a:pt x="12460" y="914"/>
                  </a:cubicBezTo>
                  <a:cubicBezTo>
                    <a:pt x="11312" y="294"/>
                    <a:pt x="10075" y="0"/>
                    <a:pt x="8853" y="0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37"/>
            <p:cNvSpPr/>
            <p:nvPr/>
          </p:nvSpPr>
          <p:spPr>
            <a:xfrm>
              <a:off x="1416676" y="1467209"/>
              <a:ext cx="1210029" cy="802147"/>
            </a:xfrm>
            <a:custGeom>
              <a:avLst/>
              <a:gdLst/>
              <a:ahLst/>
              <a:cxnLst/>
              <a:rect l="l" t="t" r="r" b="b"/>
              <a:pathLst>
                <a:path w="18393" h="12193" extrusionOk="0">
                  <a:moveTo>
                    <a:pt x="7189" y="1"/>
                  </a:moveTo>
                  <a:cubicBezTo>
                    <a:pt x="6661" y="1"/>
                    <a:pt x="6164" y="48"/>
                    <a:pt x="5712" y="146"/>
                  </a:cubicBezTo>
                  <a:cubicBezTo>
                    <a:pt x="2787" y="776"/>
                    <a:pt x="0" y="2926"/>
                    <a:pt x="208" y="7668"/>
                  </a:cubicBezTo>
                  <a:cubicBezTo>
                    <a:pt x="208" y="7668"/>
                    <a:pt x="4390" y="6761"/>
                    <a:pt x="7315" y="3417"/>
                  </a:cubicBezTo>
                  <a:cubicBezTo>
                    <a:pt x="7315" y="3417"/>
                    <a:pt x="9963" y="9475"/>
                    <a:pt x="15537" y="12193"/>
                  </a:cubicBezTo>
                  <a:cubicBezTo>
                    <a:pt x="15537" y="12193"/>
                    <a:pt x="18392" y="6972"/>
                    <a:pt x="15952" y="3975"/>
                  </a:cubicBezTo>
                  <a:cubicBezTo>
                    <a:pt x="13891" y="1439"/>
                    <a:pt x="10085" y="1"/>
                    <a:pt x="71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37"/>
            <p:cNvSpPr/>
            <p:nvPr/>
          </p:nvSpPr>
          <p:spPr>
            <a:xfrm>
              <a:off x="1570093" y="2272716"/>
              <a:ext cx="61446" cy="465249"/>
            </a:xfrm>
            <a:custGeom>
              <a:avLst/>
              <a:gdLst/>
              <a:ahLst/>
              <a:cxnLst/>
              <a:rect l="l" t="t" r="r" b="b"/>
              <a:pathLst>
                <a:path w="934" h="7072" extrusionOk="0">
                  <a:moveTo>
                    <a:pt x="592" y="0"/>
                  </a:moveTo>
                  <a:cubicBezTo>
                    <a:pt x="589" y="0"/>
                    <a:pt x="585" y="2"/>
                    <a:pt x="580" y="5"/>
                  </a:cubicBezTo>
                  <a:cubicBezTo>
                    <a:pt x="323" y="193"/>
                    <a:pt x="152" y="486"/>
                    <a:pt x="79" y="796"/>
                  </a:cubicBezTo>
                  <a:cubicBezTo>
                    <a:pt x="0" y="1103"/>
                    <a:pt x="0" y="1426"/>
                    <a:pt x="63" y="1740"/>
                  </a:cubicBezTo>
                  <a:cubicBezTo>
                    <a:pt x="181" y="2366"/>
                    <a:pt x="488" y="2930"/>
                    <a:pt x="689" y="3520"/>
                  </a:cubicBezTo>
                  <a:cubicBezTo>
                    <a:pt x="788" y="3814"/>
                    <a:pt x="861" y="4121"/>
                    <a:pt x="871" y="4431"/>
                  </a:cubicBezTo>
                  <a:cubicBezTo>
                    <a:pt x="877" y="4741"/>
                    <a:pt x="818" y="5054"/>
                    <a:pt x="670" y="5324"/>
                  </a:cubicBezTo>
                  <a:cubicBezTo>
                    <a:pt x="528" y="5601"/>
                    <a:pt x="330" y="5852"/>
                    <a:pt x="218" y="6155"/>
                  </a:cubicBezTo>
                  <a:cubicBezTo>
                    <a:pt x="165" y="6304"/>
                    <a:pt x="132" y="6462"/>
                    <a:pt x="142" y="6624"/>
                  </a:cubicBezTo>
                  <a:cubicBezTo>
                    <a:pt x="148" y="6785"/>
                    <a:pt x="198" y="6947"/>
                    <a:pt x="307" y="7069"/>
                  </a:cubicBezTo>
                  <a:cubicBezTo>
                    <a:pt x="308" y="7070"/>
                    <a:pt x="313" y="7071"/>
                    <a:pt x="317" y="7071"/>
                  </a:cubicBezTo>
                  <a:cubicBezTo>
                    <a:pt x="321" y="7071"/>
                    <a:pt x="325" y="7070"/>
                    <a:pt x="327" y="7069"/>
                  </a:cubicBezTo>
                  <a:cubicBezTo>
                    <a:pt x="330" y="7066"/>
                    <a:pt x="330" y="7056"/>
                    <a:pt x="327" y="7049"/>
                  </a:cubicBezTo>
                  <a:cubicBezTo>
                    <a:pt x="224" y="6934"/>
                    <a:pt x="178" y="6775"/>
                    <a:pt x="175" y="6624"/>
                  </a:cubicBezTo>
                  <a:cubicBezTo>
                    <a:pt x="168" y="6472"/>
                    <a:pt x="201" y="6314"/>
                    <a:pt x="257" y="6172"/>
                  </a:cubicBezTo>
                  <a:cubicBezTo>
                    <a:pt x="366" y="5882"/>
                    <a:pt x="561" y="5631"/>
                    <a:pt x="709" y="5351"/>
                  </a:cubicBezTo>
                  <a:cubicBezTo>
                    <a:pt x="861" y="5074"/>
                    <a:pt x="933" y="4747"/>
                    <a:pt x="920" y="4431"/>
                  </a:cubicBezTo>
                  <a:cubicBezTo>
                    <a:pt x="910" y="4111"/>
                    <a:pt x="838" y="3801"/>
                    <a:pt x="739" y="3501"/>
                  </a:cubicBezTo>
                  <a:cubicBezTo>
                    <a:pt x="541" y="2900"/>
                    <a:pt x="228" y="2346"/>
                    <a:pt x="109" y="1730"/>
                  </a:cubicBezTo>
                  <a:cubicBezTo>
                    <a:pt x="46" y="1426"/>
                    <a:pt x="43" y="1110"/>
                    <a:pt x="115" y="806"/>
                  </a:cubicBezTo>
                  <a:cubicBezTo>
                    <a:pt x="185" y="506"/>
                    <a:pt x="343" y="219"/>
                    <a:pt x="590" y="28"/>
                  </a:cubicBezTo>
                  <a:cubicBezTo>
                    <a:pt x="597" y="25"/>
                    <a:pt x="597" y="11"/>
                    <a:pt x="604" y="8"/>
                  </a:cubicBezTo>
                  <a:cubicBezTo>
                    <a:pt x="600" y="3"/>
                    <a:pt x="596" y="0"/>
                    <a:pt x="592" y="0"/>
                  </a:cubicBezTo>
                  <a:close/>
                </a:path>
              </a:pathLst>
            </a:custGeom>
            <a:solidFill>
              <a:srgbClr val="F77E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37"/>
            <p:cNvSpPr/>
            <p:nvPr/>
          </p:nvSpPr>
          <p:spPr>
            <a:xfrm>
              <a:off x="1132786" y="1572605"/>
              <a:ext cx="377291" cy="1309434"/>
            </a:xfrm>
            <a:custGeom>
              <a:avLst/>
              <a:gdLst/>
              <a:ahLst/>
              <a:cxnLst/>
              <a:rect l="l" t="t" r="r" b="b"/>
              <a:pathLst>
                <a:path w="5735" h="19904" extrusionOk="0">
                  <a:moveTo>
                    <a:pt x="5707" y="1"/>
                  </a:moveTo>
                  <a:cubicBezTo>
                    <a:pt x="5702" y="1"/>
                    <a:pt x="5697" y="5"/>
                    <a:pt x="5693" y="7"/>
                  </a:cubicBezTo>
                  <a:cubicBezTo>
                    <a:pt x="5699" y="5"/>
                    <a:pt x="5703" y="1"/>
                    <a:pt x="5708" y="1"/>
                  </a:cubicBezTo>
                  <a:lnTo>
                    <a:pt x="5708" y="1"/>
                  </a:lnTo>
                  <a:cubicBezTo>
                    <a:pt x="5710" y="1"/>
                    <a:pt x="5713" y="2"/>
                    <a:pt x="5716" y="4"/>
                  </a:cubicBezTo>
                  <a:cubicBezTo>
                    <a:pt x="5713" y="2"/>
                    <a:pt x="5710" y="1"/>
                    <a:pt x="5708" y="1"/>
                  </a:cubicBezTo>
                  <a:cubicBezTo>
                    <a:pt x="5708" y="1"/>
                    <a:pt x="5708" y="1"/>
                    <a:pt x="5708" y="1"/>
                  </a:cubicBezTo>
                  <a:lnTo>
                    <a:pt x="5708" y="1"/>
                  </a:lnTo>
                  <a:cubicBezTo>
                    <a:pt x="5708" y="1"/>
                    <a:pt x="5708" y="1"/>
                    <a:pt x="5707" y="1"/>
                  </a:cubicBezTo>
                  <a:close/>
                  <a:moveTo>
                    <a:pt x="5716" y="4"/>
                  </a:moveTo>
                  <a:lnTo>
                    <a:pt x="5716" y="4"/>
                  </a:lnTo>
                  <a:cubicBezTo>
                    <a:pt x="5730" y="6"/>
                    <a:pt x="5732" y="24"/>
                    <a:pt x="5724" y="33"/>
                  </a:cubicBezTo>
                  <a:lnTo>
                    <a:pt x="5724" y="33"/>
                  </a:lnTo>
                  <a:cubicBezTo>
                    <a:pt x="5735" y="23"/>
                    <a:pt x="5731" y="7"/>
                    <a:pt x="5716" y="4"/>
                  </a:cubicBezTo>
                  <a:close/>
                  <a:moveTo>
                    <a:pt x="5724" y="33"/>
                  </a:moveTo>
                  <a:cubicBezTo>
                    <a:pt x="5722" y="34"/>
                    <a:pt x="5721" y="36"/>
                    <a:pt x="5719" y="37"/>
                  </a:cubicBezTo>
                  <a:cubicBezTo>
                    <a:pt x="5721" y="36"/>
                    <a:pt x="5722" y="35"/>
                    <a:pt x="5724" y="33"/>
                  </a:cubicBezTo>
                  <a:close/>
                  <a:moveTo>
                    <a:pt x="5716" y="40"/>
                  </a:moveTo>
                  <a:cubicBezTo>
                    <a:pt x="4881" y="465"/>
                    <a:pt x="4153" y="1082"/>
                    <a:pt x="3582" y="1824"/>
                  </a:cubicBezTo>
                  <a:cubicBezTo>
                    <a:pt x="3298" y="2197"/>
                    <a:pt x="3051" y="2596"/>
                    <a:pt x="2853" y="3021"/>
                  </a:cubicBezTo>
                  <a:cubicBezTo>
                    <a:pt x="2655" y="3443"/>
                    <a:pt x="2507" y="3892"/>
                    <a:pt x="2411" y="4350"/>
                  </a:cubicBezTo>
                  <a:cubicBezTo>
                    <a:pt x="2375" y="4515"/>
                    <a:pt x="2345" y="4687"/>
                    <a:pt x="2326" y="4855"/>
                  </a:cubicBezTo>
                  <a:cubicBezTo>
                    <a:pt x="2345" y="4647"/>
                    <a:pt x="2378" y="4446"/>
                    <a:pt x="2425" y="4241"/>
                  </a:cubicBezTo>
                  <a:cubicBezTo>
                    <a:pt x="2616" y="3328"/>
                    <a:pt x="3021" y="2467"/>
                    <a:pt x="3599" y="1735"/>
                  </a:cubicBezTo>
                  <a:cubicBezTo>
                    <a:pt x="3889" y="1369"/>
                    <a:pt x="4215" y="1033"/>
                    <a:pt x="4578" y="736"/>
                  </a:cubicBezTo>
                  <a:cubicBezTo>
                    <a:pt x="4759" y="587"/>
                    <a:pt x="4947" y="452"/>
                    <a:pt x="5142" y="323"/>
                  </a:cubicBezTo>
                  <a:cubicBezTo>
                    <a:pt x="5241" y="264"/>
                    <a:pt x="5340" y="201"/>
                    <a:pt x="5442" y="142"/>
                  </a:cubicBezTo>
                  <a:cubicBezTo>
                    <a:pt x="5492" y="112"/>
                    <a:pt x="5544" y="86"/>
                    <a:pt x="5594" y="56"/>
                  </a:cubicBezTo>
                  <a:lnTo>
                    <a:pt x="5594" y="56"/>
                  </a:lnTo>
                  <a:cubicBezTo>
                    <a:pt x="5541" y="83"/>
                    <a:pt x="5492" y="109"/>
                    <a:pt x="5442" y="139"/>
                  </a:cubicBezTo>
                  <a:cubicBezTo>
                    <a:pt x="5340" y="195"/>
                    <a:pt x="5241" y="254"/>
                    <a:pt x="5142" y="320"/>
                  </a:cubicBezTo>
                  <a:cubicBezTo>
                    <a:pt x="4944" y="442"/>
                    <a:pt x="4753" y="584"/>
                    <a:pt x="4571" y="729"/>
                  </a:cubicBezTo>
                  <a:cubicBezTo>
                    <a:pt x="4209" y="1019"/>
                    <a:pt x="3876" y="1356"/>
                    <a:pt x="3589" y="1722"/>
                  </a:cubicBezTo>
                  <a:cubicBezTo>
                    <a:pt x="3005" y="2451"/>
                    <a:pt x="2576" y="3308"/>
                    <a:pt x="2372" y="4225"/>
                  </a:cubicBezTo>
                  <a:cubicBezTo>
                    <a:pt x="2157" y="5135"/>
                    <a:pt x="2141" y="6101"/>
                    <a:pt x="2335" y="7025"/>
                  </a:cubicBezTo>
                  <a:cubicBezTo>
                    <a:pt x="2385" y="7256"/>
                    <a:pt x="2441" y="7480"/>
                    <a:pt x="2517" y="7707"/>
                  </a:cubicBezTo>
                  <a:cubicBezTo>
                    <a:pt x="2589" y="7932"/>
                    <a:pt x="2675" y="8153"/>
                    <a:pt x="2758" y="8367"/>
                  </a:cubicBezTo>
                  <a:cubicBezTo>
                    <a:pt x="2840" y="8585"/>
                    <a:pt x="2919" y="8799"/>
                    <a:pt x="2969" y="9023"/>
                  </a:cubicBezTo>
                  <a:cubicBezTo>
                    <a:pt x="3018" y="9241"/>
                    <a:pt x="3038" y="9468"/>
                    <a:pt x="3002" y="9679"/>
                  </a:cubicBezTo>
                  <a:cubicBezTo>
                    <a:pt x="2965" y="9894"/>
                    <a:pt x="2863" y="10085"/>
                    <a:pt x="2721" y="10247"/>
                  </a:cubicBezTo>
                  <a:cubicBezTo>
                    <a:pt x="2576" y="10412"/>
                    <a:pt x="2395" y="10547"/>
                    <a:pt x="2210" y="10679"/>
                  </a:cubicBezTo>
                  <a:cubicBezTo>
                    <a:pt x="2025" y="10811"/>
                    <a:pt x="1828" y="10942"/>
                    <a:pt x="1636" y="11097"/>
                  </a:cubicBezTo>
                  <a:cubicBezTo>
                    <a:pt x="1452" y="11249"/>
                    <a:pt x="1270" y="11427"/>
                    <a:pt x="1138" y="11651"/>
                  </a:cubicBezTo>
                  <a:cubicBezTo>
                    <a:pt x="1010" y="11876"/>
                    <a:pt x="941" y="12130"/>
                    <a:pt x="924" y="12384"/>
                  </a:cubicBezTo>
                  <a:cubicBezTo>
                    <a:pt x="908" y="12634"/>
                    <a:pt x="927" y="12882"/>
                    <a:pt x="977" y="13119"/>
                  </a:cubicBezTo>
                  <a:cubicBezTo>
                    <a:pt x="1069" y="13597"/>
                    <a:pt x="1251" y="14039"/>
                    <a:pt x="1356" y="14478"/>
                  </a:cubicBezTo>
                  <a:cubicBezTo>
                    <a:pt x="1412" y="14695"/>
                    <a:pt x="1448" y="14910"/>
                    <a:pt x="1452" y="15124"/>
                  </a:cubicBezTo>
                  <a:cubicBezTo>
                    <a:pt x="1452" y="15335"/>
                    <a:pt x="1415" y="15550"/>
                    <a:pt x="1349" y="15751"/>
                  </a:cubicBezTo>
                  <a:cubicBezTo>
                    <a:pt x="1208" y="16163"/>
                    <a:pt x="960" y="16545"/>
                    <a:pt x="713" y="16941"/>
                  </a:cubicBezTo>
                  <a:cubicBezTo>
                    <a:pt x="591" y="17139"/>
                    <a:pt x="462" y="17340"/>
                    <a:pt x="357" y="17564"/>
                  </a:cubicBezTo>
                  <a:cubicBezTo>
                    <a:pt x="245" y="17782"/>
                    <a:pt x="159" y="18016"/>
                    <a:pt x="96" y="18260"/>
                  </a:cubicBezTo>
                  <a:cubicBezTo>
                    <a:pt x="34" y="18504"/>
                    <a:pt x="1" y="18758"/>
                    <a:pt x="27" y="19022"/>
                  </a:cubicBezTo>
                  <a:cubicBezTo>
                    <a:pt x="50" y="19286"/>
                    <a:pt x="133" y="19550"/>
                    <a:pt x="291" y="19774"/>
                  </a:cubicBezTo>
                  <a:lnTo>
                    <a:pt x="307" y="19794"/>
                  </a:lnTo>
                  <a:lnTo>
                    <a:pt x="314" y="19807"/>
                  </a:lnTo>
                  <a:cubicBezTo>
                    <a:pt x="317" y="19810"/>
                    <a:pt x="311" y="19807"/>
                    <a:pt x="350" y="19847"/>
                  </a:cubicBezTo>
                  <a:cubicBezTo>
                    <a:pt x="391" y="19883"/>
                    <a:pt x="444" y="19904"/>
                    <a:pt x="499" y="19904"/>
                  </a:cubicBezTo>
                  <a:cubicBezTo>
                    <a:pt x="532" y="19904"/>
                    <a:pt x="566" y="19896"/>
                    <a:pt x="598" y="19880"/>
                  </a:cubicBezTo>
                  <a:cubicBezTo>
                    <a:pt x="680" y="19843"/>
                    <a:pt x="729" y="19748"/>
                    <a:pt x="723" y="19662"/>
                  </a:cubicBezTo>
                  <a:cubicBezTo>
                    <a:pt x="723" y="19622"/>
                    <a:pt x="696" y="19566"/>
                    <a:pt x="680" y="19546"/>
                  </a:cubicBezTo>
                  <a:lnTo>
                    <a:pt x="677" y="19540"/>
                  </a:lnTo>
                  <a:lnTo>
                    <a:pt x="670" y="19527"/>
                  </a:lnTo>
                  <a:cubicBezTo>
                    <a:pt x="660" y="19517"/>
                    <a:pt x="657" y="19507"/>
                    <a:pt x="647" y="19497"/>
                  </a:cubicBezTo>
                  <a:cubicBezTo>
                    <a:pt x="624" y="19457"/>
                    <a:pt x="598" y="19415"/>
                    <a:pt x="578" y="19368"/>
                  </a:cubicBezTo>
                  <a:cubicBezTo>
                    <a:pt x="538" y="19279"/>
                    <a:pt x="509" y="19184"/>
                    <a:pt x="492" y="19085"/>
                  </a:cubicBezTo>
                  <a:cubicBezTo>
                    <a:pt x="459" y="18887"/>
                    <a:pt x="472" y="18676"/>
                    <a:pt x="515" y="18468"/>
                  </a:cubicBezTo>
                  <a:cubicBezTo>
                    <a:pt x="561" y="18257"/>
                    <a:pt x="631" y="18046"/>
                    <a:pt x="726" y="17848"/>
                  </a:cubicBezTo>
                  <a:cubicBezTo>
                    <a:pt x="818" y="17647"/>
                    <a:pt x="934" y="17456"/>
                    <a:pt x="1056" y="17258"/>
                  </a:cubicBezTo>
                  <a:cubicBezTo>
                    <a:pt x="1300" y="16869"/>
                    <a:pt x="1564" y="16463"/>
                    <a:pt x="1735" y="15995"/>
                  </a:cubicBezTo>
                  <a:cubicBezTo>
                    <a:pt x="1824" y="15757"/>
                    <a:pt x="1877" y="15510"/>
                    <a:pt x="1890" y="15256"/>
                  </a:cubicBezTo>
                  <a:cubicBezTo>
                    <a:pt x="1897" y="14999"/>
                    <a:pt x="1864" y="14751"/>
                    <a:pt x="1808" y="14514"/>
                  </a:cubicBezTo>
                  <a:cubicBezTo>
                    <a:pt x="1696" y="14039"/>
                    <a:pt x="1504" y="13607"/>
                    <a:pt x="1396" y="13175"/>
                  </a:cubicBezTo>
                  <a:cubicBezTo>
                    <a:pt x="1340" y="12954"/>
                    <a:pt x="1303" y="12736"/>
                    <a:pt x="1303" y="12519"/>
                  </a:cubicBezTo>
                  <a:cubicBezTo>
                    <a:pt x="1300" y="12301"/>
                    <a:pt x="1340" y="12090"/>
                    <a:pt x="1429" y="11899"/>
                  </a:cubicBezTo>
                  <a:cubicBezTo>
                    <a:pt x="1514" y="11711"/>
                    <a:pt x="1659" y="11546"/>
                    <a:pt x="1824" y="11398"/>
                  </a:cubicBezTo>
                  <a:cubicBezTo>
                    <a:pt x="1989" y="11249"/>
                    <a:pt x="2177" y="11117"/>
                    <a:pt x="2368" y="10975"/>
                  </a:cubicBezTo>
                  <a:cubicBezTo>
                    <a:pt x="2556" y="10837"/>
                    <a:pt x="2748" y="10689"/>
                    <a:pt x="2916" y="10507"/>
                  </a:cubicBezTo>
                  <a:cubicBezTo>
                    <a:pt x="3084" y="10326"/>
                    <a:pt x="3213" y="10098"/>
                    <a:pt x="3275" y="9851"/>
                  </a:cubicBezTo>
                  <a:cubicBezTo>
                    <a:pt x="3302" y="9732"/>
                    <a:pt x="3318" y="9604"/>
                    <a:pt x="3315" y="9482"/>
                  </a:cubicBezTo>
                  <a:cubicBezTo>
                    <a:pt x="3315" y="9356"/>
                    <a:pt x="3298" y="9234"/>
                    <a:pt x="3279" y="9119"/>
                  </a:cubicBezTo>
                  <a:cubicBezTo>
                    <a:pt x="3233" y="8878"/>
                    <a:pt x="3150" y="8650"/>
                    <a:pt x="3068" y="8433"/>
                  </a:cubicBezTo>
                  <a:cubicBezTo>
                    <a:pt x="2890" y="7998"/>
                    <a:pt x="2705" y="7575"/>
                    <a:pt x="2589" y="7127"/>
                  </a:cubicBezTo>
                  <a:cubicBezTo>
                    <a:pt x="2359" y="6233"/>
                    <a:pt x="2319" y="5283"/>
                    <a:pt x="2494" y="4370"/>
                  </a:cubicBezTo>
                  <a:cubicBezTo>
                    <a:pt x="2642" y="3453"/>
                    <a:pt x="3035" y="2582"/>
                    <a:pt x="3595" y="1837"/>
                  </a:cubicBezTo>
                  <a:cubicBezTo>
                    <a:pt x="4156" y="1095"/>
                    <a:pt x="4881" y="472"/>
                    <a:pt x="5716" y="4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37"/>
            <p:cNvSpPr/>
            <p:nvPr/>
          </p:nvSpPr>
          <p:spPr>
            <a:xfrm>
              <a:off x="2254550" y="1475235"/>
              <a:ext cx="300320" cy="1543572"/>
            </a:xfrm>
            <a:custGeom>
              <a:avLst/>
              <a:gdLst/>
              <a:ahLst/>
              <a:cxnLst/>
              <a:rect l="l" t="t" r="r" b="b"/>
              <a:pathLst>
                <a:path w="4565" h="23463" extrusionOk="0">
                  <a:moveTo>
                    <a:pt x="4" y="1"/>
                  </a:moveTo>
                  <a:lnTo>
                    <a:pt x="4" y="1"/>
                  </a:lnTo>
                  <a:cubicBezTo>
                    <a:pt x="1" y="11"/>
                    <a:pt x="1" y="17"/>
                    <a:pt x="11" y="27"/>
                  </a:cubicBezTo>
                  <a:cubicBezTo>
                    <a:pt x="4" y="21"/>
                    <a:pt x="1" y="11"/>
                    <a:pt x="4" y="1"/>
                  </a:cubicBezTo>
                  <a:close/>
                  <a:moveTo>
                    <a:pt x="30" y="1"/>
                  </a:moveTo>
                  <a:cubicBezTo>
                    <a:pt x="1033" y="406"/>
                    <a:pt x="1946" y="1043"/>
                    <a:pt x="2659" y="1851"/>
                  </a:cubicBezTo>
                  <a:cubicBezTo>
                    <a:pt x="3021" y="2253"/>
                    <a:pt x="3328" y="2705"/>
                    <a:pt x="3582" y="3180"/>
                  </a:cubicBezTo>
                  <a:cubicBezTo>
                    <a:pt x="3829" y="3658"/>
                    <a:pt x="4034" y="4166"/>
                    <a:pt x="4166" y="4684"/>
                  </a:cubicBezTo>
                  <a:cubicBezTo>
                    <a:pt x="4222" y="4908"/>
                    <a:pt x="4268" y="5129"/>
                    <a:pt x="4304" y="5356"/>
                  </a:cubicBezTo>
                  <a:cubicBezTo>
                    <a:pt x="4265" y="5129"/>
                    <a:pt x="4215" y="4901"/>
                    <a:pt x="4153" y="4680"/>
                  </a:cubicBezTo>
                  <a:cubicBezTo>
                    <a:pt x="3876" y="3625"/>
                    <a:pt x="3328" y="2656"/>
                    <a:pt x="2603" y="1851"/>
                  </a:cubicBezTo>
                  <a:cubicBezTo>
                    <a:pt x="2240" y="1449"/>
                    <a:pt x="1831" y="1089"/>
                    <a:pt x="1386" y="776"/>
                  </a:cubicBezTo>
                  <a:cubicBezTo>
                    <a:pt x="1274" y="703"/>
                    <a:pt x="1165" y="624"/>
                    <a:pt x="1049" y="555"/>
                  </a:cubicBezTo>
                  <a:cubicBezTo>
                    <a:pt x="934" y="489"/>
                    <a:pt x="819" y="413"/>
                    <a:pt x="697" y="350"/>
                  </a:cubicBezTo>
                  <a:lnTo>
                    <a:pt x="515" y="261"/>
                  </a:lnTo>
                  <a:lnTo>
                    <a:pt x="515" y="261"/>
                  </a:lnTo>
                  <a:lnTo>
                    <a:pt x="697" y="357"/>
                  </a:lnTo>
                  <a:cubicBezTo>
                    <a:pt x="819" y="416"/>
                    <a:pt x="934" y="492"/>
                    <a:pt x="1049" y="561"/>
                  </a:cubicBezTo>
                  <a:cubicBezTo>
                    <a:pt x="1165" y="631"/>
                    <a:pt x="1274" y="710"/>
                    <a:pt x="1386" y="786"/>
                  </a:cubicBezTo>
                  <a:cubicBezTo>
                    <a:pt x="1828" y="1099"/>
                    <a:pt x="2237" y="1462"/>
                    <a:pt x="2593" y="1864"/>
                  </a:cubicBezTo>
                  <a:cubicBezTo>
                    <a:pt x="3312" y="2672"/>
                    <a:pt x="3843" y="3648"/>
                    <a:pt x="4100" y="4697"/>
                  </a:cubicBezTo>
                  <a:cubicBezTo>
                    <a:pt x="4370" y="5739"/>
                    <a:pt x="4383" y="6847"/>
                    <a:pt x="4153" y="7896"/>
                  </a:cubicBezTo>
                  <a:cubicBezTo>
                    <a:pt x="4037" y="8420"/>
                    <a:pt x="3859" y="8931"/>
                    <a:pt x="3704" y="9449"/>
                  </a:cubicBezTo>
                  <a:cubicBezTo>
                    <a:pt x="3546" y="9970"/>
                    <a:pt x="3407" y="10504"/>
                    <a:pt x="3374" y="11058"/>
                  </a:cubicBezTo>
                  <a:cubicBezTo>
                    <a:pt x="3351" y="11332"/>
                    <a:pt x="3361" y="11612"/>
                    <a:pt x="3407" y="11889"/>
                  </a:cubicBezTo>
                  <a:cubicBezTo>
                    <a:pt x="3450" y="12166"/>
                    <a:pt x="3529" y="12443"/>
                    <a:pt x="3655" y="12694"/>
                  </a:cubicBezTo>
                  <a:cubicBezTo>
                    <a:pt x="3770" y="12945"/>
                    <a:pt x="3909" y="13179"/>
                    <a:pt x="4021" y="13420"/>
                  </a:cubicBezTo>
                  <a:cubicBezTo>
                    <a:pt x="4077" y="13538"/>
                    <a:pt x="4126" y="13654"/>
                    <a:pt x="4159" y="13779"/>
                  </a:cubicBezTo>
                  <a:cubicBezTo>
                    <a:pt x="4199" y="13898"/>
                    <a:pt x="4219" y="14020"/>
                    <a:pt x="4219" y="14135"/>
                  </a:cubicBezTo>
                  <a:cubicBezTo>
                    <a:pt x="4219" y="14195"/>
                    <a:pt x="4212" y="14257"/>
                    <a:pt x="4202" y="14313"/>
                  </a:cubicBezTo>
                  <a:cubicBezTo>
                    <a:pt x="4199" y="14343"/>
                    <a:pt x="4189" y="14373"/>
                    <a:pt x="4186" y="14406"/>
                  </a:cubicBezTo>
                  <a:lnTo>
                    <a:pt x="4172" y="14449"/>
                  </a:lnTo>
                  <a:cubicBezTo>
                    <a:pt x="4169" y="14462"/>
                    <a:pt x="4166" y="14475"/>
                    <a:pt x="4159" y="14491"/>
                  </a:cubicBezTo>
                  <a:cubicBezTo>
                    <a:pt x="4139" y="14547"/>
                    <a:pt x="4120" y="14610"/>
                    <a:pt x="4090" y="14663"/>
                  </a:cubicBezTo>
                  <a:cubicBezTo>
                    <a:pt x="4067" y="14722"/>
                    <a:pt x="4037" y="14772"/>
                    <a:pt x="4001" y="14828"/>
                  </a:cubicBezTo>
                  <a:cubicBezTo>
                    <a:pt x="3872" y="15049"/>
                    <a:pt x="3698" y="15253"/>
                    <a:pt x="3539" y="15477"/>
                  </a:cubicBezTo>
                  <a:cubicBezTo>
                    <a:pt x="3374" y="15698"/>
                    <a:pt x="3213" y="15933"/>
                    <a:pt x="3104" y="16213"/>
                  </a:cubicBezTo>
                  <a:cubicBezTo>
                    <a:pt x="2998" y="16500"/>
                    <a:pt x="2972" y="16803"/>
                    <a:pt x="3012" y="17097"/>
                  </a:cubicBezTo>
                  <a:cubicBezTo>
                    <a:pt x="3048" y="17384"/>
                    <a:pt x="3134" y="17661"/>
                    <a:pt x="3236" y="17921"/>
                  </a:cubicBezTo>
                  <a:cubicBezTo>
                    <a:pt x="3341" y="18182"/>
                    <a:pt x="3450" y="18429"/>
                    <a:pt x="3556" y="18676"/>
                  </a:cubicBezTo>
                  <a:cubicBezTo>
                    <a:pt x="3658" y="18917"/>
                    <a:pt x="3744" y="19164"/>
                    <a:pt x="3806" y="19415"/>
                  </a:cubicBezTo>
                  <a:cubicBezTo>
                    <a:pt x="3836" y="19540"/>
                    <a:pt x="3862" y="19669"/>
                    <a:pt x="3885" y="19798"/>
                  </a:cubicBezTo>
                  <a:cubicBezTo>
                    <a:pt x="3905" y="19923"/>
                    <a:pt x="3922" y="20048"/>
                    <a:pt x="3935" y="20180"/>
                  </a:cubicBezTo>
                  <a:cubicBezTo>
                    <a:pt x="3978" y="20698"/>
                    <a:pt x="3938" y="21222"/>
                    <a:pt x="3820" y="21730"/>
                  </a:cubicBezTo>
                  <a:cubicBezTo>
                    <a:pt x="3757" y="21981"/>
                    <a:pt x="3678" y="22228"/>
                    <a:pt x="3579" y="22472"/>
                  </a:cubicBezTo>
                  <a:cubicBezTo>
                    <a:pt x="3529" y="22591"/>
                    <a:pt x="3477" y="22710"/>
                    <a:pt x="3414" y="22822"/>
                  </a:cubicBezTo>
                  <a:cubicBezTo>
                    <a:pt x="3381" y="22881"/>
                    <a:pt x="3358" y="22937"/>
                    <a:pt x="3318" y="22990"/>
                  </a:cubicBezTo>
                  <a:lnTo>
                    <a:pt x="3269" y="23072"/>
                  </a:lnTo>
                  <a:lnTo>
                    <a:pt x="3246" y="23115"/>
                  </a:lnTo>
                  <a:cubicBezTo>
                    <a:pt x="3246" y="23113"/>
                    <a:pt x="3247" y="23113"/>
                    <a:pt x="3246" y="23113"/>
                  </a:cubicBezTo>
                  <a:lnTo>
                    <a:pt x="3246" y="23113"/>
                  </a:lnTo>
                  <a:cubicBezTo>
                    <a:pt x="3244" y="23113"/>
                    <a:pt x="3213" y="23167"/>
                    <a:pt x="3213" y="23214"/>
                  </a:cubicBezTo>
                  <a:cubicBezTo>
                    <a:pt x="3206" y="23264"/>
                    <a:pt x="3219" y="23316"/>
                    <a:pt x="3246" y="23363"/>
                  </a:cubicBezTo>
                  <a:cubicBezTo>
                    <a:pt x="3272" y="23409"/>
                    <a:pt x="3315" y="23442"/>
                    <a:pt x="3364" y="23452"/>
                  </a:cubicBezTo>
                  <a:cubicBezTo>
                    <a:pt x="3387" y="23459"/>
                    <a:pt x="3410" y="23462"/>
                    <a:pt x="3433" y="23462"/>
                  </a:cubicBezTo>
                  <a:cubicBezTo>
                    <a:pt x="3461" y="23462"/>
                    <a:pt x="3489" y="23457"/>
                    <a:pt x="3516" y="23448"/>
                  </a:cubicBezTo>
                  <a:cubicBezTo>
                    <a:pt x="3562" y="23432"/>
                    <a:pt x="3612" y="23382"/>
                    <a:pt x="3625" y="23359"/>
                  </a:cubicBezTo>
                  <a:lnTo>
                    <a:pt x="3632" y="23346"/>
                  </a:lnTo>
                  <a:lnTo>
                    <a:pt x="3645" y="23323"/>
                  </a:lnTo>
                  <a:lnTo>
                    <a:pt x="3674" y="23277"/>
                  </a:lnTo>
                  <a:lnTo>
                    <a:pt x="3727" y="23184"/>
                  </a:lnTo>
                  <a:lnTo>
                    <a:pt x="3826" y="23000"/>
                  </a:lnTo>
                  <a:lnTo>
                    <a:pt x="3915" y="22812"/>
                  </a:lnTo>
                  <a:lnTo>
                    <a:pt x="3998" y="22617"/>
                  </a:lnTo>
                  <a:cubicBezTo>
                    <a:pt x="4106" y="22357"/>
                    <a:pt x="4189" y="22086"/>
                    <a:pt x="4255" y="21813"/>
                  </a:cubicBezTo>
                  <a:cubicBezTo>
                    <a:pt x="4383" y="21265"/>
                    <a:pt x="4420" y="20695"/>
                    <a:pt x="4370" y="20141"/>
                  </a:cubicBezTo>
                  <a:cubicBezTo>
                    <a:pt x="4360" y="19999"/>
                    <a:pt x="4341" y="19854"/>
                    <a:pt x="4318" y="19718"/>
                  </a:cubicBezTo>
                  <a:cubicBezTo>
                    <a:pt x="4291" y="19580"/>
                    <a:pt x="4258" y="19448"/>
                    <a:pt x="4225" y="19310"/>
                  </a:cubicBezTo>
                  <a:cubicBezTo>
                    <a:pt x="4153" y="19033"/>
                    <a:pt x="4057" y="18772"/>
                    <a:pt x="3948" y="18515"/>
                  </a:cubicBezTo>
                  <a:cubicBezTo>
                    <a:pt x="3843" y="18264"/>
                    <a:pt x="3727" y="18017"/>
                    <a:pt x="3628" y="17773"/>
                  </a:cubicBezTo>
                  <a:cubicBezTo>
                    <a:pt x="3529" y="17529"/>
                    <a:pt x="3450" y="17281"/>
                    <a:pt x="3414" y="17034"/>
                  </a:cubicBezTo>
                  <a:cubicBezTo>
                    <a:pt x="3381" y="16797"/>
                    <a:pt x="3401" y="16543"/>
                    <a:pt x="3483" y="16322"/>
                  </a:cubicBezTo>
                  <a:cubicBezTo>
                    <a:pt x="3569" y="16091"/>
                    <a:pt x="3714" y="15876"/>
                    <a:pt x="3872" y="15659"/>
                  </a:cubicBezTo>
                  <a:cubicBezTo>
                    <a:pt x="4027" y="15444"/>
                    <a:pt x="4202" y="15220"/>
                    <a:pt x="4334" y="14970"/>
                  </a:cubicBezTo>
                  <a:cubicBezTo>
                    <a:pt x="4370" y="14907"/>
                    <a:pt x="4403" y="14838"/>
                    <a:pt x="4426" y="14772"/>
                  </a:cubicBezTo>
                  <a:cubicBezTo>
                    <a:pt x="4440" y="14739"/>
                    <a:pt x="4456" y="14706"/>
                    <a:pt x="4466" y="14669"/>
                  </a:cubicBezTo>
                  <a:cubicBezTo>
                    <a:pt x="4476" y="14637"/>
                    <a:pt x="4489" y="14604"/>
                    <a:pt x="4499" y="14561"/>
                  </a:cubicBezTo>
                  <a:cubicBezTo>
                    <a:pt x="4535" y="14412"/>
                    <a:pt x="4555" y="14270"/>
                    <a:pt x="4552" y="14115"/>
                  </a:cubicBezTo>
                  <a:cubicBezTo>
                    <a:pt x="4555" y="13829"/>
                    <a:pt x="4453" y="13552"/>
                    <a:pt x="4324" y="13301"/>
                  </a:cubicBezTo>
                  <a:cubicBezTo>
                    <a:pt x="4202" y="13050"/>
                    <a:pt x="4057" y="12823"/>
                    <a:pt x="3942" y="12582"/>
                  </a:cubicBezTo>
                  <a:cubicBezTo>
                    <a:pt x="3704" y="12120"/>
                    <a:pt x="3625" y="11589"/>
                    <a:pt x="3655" y="11062"/>
                  </a:cubicBezTo>
                  <a:cubicBezTo>
                    <a:pt x="3678" y="10531"/>
                    <a:pt x="3806" y="10010"/>
                    <a:pt x="3951" y="9492"/>
                  </a:cubicBezTo>
                  <a:cubicBezTo>
                    <a:pt x="4093" y="8971"/>
                    <a:pt x="4258" y="8453"/>
                    <a:pt x="4364" y="7916"/>
                  </a:cubicBezTo>
                  <a:cubicBezTo>
                    <a:pt x="4565" y="6840"/>
                    <a:pt x="4515" y="5723"/>
                    <a:pt x="4222" y="4677"/>
                  </a:cubicBezTo>
                  <a:cubicBezTo>
                    <a:pt x="4083" y="4153"/>
                    <a:pt x="3872" y="3645"/>
                    <a:pt x="3615" y="3167"/>
                  </a:cubicBezTo>
                  <a:cubicBezTo>
                    <a:pt x="3351" y="2692"/>
                    <a:pt x="3038" y="2247"/>
                    <a:pt x="2672" y="1844"/>
                  </a:cubicBezTo>
                  <a:cubicBezTo>
                    <a:pt x="1950" y="1036"/>
                    <a:pt x="1036" y="400"/>
                    <a:pt x="30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37"/>
            <p:cNvSpPr/>
            <p:nvPr/>
          </p:nvSpPr>
          <p:spPr>
            <a:xfrm>
              <a:off x="1915216" y="1591351"/>
              <a:ext cx="471762" cy="545049"/>
            </a:xfrm>
            <a:custGeom>
              <a:avLst/>
              <a:gdLst/>
              <a:ahLst/>
              <a:cxnLst/>
              <a:rect l="l" t="t" r="r" b="b"/>
              <a:pathLst>
                <a:path w="7171" h="8285" extrusionOk="0">
                  <a:moveTo>
                    <a:pt x="23" y="1"/>
                  </a:moveTo>
                  <a:cubicBezTo>
                    <a:pt x="16" y="1"/>
                    <a:pt x="9" y="5"/>
                    <a:pt x="7" y="13"/>
                  </a:cubicBezTo>
                  <a:cubicBezTo>
                    <a:pt x="9" y="7"/>
                    <a:pt x="16" y="3"/>
                    <a:pt x="23" y="3"/>
                  </a:cubicBezTo>
                  <a:cubicBezTo>
                    <a:pt x="30" y="3"/>
                    <a:pt x="37" y="7"/>
                    <a:pt x="40" y="13"/>
                  </a:cubicBezTo>
                  <a:cubicBezTo>
                    <a:pt x="37" y="5"/>
                    <a:pt x="30" y="1"/>
                    <a:pt x="23" y="1"/>
                  </a:cubicBezTo>
                  <a:close/>
                  <a:moveTo>
                    <a:pt x="7" y="13"/>
                  </a:moveTo>
                  <a:cubicBezTo>
                    <a:pt x="1" y="23"/>
                    <a:pt x="1" y="27"/>
                    <a:pt x="7" y="33"/>
                  </a:cubicBezTo>
                  <a:cubicBezTo>
                    <a:pt x="7" y="27"/>
                    <a:pt x="1" y="23"/>
                    <a:pt x="7" y="13"/>
                  </a:cubicBezTo>
                  <a:close/>
                  <a:moveTo>
                    <a:pt x="48" y="25"/>
                  </a:moveTo>
                  <a:lnTo>
                    <a:pt x="48" y="25"/>
                  </a:lnTo>
                  <a:cubicBezTo>
                    <a:pt x="222" y="440"/>
                    <a:pt x="410" y="852"/>
                    <a:pt x="611" y="1253"/>
                  </a:cubicBezTo>
                  <a:cubicBezTo>
                    <a:pt x="815" y="1659"/>
                    <a:pt x="1030" y="2058"/>
                    <a:pt x="1261" y="2447"/>
                  </a:cubicBezTo>
                  <a:cubicBezTo>
                    <a:pt x="1304" y="2520"/>
                    <a:pt x="1350" y="2599"/>
                    <a:pt x="1396" y="2671"/>
                  </a:cubicBezTo>
                  <a:cubicBezTo>
                    <a:pt x="1333" y="2582"/>
                    <a:pt x="1271" y="2487"/>
                    <a:pt x="1214" y="2391"/>
                  </a:cubicBezTo>
                  <a:cubicBezTo>
                    <a:pt x="970" y="2012"/>
                    <a:pt x="749" y="1616"/>
                    <a:pt x="542" y="1214"/>
                  </a:cubicBezTo>
                  <a:cubicBezTo>
                    <a:pt x="439" y="1013"/>
                    <a:pt x="341" y="808"/>
                    <a:pt x="248" y="604"/>
                  </a:cubicBezTo>
                  <a:cubicBezTo>
                    <a:pt x="205" y="501"/>
                    <a:pt x="159" y="396"/>
                    <a:pt x="113" y="290"/>
                  </a:cubicBezTo>
                  <a:lnTo>
                    <a:pt x="47" y="132"/>
                  </a:lnTo>
                  <a:lnTo>
                    <a:pt x="110" y="290"/>
                  </a:lnTo>
                  <a:cubicBezTo>
                    <a:pt x="149" y="393"/>
                    <a:pt x="195" y="501"/>
                    <a:pt x="242" y="604"/>
                  </a:cubicBezTo>
                  <a:cubicBezTo>
                    <a:pt x="331" y="808"/>
                    <a:pt x="426" y="1016"/>
                    <a:pt x="522" y="1220"/>
                  </a:cubicBezTo>
                  <a:cubicBezTo>
                    <a:pt x="720" y="1629"/>
                    <a:pt x="931" y="2028"/>
                    <a:pt x="1155" y="2421"/>
                  </a:cubicBezTo>
                  <a:cubicBezTo>
                    <a:pt x="1383" y="2813"/>
                    <a:pt x="1623" y="3199"/>
                    <a:pt x="1877" y="3575"/>
                  </a:cubicBezTo>
                  <a:cubicBezTo>
                    <a:pt x="2135" y="3951"/>
                    <a:pt x="2402" y="4317"/>
                    <a:pt x="2689" y="4673"/>
                  </a:cubicBezTo>
                  <a:cubicBezTo>
                    <a:pt x="2979" y="5026"/>
                    <a:pt x="3276" y="5369"/>
                    <a:pt x="3592" y="5699"/>
                  </a:cubicBezTo>
                  <a:cubicBezTo>
                    <a:pt x="3909" y="6029"/>
                    <a:pt x="4235" y="6345"/>
                    <a:pt x="4582" y="6645"/>
                  </a:cubicBezTo>
                  <a:cubicBezTo>
                    <a:pt x="5271" y="7249"/>
                    <a:pt x="6016" y="7790"/>
                    <a:pt x="6811" y="8245"/>
                  </a:cubicBezTo>
                  <a:lnTo>
                    <a:pt x="6837" y="8258"/>
                  </a:lnTo>
                  <a:cubicBezTo>
                    <a:pt x="6868" y="8276"/>
                    <a:pt x="6903" y="8285"/>
                    <a:pt x="6940" y="8285"/>
                  </a:cubicBezTo>
                  <a:cubicBezTo>
                    <a:pt x="6989" y="8285"/>
                    <a:pt x="7039" y="8269"/>
                    <a:pt x="7081" y="8238"/>
                  </a:cubicBezTo>
                  <a:cubicBezTo>
                    <a:pt x="7114" y="8212"/>
                    <a:pt x="7141" y="8175"/>
                    <a:pt x="7154" y="8136"/>
                  </a:cubicBezTo>
                  <a:cubicBezTo>
                    <a:pt x="7170" y="8093"/>
                    <a:pt x="7170" y="8047"/>
                    <a:pt x="7164" y="8007"/>
                  </a:cubicBezTo>
                  <a:cubicBezTo>
                    <a:pt x="7164" y="7974"/>
                    <a:pt x="7141" y="7931"/>
                    <a:pt x="7108" y="7905"/>
                  </a:cubicBezTo>
                  <a:cubicBezTo>
                    <a:pt x="7098" y="7892"/>
                    <a:pt x="7065" y="7872"/>
                    <a:pt x="7068" y="7872"/>
                  </a:cubicBezTo>
                  <a:lnTo>
                    <a:pt x="7065" y="7865"/>
                  </a:lnTo>
                  <a:lnTo>
                    <a:pt x="6992" y="7823"/>
                  </a:lnTo>
                  <a:lnTo>
                    <a:pt x="6850" y="7734"/>
                  </a:lnTo>
                  <a:cubicBezTo>
                    <a:pt x="6755" y="7677"/>
                    <a:pt x="6659" y="7615"/>
                    <a:pt x="6564" y="7559"/>
                  </a:cubicBezTo>
                  <a:cubicBezTo>
                    <a:pt x="6376" y="7437"/>
                    <a:pt x="6191" y="7315"/>
                    <a:pt x="6010" y="7186"/>
                  </a:cubicBezTo>
                  <a:cubicBezTo>
                    <a:pt x="5640" y="6932"/>
                    <a:pt x="5277" y="6668"/>
                    <a:pt x="4931" y="6388"/>
                  </a:cubicBezTo>
                  <a:cubicBezTo>
                    <a:pt x="4582" y="6108"/>
                    <a:pt x="4245" y="5814"/>
                    <a:pt x="3915" y="5507"/>
                  </a:cubicBezTo>
                  <a:cubicBezTo>
                    <a:pt x="3586" y="5204"/>
                    <a:pt x="3266" y="4887"/>
                    <a:pt x="2966" y="4551"/>
                  </a:cubicBezTo>
                  <a:cubicBezTo>
                    <a:pt x="2359" y="3888"/>
                    <a:pt x="1798" y="3179"/>
                    <a:pt x="1310" y="2421"/>
                  </a:cubicBezTo>
                  <a:cubicBezTo>
                    <a:pt x="1066" y="2041"/>
                    <a:pt x="835" y="1649"/>
                    <a:pt x="624" y="1250"/>
                  </a:cubicBezTo>
                  <a:cubicBezTo>
                    <a:pt x="413" y="852"/>
                    <a:pt x="222" y="440"/>
                    <a:pt x="48" y="25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37"/>
            <p:cNvSpPr/>
            <p:nvPr/>
          </p:nvSpPr>
          <p:spPr>
            <a:xfrm>
              <a:off x="2075344" y="1629311"/>
              <a:ext cx="8552" cy="14802"/>
            </a:xfrm>
            <a:custGeom>
              <a:avLst/>
              <a:gdLst/>
              <a:ahLst/>
              <a:cxnLst/>
              <a:rect l="l" t="t" r="r" b="b"/>
              <a:pathLst>
                <a:path w="130" h="225" extrusionOk="0">
                  <a:moveTo>
                    <a:pt x="1" y="0"/>
                  </a:moveTo>
                  <a:cubicBezTo>
                    <a:pt x="40" y="76"/>
                    <a:pt x="83" y="149"/>
                    <a:pt x="129" y="225"/>
                  </a:cubicBezTo>
                  <a:cubicBezTo>
                    <a:pt x="83" y="149"/>
                    <a:pt x="40" y="76"/>
                    <a:pt x="1" y="0"/>
                  </a:cubicBezTo>
                  <a:close/>
                </a:path>
              </a:pathLst>
            </a:custGeom>
            <a:solidFill>
              <a:srgbClr val="F77E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37"/>
            <p:cNvSpPr/>
            <p:nvPr/>
          </p:nvSpPr>
          <p:spPr>
            <a:xfrm>
              <a:off x="2071660" y="1628719"/>
              <a:ext cx="359989" cy="362818"/>
            </a:xfrm>
            <a:custGeom>
              <a:avLst/>
              <a:gdLst/>
              <a:ahLst/>
              <a:cxnLst/>
              <a:rect l="l" t="t" r="r" b="b"/>
              <a:pathLst>
                <a:path w="5472" h="5515" extrusionOk="0">
                  <a:moveTo>
                    <a:pt x="24" y="1"/>
                  </a:moveTo>
                  <a:cubicBezTo>
                    <a:pt x="21" y="1"/>
                    <a:pt x="17" y="1"/>
                    <a:pt x="14" y="3"/>
                  </a:cubicBezTo>
                  <a:cubicBezTo>
                    <a:pt x="16" y="2"/>
                    <a:pt x="19" y="1"/>
                    <a:pt x="22" y="1"/>
                  </a:cubicBezTo>
                  <a:cubicBezTo>
                    <a:pt x="29" y="1"/>
                    <a:pt x="35" y="4"/>
                    <a:pt x="40" y="9"/>
                  </a:cubicBezTo>
                  <a:cubicBezTo>
                    <a:pt x="36" y="3"/>
                    <a:pt x="30" y="1"/>
                    <a:pt x="24" y="1"/>
                  </a:cubicBezTo>
                  <a:close/>
                  <a:moveTo>
                    <a:pt x="14" y="3"/>
                  </a:moveTo>
                  <a:cubicBezTo>
                    <a:pt x="7" y="6"/>
                    <a:pt x="1" y="19"/>
                    <a:pt x="7" y="26"/>
                  </a:cubicBezTo>
                  <a:lnTo>
                    <a:pt x="34" y="82"/>
                  </a:lnTo>
                  <a:lnTo>
                    <a:pt x="90" y="184"/>
                  </a:lnTo>
                  <a:cubicBezTo>
                    <a:pt x="126" y="253"/>
                    <a:pt x="162" y="323"/>
                    <a:pt x="198" y="388"/>
                  </a:cubicBezTo>
                  <a:cubicBezTo>
                    <a:pt x="278" y="527"/>
                    <a:pt x="357" y="666"/>
                    <a:pt x="436" y="801"/>
                  </a:cubicBezTo>
                  <a:cubicBezTo>
                    <a:pt x="594" y="1074"/>
                    <a:pt x="769" y="1338"/>
                    <a:pt x="947" y="1602"/>
                  </a:cubicBezTo>
                  <a:cubicBezTo>
                    <a:pt x="1122" y="1863"/>
                    <a:pt x="1310" y="2120"/>
                    <a:pt x="1508" y="2367"/>
                  </a:cubicBezTo>
                  <a:cubicBezTo>
                    <a:pt x="1699" y="2621"/>
                    <a:pt x="1907" y="2862"/>
                    <a:pt x="2121" y="3099"/>
                  </a:cubicBezTo>
                  <a:cubicBezTo>
                    <a:pt x="2335" y="3333"/>
                    <a:pt x="2556" y="3564"/>
                    <a:pt x="2787" y="3782"/>
                  </a:cubicBezTo>
                  <a:cubicBezTo>
                    <a:pt x="3018" y="4000"/>
                    <a:pt x="3262" y="4214"/>
                    <a:pt x="3509" y="4412"/>
                  </a:cubicBezTo>
                  <a:cubicBezTo>
                    <a:pt x="4007" y="4814"/>
                    <a:pt x="4545" y="5170"/>
                    <a:pt x="5112" y="5477"/>
                  </a:cubicBezTo>
                  <a:lnTo>
                    <a:pt x="5125" y="5484"/>
                  </a:lnTo>
                  <a:lnTo>
                    <a:pt x="5135" y="5490"/>
                  </a:lnTo>
                  <a:cubicBezTo>
                    <a:pt x="5145" y="5497"/>
                    <a:pt x="5162" y="5500"/>
                    <a:pt x="5175" y="5507"/>
                  </a:cubicBezTo>
                  <a:cubicBezTo>
                    <a:pt x="5197" y="5512"/>
                    <a:pt x="5220" y="5515"/>
                    <a:pt x="5243" y="5515"/>
                  </a:cubicBezTo>
                  <a:cubicBezTo>
                    <a:pt x="5251" y="5515"/>
                    <a:pt x="5259" y="5514"/>
                    <a:pt x="5267" y="5513"/>
                  </a:cubicBezTo>
                  <a:cubicBezTo>
                    <a:pt x="5323" y="5507"/>
                    <a:pt x="5383" y="5474"/>
                    <a:pt x="5419" y="5424"/>
                  </a:cubicBezTo>
                  <a:cubicBezTo>
                    <a:pt x="5455" y="5375"/>
                    <a:pt x="5472" y="5312"/>
                    <a:pt x="5458" y="5253"/>
                  </a:cubicBezTo>
                  <a:cubicBezTo>
                    <a:pt x="5472" y="5197"/>
                    <a:pt x="5435" y="5144"/>
                    <a:pt x="5386" y="5104"/>
                  </a:cubicBezTo>
                  <a:cubicBezTo>
                    <a:pt x="5369" y="5094"/>
                    <a:pt x="5366" y="5094"/>
                    <a:pt x="5366" y="5094"/>
                  </a:cubicBezTo>
                  <a:lnTo>
                    <a:pt x="5360" y="5094"/>
                  </a:lnTo>
                  <a:lnTo>
                    <a:pt x="5353" y="5088"/>
                  </a:lnTo>
                  <a:lnTo>
                    <a:pt x="5327" y="5071"/>
                  </a:lnTo>
                  <a:lnTo>
                    <a:pt x="5224" y="5015"/>
                  </a:lnTo>
                  <a:cubicBezTo>
                    <a:pt x="5158" y="4979"/>
                    <a:pt x="5089" y="4936"/>
                    <a:pt x="5023" y="4897"/>
                  </a:cubicBezTo>
                  <a:cubicBezTo>
                    <a:pt x="4891" y="4817"/>
                    <a:pt x="4756" y="4735"/>
                    <a:pt x="4624" y="4653"/>
                  </a:cubicBezTo>
                  <a:cubicBezTo>
                    <a:pt x="4360" y="4488"/>
                    <a:pt x="4100" y="4313"/>
                    <a:pt x="3849" y="4132"/>
                  </a:cubicBezTo>
                  <a:cubicBezTo>
                    <a:pt x="3592" y="3950"/>
                    <a:pt x="3345" y="3765"/>
                    <a:pt x="3101" y="3568"/>
                  </a:cubicBezTo>
                  <a:cubicBezTo>
                    <a:pt x="2860" y="3370"/>
                    <a:pt x="2619" y="3169"/>
                    <a:pt x="2388" y="2954"/>
                  </a:cubicBezTo>
                  <a:cubicBezTo>
                    <a:pt x="1927" y="2525"/>
                    <a:pt x="1495" y="2070"/>
                    <a:pt x="1099" y="1576"/>
                  </a:cubicBezTo>
                  <a:cubicBezTo>
                    <a:pt x="759" y="1147"/>
                    <a:pt x="452" y="695"/>
                    <a:pt x="175" y="224"/>
                  </a:cubicBezTo>
                  <a:lnTo>
                    <a:pt x="175" y="224"/>
                  </a:lnTo>
                  <a:cubicBezTo>
                    <a:pt x="446" y="698"/>
                    <a:pt x="739" y="1160"/>
                    <a:pt x="1053" y="1609"/>
                  </a:cubicBezTo>
                  <a:cubicBezTo>
                    <a:pt x="1086" y="1658"/>
                    <a:pt x="1122" y="1708"/>
                    <a:pt x="1155" y="1754"/>
                  </a:cubicBezTo>
                  <a:cubicBezTo>
                    <a:pt x="1105" y="1691"/>
                    <a:pt x="1053" y="1625"/>
                    <a:pt x="1003" y="1566"/>
                  </a:cubicBezTo>
                  <a:cubicBezTo>
                    <a:pt x="809" y="1318"/>
                    <a:pt x="627" y="1058"/>
                    <a:pt x="459" y="794"/>
                  </a:cubicBezTo>
                  <a:cubicBezTo>
                    <a:pt x="377" y="662"/>
                    <a:pt x="291" y="527"/>
                    <a:pt x="212" y="388"/>
                  </a:cubicBezTo>
                  <a:cubicBezTo>
                    <a:pt x="175" y="319"/>
                    <a:pt x="133" y="253"/>
                    <a:pt x="96" y="184"/>
                  </a:cubicBezTo>
                  <a:lnTo>
                    <a:pt x="40" y="82"/>
                  </a:lnTo>
                  <a:lnTo>
                    <a:pt x="10" y="26"/>
                  </a:lnTo>
                  <a:cubicBezTo>
                    <a:pt x="7" y="19"/>
                    <a:pt x="7" y="6"/>
                    <a:pt x="14" y="3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37"/>
            <p:cNvSpPr/>
            <p:nvPr/>
          </p:nvSpPr>
          <p:spPr>
            <a:xfrm>
              <a:off x="2153434" y="1536681"/>
              <a:ext cx="334398" cy="454592"/>
            </a:xfrm>
            <a:custGeom>
              <a:avLst/>
              <a:gdLst/>
              <a:ahLst/>
              <a:cxnLst/>
              <a:rect l="l" t="t" r="r" b="b"/>
              <a:pathLst>
                <a:path w="5083" h="6910" extrusionOk="0">
                  <a:moveTo>
                    <a:pt x="4" y="10"/>
                  </a:moveTo>
                  <a:lnTo>
                    <a:pt x="4" y="10"/>
                  </a:lnTo>
                  <a:cubicBezTo>
                    <a:pt x="1" y="20"/>
                    <a:pt x="4" y="23"/>
                    <a:pt x="7" y="26"/>
                  </a:cubicBezTo>
                  <a:cubicBezTo>
                    <a:pt x="4" y="23"/>
                    <a:pt x="4" y="17"/>
                    <a:pt x="4" y="10"/>
                  </a:cubicBezTo>
                  <a:close/>
                  <a:moveTo>
                    <a:pt x="7" y="26"/>
                  </a:moveTo>
                  <a:cubicBezTo>
                    <a:pt x="11" y="33"/>
                    <a:pt x="17" y="33"/>
                    <a:pt x="24" y="36"/>
                  </a:cubicBezTo>
                  <a:cubicBezTo>
                    <a:pt x="21" y="33"/>
                    <a:pt x="11" y="33"/>
                    <a:pt x="7" y="26"/>
                  </a:cubicBezTo>
                  <a:close/>
                  <a:moveTo>
                    <a:pt x="87" y="66"/>
                  </a:moveTo>
                  <a:cubicBezTo>
                    <a:pt x="126" y="86"/>
                    <a:pt x="169" y="102"/>
                    <a:pt x="209" y="122"/>
                  </a:cubicBezTo>
                  <a:cubicBezTo>
                    <a:pt x="169" y="102"/>
                    <a:pt x="126" y="83"/>
                    <a:pt x="87" y="66"/>
                  </a:cubicBezTo>
                  <a:close/>
                  <a:moveTo>
                    <a:pt x="209" y="122"/>
                  </a:moveTo>
                  <a:cubicBezTo>
                    <a:pt x="291" y="158"/>
                    <a:pt x="370" y="201"/>
                    <a:pt x="453" y="241"/>
                  </a:cubicBezTo>
                  <a:cubicBezTo>
                    <a:pt x="374" y="201"/>
                    <a:pt x="291" y="158"/>
                    <a:pt x="209" y="122"/>
                  </a:cubicBezTo>
                  <a:close/>
                  <a:moveTo>
                    <a:pt x="21" y="0"/>
                  </a:moveTo>
                  <a:cubicBezTo>
                    <a:pt x="697" y="271"/>
                    <a:pt x="1323" y="653"/>
                    <a:pt x="1874" y="1125"/>
                  </a:cubicBezTo>
                  <a:cubicBezTo>
                    <a:pt x="1930" y="1171"/>
                    <a:pt x="1983" y="1214"/>
                    <a:pt x="2036" y="1263"/>
                  </a:cubicBezTo>
                  <a:cubicBezTo>
                    <a:pt x="1970" y="1210"/>
                    <a:pt x="1904" y="1158"/>
                    <a:pt x="1838" y="1108"/>
                  </a:cubicBezTo>
                  <a:cubicBezTo>
                    <a:pt x="1551" y="884"/>
                    <a:pt x="1244" y="683"/>
                    <a:pt x="931" y="501"/>
                  </a:cubicBezTo>
                  <a:cubicBezTo>
                    <a:pt x="776" y="412"/>
                    <a:pt x="615" y="323"/>
                    <a:pt x="453" y="241"/>
                  </a:cubicBezTo>
                  <a:lnTo>
                    <a:pt x="453" y="241"/>
                  </a:lnTo>
                  <a:cubicBezTo>
                    <a:pt x="614" y="323"/>
                    <a:pt x="769" y="416"/>
                    <a:pt x="928" y="511"/>
                  </a:cubicBezTo>
                  <a:cubicBezTo>
                    <a:pt x="1238" y="699"/>
                    <a:pt x="1528" y="914"/>
                    <a:pt x="1805" y="1148"/>
                  </a:cubicBezTo>
                  <a:cubicBezTo>
                    <a:pt x="2082" y="1385"/>
                    <a:pt x="2336" y="1639"/>
                    <a:pt x="2576" y="1906"/>
                  </a:cubicBezTo>
                  <a:cubicBezTo>
                    <a:pt x="2814" y="2180"/>
                    <a:pt x="3035" y="2464"/>
                    <a:pt x="3236" y="2760"/>
                  </a:cubicBezTo>
                  <a:cubicBezTo>
                    <a:pt x="3635" y="3354"/>
                    <a:pt x="3958" y="4000"/>
                    <a:pt x="4192" y="4670"/>
                  </a:cubicBezTo>
                  <a:cubicBezTo>
                    <a:pt x="4311" y="5003"/>
                    <a:pt x="4407" y="5346"/>
                    <a:pt x="4486" y="5692"/>
                  </a:cubicBezTo>
                  <a:cubicBezTo>
                    <a:pt x="4502" y="5778"/>
                    <a:pt x="4522" y="5864"/>
                    <a:pt x="4539" y="5953"/>
                  </a:cubicBezTo>
                  <a:lnTo>
                    <a:pt x="4585" y="6210"/>
                  </a:lnTo>
                  <a:cubicBezTo>
                    <a:pt x="4582" y="6302"/>
                    <a:pt x="4591" y="6388"/>
                    <a:pt x="4605" y="6477"/>
                  </a:cubicBezTo>
                  <a:lnTo>
                    <a:pt x="4618" y="6606"/>
                  </a:lnTo>
                  <a:lnTo>
                    <a:pt x="4624" y="6672"/>
                  </a:lnTo>
                  <a:lnTo>
                    <a:pt x="4631" y="6714"/>
                  </a:lnTo>
                  <a:cubicBezTo>
                    <a:pt x="4638" y="6784"/>
                    <a:pt x="4680" y="6846"/>
                    <a:pt x="4740" y="6879"/>
                  </a:cubicBezTo>
                  <a:cubicBezTo>
                    <a:pt x="4775" y="6900"/>
                    <a:pt x="4815" y="6910"/>
                    <a:pt x="4855" y="6910"/>
                  </a:cubicBezTo>
                  <a:cubicBezTo>
                    <a:pt x="4885" y="6910"/>
                    <a:pt x="4916" y="6904"/>
                    <a:pt x="4944" y="6893"/>
                  </a:cubicBezTo>
                  <a:cubicBezTo>
                    <a:pt x="5010" y="6863"/>
                    <a:pt x="5060" y="6810"/>
                    <a:pt x="5076" y="6738"/>
                  </a:cubicBezTo>
                  <a:cubicBezTo>
                    <a:pt x="5080" y="6721"/>
                    <a:pt x="5083" y="6705"/>
                    <a:pt x="5083" y="6688"/>
                  </a:cubicBezTo>
                  <a:lnTo>
                    <a:pt x="5083" y="6668"/>
                  </a:lnTo>
                  <a:lnTo>
                    <a:pt x="5083" y="6662"/>
                  </a:lnTo>
                  <a:lnTo>
                    <a:pt x="5080" y="6629"/>
                  </a:lnTo>
                  <a:lnTo>
                    <a:pt x="5073" y="6556"/>
                  </a:lnTo>
                  <a:lnTo>
                    <a:pt x="5063" y="6418"/>
                  </a:lnTo>
                  <a:cubicBezTo>
                    <a:pt x="5053" y="6322"/>
                    <a:pt x="5040" y="6233"/>
                    <a:pt x="5023" y="6141"/>
                  </a:cubicBezTo>
                  <a:cubicBezTo>
                    <a:pt x="4997" y="5956"/>
                    <a:pt x="4964" y="5775"/>
                    <a:pt x="4918" y="5593"/>
                  </a:cubicBezTo>
                  <a:cubicBezTo>
                    <a:pt x="4832" y="5230"/>
                    <a:pt x="4720" y="4871"/>
                    <a:pt x="4578" y="4528"/>
                  </a:cubicBezTo>
                  <a:cubicBezTo>
                    <a:pt x="4440" y="4188"/>
                    <a:pt x="4275" y="3852"/>
                    <a:pt x="4090" y="3532"/>
                  </a:cubicBezTo>
                  <a:cubicBezTo>
                    <a:pt x="3902" y="3209"/>
                    <a:pt x="3694" y="2905"/>
                    <a:pt x="3470" y="2615"/>
                  </a:cubicBezTo>
                  <a:cubicBezTo>
                    <a:pt x="3243" y="2325"/>
                    <a:pt x="3002" y="2051"/>
                    <a:pt x="2738" y="1797"/>
                  </a:cubicBezTo>
                  <a:cubicBezTo>
                    <a:pt x="2478" y="1537"/>
                    <a:pt x="2197" y="1303"/>
                    <a:pt x="1907" y="1078"/>
                  </a:cubicBezTo>
                  <a:cubicBezTo>
                    <a:pt x="1327" y="637"/>
                    <a:pt x="697" y="267"/>
                    <a:pt x="21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37"/>
            <p:cNvSpPr/>
            <p:nvPr/>
          </p:nvSpPr>
          <p:spPr>
            <a:xfrm>
              <a:off x="1417992" y="1523984"/>
              <a:ext cx="461302" cy="338411"/>
            </a:xfrm>
            <a:custGeom>
              <a:avLst/>
              <a:gdLst/>
              <a:ahLst/>
              <a:cxnLst/>
              <a:rect l="l" t="t" r="r" b="b"/>
              <a:pathLst>
                <a:path w="7012" h="5144" extrusionOk="0">
                  <a:moveTo>
                    <a:pt x="0" y="5130"/>
                  </a:moveTo>
                  <a:lnTo>
                    <a:pt x="0" y="5130"/>
                  </a:lnTo>
                  <a:cubicBezTo>
                    <a:pt x="0" y="5132"/>
                    <a:pt x="1" y="5135"/>
                    <a:pt x="3" y="5136"/>
                  </a:cubicBezTo>
                  <a:lnTo>
                    <a:pt x="3" y="5136"/>
                  </a:lnTo>
                  <a:cubicBezTo>
                    <a:pt x="2" y="5135"/>
                    <a:pt x="1" y="5132"/>
                    <a:pt x="0" y="5130"/>
                  </a:cubicBezTo>
                  <a:close/>
                  <a:moveTo>
                    <a:pt x="6799" y="1"/>
                  </a:moveTo>
                  <a:cubicBezTo>
                    <a:pt x="6735" y="1"/>
                    <a:pt x="6673" y="24"/>
                    <a:pt x="6629" y="68"/>
                  </a:cubicBezTo>
                  <a:cubicBezTo>
                    <a:pt x="6616" y="81"/>
                    <a:pt x="6603" y="97"/>
                    <a:pt x="6596" y="111"/>
                  </a:cubicBezTo>
                  <a:cubicBezTo>
                    <a:pt x="6587" y="126"/>
                    <a:pt x="6580" y="144"/>
                    <a:pt x="6580" y="144"/>
                  </a:cubicBezTo>
                  <a:cubicBezTo>
                    <a:pt x="6579" y="144"/>
                    <a:pt x="6579" y="144"/>
                    <a:pt x="6579" y="144"/>
                  </a:cubicBezTo>
                  <a:lnTo>
                    <a:pt x="6576" y="150"/>
                  </a:lnTo>
                  <a:lnTo>
                    <a:pt x="6563" y="183"/>
                  </a:lnTo>
                  <a:lnTo>
                    <a:pt x="6507" y="309"/>
                  </a:lnTo>
                  <a:cubicBezTo>
                    <a:pt x="6474" y="391"/>
                    <a:pt x="6434" y="473"/>
                    <a:pt x="6398" y="553"/>
                  </a:cubicBezTo>
                  <a:cubicBezTo>
                    <a:pt x="6319" y="711"/>
                    <a:pt x="6240" y="872"/>
                    <a:pt x="6151" y="1031"/>
                  </a:cubicBezTo>
                  <a:cubicBezTo>
                    <a:pt x="5976" y="1344"/>
                    <a:pt x="5778" y="1647"/>
                    <a:pt x="5564" y="1938"/>
                  </a:cubicBezTo>
                  <a:cubicBezTo>
                    <a:pt x="5349" y="2225"/>
                    <a:pt x="5115" y="2505"/>
                    <a:pt x="4865" y="2765"/>
                  </a:cubicBezTo>
                  <a:cubicBezTo>
                    <a:pt x="4614" y="3026"/>
                    <a:pt x="4344" y="3273"/>
                    <a:pt x="4057" y="3497"/>
                  </a:cubicBezTo>
                  <a:cubicBezTo>
                    <a:pt x="3483" y="3953"/>
                    <a:pt x="2850" y="4332"/>
                    <a:pt x="2164" y="4609"/>
                  </a:cubicBezTo>
                  <a:cubicBezTo>
                    <a:pt x="1484" y="4883"/>
                    <a:pt x="755" y="5057"/>
                    <a:pt x="17" y="5110"/>
                  </a:cubicBezTo>
                  <a:cubicBezTo>
                    <a:pt x="755" y="5057"/>
                    <a:pt x="1484" y="4906"/>
                    <a:pt x="2180" y="4662"/>
                  </a:cubicBezTo>
                  <a:cubicBezTo>
                    <a:pt x="2246" y="4635"/>
                    <a:pt x="2315" y="4612"/>
                    <a:pt x="2381" y="4586"/>
                  </a:cubicBezTo>
                  <a:lnTo>
                    <a:pt x="2381" y="4586"/>
                  </a:lnTo>
                  <a:cubicBezTo>
                    <a:pt x="2296" y="4625"/>
                    <a:pt x="2207" y="4662"/>
                    <a:pt x="2114" y="4698"/>
                  </a:cubicBezTo>
                  <a:cubicBezTo>
                    <a:pt x="1771" y="4830"/>
                    <a:pt x="1418" y="4939"/>
                    <a:pt x="1056" y="5011"/>
                  </a:cubicBezTo>
                  <a:cubicBezTo>
                    <a:pt x="874" y="5047"/>
                    <a:pt x="693" y="5080"/>
                    <a:pt x="511" y="5104"/>
                  </a:cubicBezTo>
                  <a:cubicBezTo>
                    <a:pt x="419" y="5113"/>
                    <a:pt x="330" y="5123"/>
                    <a:pt x="234" y="5130"/>
                  </a:cubicBezTo>
                  <a:cubicBezTo>
                    <a:pt x="188" y="5137"/>
                    <a:pt x="145" y="5140"/>
                    <a:pt x="99" y="5140"/>
                  </a:cubicBezTo>
                  <a:cubicBezTo>
                    <a:pt x="145" y="5140"/>
                    <a:pt x="188" y="5137"/>
                    <a:pt x="238" y="5130"/>
                  </a:cubicBezTo>
                  <a:cubicBezTo>
                    <a:pt x="330" y="5123"/>
                    <a:pt x="426" y="5113"/>
                    <a:pt x="515" y="5107"/>
                  </a:cubicBezTo>
                  <a:cubicBezTo>
                    <a:pt x="699" y="5087"/>
                    <a:pt x="881" y="5061"/>
                    <a:pt x="1062" y="5024"/>
                  </a:cubicBezTo>
                  <a:cubicBezTo>
                    <a:pt x="1425" y="4958"/>
                    <a:pt x="1784" y="4863"/>
                    <a:pt x="2141" y="4747"/>
                  </a:cubicBezTo>
                  <a:cubicBezTo>
                    <a:pt x="2490" y="4632"/>
                    <a:pt x="2836" y="4497"/>
                    <a:pt x="3173" y="4332"/>
                  </a:cubicBezTo>
                  <a:cubicBezTo>
                    <a:pt x="3509" y="4170"/>
                    <a:pt x="3839" y="3986"/>
                    <a:pt x="4146" y="3778"/>
                  </a:cubicBezTo>
                  <a:cubicBezTo>
                    <a:pt x="4456" y="3573"/>
                    <a:pt x="4756" y="3342"/>
                    <a:pt x="5036" y="3095"/>
                  </a:cubicBezTo>
                  <a:cubicBezTo>
                    <a:pt x="5316" y="2845"/>
                    <a:pt x="5580" y="2574"/>
                    <a:pt x="5824" y="2287"/>
                  </a:cubicBezTo>
                  <a:cubicBezTo>
                    <a:pt x="6312" y="1710"/>
                    <a:pt x="6708" y="1051"/>
                    <a:pt x="6982" y="341"/>
                  </a:cubicBezTo>
                  <a:lnTo>
                    <a:pt x="6995" y="309"/>
                  </a:lnTo>
                  <a:cubicBezTo>
                    <a:pt x="6995" y="309"/>
                    <a:pt x="6995" y="309"/>
                    <a:pt x="6995" y="309"/>
                  </a:cubicBezTo>
                  <a:cubicBezTo>
                    <a:pt x="6996" y="309"/>
                    <a:pt x="7005" y="288"/>
                    <a:pt x="7008" y="272"/>
                  </a:cubicBezTo>
                  <a:cubicBezTo>
                    <a:pt x="7011" y="256"/>
                    <a:pt x="7011" y="233"/>
                    <a:pt x="7011" y="216"/>
                  </a:cubicBezTo>
                  <a:cubicBezTo>
                    <a:pt x="7011" y="180"/>
                    <a:pt x="6998" y="147"/>
                    <a:pt x="6982" y="117"/>
                  </a:cubicBezTo>
                  <a:cubicBezTo>
                    <a:pt x="6955" y="58"/>
                    <a:pt x="6889" y="12"/>
                    <a:pt x="6823" y="2"/>
                  </a:cubicBezTo>
                  <a:cubicBezTo>
                    <a:pt x="6815" y="1"/>
                    <a:pt x="6807" y="1"/>
                    <a:pt x="6799" y="1"/>
                  </a:cubicBezTo>
                  <a:close/>
                  <a:moveTo>
                    <a:pt x="3" y="5136"/>
                  </a:moveTo>
                  <a:cubicBezTo>
                    <a:pt x="5" y="5141"/>
                    <a:pt x="9" y="5143"/>
                    <a:pt x="13" y="5143"/>
                  </a:cubicBezTo>
                  <a:cubicBezTo>
                    <a:pt x="9" y="5141"/>
                    <a:pt x="5" y="5139"/>
                    <a:pt x="3" y="5136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37"/>
            <p:cNvSpPr/>
            <p:nvPr/>
          </p:nvSpPr>
          <p:spPr>
            <a:xfrm>
              <a:off x="1498713" y="1572602"/>
              <a:ext cx="296636" cy="198678"/>
            </a:xfrm>
            <a:custGeom>
              <a:avLst/>
              <a:gdLst/>
              <a:ahLst/>
              <a:cxnLst/>
              <a:rect l="l" t="t" r="r" b="b"/>
              <a:pathLst>
                <a:path w="4509" h="3020" extrusionOk="0">
                  <a:moveTo>
                    <a:pt x="4275" y="0"/>
                  </a:moveTo>
                  <a:cubicBezTo>
                    <a:pt x="4267" y="0"/>
                    <a:pt x="4259" y="1"/>
                    <a:pt x="4251" y="2"/>
                  </a:cubicBezTo>
                  <a:cubicBezTo>
                    <a:pt x="4231" y="2"/>
                    <a:pt x="4211" y="8"/>
                    <a:pt x="4195" y="15"/>
                  </a:cubicBezTo>
                  <a:lnTo>
                    <a:pt x="4185" y="18"/>
                  </a:lnTo>
                  <a:lnTo>
                    <a:pt x="4178" y="21"/>
                  </a:lnTo>
                  <a:lnTo>
                    <a:pt x="4155" y="31"/>
                  </a:lnTo>
                  <a:lnTo>
                    <a:pt x="4083" y="64"/>
                  </a:lnTo>
                  <a:cubicBezTo>
                    <a:pt x="4033" y="84"/>
                    <a:pt x="3984" y="104"/>
                    <a:pt x="3931" y="130"/>
                  </a:cubicBezTo>
                  <a:lnTo>
                    <a:pt x="3634" y="265"/>
                  </a:lnTo>
                  <a:cubicBezTo>
                    <a:pt x="3436" y="361"/>
                    <a:pt x="3242" y="463"/>
                    <a:pt x="3051" y="569"/>
                  </a:cubicBezTo>
                  <a:cubicBezTo>
                    <a:pt x="2863" y="678"/>
                    <a:pt x="2678" y="796"/>
                    <a:pt x="2497" y="912"/>
                  </a:cubicBezTo>
                  <a:cubicBezTo>
                    <a:pt x="2315" y="1030"/>
                    <a:pt x="2137" y="1159"/>
                    <a:pt x="1959" y="1288"/>
                  </a:cubicBezTo>
                  <a:cubicBezTo>
                    <a:pt x="1781" y="1416"/>
                    <a:pt x="1613" y="1551"/>
                    <a:pt x="1445" y="1687"/>
                  </a:cubicBezTo>
                  <a:cubicBezTo>
                    <a:pt x="1276" y="1822"/>
                    <a:pt x="1111" y="1964"/>
                    <a:pt x="950" y="2109"/>
                  </a:cubicBezTo>
                  <a:cubicBezTo>
                    <a:pt x="623" y="2392"/>
                    <a:pt x="307" y="2679"/>
                    <a:pt x="0" y="2986"/>
                  </a:cubicBezTo>
                  <a:cubicBezTo>
                    <a:pt x="323" y="2686"/>
                    <a:pt x="653" y="2409"/>
                    <a:pt x="999" y="2158"/>
                  </a:cubicBezTo>
                  <a:lnTo>
                    <a:pt x="1085" y="2096"/>
                  </a:lnTo>
                  <a:lnTo>
                    <a:pt x="1085" y="2096"/>
                  </a:lnTo>
                  <a:cubicBezTo>
                    <a:pt x="1045" y="2129"/>
                    <a:pt x="1003" y="2165"/>
                    <a:pt x="963" y="2198"/>
                  </a:cubicBezTo>
                  <a:cubicBezTo>
                    <a:pt x="798" y="2340"/>
                    <a:pt x="637" y="2478"/>
                    <a:pt x="475" y="2623"/>
                  </a:cubicBezTo>
                  <a:lnTo>
                    <a:pt x="234" y="2838"/>
                  </a:lnTo>
                  <a:cubicBezTo>
                    <a:pt x="317" y="2768"/>
                    <a:pt x="399" y="2699"/>
                    <a:pt x="482" y="2633"/>
                  </a:cubicBezTo>
                  <a:cubicBezTo>
                    <a:pt x="653" y="2495"/>
                    <a:pt x="821" y="2363"/>
                    <a:pt x="993" y="2241"/>
                  </a:cubicBezTo>
                  <a:cubicBezTo>
                    <a:pt x="1167" y="2115"/>
                    <a:pt x="1349" y="1997"/>
                    <a:pt x="1530" y="1881"/>
                  </a:cubicBezTo>
                  <a:cubicBezTo>
                    <a:pt x="1712" y="1766"/>
                    <a:pt x="1896" y="1660"/>
                    <a:pt x="2081" y="1551"/>
                  </a:cubicBezTo>
                  <a:cubicBezTo>
                    <a:pt x="2454" y="1340"/>
                    <a:pt x="2833" y="1149"/>
                    <a:pt x="3215" y="961"/>
                  </a:cubicBezTo>
                  <a:cubicBezTo>
                    <a:pt x="3410" y="872"/>
                    <a:pt x="3601" y="780"/>
                    <a:pt x="3793" y="691"/>
                  </a:cubicBezTo>
                  <a:lnTo>
                    <a:pt x="4083" y="559"/>
                  </a:lnTo>
                  <a:lnTo>
                    <a:pt x="4225" y="493"/>
                  </a:lnTo>
                  <a:lnTo>
                    <a:pt x="4300" y="460"/>
                  </a:lnTo>
                  <a:lnTo>
                    <a:pt x="4337" y="443"/>
                  </a:lnTo>
                  <a:lnTo>
                    <a:pt x="4353" y="434"/>
                  </a:lnTo>
                  <a:lnTo>
                    <a:pt x="4363" y="434"/>
                  </a:lnTo>
                  <a:cubicBezTo>
                    <a:pt x="4360" y="434"/>
                    <a:pt x="4370" y="430"/>
                    <a:pt x="4380" y="427"/>
                  </a:cubicBezTo>
                  <a:cubicBezTo>
                    <a:pt x="4416" y="404"/>
                    <a:pt x="4446" y="377"/>
                    <a:pt x="4465" y="338"/>
                  </a:cubicBezTo>
                  <a:cubicBezTo>
                    <a:pt x="4508" y="269"/>
                    <a:pt x="4508" y="173"/>
                    <a:pt x="4462" y="104"/>
                  </a:cubicBezTo>
                  <a:cubicBezTo>
                    <a:pt x="4420" y="41"/>
                    <a:pt x="4349" y="0"/>
                    <a:pt x="4275" y="0"/>
                  </a:cubicBezTo>
                  <a:close/>
                  <a:moveTo>
                    <a:pt x="13" y="2986"/>
                  </a:moveTo>
                  <a:cubicBezTo>
                    <a:pt x="8" y="2990"/>
                    <a:pt x="7" y="2995"/>
                    <a:pt x="7" y="3000"/>
                  </a:cubicBezTo>
                  <a:lnTo>
                    <a:pt x="7" y="3000"/>
                  </a:lnTo>
                  <a:cubicBezTo>
                    <a:pt x="7" y="2995"/>
                    <a:pt x="9" y="2990"/>
                    <a:pt x="13" y="2986"/>
                  </a:cubicBezTo>
                  <a:close/>
                  <a:moveTo>
                    <a:pt x="7" y="3000"/>
                  </a:moveTo>
                  <a:lnTo>
                    <a:pt x="7" y="3000"/>
                  </a:lnTo>
                  <a:cubicBezTo>
                    <a:pt x="6" y="3010"/>
                    <a:pt x="13" y="3019"/>
                    <a:pt x="20" y="3019"/>
                  </a:cubicBezTo>
                  <a:cubicBezTo>
                    <a:pt x="14" y="3017"/>
                    <a:pt x="7" y="3008"/>
                    <a:pt x="7" y="3000"/>
                  </a:cubicBezTo>
                  <a:close/>
                  <a:moveTo>
                    <a:pt x="53" y="2999"/>
                  </a:moveTo>
                  <a:cubicBezTo>
                    <a:pt x="43" y="3006"/>
                    <a:pt x="36" y="3019"/>
                    <a:pt x="20" y="3019"/>
                  </a:cubicBezTo>
                  <a:cubicBezTo>
                    <a:pt x="21" y="3019"/>
                    <a:pt x="23" y="3019"/>
                    <a:pt x="24" y="3019"/>
                  </a:cubicBezTo>
                  <a:cubicBezTo>
                    <a:pt x="38" y="3019"/>
                    <a:pt x="47" y="3005"/>
                    <a:pt x="53" y="2999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37"/>
            <p:cNvSpPr/>
            <p:nvPr/>
          </p:nvSpPr>
          <p:spPr>
            <a:xfrm>
              <a:off x="906425" y="2031735"/>
              <a:ext cx="519195" cy="884184"/>
            </a:xfrm>
            <a:custGeom>
              <a:avLst/>
              <a:gdLst/>
              <a:ahLst/>
              <a:cxnLst/>
              <a:rect l="l" t="t" r="r" b="b"/>
              <a:pathLst>
                <a:path w="7892" h="13440" extrusionOk="0">
                  <a:moveTo>
                    <a:pt x="0" y="1"/>
                  </a:moveTo>
                  <a:lnTo>
                    <a:pt x="1728" y="11213"/>
                  </a:lnTo>
                  <a:lnTo>
                    <a:pt x="7892" y="13439"/>
                  </a:lnTo>
                  <a:cubicBezTo>
                    <a:pt x="7892" y="13439"/>
                    <a:pt x="6084" y="2682"/>
                    <a:pt x="6084" y="2665"/>
                  </a:cubicBezTo>
                  <a:cubicBezTo>
                    <a:pt x="3621" y="980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37"/>
            <p:cNvSpPr/>
            <p:nvPr/>
          </p:nvSpPr>
          <p:spPr>
            <a:xfrm>
              <a:off x="892281" y="2051932"/>
              <a:ext cx="534852" cy="875237"/>
            </a:xfrm>
            <a:custGeom>
              <a:avLst/>
              <a:gdLst/>
              <a:ahLst/>
              <a:cxnLst/>
              <a:rect l="l" t="t" r="r" b="b"/>
              <a:pathLst>
                <a:path w="8130" h="13304" extrusionOk="0">
                  <a:moveTo>
                    <a:pt x="1" y="0"/>
                  </a:moveTo>
                  <a:lnTo>
                    <a:pt x="1564" y="11028"/>
                  </a:lnTo>
                  <a:lnTo>
                    <a:pt x="8130" y="13304"/>
                  </a:lnTo>
                  <a:cubicBezTo>
                    <a:pt x="8130" y="13304"/>
                    <a:pt x="6329" y="2546"/>
                    <a:pt x="6332" y="2527"/>
                  </a:cubicBezTo>
                  <a:cubicBezTo>
                    <a:pt x="3714" y="822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37"/>
            <p:cNvSpPr/>
            <p:nvPr/>
          </p:nvSpPr>
          <p:spPr>
            <a:xfrm>
              <a:off x="866492" y="2070813"/>
              <a:ext cx="561759" cy="867211"/>
            </a:xfrm>
            <a:custGeom>
              <a:avLst/>
              <a:gdLst/>
              <a:ahLst/>
              <a:cxnLst/>
              <a:rect l="l" t="t" r="r" b="b"/>
              <a:pathLst>
                <a:path w="8539" h="13182" extrusionOk="0">
                  <a:moveTo>
                    <a:pt x="0" y="0"/>
                  </a:moveTo>
                  <a:lnTo>
                    <a:pt x="1972" y="10906"/>
                  </a:lnTo>
                  <a:lnTo>
                    <a:pt x="8538" y="13182"/>
                  </a:lnTo>
                  <a:cubicBezTo>
                    <a:pt x="8538" y="13182"/>
                    <a:pt x="6741" y="2421"/>
                    <a:pt x="6744" y="2404"/>
                  </a:cubicBezTo>
                  <a:cubicBezTo>
                    <a:pt x="4419" y="920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37"/>
            <p:cNvSpPr/>
            <p:nvPr/>
          </p:nvSpPr>
          <p:spPr>
            <a:xfrm>
              <a:off x="1219963" y="1829732"/>
              <a:ext cx="556760" cy="1157728"/>
            </a:xfrm>
            <a:custGeom>
              <a:avLst/>
              <a:gdLst/>
              <a:ahLst/>
              <a:cxnLst/>
              <a:rect l="l" t="t" r="r" b="b"/>
              <a:pathLst>
                <a:path w="8463" h="17598" extrusionOk="0">
                  <a:moveTo>
                    <a:pt x="5798" y="1"/>
                  </a:moveTo>
                  <a:cubicBezTo>
                    <a:pt x="5798" y="1"/>
                    <a:pt x="2157" y="2606"/>
                    <a:pt x="0" y="5264"/>
                  </a:cubicBezTo>
                  <a:cubicBezTo>
                    <a:pt x="13" y="5284"/>
                    <a:pt x="2276" y="17598"/>
                    <a:pt x="2276" y="17598"/>
                  </a:cubicBezTo>
                  <a:lnTo>
                    <a:pt x="8462" y="13123"/>
                  </a:lnTo>
                  <a:lnTo>
                    <a:pt x="579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37"/>
            <p:cNvSpPr/>
            <p:nvPr/>
          </p:nvSpPr>
          <p:spPr>
            <a:xfrm>
              <a:off x="1222134" y="1852758"/>
              <a:ext cx="586890" cy="1147531"/>
            </a:xfrm>
            <a:custGeom>
              <a:avLst/>
              <a:gdLst/>
              <a:ahLst/>
              <a:cxnLst/>
              <a:rect l="l" t="t" r="r" b="b"/>
              <a:pathLst>
                <a:path w="8921" h="17443" extrusionOk="0">
                  <a:moveTo>
                    <a:pt x="6362" y="0"/>
                  </a:moveTo>
                  <a:cubicBezTo>
                    <a:pt x="6362" y="0"/>
                    <a:pt x="2325" y="2378"/>
                    <a:pt x="0" y="5108"/>
                  </a:cubicBezTo>
                  <a:cubicBezTo>
                    <a:pt x="17" y="5132"/>
                    <a:pt x="2285" y="17442"/>
                    <a:pt x="2285" y="17442"/>
                  </a:cubicBezTo>
                  <a:lnTo>
                    <a:pt x="8921" y="12776"/>
                  </a:lnTo>
                  <a:lnTo>
                    <a:pt x="636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37"/>
            <p:cNvSpPr/>
            <p:nvPr/>
          </p:nvSpPr>
          <p:spPr>
            <a:xfrm>
              <a:off x="1225161" y="1871639"/>
              <a:ext cx="586890" cy="1140558"/>
            </a:xfrm>
            <a:custGeom>
              <a:avLst/>
              <a:gdLst/>
              <a:ahLst/>
              <a:cxnLst/>
              <a:rect l="l" t="t" r="r" b="b"/>
              <a:pathLst>
                <a:path w="8921" h="17337" extrusionOk="0">
                  <a:moveTo>
                    <a:pt x="6817" y="0"/>
                  </a:moveTo>
                  <a:cubicBezTo>
                    <a:pt x="6817" y="0"/>
                    <a:pt x="2075" y="2618"/>
                    <a:pt x="0" y="5006"/>
                  </a:cubicBezTo>
                  <a:cubicBezTo>
                    <a:pt x="13" y="5026"/>
                    <a:pt x="2282" y="17337"/>
                    <a:pt x="2282" y="17337"/>
                  </a:cubicBezTo>
                  <a:lnTo>
                    <a:pt x="8921" y="12670"/>
                  </a:lnTo>
                  <a:lnTo>
                    <a:pt x="681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37"/>
            <p:cNvSpPr/>
            <p:nvPr/>
          </p:nvSpPr>
          <p:spPr>
            <a:xfrm>
              <a:off x="1810482" y="2243835"/>
              <a:ext cx="139535" cy="65788"/>
            </a:xfrm>
            <a:custGeom>
              <a:avLst/>
              <a:gdLst/>
              <a:ahLst/>
              <a:cxnLst/>
              <a:rect l="l" t="t" r="r" b="b"/>
              <a:pathLst>
                <a:path w="2121" h="1000" extrusionOk="0">
                  <a:moveTo>
                    <a:pt x="966" y="1"/>
                  </a:moveTo>
                  <a:cubicBezTo>
                    <a:pt x="615" y="1"/>
                    <a:pt x="295" y="193"/>
                    <a:pt x="53" y="450"/>
                  </a:cubicBezTo>
                  <a:cubicBezTo>
                    <a:pt x="0" y="510"/>
                    <a:pt x="20" y="609"/>
                    <a:pt x="76" y="652"/>
                  </a:cubicBezTo>
                  <a:cubicBezTo>
                    <a:pt x="102" y="674"/>
                    <a:pt x="131" y="684"/>
                    <a:pt x="160" y="684"/>
                  </a:cubicBezTo>
                  <a:cubicBezTo>
                    <a:pt x="204" y="684"/>
                    <a:pt x="247" y="662"/>
                    <a:pt x="280" y="629"/>
                  </a:cubicBezTo>
                  <a:cubicBezTo>
                    <a:pt x="461" y="434"/>
                    <a:pt x="703" y="292"/>
                    <a:pt x="968" y="292"/>
                  </a:cubicBezTo>
                  <a:cubicBezTo>
                    <a:pt x="1009" y="292"/>
                    <a:pt x="1050" y="295"/>
                    <a:pt x="1092" y="302"/>
                  </a:cubicBezTo>
                  <a:cubicBezTo>
                    <a:pt x="1421" y="361"/>
                    <a:pt x="1669" y="632"/>
                    <a:pt x="1820" y="912"/>
                  </a:cubicBezTo>
                  <a:cubicBezTo>
                    <a:pt x="1848" y="962"/>
                    <a:pt x="1899" y="999"/>
                    <a:pt x="1954" y="999"/>
                  </a:cubicBezTo>
                  <a:cubicBezTo>
                    <a:pt x="1971" y="999"/>
                    <a:pt x="1988" y="996"/>
                    <a:pt x="2005" y="988"/>
                  </a:cubicBezTo>
                  <a:cubicBezTo>
                    <a:pt x="2078" y="958"/>
                    <a:pt x="2121" y="866"/>
                    <a:pt x="2084" y="797"/>
                  </a:cubicBezTo>
                  <a:cubicBezTo>
                    <a:pt x="1883" y="421"/>
                    <a:pt x="1570" y="88"/>
                    <a:pt x="1131" y="15"/>
                  </a:cubicBezTo>
                  <a:cubicBezTo>
                    <a:pt x="1075" y="5"/>
                    <a:pt x="1020" y="1"/>
                    <a:pt x="9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37"/>
            <p:cNvSpPr/>
            <p:nvPr/>
          </p:nvSpPr>
          <p:spPr>
            <a:xfrm>
              <a:off x="1681340" y="2258243"/>
              <a:ext cx="364989" cy="230454"/>
            </a:xfrm>
            <a:custGeom>
              <a:avLst/>
              <a:gdLst/>
              <a:ahLst/>
              <a:cxnLst/>
              <a:rect l="l" t="t" r="r" b="b"/>
              <a:pathLst>
                <a:path w="5548" h="3503" extrusionOk="0">
                  <a:moveTo>
                    <a:pt x="449" y="1"/>
                  </a:moveTo>
                  <a:lnTo>
                    <a:pt x="449" y="1"/>
                  </a:lnTo>
                  <a:cubicBezTo>
                    <a:pt x="1" y="1422"/>
                    <a:pt x="693" y="2949"/>
                    <a:pt x="1940" y="3331"/>
                  </a:cubicBezTo>
                  <a:cubicBezTo>
                    <a:pt x="2244" y="3448"/>
                    <a:pt x="2573" y="3503"/>
                    <a:pt x="2904" y="3503"/>
                  </a:cubicBezTo>
                  <a:cubicBezTo>
                    <a:pt x="4202" y="3503"/>
                    <a:pt x="5535" y="2664"/>
                    <a:pt x="5548" y="1445"/>
                  </a:cubicBezTo>
                  <a:lnTo>
                    <a:pt x="5548" y="1445"/>
                  </a:lnTo>
                  <a:cubicBezTo>
                    <a:pt x="5275" y="1479"/>
                    <a:pt x="4994" y="1497"/>
                    <a:pt x="4710" y="1497"/>
                  </a:cubicBezTo>
                  <a:cubicBezTo>
                    <a:pt x="3164" y="1497"/>
                    <a:pt x="1505" y="992"/>
                    <a:pt x="4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37"/>
            <p:cNvSpPr/>
            <p:nvPr/>
          </p:nvSpPr>
          <p:spPr>
            <a:xfrm>
              <a:off x="2097712" y="2341201"/>
              <a:ext cx="157758" cy="152035"/>
            </a:xfrm>
            <a:custGeom>
              <a:avLst/>
              <a:gdLst/>
              <a:ahLst/>
              <a:cxnLst/>
              <a:rect l="l" t="t" r="r" b="b"/>
              <a:pathLst>
                <a:path w="2398" h="2311" extrusionOk="0">
                  <a:moveTo>
                    <a:pt x="1189" y="0"/>
                  </a:moveTo>
                  <a:cubicBezTo>
                    <a:pt x="1143" y="0"/>
                    <a:pt x="1098" y="3"/>
                    <a:pt x="1052" y="9"/>
                  </a:cubicBezTo>
                  <a:cubicBezTo>
                    <a:pt x="409" y="95"/>
                    <a:pt x="0" y="682"/>
                    <a:pt x="56" y="1302"/>
                  </a:cubicBezTo>
                  <a:cubicBezTo>
                    <a:pt x="105" y="1878"/>
                    <a:pt x="658" y="2310"/>
                    <a:pt x="1212" y="2310"/>
                  </a:cubicBezTo>
                  <a:cubicBezTo>
                    <a:pt x="1258" y="2310"/>
                    <a:pt x="1304" y="2307"/>
                    <a:pt x="1349" y="2301"/>
                  </a:cubicBezTo>
                  <a:cubicBezTo>
                    <a:pt x="1992" y="2219"/>
                    <a:pt x="2398" y="1629"/>
                    <a:pt x="2348" y="1005"/>
                  </a:cubicBezTo>
                  <a:cubicBezTo>
                    <a:pt x="2297" y="432"/>
                    <a:pt x="1744" y="0"/>
                    <a:pt x="11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37"/>
            <p:cNvSpPr/>
            <p:nvPr/>
          </p:nvSpPr>
          <p:spPr>
            <a:xfrm>
              <a:off x="1487398" y="2204494"/>
              <a:ext cx="157561" cy="152035"/>
            </a:xfrm>
            <a:custGeom>
              <a:avLst/>
              <a:gdLst/>
              <a:ahLst/>
              <a:cxnLst/>
              <a:rect l="l" t="t" r="r" b="b"/>
              <a:pathLst>
                <a:path w="2395" h="2311" extrusionOk="0">
                  <a:moveTo>
                    <a:pt x="1189" y="1"/>
                  </a:moveTo>
                  <a:cubicBezTo>
                    <a:pt x="1144" y="1"/>
                    <a:pt x="1098" y="4"/>
                    <a:pt x="1053" y="10"/>
                  </a:cubicBezTo>
                  <a:cubicBezTo>
                    <a:pt x="410" y="95"/>
                    <a:pt x="1" y="682"/>
                    <a:pt x="53" y="1306"/>
                  </a:cubicBezTo>
                  <a:cubicBezTo>
                    <a:pt x="102" y="1879"/>
                    <a:pt x="655" y="2311"/>
                    <a:pt x="1212" y="2311"/>
                  </a:cubicBezTo>
                  <a:cubicBezTo>
                    <a:pt x="1258" y="2311"/>
                    <a:pt x="1304" y="2308"/>
                    <a:pt x="1349" y="2302"/>
                  </a:cubicBezTo>
                  <a:cubicBezTo>
                    <a:pt x="1986" y="2219"/>
                    <a:pt x="2395" y="1635"/>
                    <a:pt x="2345" y="1009"/>
                  </a:cubicBezTo>
                  <a:cubicBezTo>
                    <a:pt x="2297" y="433"/>
                    <a:pt x="1744" y="1"/>
                    <a:pt x="1189" y="1"/>
                  </a:cubicBezTo>
                  <a:close/>
                </a:path>
              </a:pathLst>
            </a:custGeom>
            <a:solidFill>
              <a:srgbClr val="FF7C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37"/>
            <p:cNvSpPr/>
            <p:nvPr/>
          </p:nvSpPr>
          <p:spPr>
            <a:xfrm>
              <a:off x="2016398" y="1986473"/>
              <a:ext cx="187231" cy="69801"/>
            </a:xfrm>
            <a:custGeom>
              <a:avLst/>
              <a:gdLst/>
              <a:ahLst/>
              <a:cxnLst/>
              <a:rect l="l" t="t" r="r" b="b"/>
              <a:pathLst>
                <a:path w="2846" h="1061" extrusionOk="0">
                  <a:moveTo>
                    <a:pt x="1231" y="0"/>
                  </a:moveTo>
                  <a:cubicBezTo>
                    <a:pt x="841" y="0"/>
                    <a:pt x="449" y="113"/>
                    <a:pt x="125" y="339"/>
                  </a:cubicBezTo>
                  <a:cubicBezTo>
                    <a:pt x="0" y="423"/>
                    <a:pt x="98" y="594"/>
                    <a:pt x="221" y="594"/>
                  </a:cubicBezTo>
                  <a:cubicBezTo>
                    <a:pt x="248" y="594"/>
                    <a:pt x="276" y="586"/>
                    <a:pt x="303" y="567"/>
                  </a:cubicBezTo>
                  <a:cubicBezTo>
                    <a:pt x="574" y="377"/>
                    <a:pt x="897" y="284"/>
                    <a:pt x="1219" y="284"/>
                  </a:cubicBezTo>
                  <a:cubicBezTo>
                    <a:pt x="1741" y="284"/>
                    <a:pt x="2260" y="529"/>
                    <a:pt x="2546" y="999"/>
                  </a:cubicBezTo>
                  <a:cubicBezTo>
                    <a:pt x="2573" y="1042"/>
                    <a:pt x="2610" y="1060"/>
                    <a:pt x="2647" y="1060"/>
                  </a:cubicBezTo>
                  <a:cubicBezTo>
                    <a:pt x="2745" y="1060"/>
                    <a:pt x="2846" y="935"/>
                    <a:pt x="2776" y="821"/>
                  </a:cubicBezTo>
                  <a:cubicBezTo>
                    <a:pt x="2445" y="275"/>
                    <a:pt x="1840" y="0"/>
                    <a:pt x="1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37"/>
            <p:cNvSpPr/>
            <p:nvPr/>
          </p:nvSpPr>
          <p:spPr>
            <a:xfrm>
              <a:off x="1686801" y="1930685"/>
              <a:ext cx="175324" cy="63814"/>
            </a:xfrm>
            <a:custGeom>
              <a:avLst/>
              <a:gdLst/>
              <a:ahLst/>
              <a:cxnLst/>
              <a:rect l="l" t="t" r="r" b="b"/>
              <a:pathLst>
                <a:path w="2665" h="970" extrusionOk="0">
                  <a:moveTo>
                    <a:pt x="1227" y="1"/>
                  </a:moveTo>
                  <a:cubicBezTo>
                    <a:pt x="840" y="1"/>
                    <a:pt x="460" y="139"/>
                    <a:pt x="129" y="346"/>
                  </a:cubicBezTo>
                  <a:cubicBezTo>
                    <a:pt x="1" y="428"/>
                    <a:pt x="101" y="598"/>
                    <a:pt x="227" y="598"/>
                  </a:cubicBezTo>
                  <a:cubicBezTo>
                    <a:pt x="253" y="598"/>
                    <a:pt x="280" y="591"/>
                    <a:pt x="307" y="574"/>
                  </a:cubicBezTo>
                  <a:cubicBezTo>
                    <a:pt x="583" y="398"/>
                    <a:pt x="897" y="289"/>
                    <a:pt x="1219" y="289"/>
                  </a:cubicBezTo>
                  <a:cubicBezTo>
                    <a:pt x="1320" y="289"/>
                    <a:pt x="1422" y="300"/>
                    <a:pt x="1524" y="323"/>
                  </a:cubicBezTo>
                  <a:cubicBezTo>
                    <a:pt x="1870" y="399"/>
                    <a:pt x="2164" y="620"/>
                    <a:pt x="2362" y="910"/>
                  </a:cubicBezTo>
                  <a:cubicBezTo>
                    <a:pt x="2389" y="952"/>
                    <a:pt x="2427" y="970"/>
                    <a:pt x="2464" y="970"/>
                  </a:cubicBezTo>
                  <a:cubicBezTo>
                    <a:pt x="2564" y="970"/>
                    <a:pt x="2665" y="846"/>
                    <a:pt x="2586" y="735"/>
                  </a:cubicBezTo>
                  <a:cubicBezTo>
                    <a:pt x="2348" y="379"/>
                    <a:pt x="1976" y="129"/>
                    <a:pt x="1560" y="36"/>
                  </a:cubicBezTo>
                  <a:cubicBezTo>
                    <a:pt x="1449" y="12"/>
                    <a:pt x="1338" y="1"/>
                    <a:pt x="12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37"/>
            <p:cNvSpPr/>
            <p:nvPr/>
          </p:nvSpPr>
          <p:spPr>
            <a:xfrm>
              <a:off x="1965807" y="2084168"/>
              <a:ext cx="279926" cy="122036"/>
            </a:xfrm>
            <a:custGeom>
              <a:avLst/>
              <a:gdLst/>
              <a:ahLst/>
              <a:cxnLst/>
              <a:rect l="l" t="t" r="r" b="b"/>
              <a:pathLst>
                <a:path w="4255" h="1855" extrusionOk="0">
                  <a:moveTo>
                    <a:pt x="1799" y="1"/>
                  </a:moveTo>
                  <a:cubicBezTo>
                    <a:pt x="1213" y="1"/>
                    <a:pt x="640" y="175"/>
                    <a:pt x="165" y="506"/>
                  </a:cubicBezTo>
                  <a:cubicBezTo>
                    <a:pt x="56" y="589"/>
                    <a:pt x="0" y="711"/>
                    <a:pt x="7" y="839"/>
                  </a:cubicBezTo>
                  <a:cubicBezTo>
                    <a:pt x="20" y="981"/>
                    <a:pt x="112" y="1110"/>
                    <a:pt x="244" y="1169"/>
                  </a:cubicBezTo>
                  <a:cubicBezTo>
                    <a:pt x="296" y="1194"/>
                    <a:pt x="351" y="1206"/>
                    <a:pt x="405" y="1206"/>
                  </a:cubicBezTo>
                  <a:cubicBezTo>
                    <a:pt x="482" y="1206"/>
                    <a:pt x="559" y="1181"/>
                    <a:pt x="627" y="1133"/>
                  </a:cubicBezTo>
                  <a:cubicBezTo>
                    <a:pt x="966" y="896"/>
                    <a:pt x="1375" y="773"/>
                    <a:pt x="1796" y="773"/>
                  </a:cubicBezTo>
                  <a:cubicBezTo>
                    <a:pt x="1944" y="773"/>
                    <a:pt x="2094" y="789"/>
                    <a:pt x="2243" y="820"/>
                  </a:cubicBezTo>
                  <a:cubicBezTo>
                    <a:pt x="2777" y="935"/>
                    <a:pt x="3219" y="1242"/>
                    <a:pt x="3486" y="1677"/>
                  </a:cubicBezTo>
                  <a:cubicBezTo>
                    <a:pt x="3557" y="1792"/>
                    <a:pt x="3670" y="1854"/>
                    <a:pt x="3788" y="1854"/>
                  </a:cubicBezTo>
                  <a:cubicBezTo>
                    <a:pt x="3801" y="1854"/>
                    <a:pt x="3815" y="1854"/>
                    <a:pt x="3829" y="1852"/>
                  </a:cubicBezTo>
                  <a:cubicBezTo>
                    <a:pt x="3879" y="1842"/>
                    <a:pt x="3931" y="1825"/>
                    <a:pt x="3977" y="1799"/>
                  </a:cubicBezTo>
                  <a:cubicBezTo>
                    <a:pt x="4149" y="1690"/>
                    <a:pt x="4254" y="1456"/>
                    <a:pt x="4123" y="1238"/>
                  </a:cubicBezTo>
                  <a:cubicBezTo>
                    <a:pt x="3756" y="635"/>
                    <a:pt x="3153" y="219"/>
                    <a:pt x="2424" y="68"/>
                  </a:cubicBezTo>
                  <a:cubicBezTo>
                    <a:pt x="2217" y="23"/>
                    <a:pt x="2007" y="1"/>
                    <a:pt x="17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37"/>
            <p:cNvSpPr/>
            <p:nvPr/>
          </p:nvSpPr>
          <p:spPr>
            <a:xfrm>
              <a:off x="1562659" y="2030090"/>
              <a:ext cx="266308" cy="113615"/>
            </a:xfrm>
            <a:custGeom>
              <a:avLst/>
              <a:gdLst/>
              <a:ahLst/>
              <a:cxnLst/>
              <a:rect l="l" t="t" r="r" b="b"/>
              <a:pathLst>
                <a:path w="4048" h="1727" extrusionOk="0">
                  <a:moveTo>
                    <a:pt x="1850" y="0"/>
                  </a:moveTo>
                  <a:cubicBezTo>
                    <a:pt x="1195" y="0"/>
                    <a:pt x="623" y="260"/>
                    <a:pt x="228" y="507"/>
                  </a:cubicBezTo>
                  <a:cubicBezTo>
                    <a:pt x="50" y="626"/>
                    <a:pt x="1" y="834"/>
                    <a:pt x="116" y="1012"/>
                  </a:cubicBezTo>
                  <a:cubicBezTo>
                    <a:pt x="190" y="1125"/>
                    <a:pt x="320" y="1205"/>
                    <a:pt x="463" y="1205"/>
                  </a:cubicBezTo>
                  <a:cubicBezTo>
                    <a:pt x="532" y="1205"/>
                    <a:pt x="604" y="1187"/>
                    <a:pt x="674" y="1144"/>
                  </a:cubicBezTo>
                  <a:cubicBezTo>
                    <a:pt x="959" y="963"/>
                    <a:pt x="1371" y="776"/>
                    <a:pt x="1846" y="776"/>
                  </a:cubicBezTo>
                  <a:cubicBezTo>
                    <a:pt x="1969" y="776"/>
                    <a:pt x="2097" y="789"/>
                    <a:pt x="2227" y="817"/>
                  </a:cubicBezTo>
                  <a:cubicBezTo>
                    <a:pt x="2649" y="913"/>
                    <a:pt x="3018" y="1177"/>
                    <a:pt x="3279" y="1559"/>
                  </a:cubicBezTo>
                  <a:cubicBezTo>
                    <a:pt x="3355" y="1670"/>
                    <a:pt x="3465" y="1727"/>
                    <a:pt x="3580" y="1727"/>
                  </a:cubicBezTo>
                  <a:cubicBezTo>
                    <a:pt x="3595" y="1727"/>
                    <a:pt x="3610" y="1726"/>
                    <a:pt x="3625" y="1724"/>
                  </a:cubicBezTo>
                  <a:cubicBezTo>
                    <a:pt x="3685" y="1717"/>
                    <a:pt x="3741" y="1698"/>
                    <a:pt x="3793" y="1658"/>
                  </a:cubicBezTo>
                  <a:cubicBezTo>
                    <a:pt x="3958" y="1549"/>
                    <a:pt x="4047" y="1312"/>
                    <a:pt x="3909" y="1107"/>
                  </a:cubicBezTo>
                  <a:cubicBezTo>
                    <a:pt x="3546" y="567"/>
                    <a:pt x="2999" y="197"/>
                    <a:pt x="2365" y="55"/>
                  </a:cubicBezTo>
                  <a:cubicBezTo>
                    <a:pt x="2189" y="17"/>
                    <a:pt x="2017" y="0"/>
                    <a:pt x="18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37"/>
            <p:cNvSpPr/>
            <p:nvPr/>
          </p:nvSpPr>
          <p:spPr>
            <a:xfrm>
              <a:off x="828466" y="2093707"/>
              <a:ext cx="593469" cy="904512"/>
            </a:xfrm>
            <a:custGeom>
              <a:avLst/>
              <a:gdLst/>
              <a:ahLst/>
              <a:cxnLst/>
              <a:rect l="l" t="t" r="r" b="b"/>
              <a:pathLst>
                <a:path w="9021" h="13749" extrusionOk="0">
                  <a:moveTo>
                    <a:pt x="254" y="0"/>
                  </a:moveTo>
                  <a:cubicBezTo>
                    <a:pt x="89" y="0"/>
                    <a:pt x="1" y="220"/>
                    <a:pt x="57" y="526"/>
                  </a:cubicBezTo>
                  <a:lnTo>
                    <a:pt x="1957" y="11310"/>
                  </a:lnTo>
                  <a:cubicBezTo>
                    <a:pt x="2019" y="11653"/>
                    <a:pt x="2227" y="11976"/>
                    <a:pt x="2432" y="12029"/>
                  </a:cubicBezTo>
                  <a:lnTo>
                    <a:pt x="8711" y="13741"/>
                  </a:lnTo>
                  <a:cubicBezTo>
                    <a:pt x="8731" y="13746"/>
                    <a:pt x="8750" y="13749"/>
                    <a:pt x="8768" y="13749"/>
                  </a:cubicBezTo>
                  <a:cubicBezTo>
                    <a:pt x="8933" y="13749"/>
                    <a:pt x="9021" y="13528"/>
                    <a:pt x="8965" y="13220"/>
                  </a:cubicBezTo>
                  <a:lnTo>
                    <a:pt x="7065" y="2436"/>
                  </a:lnTo>
                  <a:cubicBezTo>
                    <a:pt x="7002" y="2093"/>
                    <a:pt x="6791" y="1773"/>
                    <a:pt x="6590" y="1720"/>
                  </a:cubicBezTo>
                  <a:lnTo>
                    <a:pt x="311" y="8"/>
                  </a:lnTo>
                  <a:cubicBezTo>
                    <a:pt x="291" y="3"/>
                    <a:pt x="272" y="0"/>
                    <a:pt x="2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37"/>
            <p:cNvSpPr/>
            <p:nvPr/>
          </p:nvSpPr>
          <p:spPr>
            <a:xfrm>
              <a:off x="1334441" y="1956211"/>
              <a:ext cx="545707" cy="1029903"/>
            </a:xfrm>
            <a:custGeom>
              <a:avLst/>
              <a:gdLst/>
              <a:ahLst/>
              <a:cxnLst/>
              <a:rect l="l" t="t" r="r" b="b"/>
              <a:pathLst>
                <a:path w="8295" h="15655" extrusionOk="0">
                  <a:moveTo>
                    <a:pt x="6016" y="1"/>
                  </a:moveTo>
                  <a:cubicBezTo>
                    <a:pt x="5980" y="1"/>
                    <a:pt x="5943" y="12"/>
                    <a:pt x="5907" y="34"/>
                  </a:cubicBezTo>
                  <a:lnTo>
                    <a:pt x="281" y="3596"/>
                  </a:lnTo>
                  <a:cubicBezTo>
                    <a:pt x="100" y="3711"/>
                    <a:pt x="1" y="4077"/>
                    <a:pt x="63" y="4420"/>
                  </a:cubicBezTo>
                  <a:lnTo>
                    <a:pt x="1950" y="15207"/>
                  </a:lnTo>
                  <a:cubicBezTo>
                    <a:pt x="2000" y="15483"/>
                    <a:pt x="2135" y="15654"/>
                    <a:pt x="2278" y="15654"/>
                  </a:cubicBezTo>
                  <a:cubicBezTo>
                    <a:pt x="2315" y="15654"/>
                    <a:pt x="2352" y="15643"/>
                    <a:pt x="2388" y="15620"/>
                  </a:cubicBezTo>
                  <a:lnTo>
                    <a:pt x="8014" y="12058"/>
                  </a:lnTo>
                  <a:cubicBezTo>
                    <a:pt x="8196" y="11942"/>
                    <a:pt x="8295" y="11576"/>
                    <a:pt x="8232" y="11233"/>
                  </a:cubicBezTo>
                  <a:lnTo>
                    <a:pt x="6346" y="446"/>
                  </a:lnTo>
                  <a:cubicBezTo>
                    <a:pt x="6295" y="172"/>
                    <a:pt x="6161" y="1"/>
                    <a:pt x="60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37"/>
            <p:cNvSpPr/>
            <p:nvPr/>
          </p:nvSpPr>
          <p:spPr>
            <a:xfrm>
              <a:off x="1247667" y="2182060"/>
              <a:ext cx="263018" cy="827409"/>
            </a:xfrm>
            <a:custGeom>
              <a:avLst/>
              <a:gdLst/>
              <a:ahLst/>
              <a:cxnLst/>
              <a:rect l="l" t="t" r="r" b="b"/>
              <a:pathLst>
                <a:path w="3998" h="12577" extrusionOk="0">
                  <a:moveTo>
                    <a:pt x="1657" y="1"/>
                  </a:moveTo>
                  <a:cubicBezTo>
                    <a:pt x="1638" y="1"/>
                    <a:pt x="1619" y="3"/>
                    <a:pt x="1600" y="8"/>
                  </a:cubicBezTo>
                  <a:lnTo>
                    <a:pt x="248" y="334"/>
                  </a:lnTo>
                  <a:cubicBezTo>
                    <a:pt x="99" y="367"/>
                    <a:pt x="0" y="535"/>
                    <a:pt x="30" y="710"/>
                  </a:cubicBezTo>
                  <a:lnTo>
                    <a:pt x="2068" y="12325"/>
                  </a:lnTo>
                  <a:cubicBezTo>
                    <a:pt x="2097" y="12474"/>
                    <a:pt x="2211" y="12576"/>
                    <a:pt x="2340" y="12576"/>
                  </a:cubicBezTo>
                  <a:cubicBezTo>
                    <a:pt x="2359" y="12576"/>
                    <a:pt x="2378" y="12574"/>
                    <a:pt x="2398" y="12569"/>
                  </a:cubicBezTo>
                  <a:lnTo>
                    <a:pt x="3750" y="12243"/>
                  </a:lnTo>
                  <a:cubicBezTo>
                    <a:pt x="3905" y="12210"/>
                    <a:pt x="3997" y="12041"/>
                    <a:pt x="3971" y="11870"/>
                  </a:cubicBezTo>
                  <a:lnTo>
                    <a:pt x="1930" y="252"/>
                  </a:lnTo>
                  <a:cubicBezTo>
                    <a:pt x="1901" y="105"/>
                    <a:pt x="1787" y="1"/>
                    <a:pt x="16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37"/>
            <p:cNvSpPr/>
            <p:nvPr/>
          </p:nvSpPr>
          <p:spPr>
            <a:xfrm>
              <a:off x="1705419" y="2682640"/>
              <a:ext cx="213809" cy="210717"/>
            </a:xfrm>
            <a:custGeom>
              <a:avLst/>
              <a:gdLst/>
              <a:ahLst/>
              <a:cxnLst/>
              <a:rect l="l" t="t" r="r" b="b"/>
              <a:pathLst>
                <a:path w="3250" h="3203" extrusionOk="0">
                  <a:moveTo>
                    <a:pt x="1645" y="0"/>
                  </a:moveTo>
                  <a:cubicBezTo>
                    <a:pt x="1318" y="0"/>
                    <a:pt x="989" y="109"/>
                    <a:pt x="717" y="333"/>
                  </a:cubicBezTo>
                  <a:cubicBezTo>
                    <a:pt x="90" y="851"/>
                    <a:pt x="1" y="1774"/>
                    <a:pt x="515" y="2394"/>
                  </a:cubicBezTo>
                  <a:lnTo>
                    <a:pt x="1178" y="3202"/>
                  </a:lnTo>
                  <a:cubicBezTo>
                    <a:pt x="1795" y="2859"/>
                    <a:pt x="2745" y="2144"/>
                    <a:pt x="3249" y="894"/>
                  </a:cubicBezTo>
                  <a:lnTo>
                    <a:pt x="2590" y="343"/>
                  </a:lnTo>
                  <a:cubicBezTo>
                    <a:pt x="2320" y="117"/>
                    <a:pt x="1984" y="0"/>
                    <a:pt x="16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37"/>
            <p:cNvSpPr/>
            <p:nvPr/>
          </p:nvSpPr>
          <p:spPr>
            <a:xfrm>
              <a:off x="1782917" y="2741389"/>
              <a:ext cx="440053" cy="433803"/>
            </a:xfrm>
            <a:custGeom>
              <a:avLst/>
              <a:gdLst/>
              <a:ahLst/>
              <a:cxnLst/>
              <a:rect l="l" t="t" r="r" b="b"/>
              <a:pathLst>
                <a:path w="6689" h="6594" extrusionOk="0">
                  <a:moveTo>
                    <a:pt x="2071" y="1"/>
                  </a:moveTo>
                  <a:cubicBezTo>
                    <a:pt x="1573" y="1251"/>
                    <a:pt x="620" y="1960"/>
                    <a:pt x="0" y="2313"/>
                  </a:cubicBezTo>
                  <a:lnTo>
                    <a:pt x="2925" y="5868"/>
                  </a:lnTo>
                  <a:cubicBezTo>
                    <a:pt x="2998" y="5960"/>
                    <a:pt x="3090" y="6049"/>
                    <a:pt x="3183" y="6128"/>
                  </a:cubicBezTo>
                  <a:cubicBezTo>
                    <a:pt x="3555" y="6441"/>
                    <a:pt x="4010" y="6594"/>
                    <a:pt x="4462" y="6594"/>
                  </a:cubicBezTo>
                  <a:cubicBezTo>
                    <a:pt x="5031" y="6594"/>
                    <a:pt x="5595" y="6352"/>
                    <a:pt x="5986" y="5884"/>
                  </a:cubicBezTo>
                  <a:cubicBezTo>
                    <a:pt x="6688" y="5043"/>
                    <a:pt x="6579" y="3790"/>
                    <a:pt x="5738" y="3081"/>
                  </a:cubicBezTo>
                  <a:lnTo>
                    <a:pt x="207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37"/>
            <p:cNvSpPr/>
            <p:nvPr/>
          </p:nvSpPr>
          <p:spPr>
            <a:xfrm>
              <a:off x="1927584" y="2748494"/>
              <a:ext cx="262821" cy="221441"/>
            </a:xfrm>
            <a:custGeom>
              <a:avLst/>
              <a:gdLst/>
              <a:ahLst/>
              <a:cxnLst/>
              <a:rect l="l" t="t" r="r" b="b"/>
              <a:pathLst>
                <a:path w="3995" h="3366" extrusionOk="0">
                  <a:moveTo>
                    <a:pt x="166" y="0"/>
                  </a:moveTo>
                  <a:cubicBezTo>
                    <a:pt x="125" y="0"/>
                    <a:pt x="83" y="18"/>
                    <a:pt x="54" y="51"/>
                  </a:cubicBezTo>
                  <a:cubicBezTo>
                    <a:pt x="1" y="111"/>
                    <a:pt x="7" y="203"/>
                    <a:pt x="70" y="252"/>
                  </a:cubicBezTo>
                  <a:lnTo>
                    <a:pt x="3737" y="3332"/>
                  </a:lnTo>
                  <a:cubicBezTo>
                    <a:pt x="3764" y="3352"/>
                    <a:pt x="3797" y="3365"/>
                    <a:pt x="3830" y="3365"/>
                  </a:cubicBezTo>
                  <a:cubicBezTo>
                    <a:pt x="3869" y="3365"/>
                    <a:pt x="3912" y="3349"/>
                    <a:pt x="3942" y="3316"/>
                  </a:cubicBezTo>
                  <a:cubicBezTo>
                    <a:pt x="3995" y="3257"/>
                    <a:pt x="3985" y="3164"/>
                    <a:pt x="3925" y="3115"/>
                  </a:cubicBezTo>
                  <a:lnTo>
                    <a:pt x="255" y="35"/>
                  </a:lnTo>
                  <a:cubicBezTo>
                    <a:pt x="230" y="11"/>
                    <a:pt x="198" y="0"/>
                    <a:pt x="1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37"/>
            <p:cNvSpPr/>
            <p:nvPr/>
          </p:nvSpPr>
          <p:spPr>
            <a:xfrm>
              <a:off x="1793509" y="2899082"/>
              <a:ext cx="370647" cy="276768"/>
            </a:xfrm>
            <a:custGeom>
              <a:avLst/>
              <a:gdLst/>
              <a:ahLst/>
              <a:cxnLst/>
              <a:rect l="l" t="t" r="r" b="b"/>
              <a:pathLst>
                <a:path w="5634" h="4207" extrusionOk="0">
                  <a:moveTo>
                    <a:pt x="144" y="0"/>
                  </a:moveTo>
                  <a:cubicBezTo>
                    <a:pt x="115" y="0"/>
                    <a:pt x="87" y="11"/>
                    <a:pt x="63" y="31"/>
                  </a:cubicBezTo>
                  <a:cubicBezTo>
                    <a:pt x="11" y="71"/>
                    <a:pt x="1" y="150"/>
                    <a:pt x="47" y="203"/>
                  </a:cubicBezTo>
                  <a:lnTo>
                    <a:pt x="2748" y="3494"/>
                  </a:lnTo>
                  <a:cubicBezTo>
                    <a:pt x="2824" y="3583"/>
                    <a:pt x="2916" y="3675"/>
                    <a:pt x="3002" y="3748"/>
                  </a:cubicBezTo>
                  <a:cubicBezTo>
                    <a:pt x="3365" y="4054"/>
                    <a:pt x="3813" y="4206"/>
                    <a:pt x="4265" y="4206"/>
                  </a:cubicBezTo>
                  <a:cubicBezTo>
                    <a:pt x="4736" y="4206"/>
                    <a:pt x="5211" y="4038"/>
                    <a:pt x="5577" y="3698"/>
                  </a:cubicBezTo>
                  <a:cubicBezTo>
                    <a:pt x="5627" y="3652"/>
                    <a:pt x="5633" y="3576"/>
                    <a:pt x="5587" y="3527"/>
                  </a:cubicBezTo>
                  <a:cubicBezTo>
                    <a:pt x="5562" y="3500"/>
                    <a:pt x="5527" y="3486"/>
                    <a:pt x="5493" y="3486"/>
                  </a:cubicBezTo>
                  <a:cubicBezTo>
                    <a:pt x="5464" y="3486"/>
                    <a:pt x="5435" y="3496"/>
                    <a:pt x="5413" y="3517"/>
                  </a:cubicBezTo>
                  <a:cubicBezTo>
                    <a:pt x="5089" y="3813"/>
                    <a:pt x="4675" y="3962"/>
                    <a:pt x="4261" y="3962"/>
                  </a:cubicBezTo>
                  <a:cubicBezTo>
                    <a:pt x="3870" y="3962"/>
                    <a:pt x="3478" y="3829"/>
                    <a:pt x="3160" y="3563"/>
                  </a:cubicBezTo>
                  <a:cubicBezTo>
                    <a:pt x="3084" y="3497"/>
                    <a:pt x="3002" y="3418"/>
                    <a:pt x="2936" y="3335"/>
                  </a:cubicBezTo>
                  <a:lnTo>
                    <a:pt x="235" y="48"/>
                  </a:lnTo>
                  <a:cubicBezTo>
                    <a:pt x="213" y="16"/>
                    <a:pt x="17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37"/>
            <p:cNvSpPr/>
            <p:nvPr/>
          </p:nvSpPr>
          <p:spPr>
            <a:xfrm>
              <a:off x="1632131" y="2596984"/>
              <a:ext cx="264071" cy="236638"/>
            </a:xfrm>
            <a:custGeom>
              <a:avLst/>
              <a:gdLst/>
              <a:ahLst/>
              <a:cxnLst/>
              <a:rect l="l" t="t" r="r" b="b"/>
              <a:pathLst>
                <a:path w="4014" h="3597" extrusionOk="0">
                  <a:moveTo>
                    <a:pt x="2263" y="1"/>
                  </a:moveTo>
                  <a:cubicBezTo>
                    <a:pt x="2251" y="1"/>
                    <a:pt x="2241" y="4"/>
                    <a:pt x="2233" y="9"/>
                  </a:cubicBezTo>
                  <a:cubicBezTo>
                    <a:pt x="2002" y="164"/>
                    <a:pt x="2157" y="857"/>
                    <a:pt x="2157" y="857"/>
                  </a:cubicBezTo>
                  <a:cubicBezTo>
                    <a:pt x="2157" y="857"/>
                    <a:pt x="561" y="920"/>
                    <a:pt x="290" y="1272"/>
                  </a:cubicBezTo>
                  <a:cubicBezTo>
                    <a:pt x="0" y="1652"/>
                    <a:pt x="363" y="1906"/>
                    <a:pt x="363" y="1906"/>
                  </a:cubicBezTo>
                  <a:cubicBezTo>
                    <a:pt x="363" y="1906"/>
                    <a:pt x="27" y="2226"/>
                    <a:pt x="452" y="2638"/>
                  </a:cubicBezTo>
                  <a:cubicBezTo>
                    <a:pt x="452" y="2638"/>
                    <a:pt x="188" y="3086"/>
                    <a:pt x="643" y="3327"/>
                  </a:cubicBezTo>
                  <a:cubicBezTo>
                    <a:pt x="1038" y="3534"/>
                    <a:pt x="1367" y="3597"/>
                    <a:pt x="1621" y="3597"/>
                  </a:cubicBezTo>
                  <a:cubicBezTo>
                    <a:pt x="2010" y="3597"/>
                    <a:pt x="2223" y="3449"/>
                    <a:pt x="2223" y="3449"/>
                  </a:cubicBezTo>
                  <a:lnTo>
                    <a:pt x="4014" y="1925"/>
                  </a:lnTo>
                  <a:cubicBezTo>
                    <a:pt x="4014" y="1925"/>
                    <a:pt x="2569" y="1"/>
                    <a:pt x="2263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37"/>
            <p:cNvSpPr/>
            <p:nvPr/>
          </p:nvSpPr>
          <p:spPr>
            <a:xfrm>
              <a:off x="1495424" y="2597511"/>
              <a:ext cx="185126" cy="117694"/>
            </a:xfrm>
            <a:custGeom>
              <a:avLst/>
              <a:gdLst/>
              <a:ahLst/>
              <a:cxnLst/>
              <a:rect l="l" t="t" r="r" b="b"/>
              <a:pathLst>
                <a:path w="2814" h="1789" extrusionOk="0">
                  <a:moveTo>
                    <a:pt x="1742" y="0"/>
                  </a:moveTo>
                  <a:cubicBezTo>
                    <a:pt x="1320" y="0"/>
                    <a:pt x="1432" y="743"/>
                    <a:pt x="1432" y="743"/>
                  </a:cubicBezTo>
                  <a:cubicBezTo>
                    <a:pt x="1432" y="743"/>
                    <a:pt x="1169" y="245"/>
                    <a:pt x="868" y="245"/>
                  </a:cubicBezTo>
                  <a:cubicBezTo>
                    <a:pt x="770" y="245"/>
                    <a:pt x="669" y="298"/>
                    <a:pt x="571" y="437"/>
                  </a:cubicBezTo>
                  <a:cubicBezTo>
                    <a:pt x="1" y="1251"/>
                    <a:pt x="1574" y="1789"/>
                    <a:pt x="1574" y="1789"/>
                  </a:cubicBezTo>
                  <a:cubicBezTo>
                    <a:pt x="1574" y="1789"/>
                    <a:pt x="2814" y="272"/>
                    <a:pt x="1864" y="18"/>
                  </a:cubicBezTo>
                  <a:cubicBezTo>
                    <a:pt x="1819" y="6"/>
                    <a:pt x="1779" y="0"/>
                    <a:pt x="17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37"/>
            <p:cNvSpPr/>
            <p:nvPr/>
          </p:nvSpPr>
          <p:spPr>
            <a:xfrm>
              <a:off x="1506871" y="2751125"/>
              <a:ext cx="122628" cy="115325"/>
            </a:xfrm>
            <a:custGeom>
              <a:avLst/>
              <a:gdLst/>
              <a:ahLst/>
              <a:cxnLst/>
              <a:rect l="l" t="t" r="r" b="b"/>
              <a:pathLst>
                <a:path w="1864" h="1753" extrusionOk="0">
                  <a:moveTo>
                    <a:pt x="1121" y="0"/>
                  </a:moveTo>
                  <a:cubicBezTo>
                    <a:pt x="1072" y="0"/>
                    <a:pt x="1017" y="8"/>
                    <a:pt x="958" y="24"/>
                  </a:cubicBezTo>
                  <a:cubicBezTo>
                    <a:pt x="397" y="176"/>
                    <a:pt x="948" y="869"/>
                    <a:pt x="948" y="869"/>
                  </a:cubicBezTo>
                  <a:cubicBezTo>
                    <a:pt x="948" y="869"/>
                    <a:pt x="643" y="678"/>
                    <a:pt x="388" y="678"/>
                  </a:cubicBezTo>
                  <a:cubicBezTo>
                    <a:pt x="220" y="678"/>
                    <a:pt x="73" y="761"/>
                    <a:pt x="51" y="1037"/>
                  </a:cubicBezTo>
                  <a:cubicBezTo>
                    <a:pt x="1" y="1635"/>
                    <a:pt x="580" y="1752"/>
                    <a:pt x="1044" y="1752"/>
                  </a:cubicBezTo>
                  <a:cubicBezTo>
                    <a:pt x="1345" y="1752"/>
                    <a:pt x="1598" y="1703"/>
                    <a:pt x="1598" y="1703"/>
                  </a:cubicBezTo>
                  <a:cubicBezTo>
                    <a:pt x="1598" y="1703"/>
                    <a:pt x="1864" y="0"/>
                    <a:pt x="11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37"/>
            <p:cNvSpPr/>
            <p:nvPr/>
          </p:nvSpPr>
          <p:spPr>
            <a:xfrm>
              <a:off x="1608053" y="2031867"/>
              <a:ext cx="180981" cy="118220"/>
            </a:xfrm>
            <a:custGeom>
              <a:avLst/>
              <a:gdLst/>
              <a:ahLst/>
              <a:cxnLst/>
              <a:rect l="l" t="t" r="r" b="b"/>
              <a:pathLst>
                <a:path w="2751" h="1797" extrusionOk="0">
                  <a:moveTo>
                    <a:pt x="1693" y="1"/>
                  </a:moveTo>
                  <a:cubicBezTo>
                    <a:pt x="1243" y="1"/>
                    <a:pt x="1402" y="764"/>
                    <a:pt x="1402" y="764"/>
                  </a:cubicBezTo>
                  <a:cubicBezTo>
                    <a:pt x="1402" y="764"/>
                    <a:pt x="1121" y="298"/>
                    <a:pt x="826" y="298"/>
                  </a:cubicBezTo>
                  <a:cubicBezTo>
                    <a:pt x="723" y="298"/>
                    <a:pt x="619" y="354"/>
                    <a:pt x="525" y="507"/>
                  </a:cubicBezTo>
                  <a:cubicBezTo>
                    <a:pt x="0" y="1344"/>
                    <a:pt x="1600" y="1796"/>
                    <a:pt x="1600" y="1796"/>
                  </a:cubicBezTo>
                  <a:cubicBezTo>
                    <a:pt x="1600" y="1796"/>
                    <a:pt x="2751" y="210"/>
                    <a:pt x="1794" y="12"/>
                  </a:cubicBezTo>
                  <a:cubicBezTo>
                    <a:pt x="1758" y="4"/>
                    <a:pt x="1724" y="1"/>
                    <a:pt x="169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37"/>
            <p:cNvSpPr/>
            <p:nvPr/>
          </p:nvSpPr>
          <p:spPr>
            <a:xfrm>
              <a:off x="3091464" y="2698890"/>
              <a:ext cx="305517" cy="404264"/>
            </a:xfrm>
            <a:custGeom>
              <a:avLst/>
              <a:gdLst/>
              <a:ahLst/>
              <a:cxnLst/>
              <a:rect l="l" t="t" r="r" b="b"/>
              <a:pathLst>
                <a:path w="4644" h="6145" extrusionOk="0">
                  <a:moveTo>
                    <a:pt x="3138" y="1"/>
                  </a:moveTo>
                  <a:cubicBezTo>
                    <a:pt x="2642" y="1"/>
                    <a:pt x="2168" y="284"/>
                    <a:pt x="1943" y="766"/>
                  </a:cubicBezTo>
                  <a:lnTo>
                    <a:pt x="311" y="4268"/>
                  </a:lnTo>
                  <a:cubicBezTo>
                    <a:pt x="1" y="4927"/>
                    <a:pt x="291" y="5712"/>
                    <a:pt x="950" y="6019"/>
                  </a:cubicBezTo>
                  <a:cubicBezTo>
                    <a:pt x="1066" y="6078"/>
                    <a:pt x="1188" y="6115"/>
                    <a:pt x="1313" y="6131"/>
                  </a:cubicBezTo>
                  <a:cubicBezTo>
                    <a:pt x="1376" y="6140"/>
                    <a:pt x="1439" y="6145"/>
                    <a:pt x="1502" y="6145"/>
                  </a:cubicBezTo>
                  <a:cubicBezTo>
                    <a:pt x="2001" y="6145"/>
                    <a:pt x="2479" y="5860"/>
                    <a:pt x="2701" y="5383"/>
                  </a:cubicBezTo>
                  <a:lnTo>
                    <a:pt x="4334" y="1877"/>
                  </a:lnTo>
                  <a:cubicBezTo>
                    <a:pt x="4644" y="1217"/>
                    <a:pt x="4354" y="433"/>
                    <a:pt x="3694" y="126"/>
                  </a:cubicBezTo>
                  <a:cubicBezTo>
                    <a:pt x="3514" y="41"/>
                    <a:pt x="3324" y="1"/>
                    <a:pt x="3138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37"/>
            <p:cNvSpPr/>
            <p:nvPr/>
          </p:nvSpPr>
          <p:spPr>
            <a:xfrm>
              <a:off x="3886642" y="2716652"/>
              <a:ext cx="319201" cy="397554"/>
            </a:xfrm>
            <a:custGeom>
              <a:avLst/>
              <a:gdLst/>
              <a:ahLst/>
              <a:cxnLst/>
              <a:rect l="l" t="t" r="r" b="b"/>
              <a:pathLst>
                <a:path w="4852" h="6043" extrusionOk="0">
                  <a:moveTo>
                    <a:pt x="1501" y="1"/>
                  </a:moveTo>
                  <a:cubicBezTo>
                    <a:pt x="1290" y="1"/>
                    <a:pt x="1076" y="52"/>
                    <a:pt x="877" y="159"/>
                  </a:cubicBezTo>
                  <a:cubicBezTo>
                    <a:pt x="241" y="512"/>
                    <a:pt x="0" y="1310"/>
                    <a:pt x="346" y="1950"/>
                  </a:cubicBezTo>
                  <a:lnTo>
                    <a:pt x="2187" y="5350"/>
                  </a:lnTo>
                  <a:cubicBezTo>
                    <a:pt x="2424" y="5792"/>
                    <a:pt x="2879" y="6043"/>
                    <a:pt x="3347" y="6043"/>
                  </a:cubicBezTo>
                  <a:cubicBezTo>
                    <a:pt x="3562" y="6043"/>
                    <a:pt x="3776" y="5993"/>
                    <a:pt x="3974" y="5881"/>
                  </a:cubicBezTo>
                  <a:cubicBezTo>
                    <a:pt x="4614" y="5531"/>
                    <a:pt x="4851" y="4733"/>
                    <a:pt x="4505" y="4094"/>
                  </a:cubicBezTo>
                  <a:lnTo>
                    <a:pt x="2668" y="693"/>
                  </a:lnTo>
                  <a:cubicBezTo>
                    <a:pt x="2425" y="252"/>
                    <a:pt x="1970" y="1"/>
                    <a:pt x="1501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37"/>
            <p:cNvSpPr/>
            <p:nvPr/>
          </p:nvSpPr>
          <p:spPr>
            <a:xfrm>
              <a:off x="3334485" y="3265784"/>
              <a:ext cx="639191" cy="914775"/>
            </a:xfrm>
            <a:custGeom>
              <a:avLst/>
              <a:gdLst/>
              <a:ahLst/>
              <a:cxnLst/>
              <a:rect l="l" t="t" r="r" b="b"/>
              <a:pathLst>
                <a:path w="9716" h="13905" extrusionOk="0">
                  <a:moveTo>
                    <a:pt x="0" y="1"/>
                  </a:moveTo>
                  <a:cubicBezTo>
                    <a:pt x="0" y="1"/>
                    <a:pt x="165" y="9383"/>
                    <a:pt x="778" y="13271"/>
                  </a:cubicBezTo>
                  <a:cubicBezTo>
                    <a:pt x="778" y="13271"/>
                    <a:pt x="1557" y="13905"/>
                    <a:pt x="2678" y="13905"/>
                  </a:cubicBezTo>
                  <a:cubicBezTo>
                    <a:pt x="3112" y="13905"/>
                    <a:pt x="3598" y="13809"/>
                    <a:pt x="4109" y="13545"/>
                  </a:cubicBezTo>
                  <a:lnTo>
                    <a:pt x="4333" y="4720"/>
                  </a:lnTo>
                  <a:lnTo>
                    <a:pt x="4333" y="4614"/>
                  </a:lnTo>
                  <a:cubicBezTo>
                    <a:pt x="4585" y="4604"/>
                    <a:pt x="4851" y="4600"/>
                    <a:pt x="5125" y="4600"/>
                  </a:cubicBezTo>
                  <a:cubicBezTo>
                    <a:pt x="5210" y="4600"/>
                    <a:pt x="5296" y="4600"/>
                    <a:pt x="5382" y="4601"/>
                  </a:cubicBezTo>
                  <a:lnTo>
                    <a:pt x="5382" y="4720"/>
                  </a:lnTo>
                  <a:lnTo>
                    <a:pt x="5606" y="13545"/>
                  </a:lnTo>
                  <a:cubicBezTo>
                    <a:pt x="6118" y="13809"/>
                    <a:pt x="6604" y="13905"/>
                    <a:pt x="7038" y="13905"/>
                  </a:cubicBezTo>
                  <a:cubicBezTo>
                    <a:pt x="8158" y="13905"/>
                    <a:pt x="8937" y="13271"/>
                    <a:pt x="8937" y="13271"/>
                  </a:cubicBezTo>
                  <a:cubicBezTo>
                    <a:pt x="9547" y="9383"/>
                    <a:pt x="9716" y="1"/>
                    <a:pt x="9716" y="1"/>
                  </a:cubicBezTo>
                  <a:lnTo>
                    <a:pt x="9716" y="1"/>
                  </a:lnTo>
                  <a:lnTo>
                    <a:pt x="7644" y="420"/>
                  </a:lnTo>
                  <a:lnTo>
                    <a:pt x="1946" y="39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37"/>
            <p:cNvSpPr/>
            <p:nvPr/>
          </p:nvSpPr>
          <p:spPr>
            <a:xfrm>
              <a:off x="3153305" y="2737310"/>
              <a:ext cx="993720" cy="168548"/>
            </a:xfrm>
            <a:custGeom>
              <a:avLst/>
              <a:gdLst/>
              <a:ahLst/>
              <a:cxnLst/>
              <a:rect l="l" t="t" r="r" b="b"/>
              <a:pathLst>
                <a:path w="15105" h="2562" extrusionOk="0">
                  <a:moveTo>
                    <a:pt x="14521" y="0"/>
                  </a:moveTo>
                  <a:cubicBezTo>
                    <a:pt x="13159" y="389"/>
                    <a:pt x="11757" y="680"/>
                    <a:pt x="10323" y="851"/>
                  </a:cubicBezTo>
                  <a:cubicBezTo>
                    <a:pt x="9198" y="990"/>
                    <a:pt x="8050" y="1059"/>
                    <a:pt x="6893" y="1059"/>
                  </a:cubicBezTo>
                  <a:cubicBezTo>
                    <a:pt x="6105" y="1059"/>
                    <a:pt x="5310" y="1026"/>
                    <a:pt x="4515" y="963"/>
                  </a:cubicBezTo>
                  <a:cubicBezTo>
                    <a:pt x="2873" y="831"/>
                    <a:pt x="1501" y="581"/>
                    <a:pt x="531" y="363"/>
                  </a:cubicBezTo>
                  <a:cubicBezTo>
                    <a:pt x="264" y="914"/>
                    <a:pt x="96" y="1422"/>
                    <a:pt x="0" y="1735"/>
                  </a:cubicBezTo>
                  <a:cubicBezTo>
                    <a:pt x="950" y="1979"/>
                    <a:pt x="2543" y="2312"/>
                    <a:pt x="4548" y="2474"/>
                  </a:cubicBezTo>
                  <a:cubicBezTo>
                    <a:pt x="5231" y="2526"/>
                    <a:pt x="5993" y="2561"/>
                    <a:pt x="6819" y="2561"/>
                  </a:cubicBezTo>
                  <a:cubicBezTo>
                    <a:pt x="9184" y="2561"/>
                    <a:pt x="12071" y="2276"/>
                    <a:pt x="15104" y="1313"/>
                  </a:cubicBezTo>
                  <a:cubicBezTo>
                    <a:pt x="14976" y="943"/>
                    <a:pt x="14781" y="472"/>
                    <a:pt x="14521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37"/>
            <p:cNvSpPr/>
            <p:nvPr/>
          </p:nvSpPr>
          <p:spPr>
            <a:xfrm>
              <a:off x="3148108" y="2840136"/>
              <a:ext cx="1012996" cy="182297"/>
            </a:xfrm>
            <a:custGeom>
              <a:avLst/>
              <a:gdLst/>
              <a:ahLst/>
              <a:cxnLst/>
              <a:rect l="l" t="t" r="r" b="b"/>
              <a:pathLst>
                <a:path w="15398" h="2771" extrusionOk="0">
                  <a:moveTo>
                    <a:pt x="15269" y="0"/>
                  </a:moveTo>
                  <a:cubicBezTo>
                    <a:pt x="13703" y="502"/>
                    <a:pt x="12074" y="855"/>
                    <a:pt x="10405" y="1056"/>
                  </a:cubicBezTo>
                  <a:cubicBezTo>
                    <a:pt x="9280" y="1194"/>
                    <a:pt x="8133" y="1263"/>
                    <a:pt x="6975" y="1263"/>
                  </a:cubicBezTo>
                  <a:cubicBezTo>
                    <a:pt x="6187" y="1263"/>
                    <a:pt x="5392" y="1230"/>
                    <a:pt x="4597" y="1168"/>
                  </a:cubicBezTo>
                  <a:cubicBezTo>
                    <a:pt x="2576" y="1006"/>
                    <a:pt x="970" y="667"/>
                    <a:pt x="10" y="422"/>
                  </a:cubicBezTo>
                  <a:cubicBezTo>
                    <a:pt x="4" y="436"/>
                    <a:pt x="4" y="442"/>
                    <a:pt x="0" y="452"/>
                  </a:cubicBezTo>
                  <a:cubicBezTo>
                    <a:pt x="12" y="450"/>
                    <a:pt x="23" y="448"/>
                    <a:pt x="34" y="448"/>
                  </a:cubicBezTo>
                  <a:cubicBezTo>
                    <a:pt x="64" y="448"/>
                    <a:pt x="92" y="457"/>
                    <a:pt x="119" y="472"/>
                  </a:cubicBezTo>
                  <a:cubicBezTo>
                    <a:pt x="472" y="690"/>
                    <a:pt x="1583" y="1300"/>
                    <a:pt x="2774" y="1326"/>
                  </a:cubicBezTo>
                  <a:cubicBezTo>
                    <a:pt x="2866" y="1326"/>
                    <a:pt x="2945" y="1399"/>
                    <a:pt x="2945" y="1491"/>
                  </a:cubicBezTo>
                  <a:lnTo>
                    <a:pt x="2952" y="1808"/>
                  </a:lnTo>
                  <a:cubicBezTo>
                    <a:pt x="2952" y="1874"/>
                    <a:pt x="2916" y="1936"/>
                    <a:pt x="2863" y="1966"/>
                  </a:cubicBezTo>
                  <a:lnTo>
                    <a:pt x="2820" y="2477"/>
                  </a:lnTo>
                  <a:cubicBezTo>
                    <a:pt x="3374" y="2553"/>
                    <a:pt x="3977" y="2625"/>
                    <a:pt x="4627" y="2678"/>
                  </a:cubicBezTo>
                  <a:cubicBezTo>
                    <a:pt x="5323" y="2734"/>
                    <a:pt x="6102" y="2771"/>
                    <a:pt x="6947" y="2771"/>
                  </a:cubicBezTo>
                  <a:cubicBezTo>
                    <a:pt x="8606" y="2771"/>
                    <a:pt x="10519" y="2628"/>
                    <a:pt x="12558" y="2207"/>
                  </a:cubicBezTo>
                  <a:lnTo>
                    <a:pt x="12539" y="1972"/>
                  </a:lnTo>
                  <a:cubicBezTo>
                    <a:pt x="12476" y="1949"/>
                    <a:pt x="12430" y="1883"/>
                    <a:pt x="12430" y="1808"/>
                  </a:cubicBezTo>
                  <a:lnTo>
                    <a:pt x="12436" y="1491"/>
                  </a:lnTo>
                  <a:cubicBezTo>
                    <a:pt x="12436" y="1399"/>
                    <a:pt x="12516" y="1326"/>
                    <a:pt x="12608" y="1326"/>
                  </a:cubicBezTo>
                  <a:cubicBezTo>
                    <a:pt x="13798" y="1300"/>
                    <a:pt x="14910" y="690"/>
                    <a:pt x="15263" y="472"/>
                  </a:cubicBezTo>
                  <a:cubicBezTo>
                    <a:pt x="15290" y="456"/>
                    <a:pt x="15323" y="448"/>
                    <a:pt x="15356" y="448"/>
                  </a:cubicBezTo>
                  <a:cubicBezTo>
                    <a:pt x="15370" y="448"/>
                    <a:pt x="15384" y="449"/>
                    <a:pt x="15398" y="452"/>
                  </a:cubicBezTo>
                  <a:cubicBezTo>
                    <a:pt x="15381" y="390"/>
                    <a:pt x="15342" y="228"/>
                    <a:pt x="15269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37"/>
            <p:cNvSpPr/>
            <p:nvPr/>
          </p:nvSpPr>
          <p:spPr>
            <a:xfrm>
              <a:off x="3196922" y="2639878"/>
              <a:ext cx="902604" cy="148877"/>
            </a:xfrm>
            <a:custGeom>
              <a:avLst/>
              <a:gdLst/>
              <a:ahLst/>
              <a:cxnLst/>
              <a:rect l="l" t="t" r="r" b="b"/>
              <a:pathLst>
                <a:path w="13720" h="2263" extrusionOk="0">
                  <a:moveTo>
                    <a:pt x="12717" y="0"/>
                  </a:moveTo>
                  <a:cubicBezTo>
                    <a:pt x="11721" y="238"/>
                    <a:pt x="10698" y="423"/>
                    <a:pt x="9663" y="551"/>
                  </a:cubicBezTo>
                  <a:cubicBezTo>
                    <a:pt x="9360" y="591"/>
                    <a:pt x="9053" y="624"/>
                    <a:pt x="8749" y="647"/>
                  </a:cubicBezTo>
                  <a:cubicBezTo>
                    <a:pt x="8403" y="1132"/>
                    <a:pt x="7810" y="1432"/>
                    <a:pt x="7140" y="1432"/>
                  </a:cubicBezTo>
                  <a:lnTo>
                    <a:pt x="6022" y="1432"/>
                  </a:lnTo>
                  <a:cubicBezTo>
                    <a:pt x="5458" y="1432"/>
                    <a:pt x="4957" y="1145"/>
                    <a:pt x="4660" y="713"/>
                  </a:cubicBezTo>
                  <a:cubicBezTo>
                    <a:pt x="4390" y="700"/>
                    <a:pt x="4126" y="680"/>
                    <a:pt x="3859" y="660"/>
                  </a:cubicBezTo>
                  <a:cubicBezTo>
                    <a:pt x="2741" y="568"/>
                    <a:pt x="1748" y="423"/>
                    <a:pt x="920" y="271"/>
                  </a:cubicBezTo>
                  <a:cubicBezTo>
                    <a:pt x="544" y="670"/>
                    <a:pt x="241" y="1132"/>
                    <a:pt x="0" y="1587"/>
                  </a:cubicBezTo>
                  <a:cubicBezTo>
                    <a:pt x="957" y="1801"/>
                    <a:pt x="2292" y="2042"/>
                    <a:pt x="3888" y="2167"/>
                  </a:cubicBezTo>
                  <a:cubicBezTo>
                    <a:pt x="4587" y="2225"/>
                    <a:pt x="5369" y="2263"/>
                    <a:pt x="6218" y="2263"/>
                  </a:cubicBezTo>
                  <a:cubicBezTo>
                    <a:pt x="8381" y="2263"/>
                    <a:pt x="10977" y="2018"/>
                    <a:pt x="13719" y="1234"/>
                  </a:cubicBezTo>
                  <a:cubicBezTo>
                    <a:pt x="13452" y="792"/>
                    <a:pt x="13122" y="353"/>
                    <a:pt x="12717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37"/>
            <p:cNvSpPr/>
            <p:nvPr/>
          </p:nvSpPr>
          <p:spPr>
            <a:xfrm>
              <a:off x="3272841" y="2579156"/>
              <a:ext cx="371699" cy="89405"/>
            </a:xfrm>
            <a:custGeom>
              <a:avLst/>
              <a:gdLst/>
              <a:ahLst/>
              <a:cxnLst/>
              <a:rect l="l" t="t" r="r" b="b"/>
              <a:pathLst>
                <a:path w="5650" h="1359" extrusionOk="0">
                  <a:moveTo>
                    <a:pt x="4452" y="0"/>
                  </a:moveTo>
                  <a:cubicBezTo>
                    <a:pt x="3721" y="0"/>
                    <a:pt x="2786" y="26"/>
                    <a:pt x="1808" y="122"/>
                  </a:cubicBezTo>
                  <a:cubicBezTo>
                    <a:pt x="1086" y="198"/>
                    <a:pt x="489" y="528"/>
                    <a:pt x="1" y="970"/>
                  </a:cubicBezTo>
                  <a:cubicBezTo>
                    <a:pt x="785" y="1108"/>
                    <a:pt x="1706" y="1237"/>
                    <a:pt x="2734" y="1319"/>
                  </a:cubicBezTo>
                  <a:cubicBezTo>
                    <a:pt x="2932" y="1332"/>
                    <a:pt x="3140" y="1349"/>
                    <a:pt x="3348" y="1359"/>
                  </a:cubicBezTo>
                  <a:cubicBezTo>
                    <a:pt x="3259" y="1158"/>
                    <a:pt x="3209" y="930"/>
                    <a:pt x="3209" y="696"/>
                  </a:cubicBezTo>
                  <a:cubicBezTo>
                    <a:pt x="3209" y="696"/>
                    <a:pt x="3206" y="271"/>
                    <a:pt x="3740" y="178"/>
                  </a:cubicBezTo>
                  <a:cubicBezTo>
                    <a:pt x="4433" y="56"/>
                    <a:pt x="5079" y="23"/>
                    <a:pt x="5650" y="23"/>
                  </a:cubicBezTo>
                  <a:cubicBezTo>
                    <a:pt x="5394" y="14"/>
                    <a:pt x="4975" y="0"/>
                    <a:pt x="4452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37"/>
            <p:cNvSpPr/>
            <p:nvPr/>
          </p:nvSpPr>
          <p:spPr>
            <a:xfrm>
              <a:off x="3664477" y="2579024"/>
              <a:ext cx="351503" cy="84537"/>
            </a:xfrm>
            <a:custGeom>
              <a:avLst/>
              <a:gdLst/>
              <a:ahLst/>
              <a:cxnLst/>
              <a:rect l="l" t="t" r="r" b="b"/>
              <a:pathLst>
                <a:path w="5343" h="1285" extrusionOk="0">
                  <a:moveTo>
                    <a:pt x="1203" y="0"/>
                  </a:moveTo>
                  <a:cubicBezTo>
                    <a:pt x="652" y="0"/>
                    <a:pt x="228" y="15"/>
                    <a:pt x="0" y="25"/>
                  </a:cubicBezTo>
                  <a:cubicBezTo>
                    <a:pt x="600" y="38"/>
                    <a:pt x="1098" y="78"/>
                    <a:pt x="1445" y="78"/>
                  </a:cubicBezTo>
                  <a:cubicBezTo>
                    <a:pt x="2002" y="85"/>
                    <a:pt x="1959" y="553"/>
                    <a:pt x="1959" y="553"/>
                  </a:cubicBezTo>
                  <a:cubicBezTo>
                    <a:pt x="1959" y="817"/>
                    <a:pt x="1906" y="1064"/>
                    <a:pt x="1807" y="1285"/>
                  </a:cubicBezTo>
                  <a:cubicBezTo>
                    <a:pt x="2929" y="1176"/>
                    <a:pt x="4116" y="995"/>
                    <a:pt x="5343" y="711"/>
                  </a:cubicBezTo>
                  <a:cubicBezTo>
                    <a:pt x="4920" y="401"/>
                    <a:pt x="4426" y="183"/>
                    <a:pt x="3852" y="121"/>
                  </a:cubicBezTo>
                  <a:cubicBezTo>
                    <a:pt x="2855" y="26"/>
                    <a:pt x="1921" y="0"/>
                    <a:pt x="1203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37"/>
            <p:cNvSpPr/>
            <p:nvPr/>
          </p:nvSpPr>
          <p:spPr>
            <a:xfrm>
              <a:off x="3309485" y="3233482"/>
              <a:ext cx="690242" cy="134338"/>
            </a:xfrm>
            <a:custGeom>
              <a:avLst/>
              <a:gdLst/>
              <a:ahLst/>
              <a:cxnLst/>
              <a:rect l="l" t="t" r="r" b="b"/>
              <a:pathLst>
                <a:path w="10492" h="2042" extrusionOk="0">
                  <a:moveTo>
                    <a:pt x="10409" y="0"/>
                  </a:moveTo>
                  <a:cubicBezTo>
                    <a:pt x="9607" y="175"/>
                    <a:pt x="8786" y="310"/>
                    <a:pt x="7952" y="413"/>
                  </a:cubicBezTo>
                  <a:cubicBezTo>
                    <a:pt x="6827" y="548"/>
                    <a:pt x="5680" y="620"/>
                    <a:pt x="4522" y="620"/>
                  </a:cubicBezTo>
                  <a:cubicBezTo>
                    <a:pt x="3737" y="620"/>
                    <a:pt x="2939" y="587"/>
                    <a:pt x="2144" y="525"/>
                  </a:cubicBezTo>
                  <a:cubicBezTo>
                    <a:pt x="1386" y="462"/>
                    <a:pt x="690" y="376"/>
                    <a:pt x="60" y="281"/>
                  </a:cubicBezTo>
                  <a:lnTo>
                    <a:pt x="1" y="1003"/>
                  </a:lnTo>
                  <a:cubicBezTo>
                    <a:pt x="1" y="1003"/>
                    <a:pt x="2247" y="2025"/>
                    <a:pt x="5248" y="2042"/>
                  </a:cubicBezTo>
                  <a:lnTo>
                    <a:pt x="5330" y="2042"/>
                  </a:lnTo>
                  <a:cubicBezTo>
                    <a:pt x="8328" y="2022"/>
                    <a:pt x="10491" y="1003"/>
                    <a:pt x="10491" y="1003"/>
                  </a:cubicBezTo>
                  <a:lnTo>
                    <a:pt x="1040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37"/>
            <p:cNvSpPr/>
            <p:nvPr/>
          </p:nvSpPr>
          <p:spPr>
            <a:xfrm>
              <a:off x="3314748" y="3118485"/>
              <a:ext cx="678269" cy="137759"/>
            </a:xfrm>
            <a:custGeom>
              <a:avLst/>
              <a:gdLst/>
              <a:ahLst/>
              <a:cxnLst/>
              <a:rect l="l" t="t" r="r" b="b"/>
              <a:pathLst>
                <a:path w="10310" h="2094" extrusionOk="0">
                  <a:moveTo>
                    <a:pt x="10190" y="0"/>
                  </a:moveTo>
                  <a:cubicBezTo>
                    <a:pt x="9428" y="162"/>
                    <a:pt x="8657" y="291"/>
                    <a:pt x="7872" y="383"/>
                  </a:cubicBezTo>
                  <a:cubicBezTo>
                    <a:pt x="6747" y="518"/>
                    <a:pt x="5603" y="591"/>
                    <a:pt x="4442" y="591"/>
                  </a:cubicBezTo>
                  <a:cubicBezTo>
                    <a:pt x="3657" y="591"/>
                    <a:pt x="2859" y="558"/>
                    <a:pt x="2064" y="495"/>
                  </a:cubicBezTo>
                  <a:cubicBezTo>
                    <a:pt x="1365" y="436"/>
                    <a:pt x="712" y="360"/>
                    <a:pt x="122" y="271"/>
                  </a:cubicBezTo>
                  <a:lnTo>
                    <a:pt x="0" y="1755"/>
                  </a:lnTo>
                  <a:cubicBezTo>
                    <a:pt x="630" y="1857"/>
                    <a:pt x="1332" y="1943"/>
                    <a:pt x="2094" y="1999"/>
                  </a:cubicBezTo>
                  <a:cubicBezTo>
                    <a:pt x="2789" y="2056"/>
                    <a:pt x="3566" y="2093"/>
                    <a:pt x="4408" y="2093"/>
                  </a:cubicBezTo>
                  <a:cubicBezTo>
                    <a:pt x="6147" y="2093"/>
                    <a:pt x="8163" y="1936"/>
                    <a:pt x="10309" y="1471"/>
                  </a:cubicBezTo>
                  <a:lnTo>
                    <a:pt x="1019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37"/>
            <p:cNvSpPr/>
            <p:nvPr/>
          </p:nvSpPr>
          <p:spPr>
            <a:xfrm>
              <a:off x="3324485" y="3003488"/>
              <a:ext cx="659388" cy="135917"/>
            </a:xfrm>
            <a:custGeom>
              <a:avLst/>
              <a:gdLst/>
              <a:ahLst/>
              <a:cxnLst/>
              <a:rect l="l" t="t" r="r" b="b"/>
              <a:pathLst>
                <a:path w="10023" h="2066" extrusionOk="0">
                  <a:moveTo>
                    <a:pt x="9900" y="1"/>
                  </a:moveTo>
                  <a:cubicBezTo>
                    <a:pt x="9185" y="149"/>
                    <a:pt x="8459" y="264"/>
                    <a:pt x="7731" y="357"/>
                  </a:cubicBezTo>
                  <a:cubicBezTo>
                    <a:pt x="6603" y="492"/>
                    <a:pt x="5458" y="561"/>
                    <a:pt x="4301" y="561"/>
                  </a:cubicBezTo>
                  <a:cubicBezTo>
                    <a:pt x="3513" y="561"/>
                    <a:pt x="2718" y="528"/>
                    <a:pt x="1920" y="466"/>
                  </a:cubicBezTo>
                  <a:cubicBezTo>
                    <a:pt x="1277" y="413"/>
                    <a:pt x="676" y="344"/>
                    <a:pt x="122" y="264"/>
                  </a:cubicBezTo>
                  <a:lnTo>
                    <a:pt x="0" y="1748"/>
                  </a:lnTo>
                  <a:cubicBezTo>
                    <a:pt x="594" y="1834"/>
                    <a:pt x="1244" y="1913"/>
                    <a:pt x="1949" y="1973"/>
                  </a:cubicBezTo>
                  <a:cubicBezTo>
                    <a:pt x="2645" y="2029"/>
                    <a:pt x="3424" y="2066"/>
                    <a:pt x="4269" y="2066"/>
                  </a:cubicBezTo>
                  <a:cubicBezTo>
                    <a:pt x="5966" y="2066"/>
                    <a:pt x="7930" y="1916"/>
                    <a:pt x="10023" y="1471"/>
                  </a:cubicBezTo>
                  <a:lnTo>
                    <a:pt x="990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37"/>
            <p:cNvSpPr/>
            <p:nvPr/>
          </p:nvSpPr>
          <p:spPr>
            <a:xfrm>
              <a:off x="3257447" y="2642904"/>
              <a:ext cx="245848" cy="44143"/>
            </a:xfrm>
            <a:custGeom>
              <a:avLst/>
              <a:gdLst/>
              <a:ahLst/>
              <a:cxnLst/>
              <a:rect l="l" t="t" r="r" b="b"/>
              <a:pathLst>
                <a:path w="3737" h="671" extrusionOk="0">
                  <a:moveTo>
                    <a:pt x="235" y="1"/>
                  </a:moveTo>
                  <a:cubicBezTo>
                    <a:pt x="152" y="73"/>
                    <a:pt x="76" y="152"/>
                    <a:pt x="0" y="232"/>
                  </a:cubicBezTo>
                  <a:cubicBezTo>
                    <a:pt x="828" y="383"/>
                    <a:pt x="1818" y="528"/>
                    <a:pt x="2939" y="617"/>
                  </a:cubicBezTo>
                  <a:cubicBezTo>
                    <a:pt x="3203" y="637"/>
                    <a:pt x="3473" y="654"/>
                    <a:pt x="3737" y="670"/>
                  </a:cubicBezTo>
                  <a:cubicBezTo>
                    <a:pt x="3674" y="584"/>
                    <a:pt x="3625" y="489"/>
                    <a:pt x="3579" y="390"/>
                  </a:cubicBezTo>
                  <a:cubicBezTo>
                    <a:pt x="3367" y="380"/>
                    <a:pt x="3163" y="367"/>
                    <a:pt x="2968" y="350"/>
                  </a:cubicBezTo>
                  <a:cubicBezTo>
                    <a:pt x="1936" y="268"/>
                    <a:pt x="1019" y="139"/>
                    <a:pt x="235" y="1"/>
                  </a:cubicBez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37"/>
            <p:cNvSpPr/>
            <p:nvPr/>
          </p:nvSpPr>
          <p:spPr>
            <a:xfrm>
              <a:off x="3772303" y="2625536"/>
              <a:ext cx="261045" cy="56906"/>
            </a:xfrm>
            <a:custGeom>
              <a:avLst/>
              <a:gdLst/>
              <a:ahLst/>
              <a:cxnLst/>
              <a:rect l="l" t="t" r="r" b="b"/>
              <a:pathLst>
                <a:path w="3968" h="865" extrusionOk="0">
                  <a:moveTo>
                    <a:pt x="3700" y="1"/>
                  </a:moveTo>
                  <a:cubicBezTo>
                    <a:pt x="2473" y="284"/>
                    <a:pt x="1283" y="466"/>
                    <a:pt x="165" y="571"/>
                  </a:cubicBezTo>
                  <a:cubicBezTo>
                    <a:pt x="122" y="680"/>
                    <a:pt x="66" y="773"/>
                    <a:pt x="0" y="865"/>
                  </a:cubicBezTo>
                  <a:cubicBezTo>
                    <a:pt x="304" y="835"/>
                    <a:pt x="614" y="806"/>
                    <a:pt x="914" y="769"/>
                  </a:cubicBezTo>
                  <a:cubicBezTo>
                    <a:pt x="1949" y="647"/>
                    <a:pt x="2971" y="463"/>
                    <a:pt x="3967" y="218"/>
                  </a:cubicBezTo>
                  <a:cubicBezTo>
                    <a:pt x="3882" y="143"/>
                    <a:pt x="3793" y="70"/>
                    <a:pt x="3700" y="1"/>
                  </a:cubicBez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37"/>
            <p:cNvSpPr/>
            <p:nvPr/>
          </p:nvSpPr>
          <p:spPr>
            <a:xfrm>
              <a:off x="3188699" y="2720797"/>
              <a:ext cx="920170" cy="85984"/>
            </a:xfrm>
            <a:custGeom>
              <a:avLst/>
              <a:gdLst/>
              <a:ahLst/>
              <a:cxnLst/>
              <a:rect l="l" t="t" r="r" b="b"/>
              <a:pathLst>
                <a:path w="13987" h="1307" extrusionOk="0">
                  <a:moveTo>
                    <a:pt x="13844" y="1"/>
                  </a:moveTo>
                  <a:cubicBezTo>
                    <a:pt x="11096" y="787"/>
                    <a:pt x="8491" y="1029"/>
                    <a:pt x="6324" y="1029"/>
                  </a:cubicBezTo>
                  <a:cubicBezTo>
                    <a:pt x="5482" y="1029"/>
                    <a:pt x="4706" y="992"/>
                    <a:pt x="4013" y="937"/>
                  </a:cubicBezTo>
                  <a:cubicBezTo>
                    <a:pt x="2417" y="812"/>
                    <a:pt x="1082" y="571"/>
                    <a:pt x="125" y="357"/>
                  </a:cubicBezTo>
                  <a:cubicBezTo>
                    <a:pt x="82" y="439"/>
                    <a:pt x="40" y="522"/>
                    <a:pt x="0" y="604"/>
                  </a:cubicBezTo>
                  <a:cubicBezTo>
                    <a:pt x="973" y="822"/>
                    <a:pt x="2341" y="1076"/>
                    <a:pt x="3980" y="1204"/>
                  </a:cubicBezTo>
                  <a:cubicBezTo>
                    <a:pt x="4775" y="1274"/>
                    <a:pt x="5573" y="1307"/>
                    <a:pt x="6358" y="1307"/>
                  </a:cubicBezTo>
                  <a:cubicBezTo>
                    <a:pt x="7512" y="1307"/>
                    <a:pt x="8660" y="1234"/>
                    <a:pt x="9788" y="1099"/>
                  </a:cubicBezTo>
                  <a:cubicBezTo>
                    <a:pt x="11222" y="927"/>
                    <a:pt x="12624" y="637"/>
                    <a:pt x="13986" y="245"/>
                  </a:cubicBezTo>
                  <a:cubicBezTo>
                    <a:pt x="13940" y="162"/>
                    <a:pt x="13894" y="83"/>
                    <a:pt x="13844" y="1"/>
                  </a:cubicBez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37"/>
            <p:cNvSpPr/>
            <p:nvPr/>
          </p:nvSpPr>
          <p:spPr>
            <a:xfrm>
              <a:off x="3148963" y="2823624"/>
              <a:ext cx="1003720" cy="99865"/>
            </a:xfrm>
            <a:custGeom>
              <a:avLst/>
              <a:gdLst/>
              <a:ahLst/>
              <a:cxnLst/>
              <a:rect l="l" t="t" r="r" b="b"/>
              <a:pathLst>
                <a:path w="15257" h="1518" extrusionOk="0">
                  <a:moveTo>
                    <a:pt x="15170" y="1"/>
                  </a:moveTo>
                  <a:cubicBezTo>
                    <a:pt x="12155" y="960"/>
                    <a:pt x="9285" y="1247"/>
                    <a:pt x="6929" y="1247"/>
                  </a:cubicBezTo>
                  <a:cubicBezTo>
                    <a:pt x="6087" y="1247"/>
                    <a:pt x="5311" y="1211"/>
                    <a:pt x="4617" y="1155"/>
                  </a:cubicBezTo>
                  <a:cubicBezTo>
                    <a:pt x="2612" y="997"/>
                    <a:pt x="1023" y="657"/>
                    <a:pt x="70" y="420"/>
                  </a:cubicBezTo>
                  <a:cubicBezTo>
                    <a:pt x="37" y="535"/>
                    <a:pt x="14" y="624"/>
                    <a:pt x="1" y="677"/>
                  </a:cubicBezTo>
                  <a:cubicBezTo>
                    <a:pt x="960" y="921"/>
                    <a:pt x="2570" y="1264"/>
                    <a:pt x="4588" y="1425"/>
                  </a:cubicBezTo>
                  <a:cubicBezTo>
                    <a:pt x="5379" y="1485"/>
                    <a:pt x="6177" y="1518"/>
                    <a:pt x="6962" y="1518"/>
                  </a:cubicBezTo>
                  <a:cubicBezTo>
                    <a:pt x="8116" y="1518"/>
                    <a:pt x="9264" y="1448"/>
                    <a:pt x="10392" y="1313"/>
                  </a:cubicBezTo>
                  <a:cubicBezTo>
                    <a:pt x="12064" y="1112"/>
                    <a:pt x="13690" y="756"/>
                    <a:pt x="15256" y="258"/>
                  </a:cubicBezTo>
                  <a:cubicBezTo>
                    <a:pt x="15233" y="179"/>
                    <a:pt x="15203" y="93"/>
                    <a:pt x="15170" y="1"/>
                  </a:cubicBez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37"/>
            <p:cNvSpPr/>
            <p:nvPr/>
          </p:nvSpPr>
          <p:spPr>
            <a:xfrm>
              <a:off x="3332511" y="2985264"/>
              <a:ext cx="643139" cy="55196"/>
            </a:xfrm>
            <a:custGeom>
              <a:avLst/>
              <a:gdLst/>
              <a:ahLst/>
              <a:cxnLst/>
              <a:rect l="l" t="t" r="r" b="b"/>
              <a:pathLst>
                <a:path w="9776" h="839" extrusionOk="0">
                  <a:moveTo>
                    <a:pt x="9755" y="1"/>
                  </a:moveTo>
                  <a:cubicBezTo>
                    <a:pt x="7711" y="421"/>
                    <a:pt x="5794" y="564"/>
                    <a:pt x="4132" y="564"/>
                  </a:cubicBezTo>
                  <a:cubicBezTo>
                    <a:pt x="3293" y="564"/>
                    <a:pt x="2519" y="528"/>
                    <a:pt x="1827" y="472"/>
                  </a:cubicBezTo>
                  <a:cubicBezTo>
                    <a:pt x="1181" y="419"/>
                    <a:pt x="574" y="347"/>
                    <a:pt x="20" y="271"/>
                  </a:cubicBezTo>
                  <a:lnTo>
                    <a:pt x="0" y="538"/>
                  </a:lnTo>
                  <a:cubicBezTo>
                    <a:pt x="554" y="617"/>
                    <a:pt x="1155" y="687"/>
                    <a:pt x="1798" y="739"/>
                  </a:cubicBezTo>
                  <a:cubicBezTo>
                    <a:pt x="2589" y="805"/>
                    <a:pt x="3387" y="838"/>
                    <a:pt x="4172" y="838"/>
                  </a:cubicBezTo>
                  <a:cubicBezTo>
                    <a:pt x="5326" y="838"/>
                    <a:pt x="6474" y="769"/>
                    <a:pt x="7602" y="634"/>
                  </a:cubicBezTo>
                  <a:cubicBezTo>
                    <a:pt x="8337" y="541"/>
                    <a:pt x="9063" y="426"/>
                    <a:pt x="9775" y="278"/>
                  </a:cubicBezTo>
                  <a:lnTo>
                    <a:pt x="9755" y="1"/>
                  </a:lnTo>
                  <a:close/>
                </a:path>
              </a:pathLst>
            </a:custGeom>
            <a:solidFill>
              <a:srgbClr val="FEE9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37"/>
            <p:cNvSpPr/>
            <p:nvPr/>
          </p:nvSpPr>
          <p:spPr>
            <a:xfrm>
              <a:off x="3323366" y="3100722"/>
              <a:ext cx="661822" cy="56643"/>
            </a:xfrm>
            <a:custGeom>
              <a:avLst/>
              <a:gdLst/>
              <a:ahLst/>
              <a:cxnLst/>
              <a:rect l="l" t="t" r="r" b="b"/>
              <a:pathLst>
                <a:path w="10060" h="861" extrusionOk="0">
                  <a:moveTo>
                    <a:pt x="10040" y="0"/>
                  </a:moveTo>
                  <a:cubicBezTo>
                    <a:pt x="7944" y="441"/>
                    <a:pt x="5977" y="590"/>
                    <a:pt x="4278" y="590"/>
                  </a:cubicBezTo>
                  <a:cubicBezTo>
                    <a:pt x="3437" y="590"/>
                    <a:pt x="2662" y="554"/>
                    <a:pt x="1970" y="498"/>
                  </a:cubicBezTo>
                  <a:cubicBezTo>
                    <a:pt x="1264" y="439"/>
                    <a:pt x="614" y="363"/>
                    <a:pt x="21" y="274"/>
                  </a:cubicBezTo>
                  <a:lnTo>
                    <a:pt x="1" y="544"/>
                  </a:lnTo>
                  <a:cubicBezTo>
                    <a:pt x="591" y="630"/>
                    <a:pt x="1241" y="709"/>
                    <a:pt x="1943" y="765"/>
                  </a:cubicBezTo>
                  <a:cubicBezTo>
                    <a:pt x="2728" y="828"/>
                    <a:pt x="3526" y="861"/>
                    <a:pt x="4311" y="861"/>
                  </a:cubicBezTo>
                  <a:cubicBezTo>
                    <a:pt x="5465" y="861"/>
                    <a:pt x="6613" y="792"/>
                    <a:pt x="7741" y="653"/>
                  </a:cubicBezTo>
                  <a:cubicBezTo>
                    <a:pt x="8526" y="561"/>
                    <a:pt x="9297" y="432"/>
                    <a:pt x="10059" y="270"/>
                  </a:cubicBezTo>
                  <a:lnTo>
                    <a:pt x="100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37"/>
            <p:cNvSpPr/>
            <p:nvPr/>
          </p:nvSpPr>
          <p:spPr>
            <a:xfrm>
              <a:off x="3313827" y="3215259"/>
              <a:ext cx="680901" cy="59077"/>
            </a:xfrm>
            <a:custGeom>
              <a:avLst/>
              <a:gdLst/>
              <a:ahLst/>
              <a:cxnLst/>
              <a:rect l="l" t="t" r="r" b="b"/>
              <a:pathLst>
                <a:path w="10350" h="898" extrusionOk="0">
                  <a:moveTo>
                    <a:pt x="10326" y="0"/>
                  </a:moveTo>
                  <a:cubicBezTo>
                    <a:pt x="8170" y="469"/>
                    <a:pt x="6146" y="625"/>
                    <a:pt x="4405" y="625"/>
                  </a:cubicBezTo>
                  <a:cubicBezTo>
                    <a:pt x="3571" y="625"/>
                    <a:pt x="2802" y="589"/>
                    <a:pt x="2115" y="535"/>
                  </a:cubicBezTo>
                  <a:cubicBezTo>
                    <a:pt x="1353" y="472"/>
                    <a:pt x="654" y="386"/>
                    <a:pt x="21" y="291"/>
                  </a:cubicBezTo>
                  <a:lnTo>
                    <a:pt x="1" y="558"/>
                  </a:lnTo>
                  <a:cubicBezTo>
                    <a:pt x="631" y="653"/>
                    <a:pt x="1327" y="739"/>
                    <a:pt x="2088" y="802"/>
                  </a:cubicBezTo>
                  <a:cubicBezTo>
                    <a:pt x="2873" y="864"/>
                    <a:pt x="3671" y="897"/>
                    <a:pt x="4456" y="897"/>
                  </a:cubicBezTo>
                  <a:cubicBezTo>
                    <a:pt x="5610" y="897"/>
                    <a:pt x="6758" y="825"/>
                    <a:pt x="7886" y="690"/>
                  </a:cubicBezTo>
                  <a:cubicBezTo>
                    <a:pt x="8720" y="591"/>
                    <a:pt x="9541" y="452"/>
                    <a:pt x="10349" y="274"/>
                  </a:cubicBezTo>
                  <a:lnTo>
                    <a:pt x="103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37"/>
            <p:cNvSpPr/>
            <p:nvPr/>
          </p:nvSpPr>
          <p:spPr>
            <a:xfrm>
              <a:off x="3644740" y="2580669"/>
              <a:ext cx="19802" cy="724"/>
            </a:xfrm>
            <a:custGeom>
              <a:avLst/>
              <a:gdLst/>
              <a:ahLst/>
              <a:cxnLst/>
              <a:rect l="l" t="t" r="r" b="b"/>
              <a:pathLst>
                <a:path w="301" h="11" extrusionOk="0">
                  <a:moveTo>
                    <a:pt x="0" y="0"/>
                  </a:moveTo>
                  <a:cubicBezTo>
                    <a:pt x="82" y="7"/>
                    <a:pt x="148" y="10"/>
                    <a:pt x="195" y="10"/>
                  </a:cubicBezTo>
                  <a:cubicBezTo>
                    <a:pt x="224" y="10"/>
                    <a:pt x="254" y="7"/>
                    <a:pt x="300" y="7"/>
                  </a:cubicBezTo>
                  <a:cubicBezTo>
                    <a:pt x="201" y="0"/>
                    <a:pt x="102" y="0"/>
                    <a:pt x="0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37"/>
            <p:cNvSpPr/>
            <p:nvPr/>
          </p:nvSpPr>
          <p:spPr>
            <a:xfrm>
              <a:off x="3483757" y="2580669"/>
              <a:ext cx="312227" cy="91247"/>
            </a:xfrm>
            <a:custGeom>
              <a:avLst/>
              <a:gdLst/>
              <a:ahLst/>
              <a:cxnLst/>
              <a:rect l="l" t="t" r="r" b="b"/>
              <a:pathLst>
                <a:path w="4746" h="1387" extrusionOk="0">
                  <a:moveTo>
                    <a:pt x="2444" y="0"/>
                  </a:moveTo>
                  <a:cubicBezTo>
                    <a:pt x="1873" y="0"/>
                    <a:pt x="1227" y="33"/>
                    <a:pt x="534" y="152"/>
                  </a:cubicBezTo>
                  <a:cubicBezTo>
                    <a:pt x="0" y="244"/>
                    <a:pt x="3" y="673"/>
                    <a:pt x="3" y="673"/>
                  </a:cubicBezTo>
                  <a:cubicBezTo>
                    <a:pt x="3" y="907"/>
                    <a:pt x="53" y="1135"/>
                    <a:pt x="142" y="1336"/>
                  </a:cubicBezTo>
                  <a:cubicBezTo>
                    <a:pt x="670" y="1367"/>
                    <a:pt x="1239" y="1386"/>
                    <a:pt x="1841" y="1386"/>
                  </a:cubicBezTo>
                  <a:cubicBezTo>
                    <a:pt x="2686" y="1386"/>
                    <a:pt x="3596" y="1349"/>
                    <a:pt x="4554" y="1257"/>
                  </a:cubicBezTo>
                  <a:cubicBezTo>
                    <a:pt x="4653" y="1039"/>
                    <a:pt x="4706" y="792"/>
                    <a:pt x="4706" y="528"/>
                  </a:cubicBezTo>
                  <a:cubicBezTo>
                    <a:pt x="4706" y="528"/>
                    <a:pt x="4746" y="60"/>
                    <a:pt x="4185" y="60"/>
                  </a:cubicBezTo>
                  <a:cubicBezTo>
                    <a:pt x="3839" y="60"/>
                    <a:pt x="3344" y="17"/>
                    <a:pt x="2744" y="3"/>
                  </a:cubicBezTo>
                  <a:cubicBezTo>
                    <a:pt x="2701" y="3"/>
                    <a:pt x="2665" y="10"/>
                    <a:pt x="2635" y="10"/>
                  </a:cubicBezTo>
                  <a:cubicBezTo>
                    <a:pt x="2592" y="3"/>
                    <a:pt x="2526" y="3"/>
                    <a:pt x="2444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37"/>
            <p:cNvSpPr/>
            <p:nvPr/>
          </p:nvSpPr>
          <p:spPr>
            <a:xfrm>
              <a:off x="3503230" y="2682640"/>
              <a:ext cx="269137" cy="51709"/>
            </a:xfrm>
            <a:custGeom>
              <a:avLst/>
              <a:gdLst/>
              <a:ahLst/>
              <a:cxnLst/>
              <a:rect l="l" t="t" r="r" b="b"/>
              <a:pathLst>
                <a:path w="4091" h="786" extrusionOk="0">
                  <a:moveTo>
                    <a:pt x="4090" y="0"/>
                  </a:moveTo>
                  <a:lnTo>
                    <a:pt x="4090" y="0"/>
                  </a:lnTo>
                  <a:cubicBezTo>
                    <a:pt x="3259" y="76"/>
                    <a:pt x="2418" y="112"/>
                    <a:pt x="1577" y="112"/>
                  </a:cubicBezTo>
                  <a:cubicBezTo>
                    <a:pt x="1056" y="109"/>
                    <a:pt x="528" y="92"/>
                    <a:pt x="1" y="66"/>
                  </a:cubicBezTo>
                  <a:lnTo>
                    <a:pt x="1" y="66"/>
                  </a:lnTo>
                  <a:cubicBezTo>
                    <a:pt x="301" y="501"/>
                    <a:pt x="799" y="785"/>
                    <a:pt x="1363" y="785"/>
                  </a:cubicBezTo>
                  <a:lnTo>
                    <a:pt x="2481" y="785"/>
                  </a:lnTo>
                  <a:cubicBezTo>
                    <a:pt x="3150" y="785"/>
                    <a:pt x="3744" y="488"/>
                    <a:pt x="4090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37"/>
            <p:cNvSpPr/>
            <p:nvPr/>
          </p:nvSpPr>
          <p:spPr>
            <a:xfrm>
              <a:off x="3493033" y="2663101"/>
              <a:ext cx="290583" cy="26710"/>
            </a:xfrm>
            <a:custGeom>
              <a:avLst/>
              <a:gdLst/>
              <a:ahLst/>
              <a:cxnLst/>
              <a:rect l="l" t="t" r="r" b="b"/>
              <a:pathLst>
                <a:path w="4417" h="406" extrusionOk="0">
                  <a:moveTo>
                    <a:pt x="4417" y="0"/>
                  </a:moveTo>
                  <a:cubicBezTo>
                    <a:pt x="3450" y="95"/>
                    <a:pt x="2535" y="133"/>
                    <a:pt x="1688" y="133"/>
                  </a:cubicBezTo>
                  <a:cubicBezTo>
                    <a:pt x="1091" y="133"/>
                    <a:pt x="526" y="114"/>
                    <a:pt x="1" y="83"/>
                  </a:cubicBezTo>
                  <a:lnTo>
                    <a:pt x="1" y="83"/>
                  </a:lnTo>
                  <a:cubicBezTo>
                    <a:pt x="44" y="182"/>
                    <a:pt x="96" y="277"/>
                    <a:pt x="159" y="363"/>
                  </a:cubicBezTo>
                  <a:cubicBezTo>
                    <a:pt x="687" y="393"/>
                    <a:pt x="1214" y="406"/>
                    <a:pt x="1739" y="406"/>
                  </a:cubicBezTo>
                  <a:cubicBezTo>
                    <a:pt x="2583" y="406"/>
                    <a:pt x="3421" y="366"/>
                    <a:pt x="4248" y="294"/>
                  </a:cubicBezTo>
                  <a:cubicBezTo>
                    <a:pt x="4314" y="202"/>
                    <a:pt x="4367" y="106"/>
                    <a:pt x="4417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37"/>
            <p:cNvSpPr/>
            <p:nvPr/>
          </p:nvSpPr>
          <p:spPr>
            <a:xfrm>
              <a:off x="3116661" y="2870070"/>
              <a:ext cx="220257" cy="100918"/>
            </a:xfrm>
            <a:custGeom>
              <a:avLst/>
              <a:gdLst/>
              <a:ahLst/>
              <a:cxnLst/>
              <a:rect l="l" t="t" r="r" b="b"/>
              <a:pathLst>
                <a:path w="3348" h="1534" extrusionOk="0">
                  <a:moveTo>
                    <a:pt x="485" y="0"/>
                  </a:moveTo>
                  <a:cubicBezTo>
                    <a:pt x="442" y="10"/>
                    <a:pt x="402" y="33"/>
                    <a:pt x="373" y="70"/>
                  </a:cubicBezTo>
                  <a:cubicBezTo>
                    <a:pt x="373" y="70"/>
                    <a:pt x="0" y="456"/>
                    <a:pt x="257" y="594"/>
                  </a:cubicBezTo>
                  <a:cubicBezTo>
                    <a:pt x="670" y="825"/>
                    <a:pt x="1877" y="1511"/>
                    <a:pt x="3262" y="1534"/>
                  </a:cubicBezTo>
                  <a:cubicBezTo>
                    <a:pt x="3291" y="1534"/>
                    <a:pt x="3318" y="1527"/>
                    <a:pt x="3344" y="1514"/>
                  </a:cubicBezTo>
                  <a:lnTo>
                    <a:pt x="3347" y="1448"/>
                  </a:lnTo>
                  <a:lnTo>
                    <a:pt x="3347" y="1448"/>
                  </a:lnTo>
                  <a:cubicBezTo>
                    <a:pt x="3312" y="1450"/>
                    <a:pt x="3277" y="1451"/>
                    <a:pt x="3241" y="1451"/>
                  </a:cubicBezTo>
                  <a:cubicBezTo>
                    <a:pt x="1899" y="1451"/>
                    <a:pt x="475" y="30"/>
                    <a:pt x="475" y="30"/>
                  </a:cubicBezTo>
                  <a:cubicBezTo>
                    <a:pt x="475" y="30"/>
                    <a:pt x="478" y="17"/>
                    <a:pt x="485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37"/>
            <p:cNvSpPr/>
            <p:nvPr/>
          </p:nvSpPr>
          <p:spPr>
            <a:xfrm>
              <a:off x="3147910" y="2869872"/>
              <a:ext cx="195060" cy="99602"/>
            </a:xfrm>
            <a:custGeom>
              <a:avLst/>
              <a:gdLst/>
              <a:ahLst/>
              <a:cxnLst/>
              <a:rect l="l" t="t" r="r" b="b"/>
              <a:pathLst>
                <a:path w="2965" h="1514" extrusionOk="0">
                  <a:moveTo>
                    <a:pt x="45" y="0"/>
                  </a:moveTo>
                  <a:cubicBezTo>
                    <a:pt x="33" y="0"/>
                    <a:pt x="21" y="2"/>
                    <a:pt x="10" y="3"/>
                  </a:cubicBezTo>
                  <a:cubicBezTo>
                    <a:pt x="3" y="23"/>
                    <a:pt x="0" y="33"/>
                    <a:pt x="0" y="33"/>
                  </a:cubicBezTo>
                  <a:cubicBezTo>
                    <a:pt x="0" y="33"/>
                    <a:pt x="1418" y="1451"/>
                    <a:pt x="2758" y="1451"/>
                  </a:cubicBezTo>
                  <a:cubicBezTo>
                    <a:pt x="2796" y="1451"/>
                    <a:pt x="2834" y="1450"/>
                    <a:pt x="2872" y="1448"/>
                  </a:cubicBezTo>
                  <a:lnTo>
                    <a:pt x="2872" y="1448"/>
                  </a:lnTo>
                  <a:lnTo>
                    <a:pt x="2869" y="1514"/>
                  </a:lnTo>
                  <a:cubicBezTo>
                    <a:pt x="2928" y="1484"/>
                    <a:pt x="2965" y="1425"/>
                    <a:pt x="2961" y="1359"/>
                  </a:cubicBezTo>
                  <a:lnTo>
                    <a:pt x="2952" y="1042"/>
                  </a:lnTo>
                  <a:cubicBezTo>
                    <a:pt x="2952" y="953"/>
                    <a:pt x="2872" y="877"/>
                    <a:pt x="2783" y="877"/>
                  </a:cubicBezTo>
                  <a:cubicBezTo>
                    <a:pt x="1593" y="854"/>
                    <a:pt x="478" y="244"/>
                    <a:pt x="129" y="23"/>
                  </a:cubicBezTo>
                  <a:cubicBezTo>
                    <a:pt x="103" y="7"/>
                    <a:pt x="74" y="0"/>
                    <a:pt x="45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37"/>
            <p:cNvSpPr/>
            <p:nvPr/>
          </p:nvSpPr>
          <p:spPr>
            <a:xfrm>
              <a:off x="3972561" y="2870070"/>
              <a:ext cx="219138" cy="100721"/>
            </a:xfrm>
            <a:custGeom>
              <a:avLst/>
              <a:gdLst/>
              <a:ahLst/>
              <a:cxnLst/>
              <a:rect l="l" t="t" r="r" b="b"/>
              <a:pathLst>
                <a:path w="3331" h="1531" extrusionOk="0">
                  <a:moveTo>
                    <a:pt x="2866" y="0"/>
                  </a:moveTo>
                  <a:lnTo>
                    <a:pt x="2866" y="0"/>
                  </a:lnTo>
                  <a:cubicBezTo>
                    <a:pt x="2869" y="17"/>
                    <a:pt x="2876" y="30"/>
                    <a:pt x="2876" y="30"/>
                  </a:cubicBezTo>
                  <a:cubicBezTo>
                    <a:pt x="2876" y="30"/>
                    <a:pt x="1451" y="1448"/>
                    <a:pt x="111" y="1448"/>
                  </a:cubicBezTo>
                  <a:cubicBezTo>
                    <a:pt x="74" y="1448"/>
                    <a:pt x="37" y="1447"/>
                    <a:pt x="0" y="1445"/>
                  </a:cubicBezTo>
                  <a:lnTo>
                    <a:pt x="0" y="1445"/>
                  </a:lnTo>
                  <a:lnTo>
                    <a:pt x="7" y="1517"/>
                  </a:lnTo>
                  <a:cubicBezTo>
                    <a:pt x="26" y="1527"/>
                    <a:pt x="46" y="1531"/>
                    <a:pt x="73" y="1531"/>
                  </a:cubicBezTo>
                  <a:cubicBezTo>
                    <a:pt x="1458" y="1511"/>
                    <a:pt x="2665" y="822"/>
                    <a:pt x="3077" y="591"/>
                  </a:cubicBezTo>
                  <a:cubicBezTo>
                    <a:pt x="3331" y="446"/>
                    <a:pt x="2961" y="66"/>
                    <a:pt x="2961" y="66"/>
                  </a:cubicBezTo>
                  <a:cubicBezTo>
                    <a:pt x="2935" y="33"/>
                    <a:pt x="2902" y="14"/>
                    <a:pt x="2866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37"/>
            <p:cNvSpPr/>
            <p:nvPr/>
          </p:nvSpPr>
          <p:spPr>
            <a:xfrm>
              <a:off x="3965785" y="2869675"/>
              <a:ext cx="195981" cy="100458"/>
            </a:xfrm>
            <a:custGeom>
              <a:avLst/>
              <a:gdLst/>
              <a:ahLst/>
              <a:cxnLst/>
              <a:rect l="l" t="t" r="r" b="b"/>
              <a:pathLst>
                <a:path w="2979" h="1527" extrusionOk="0">
                  <a:moveTo>
                    <a:pt x="2918" y="1"/>
                  </a:moveTo>
                  <a:cubicBezTo>
                    <a:pt x="2889" y="1"/>
                    <a:pt x="2861" y="10"/>
                    <a:pt x="2834" y="26"/>
                  </a:cubicBezTo>
                  <a:cubicBezTo>
                    <a:pt x="2484" y="247"/>
                    <a:pt x="1369" y="857"/>
                    <a:pt x="179" y="880"/>
                  </a:cubicBezTo>
                  <a:cubicBezTo>
                    <a:pt x="87" y="880"/>
                    <a:pt x="11" y="956"/>
                    <a:pt x="11" y="1045"/>
                  </a:cubicBezTo>
                  <a:lnTo>
                    <a:pt x="1" y="1362"/>
                  </a:lnTo>
                  <a:cubicBezTo>
                    <a:pt x="1" y="1438"/>
                    <a:pt x="44" y="1500"/>
                    <a:pt x="110" y="1527"/>
                  </a:cubicBezTo>
                  <a:lnTo>
                    <a:pt x="103" y="1454"/>
                  </a:lnTo>
                  <a:lnTo>
                    <a:pt x="103" y="1454"/>
                  </a:lnTo>
                  <a:cubicBezTo>
                    <a:pt x="140" y="1456"/>
                    <a:pt x="177" y="1458"/>
                    <a:pt x="214" y="1458"/>
                  </a:cubicBezTo>
                  <a:cubicBezTo>
                    <a:pt x="1558" y="1458"/>
                    <a:pt x="2979" y="39"/>
                    <a:pt x="2979" y="39"/>
                  </a:cubicBezTo>
                  <a:cubicBezTo>
                    <a:pt x="2979" y="39"/>
                    <a:pt x="2972" y="33"/>
                    <a:pt x="2969" y="10"/>
                  </a:cubicBezTo>
                  <a:cubicBezTo>
                    <a:pt x="2952" y="4"/>
                    <a:pt x="2935" y="1"/>
                    <a:pt x="2918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37"/>
            <p:cNvSpPr/>
            <p:nvPr/>
          </p:nvSpPr>
          <p:spPr>
            <a:xfrm>
              <a:off x="3180607" y="2404686"/>
              <a:ext cx="283873" cy="148482"/>
            </a:xfrm>
            <a:custGeom>
              <a:avLst/>
              <a:gdLst/>
              <a:ahLst/>
              <a:cxnLst/>
              <a:rect l="l" t="t" r="r" b="b"/>
              <a:pathLst>
                <a:path w="4315" h="2257" extrusionOk="0">
                  <a:moveTo>
                    <a:pt x="67" y="1"/>
                  </a:moveTo>
                  <a:lnTo>
                    <a:pt x="1" y="14"/>
                  </a:lnTo>
                  <a:cubicBezTo>
                    <a:pt x="199" y="904"/>
                    <a:pt x="849" y="1679"/>
                    <a:pt x="1689" y="2032"/>
                  </a:cubicBezTo>
                  <a:cubicBezTo>
                    <a:pt x="2042" y="2181"/>
                    <a:pt x="2422" y="2256"/>
                    <a:pt x="2804" y="2256"/>
                  </a:cubicBezTo>
                  <a:cubicBezTo>
                    <a:pt x="3332" y="2256"/>
                    <a:pt x="3859" y="2111"/>
                    <a:pt x="4315" y="1844"/>
                  </a:cubicBezTo>
                  <a:lnTo>
                    <a:pt x="4282" y="1785"/>
                  </a:lnTo>
                  <a:cubicBezTo>
                    <a:pt x="3842" y="2056"/>
                    <a:pt x="3325" y="2194"/>
                    <a:pt x="2809" y="2194"/>
                  </a:cubicBezTo>
                  <a:cubicBezTo>
                    <a:pt x="2435" y="2194"/>
                    <a:pt x="2061" y="2122"/>
                    <a:pt x="1716" y="1976"/>
                  </a:cubicBezTo>
                  <a:cubicBezTo>
                    <a:pt x="891" y="1630"/>
                    <a:pt x="262" y="871"/>
                    <a:pt x="67" y="1"/>
                  </a:cubicBezTo>
                  <a:close/>
                </a:path>
              </a:pathLst>
            </a:custGeom>
            <a:solidFill>
              <a:srgbClr val="C16B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37"/>
            <p:cNvSpPr/>
            <p:nvPr/>
          </p:nvSpPr>
          <p:spPr>
            <a:xfrm>
              <a:off x="3529743" y="2333109"/>
              <a:ext cx="216967" cy="358016"/>
            </a:xfrm>
            <a:custGeom>
              <a:avLst/>
              <a:gdLst/>
              <a:ahLst/>
              <a:cxnLst/>
              <a:rect l="l" t="t" r="r" b="b"/>
              <a:pathLst>
                <a:path w="3298" h="5442" extrusionOk="0">
                  <a:moveTo>
                    <a:pt x="1603" y="0"/>
                  </a:moveTo>
                  <a:cubicBezTo>
                    <a:pt x="719" y="0"/>
                    <a:pt x="0" y="719"/>
                    <a:pt x="0" y="1603"/>
                  </a:cubicBezTo>
                  <a:lnTo>
                    <a:pt x="0" y="4274"/>
                  </a:lnTo>
                  <a:cubicBezTo>
                    <a:pt x="0" y="5161"/>
                    <a:pt x="719" y="5442"/>
                    <a:pt x="1603" y="5442"/>
                  </a:cubicBezTo>
                  <a:lnTo>
                    <a:pt x="1695" y="5442"/>
                  </a:lnTo>
                  <a:cubicBezTo>
                    <a:pt x="2579" y="5442"/>
                    <a:pt x="3298" y="5161"/>
                    <a:pt x="3298" y="4274"/>
                  </a:cubicBezTo>
                  <a:lnTo>
                    <a:pt x="3298" y="1603"/>
                  </a:lnTo>
                  <a:cubicBezTo>
                    <a:pt x="3298" y="719"/>
                    <a:pt x="2579" y="0"/>
                    <a:pt x="1695" y="0"/>
                  </a:cubicBezTo>
                  <a:close/>
                </a:path>
              </a:pathLst>
            </a:custGeom>
            <a:solidFill>
              <a:srgbClr val="FCBC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37"/>
            <p:cNvSpPr/>
            <p:nvPr/>
          </p:nvSpPr>
          <p:spPr>
            <a:xfrm>
              <a:off x="3529743" y="2333109"/>
              <a:ext cx="216967" cy="245256"/>
            </a:xfrm>
            <a:custGeom>
              <a:avLst/>
              <a:gdLst/>
              <a:ahLst/>
              <a:cxnLst/>
              <a:rect l="l" t="t" r="r" b="b"/>
              <a:pathLst>
                <a:path w="3298" h="3728" extrusionOk="0">
                  <a:moveTo>
                    <a:pt x="1603" y="0"/>
                  </a:moveTo>
                  <a:cubicBezTo>
                    <a:pt x="719" y="0"/>
                    <a:pt x="0" y="719"/>
                    <a:pt x="0" y="1603"/>
                  </a:cubicBezTo>
                  <a:lnTo>
                    <a:pt x="0" y="3654"/>
                  </a:lnTo>
                  <a:cubicBezTo>
                    <a:pt x="275" y="3695"/>
                    <a:pt x="618" y="3728"/>
                    <a:pt x="1018" y="3728"/>
                  </a:cubicBezTo>
                  <a:cubicBezTo>
                    <a:pt x="1648" y="3728"/>
                    <a:pt x="2422" y="3647"/>
                    <a:pt x="3298" y="3391"/>
                  </a:cubicBezTo>
                  <a:lnTo>
                    <a:pt x="3298" y="1603"/>
                  </a:lnTo>
                  <a:cubicBezTo>
                    <a:pt x="3298" y="719"/>
                    <a:pt x="2582" y="0"/>
                    <a:pt x="1695" y="0"/>
                  </a:cubicBezTo>
                  <a:close/>
                </a:path>
              </a:pathLst>
            </a:custGeom>
            <a:solidFill>
              <a:srgbClr val="9930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37"/>
            <p:cNvSpPr/>
            <p:nvPr/>
          </p:nvSpPr>
          <p:spPr>
            <a:xfrm>
              <a:off x="2964757" y="2196928"/>
              <a:ext cx="298412" cy="293675"/>
            </a:xfrm>
            <a:custGeom>
              <a:avLst/>
              <a:gdLst/>
              <a:ahLst/>
              <a:cxnLst/>
              <a:rect l="l" t="t" r="r" b="b"/>
              <a:pathLst>
                <a:path w="4536" h="4464" extrusionOk="0">
                  <a:moveTo>
                    <a:pt x="2273" y="0"/>
                  </a:moveTo>
                  <a:cubicBezTo>
                    <a:pt x="2239" y="0"/>
                    <a:pt x="2205" y="1"/>
                    <a:pt x="2171" y="3"/>
                  </a:cubicBezTo>
                  <a:cubicBezTo>
                    <a:pt x="950" y="59"/>
                    <a:pt x="1" y="1098"/>
                    <a:pt x="53" y="2331"/>
                  </a:cubicBezTo>
                  <a:cubicBezTo>
                    <a:pt x="108" y="3532"/>
                    <a:pt x="1091" y="4463"/>
                    <a:pt x="2271" y="4463"/>
                  </a:cubicBezTo>
                  <a:cubicBezTo>
                    <a:pt x="2304" y="4463"/>
                    <a:pt x="2336" y="4463"/>
                    <a:pt x="2368" y="4461"/>
                  </a:cubicBezTo>
                  <a:cubicBezTo>
                    <a:pt x="3589" y="4402"/>
                    <a:pt x="4535" y="3366"/>
                    <a:pt x="4482" y="2133"/>
                  </a:cubicBezTo>
                  <a:cubicBezTo>
                    <a:pt x="4431" y="934"/>
                    <a:pt x="3451" y="0"/>
                    <a:pt x="2273" y="0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37"/>
            <p:cNvSpPr/>
            <p:nvPr/>
          </p:nvSpPr>
          <p:spPr>
            <a:xfrm>
              <a:off x="4033283" y="1926211"/>
              <a:ext cx="311175" cy="274268"/>
            </a:xfrm>
            <a:custGeom>
              <a:avLst/>
              <a:gdLst/>
              <a:ahLst/>
              <a:cxnLst/>
              <a:rect l="l" t="t" r="r" b="b"/>
              <a:pathLst>
                <a:path w="4730" h="4169" extrusionOk="0">
                  <a:moveTo>
                    <a:pt x="2350" y="1"/>
                  </a:moveTo>
                  <a:cubicBezTo>
                    <a:pt x="2044" y="1"/>
                    <a:pt x="1734" y="69"/>
                    <a:pt x="1442" y="213"/>
                  </a:cubicBezTo>
                  <a:cubicBezTo>
                    <a:pt x="416" y="721"/>
                    <a:pt x="0" y="1967"/>
                    <a:pt x="508" y="3000"/>
                  </a:cubicBezTo>
                  <a:cubicBezTo>
                    <a:pt x="874" y="3740"/>
                    <a:pt x="1613" y="4168"/>
                    <a:pt x="2380" y="4168"/>
                  </a:cubicBezTo>
                  <a:cubicBezTo>
                    <a:pt x="2685" y="4168"/>
                    <a:pt x="2996" y="4100"/>
                    <a:pt x="3288" y="3956"/>
                  </a:cubicBezTo>
                  <a:cubicBezTo>
                    <a:pt x="4314" y="3448"/>
                    <a:pt x="4729" y="2202"/>
                    <a:pt x="4222" y="1169"/>
                  </a:cubicBezTo>
                  <a:cubicBezTo>
                    <a:pt x="3856" y="429"/>
                    <a:pt x="3117" y="1"/>
                    <a:pt x="2350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37"/>
            <p:cNvSpPr/>
            <p:nvPr/>
          </p:nvSpPr>
          <p:spPr>
            <a:xfrm>
              <a:off x="3071267" y="1505037"/>
              <a:ext cx="1113256" cy="1097928"/>
            </a:xfrm>
            <a:custGeom>
              <a:avLst/>
              <a:gdLst/>
              <a:ahLst/>
              <a:cxnLst/>
              <a:rect l="l" t="t" r="r" b="b"/>
              <a:pathLst>
                <a:path w="16922" h="16689" extrusionOk="0">
                  <a:moveTo>
                    <a:pt x="8429" y="1"/>
                  </a:moveTo>
                  <a:cubicBezTo>
                    <a:pt x="8160" y="1"/>
                    <a:pt x="7889" y="15"/>
                    <a:pt x="7616" y="42"/>
                  </a:cubicBezTo>
                  <a:cubicBezTo>
                    <a:pt x="3200" y="504"/>
                    <a:pt x="1" y="4521"/>
                    <a:pt x="469" y="9022"/>
                  </a:cubicBezTo>
                  <a:cubicBezTo>
                    <a:pt x="905" y="13239"/>
                    <a:pt x="3855" y="16689"/>
                    <a:pt x="8473" y="16689"/>
                  </a:cubicBezTo>
                  <a:cubicBezTo>
                    <a:pt x="8785" y="16689"/>
                    <a:pt x="9105" y="16673"/>
                    <a:pt x="9433" y="16640"/>
                  </a:cubicBezTo>
                  <a:cubicBezTo>
                    <a:pt x="14953" y="16096"/>
                    <a:pt x="16922" y="11865"/>
                    <a:pt x="16454" y="7364"/>
                  </a:cubicBezTo>
                  <a:cubicBezTo>
                    <a:pt x="16017" y="3147"/>
                    <a:pt x="12508" y="1"/>
                    <a:pt x="8429" y="1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37"/>
            <p:cNvSpPr/>
            <p:nvPr/>
          </p:nvSpPr>
          <p:spPr>
            <a:xfrm>
              <a:off x="3293696" y="2436791"/>
              <a:ext cx="116575" cy="76050"/>
            </a:xfrm>
            <a:custGeom>
              <a:avLst/>
              <a:gdLst/>
              <a:ahLst/>
              <a:cxnLst/>
              <a:rect l="l" t="t" r="r" b="b"/>
              <a:pathLst>
                <a:path w="1772" h="1156" extrusionOk="0">
                  <a:moveTo>
                    <a:pt x="10" y="1"/>
                  </a:moveTo>
                  <a:cubicBezTo>
                    <a:pt x="0" y="4"/>
                    <a:pt x="0" y="7"/>
                    <a:pt x="0" y="11"/>
                  </a:cubicBezTo>
                  <a:cubicBezTo>
                    <a:pt x="46" y="199"/>
                    <a:pt x="129" y="373"/>
                    <a:pt x="241" y="532"/>
                  </a:cubicBezTo>
                  <a:cubicBezTo>
                    <a:pt x="353" y="683"/>
                    <a:pt x="492" y="819"/>
                    <a:pt x="656" y="921"/>
                  </a:cubicBezTo>
                  <a:cubicBezTo>
                    <a:pt x="898" y="1074"/>
                    <a:pt x="1181" y="1156"/>
                    <a:pt x="1464" y="1156"/>
                  </a:cubicBezTo>
                  <a:cubicBezTo>
                    <a:pt x="1564" y="1156"/>
                    <a:pt x="1663" y="1146"/>
                    <a:pt x="1761" y="1125"/>
                  </a:cubicBezTo>
                  <a:cubicBezTo>
                    <a:pt x="1764" y="1122"/>
                    <a:pt x="1771" y="1115"/>
                    <a:pt x="1771" y="1112"/>
                  </a:cubicBezTo>
                  <a:cubicBezTo>
                    <a:pt x="1764" y="1109"/>
                    <a:pt x="1761" y="1106"/>
                    <a:pt x="1758" y="1106"/>
                  </a:cubicBezTo>
                  <a:cubicBezTo>
                    <a:pt x="1673" y="1120"/>
                    <a:pt x="1587" y="1127"/>
                    <a:pt x="1501" y="1127"/>
                  </a:cubicBezTo>
                  <a:cubicBezTo>
                    <a:pt x="1211" y="1127"/>
                    <a:pt x="924" y="1046"/>
                    <a:pt x="679" y="891"/>
                  </a:cubicBezTo>
                  <a:cubicBezTo>
                    <a:pt x="521" y="786"/>
                    <a:pt x="383" y="660"/>
                    <a:pt x="271" y="505"/>
                  </a:cubicBezTo>
                  <a:cubicBezTo>
                    <a:pt x="158" y="354"/>
                    <a:pt x="73" y="185"/>
                    <a:pt x="20" y="4"/>
                  </a:cubicBezTo>
                  <a:cubicBezTo>
                    <a:pt x="20" y="1"/>
                    <a:pt x="10" y="1"/>
                    <a:pt x="10" y="1"/>
                  </a:cubicBezTo>
                  <a:close/>
                </a:path>
              </a:pathLst>
            </a:custGeom>
            <a:solidFill>
              <a:srgbClr val="A05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37"/>
            <p:cNvSpPr/>
            <p:nvPr/>
          </p:nvSpPr>
          <p:spPr>
            <a:xfrm>
              <a:off x="3312577" y="2020485"/>
              <a:ext cx="247164" cy="143680"/>
            </a:xfrm>
            <a:custGeom>
              <a:avLst/>
              <a:gdLst/>
              <a:ahLst/>
              <a:cxnLst/>
              <a:rect l="l" t="t" r="r" b="b"/>
              <a:pathLst>
                <a:path w="3757" h="2184" extrusionOk="0">
                  <a:moveTo>
                    <a:pt x="1890" y="0"/>
                  </a:moveTo>
                  <a:cubicBezTo>
                    <a:pt x="944" y="0"/>
                    <a:pt x="22" y="780"/>
                    <a:pt x="3" y="1758"/>
                  </a:cubicBezTo>
                  <a:cubicBezTo>
                    <a:pt x="0" y="1903"/>
                    <a:pt x="13" y="2045"/>
                    <a:pt x="40" y="2183"/>
                  </a:cubicBezTo>
                  <a:cubicBezTo>
                    <a:pt x="154" y="993"/>
                    <a:pt x="1046" y="343"/>
                    <a:pt x="1938" y="343"/>
                  </a:cubicBezTo>
                  <a:cubicBezTo>
                    <a:pt x="2719" y="343"/>
                    <a:pt x="3499" y="841"/>
                    <a:pt x="3756" y="1910"/>
                  </a:cubicBezTo>
                  <a:cubicBezTo>
                    <a:pt x="3730" y="927"/>
                    <a:pt x="3021" y="69"/>
                    <a:pt x="1999" y="4"/>
                  </a:cubicBezTo>
                  <a:cubicBezTo>
                    <a:pt x="1962" y="1"/>
                    <a:pt x="1926" y="0"/>
                    <a:pt x="18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37"/>
            <p:cNvSpPr/>
            <p:nvPr/>
          </p:nvSpPr>
          <p:spPr>
            <a:xfrm>
              <a:off x="3315340" y="2043051"/>
              <a:ext cx="244598" cy="224796"/>
            </a:xfrm>
            <a:custGeom>
              <a:avLst/>
              <a:gdLst/>
              <a:ahLst/>
              <a:cxnLst/>
              <a:rect l="l" t="t" r="r" b="b"/>
              <a:pathLst>
                <a:path w="3718" h="3417" extrusionOk="0">
                  <a:moveTo>
                    <a:pt x="1897" y="0"/>
                  </a:moveTo>
                  <a:cubicBezTo>
                    <a:pt x="1005" y="0"/>
                    <a:pt x="113" y="650"/>
                    <a:pt x="1" y="1840"/>
                  </a:cubicBezTo>
                  <a:cubicBezTo>
                    <a:pt x="159" y="2675"/>
                    <a:pt x="819" y="3354"/>
                    <a:pt x="1722" y="3413"/>
                  </a:cubicBezTo>
                  <a:cubicBezTo>
                    <a:pt x="1757" y="3416"/>
                    <a:pt x="1791" y="3417"/>
                    <a:pt x="1825" y="3417"/>
                  </a:cubicBezTo>
                  <a:cubicBezTo>
                    <a:pt x="2770" y="3417"/>
                    <a:pt x="3695" y="2639"/>
                    <a:pt x="3718" y="1656"/>
                  </a:cubicBezTo>
                  <a:lnTo>
                    <a:pt x="3718" y="1567"/>
                  </a:lnTo>
                  <a:cubicBezTo>
                    <a:pt x="3459" y="498"/>
                    <a:pt x="2678" y="0"/>
                    <a:pt x="18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37"/>
            <p:cNvSpPr/>
            <p:nvPr/>
          </p:nvSpPr>
          <p:spPr>
            <a:xfrm>
              <a:off x="3711975" y="1979039"/>
              <a:ext cx="247164" cy="143680"/>
            </a:xfrm>
            <a:custGeom>
              <a:avLst/>
              <a:gdLst/>
              <a:ahLst/>
              <a:cxnLst/>
              <a:rect l="l" t="t" r="r" b="b"/>
              <a:pathLst>
                <a:path w="3757" h="2184" extrusionOk="0">
                  <a:moveTo>
                    <a:pt x="1891" y="0"/>
                  </a:moveTo>
                  <a:cubicBezTo>
                    <a:pt x="948" y="0"/>
                    <a:pt x="26" y="780"/>
                    <a:pt x="4" y="1758"/>
                  </a:cubicBezTo>
                  <a:cubicBezTo>
                    <a:pt x="0" y="1903"/>
                    <a:pt x="14" y="2045"/>
                    <a:pt x="43" y="2183"/>
                  </a:cubicBezTo>
                  <a:cubicBezTo>
                    <a:pt x="158" y="993"/>
                    <a:pt x="1051" y="343"/>
                    <a:pt x="1942" y="343"/>
                  </a:cubicBezTo>
                  <a:cubicBezTo>
                    <a:pt x="2722" y="343"/>
                    <a:pt x="3501" y="840"/>
                    <a:pt x="3757" y="1906"/>
                  </a:cubicBezTo>
                  <a:cubicBezTo>
                    <a:pt x="3730" y="927"/>
                    <a:pt x="3021" y="70"/>
                    <a:pt x="1999" y="4"/>
                  </a:cubicBezTo>
                  <a:cubicBezTo>
                    <a:pt x="1963" y="1"/>
                    <a:pt x="1927" y="0"/>
                    <a:pt x="18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37"/>
            <p:cNvSpPr/>
            <p:nvPr/>
          </p:nvSpPr>
          <p:spPr>
            <a:xfrm>
              <a:off x="3715002" y="2001604"/>
              <a:ext cx="244335" cy="224599"/>
            </a:xfrm>
            <a:custGeom>
              <a:avLst/>
              <a:gdLst/>
              <a:ahLst/>
              <a:cxnLst/>
              <a:rect l="l" t="t" r="r" b="b"/>
              <a:pathLst>
                <a:path w="3714" h="3414" extrusionOk="0">
                  <a:moveTo>
                    <a:pt x="1897" y="0"/>
                  </a:moveTo>
                  <a:cubicBezTo>
                    <a:pt x="1005" y="0"/>
                    <a:pt x="113" y="650"/>
                    <a:pt x="1" y="1840"/>
                  </a:cubicBezTo>
                  <a:cubicBezTo>
                    <a:pt x="156" y="2672"/>
                    <a:pt x="815" y="3354"/>
                    <a:pt x="1719" y="3410"/>
                  </a:cubicBezTo>
                  <a:cubicBezTo>
                    <a:pt x="1755" y="3413"/>
                    <a:pt x="1791" y="3414"/>
                    <a:pt x="1827" y="3414"/>
                  </a:cubicBezTo>
                  <a:cubicBezTo>
                    <a:pt x="2773" y="3414"/>
                    <a:pt x="3695" y="2634"/>
                    <a:pt x="3714" y="1656"/>
                  </a:cubicBezTo>
                  <a:lnTo>
                    <a:pt x="3714" y="1563"/>
                  </a:lnTo>
                  <a:cubicBezTo>
                    <a:pt x="3457" y="497"/>
                    <a:pt x="2677" y="0"/>
                    <a:pt x="18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37"/>
            <p:cNvSpPr/>
            <p:nvPr/>
          </p:nvSpPr>
          <p:spPr>
            <a:xfrm>
              <a:off x="3218172" y="2261927"/>
              <a:ext cx="167363" cy="160850"/>
            </a:xfrm>
            <a:custGeom>
              <a:avLst/>
              <a:gdLst/>
              <a:ahLst/>
              <a:cxnLst/>
              <a:rect l="l" t="t" r="r" b="b"/>
              <a:pathLst>
                <a:path w="2544" h="2445" extrusionOk="0">
                  <a:moveTo>
                    <a:pt x="1284" y="1"/>
                  </a:moveTo>
                  <a:cubicBezTo>
                    <a:pt x="695" y="1"/>
                    <a:pt x="114" y="449"/>
                    <a:pt x="57" y="1056"/>
                  </a:cubicBezTo>
                  <a:cubicBezTo>
                    <a:pt x="1" y="1719"/>
                    <a:pt x="426" y="2339"/>
                    <a:pt x="1105" y="2434"/>
                  </a:cubicBezTo>
                  <a:cubicBezTo>
                    <a:pt x="1155" y="2441"/>
                    <a:pt x="1205" y="2444"/>
                    <a:pt x="1255" y="2444"/>
                  </a:cubicBezTo>
                  <a:cubicBezTo>
                    <a:pt x="1841" y="2444"/>
                    <a:pt x="2423" y="1994"/>
                    <a:pt x="2480" y="1386"/>
                  </a:cubicBezTo>
                  <a:cubicBezTo>
                    <a:pt x="2543" y="726"/>
                    <a:pt x="2114" y="106"/>
                    <a:pt x="1435" y="11"/>
                  </a:cubicBezTo>
                  <a:cubicBezTo>
                    <a:pt x="1385" y="4"/>
                    <a:pt x="1334" y="1"/>
                    <a:pt x="1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37"/>
            <p:cNvSpPr/>
            <p:nvPr/>
          </p:nvSpPr>
          <p:spPr>
            <a:xfrm>
              <a:off x="3905918" y="2189231"/>
              <a:ext cx="167363" cy="160850"/>
            </a:xfrm>
            <a:custGeom>
              <a:avLst/>
              <a:gdLst/>
              <a:ahLst/>
              <a:cxnLst/>
              <a:rect l="l" t="t" r="r" b="b"/>
              <a:pathLst>
                <a:path w="2544" h="2445" extrusionOk="0">
                  <a:moveTo>
                    <a:pt x="1284" y="1"/>
                  </a:moveTo>
                  <a:cubicBezTo>
                    <a:pt x="695" y="1"/>
                    <a:pt x="114" y="449"/>
                    <a:pt x="57" y="1056"/>
                  </a:cubicBezTo>
                  <a:cubicBezTo>
                    <a:pt x="1" y="1716"/>
                    <a:pt x="426" y="2339"/>
                    <a:pt x="1105" y="2435"/>
                  </a:cubicBezTo>
                  <a:cubicBezTo>
                    <a:pt x="1155" y="2441"/>
                    <a:pt x="1205" y="2445"/>
                    <a:pt x="1255" y="2445"/>
                  </a:cubicBezTo>
                  <a:cubicBezTo>
                    <a:pt x="1842" y="2445"/>
                    <a:pt x="2426" y="1994"/>
                    <a:pt x="2481" y="1386"/>
                  </a:cubicBezTo>
                  <a:cubicBezTo>
                    <a:pt x="2543" y="726"/>
                    <a:pt x="2114" y="106"/>
                    <a:pt x="1435" y="11"/>
                  </a:cubicBezTo>
                  <a:cubicBezTo>
                    <a:pt x="1385" y="4"/>
                    <a:pt x="1334" y="1"/>
                    <a:pt x="12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37"/>
            <p:cNvSpPr/>
            <p:nvPr/>
          </p:nvSpPr>
          <p:spPr>
            <a:xfrm>
              <a:off x="3563163" y="2222322"/>
              <a:ext cx="174600" cy="78353"/>
            </a:xfrm>
            <a:custGeom>
              <a:avLst/>
              <a:gdLst/>
              <a:ahLst/>
              <a:cxnLst/>
              <a:rect l="l" t="t" r="r" b="b"/>
              <a:pathLst>
                <a:path w="2654" h="1191" extrusionOk="0">
                  <a:moveTo>
                    <a:pt x="1342" y="1"/>
                  </a:moveTo>
                  <a:cubicBezTo>
                    <a:pt x="1323" y="1"/>
                    <a:pt x="1303" y="1"/>
                    <a:pt x="1283" y="2"/>
                  </a:cubicBezTo>
                  <a:cubicBezTo>
                    <a:pt x="712" y="32"/>
                    <a:pt x="300" y="477"/>
                    <a:pt x="59" y="959"/>
                  </a:cubicBezTo>
                  <a:cubicBezTo>
                    <a:pt x="1" y="1081"/>
                    <a:pt x="106" y="1190"/>
                    <a:pt x="206" y="1190"/>
                  </a:cubicBezTo>
                  <a:cubicBezTo>
                    <a:pt x="253" y="1190"/>
                    <a:pt x="298" y="1167"/>
                    <a:pt x="327" y="1111"/>
                  </a:cubicBezTo>
                  <a:cubicBezTo>
                    <a:pt x="514" y="731"/>
                    <a:pt x="828" y="332"/>
                    <a:pt x="1286" y="306"/>
                  </a:cubicBezTo>
                  <a:cubicBezTo>
                    <a:pt x="1301" y="305"/>
                    <a:pt x="1317" y="305"/>
                    <a:pt x="1332" y="305"/>
                  </a:cubicBezTo>
                  <a:cubicBezTo>
                    <a:pt x="1743" y="305"/>
                    <a:pt x="2086" y="605"/>
                    <a:pt x="2312" y="926"/>
                  </a:cubicBezTo>
                  <a:cubicBezTo>
                    <a:pt x="2346" y="975"/>
                    <a:pt x="2393" y="995"/>
                    <a:pt x="2440" y="995"/>
                  </a:cubicBezTo>
                  <a:cubicBezTo>
                    <a:pt x="2549" y="995"/>
                    <a:pt x="2654" y="887"/>
                    <a:pt x="2576" y="774"/>
                  </a:cubicBezTo>
                  <a:cubicBezTo>
                    <a:pt x="2290" y="368"/>
                    <a:pt x="1857" y="1"/>
                    <a:pt x="1342" y="1"/>
                  </a:cubicBezTo>
                  <a:close/>
                </a:path>
              </a:pathLst>
            </a:custGeom>
            <a:solidFill>
              <a:srgbClr val="3829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37"/>
            <p:cNvSpPr/>
            <p:nvPr/>
          </p:nvSpPr>
          <p:spPr>
            <a:xfrm>
              <a:off x="3462442" y="2319491"/>
              <a:ext cx="393278" cy="84800"/>
            </a:xfrm>
            <a:custGeom>
              <a:avLst/>
              <a:gdLst/>
              <a:ahLst/>
              <a:cxnLst/>
              <a:rect l="l" t="t" r="r" b="b"/>
              <a:pathLst>
                <a:path w="5978" h="1289" extrusionOk="0">
                  <a:moveTo>
                    <a:pt x="5752" y="1"/>
                  </a:moveTo>
                  <a:cubicBezTo>
                    <a:pt x="5723" y="1"/>
                    <a:pt x="5693" y="10"/>
                    <a:pt x="5663" y="33"/>
                  </a:cubicBezTo>
                  <a:cubicBezTo>
                    <a:pt x="4751" y="716"/>
                    <a:pt x="3655" y="987"/>
                    <a:pt x="2544" y="987"/>
                  </a:cubicBezTo>
                  <a:cubicBezTo>
                    <a:pt x="1784" y="987"/>
                    <a:pt x="1016" y="860"/>
                    <a:pt x="294" y="653"/>
                  </a:cubicBezTo>
                  <a:cubicBezTo>
                    <a:pt x="279" y="648"/>
                    <a:pt x="263" y="646"/>
                    <a:pt x="249" y="646"/>
                  </a:cubicBezTo>
                  <a:cubicBezTo>
                    <a:pt x="91" y="646"/>
                    <a:pt x="1" y="885"/>
                    <a:pt x="176" y="933"/>
                  </a:cubicBezTo>
                  <a:cubicBezTo>
                    <a:pt x="941" y="1154"/>
                    <a:pt x="1751" y="1288"/>
                    <a:pt x="2553" y="1288"/>
                  </a:cubicBezTo>
                  <a:cubicBezTo>
                    <a:pt x="3725" y="1288"/>
                    <a:pt x="4880" y="1001"/>
                    <a:pt x="5851" y="277"/>
                  </a:cubicBezTo>
                  <a:cubicBezTo>
                    <a:pt x="5977" y="180"/>
                    <a:pt x="5879" y="1"/>
                    <a:pt x="57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37"/>
            <p:cNvSpPr/>
            <p:nvPr/>
          </p:nvSpPr>
          <p:spPr>
            <a:xfrm>
              <a:off x="3733751" y="1901212"/>
              <a:ext cx="193284" cy="48551"/>
            </a:xfrm>
            <a:custGeom>
              <a:avLst/>
              <a:gdLst/>
              <a:ahLst/>
              <a:cxnLst/>
              <a:rect l="l" t="t" r="r" b="b"/>
              <a:pathLst>
                <a:path w="2938" h="738" extrusionOk="0">
                  <a:moveTo>
                    <a:pt x="1682" y="0"/>
                  </a:moveTo>
                  <a:cubicBezTo>
                    <a:pt x="1150" y="0"/>
                    <a:pt x="616" y="170"/>
                    <a:pt x="148" y="451"/>
                  </a:cubicBezTo>
                  <a:cubicBezTo>
                    <a:pt x="0" y="540"/>
                    <a:pt x="92" y="737"/>
                    <a:pt x="225" y="737"/>
                  </a:cubicBezTo>
                  <a:cubicBezTo>
                    <a:pt x="250" y="737"/>
                    <a:pt x="276" y="731"/>
                    <a:pt x="303" y="715"/>
                  </a:cubicBezTo>
                  <a:cubicBezTo>
                    <a:pt x="724" y="464"/>
                    <a:pt x="1206" y="306"/>
                    <a:pt x="1685" y="306"/>
                  </a:cubicBezTo>
                  <a:cubicBezTo>
                    <a:pt x="2012" y="306"/>
                    <a:pt x="2337" y="380"/>
                    <a:pt x="2641" y="547"/>
                  </a:cubicBezTo>
                  <a:cubicBezTo>
                    <a:pt x="2667" y="561"/>
                    <a:pt x="2692" y="567"/>
                    <a:pt x="2716" y="567"/>
                  </a:cubicBezTo>
                  <a:cubicBezTo>
                    <a:pt x="2852" y="567"/>
                    <a:pt x="2938" y="361"/>
                    <a:pt x="2789" y="280"/>
                  </a:cubicBezTo>
                  <a:cubicBezTo>
                    <a:pt x="2438" y="86"/>
                    <a:pt x="2061" y="0"/>
                    <a:pt x="16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37"/>
            <p:cNvSpPr/>
            <p:nvPr/>
          </p:nvSpPr>
          <p:spPr>
            <a:xfrm>
              <a:off x="3327116" y="1952855"/>
              <a:ext cx="196244" cy="61314"/>
            </a:xfrm>
            <a:custGeom>
              <a:avLst/>
              <a:gdLst/>
              <a:ahLst/>
              <a:cxnLst/>
              <a:rect l="l" t="t" r="r" b="b"/>
              <a:pathLst>
                <a:path w="2983" h="932" extrusionOk="0">
                  <a:moveTo>
                    <a:pt x="1767" y="0"/>
                  </a:moveTo>
                  <a:cubicBezTo>
                    <a:pt x="1643" y="0"/>
                    <a:pt x="1519" y="9"/>
                    <a:pt x="1395" y="29"/>
                  </a:cubicBezTo>
                  <a:cubicBezTo>
                    <a:pt x="917" y="108"/>
                    <a:pt x="488" y="339"/>
                    <a:pt x="122" y="656"/>
                  </a:cubicBezTo>
                  <a:cubicBezTo>
                    <a:pt x="0" y="756"/>
                    <a:pt x="98" y="931"/>
                    <a:pt x="217" y="931"/>
                  </a:cubicBezTo>
                  <a:cubicBezTo>
                    <a:pt x="247" y="931"/>
                    <a:pt x="278" y="921"/>
                    <a:pt x="307" y="896"/>
                  </a:cubicBezTo>
                  <a:cubicBezTo>
                    <a:pt x="630" y="616"/>
                    <a:pt x="1006" y="402"/>
                    <a:pt x="1435" y="332"/>
                  </a:cubicBezTo>
                  <a:cubicBezTo>
                    <a:pt x="1549" y="313"/>
                    <a:pt x="1664" y="304"/>
                    <a:pt x="1779" y="304"/>
                  </a:cubicBezTo>
                  <a:cubicBezTo>
                    <a:pt x="2090" y="304"/>
                    <a:pt x="2399" y="370"/>
                    <a:pt x="2698" y="471"/>
                  </a:cubicBezTo>
                  <a:cubicBezTo>
                    <a:pt x="2716" y="477"/>
                    <a:pt x="2734" y="480"/>
                    <a:pt x="2751" y="480"/>
                  </a:cubicBezTo>
                  <a:cubicBezTo>
                    <a:pt x="2903" y="480"/>
                    <a:pt x="2983" y="247"/>
                    <a:pt x="2816" y="191"/>
                  </a:cubicBezTo>
                  <a:cubicBezTo>
                    <a:pt x="2476" y="75"/>
                    <a:pt x="2123" y="0"/>
                    <a:pt x="17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37"/>
            <p:cNvSpPr/>
            <p:nvPr/>
          </p:nvSpPr>
          <p:spPr>
            <a:xfrm>
              <a:off x="3236592" y="4143789"/>
              <a:ext cx="110720" cy="92300"/>
            </a:xfrm>
            <a:custGeom>
              <a:avLst/>
              <a:gdLst/>
              <a:ahLst/>
              <a:cxnLst/>
              <a:rect l="l" t="t" r="r" b="b"/>
              <a:pathLst>
                <a:path w="1683" h="1403" extrusionOk="0">
                  <a:moveTo>
                    <a:pt x="1465" y="1"/>
                  </a:moveTo>
                  <a:lnTo>
                    <a:pt x="1465" y="1"/>
                  </a:lnTo>
                  <a:cubicBezTo>
                    <a:pt x="1" y="291"/>
                    <a:pt x="255" y="1211"/>
                    <a:pt x="255" y="1211"/>
                  </a:cubicBezTo>
                  <a:cubicBezTo>
                    <a:pt x="680" y="1300"/>
                    <a:pt x="898" y="1363"/>
                    <a:pt x="1406" y="1403"/>
                  </a:cubicBezTo>
                  <a:cubicBezTo>
                    <a:pt x="1623" y="954"/>
                    <a:pt x="1683" y="476"/>
                    <a:pt x="14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37"/>
            <p:cNvSpPr/>
            <p:nvPr/>
          </p:nvSpPr>
          <p:spPr>
            <a:xfrm>
              <a:off x="3327708" y="4054317"/>
              <a:ext cx="282492" cy="184797"/>
            </a:xfrm>
            <a:custGeom>
              <a:avLst/>
              <a:gdLst/>
              <a:ahLst/>
              <a:cxnLst/>
              <a:rect l="l" t="t" r="r" b="b"/>
              <a:pathLst>
                <a:path w="4294" h="2809" extrusionOk="0">
                  <a:moveTo>
                    <a:pt x="1545" y="0"/>
                  </a:moveTo>
                  <a:cubicBezTo>
                    <a:pt x="429" y="0"/>
                    <a:pt x="558" y="1255"/>
                    <a:pt x="558" y="1255"/>
                  </a:cubicBezTo>
                  <a:cubicBezTo>
                    <a:pt x="413" y="1262"/>
                    <a:pt x="400" y="1269"/>
                    <a:pt x="57" y="1335"/>
                  </a:cubicBezTo>
                  <a:cubicBezTo>
                    <a:pt x="278" y="1806"/>
                    <a:pt x="219" y="2284"/>
                    <a:pt x="1" y="2739"/>
                  </a:cubicBezTo>
                  <a:cubicBezTo>
                    <a:pt x="631" y="2790"/>
                    <a:pt x="1237" y="2809"/>
                    <a:pt x="1784" y="2809"/>
                  </a:cubicBezTo>
                  <a:cubicBezTo>
                    <a:pt x="3230" y="2809"/>
                    <a:pt x="4268" y="2680"/>
                    <a:pt x="4268" y="2680"/>
                  </a:cubicBezTo>
                  <a:lnTo>
                    <a:pt x="4288" y="1173"/>
                  </a:lnTo>
                  <a:cubicBezTo>
                    <a:pt x="4293" y="697"/>
                    <a:pt x="3903" y="342"/>
                    <a:pt x="3465" y="342"/>
                  </a:cubicBezTo>
                  <a:cubicBezTo>
                    <a:pt x="3357" y="342"/>
                    <a:pt x="3246" y="364"/>
                    <a:pt x="3137" y="411"/>
                  </a:cubicBezTo>
                  <a:cubicBezTo>
                    <a:pt x="2792" y="560"/>
                    <a:pt x="2680" y="749"/>
                    <a:pt x="2626" y="890"/>
                  </a:cubicBezTo>
                  <a:lnTo>
                    <a:pt x="2626" y="890"/>
                  </a:lnTo>
                  <a:cubicBezTo>
                    <a:pt x="2626" y="890"/>
                    <a:pt x="2626" y="890"/>
                    <a:pt x="2626" y="890"/>
                  </a:cubicBezTo>
                  <a:lnTo>
                    <a:pt x="2626" y="890"/>
                  </a:lnTo>
                  <a:cubicBezTo>
                    <a:pt x="2625" y="890"/>
                    <a:pt x="2624" y="893"/>
                    <a:pt x="2623" y="899"/>
                  </a:cubicBezTo>
                  <a:cubicBezTo>
                    <a:pt x="2656" y="616"/>
                    <a:pt x="2332" y="58"/>
                    <a:pt x="1673" y="6"/>
                  </a:cubicBezTo>
                  <a:cubicBezTo>
                    <a:pt x="1629" y="2"/>
                    <a:pt x="1586" y="0"/>
                    <a:pt x="15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37"/>
            <p:cNvSpPr/>
            <p:nvPr/>
          </p:nvSpPr>
          <p:spPr>
            <a:xfrm>
              <a:off x="3250934" y="4221023"/>
              <a:ext cx="358937" cy="44801"/>
            </a:xfrm>
            <a:custGeom>
              <a:avLst/>
              <a:gdLst/>
              <a:ahLst/>
              <a:cxnLst/>
              <a:rect l="l" t="t" r="r" b="b"/>
              <a:pathLst>
                <a:path w="5456" h="681" extrusionOk="0">
                  <a:moveTo>
                    <a:pt x="89" y="1"/>
                  </a:moveTo>
                  <a:cubicBezTo>
                    <a:pt x="0" y="1"/>
                    <a:pt x="116" y="390"/>
                    <a:pt x="116" y="390"/>
                  </a:cubicBezTo>
                  <a:cubicBezTo>
                    <a:pt x="974" y="612"/>
                    <a:pt x="1967" y="680"/>
                    <a:pt x="2862" y="680"/>
                  </a:cubicBezTo>
                  <a:cubicBezTo>
                    <a:pt x="4281" y="680"/>
                    <a:pt x="5455" y="509"/>
                    <a:pt x="5455" y="509"/>
                  </a:cubicBezTo>
                  <a:lnTo>
                    <a:pt x="5455" y="172"/>
                  </a:lnTo>
                  <a:cubicBezTo>
                    <a:pt x="5455" y="172"/>
                    <a:pt x="4644" y="253"/>
                    <a:pt x="3469" y="253"/>
                  </a:cubicBezTo>
                  <a:cubicBezTo>
                    <a:pt x="2505" y="253"/>
                    <a:pt x="1297" y="199"/>
                    <a:pt x="93" y="1"/>
                  </a:cubicBezTo>
                  <a:cubicBezTo>
                    <a:pt x="92" y="1"/>
                    <a:pt x="91" y="1"/>
                    <a:pt x="8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37"/>
            <p:cNvSpPr/>
            <p:nvPr/>
          </p:nvSpPr>
          <p:spPr>
            <a:xfrm>
              <a:off x="3517770" y="4139907"/>
              <a:ext cx="50854" cy="50591"/>
            </a:xfrm>
            <a:custGeom>
              <a:avLst/>
              <a:gdLst/>
              <a:ahLst/>
              <a:cxnLst/>
              <a:rect l="l" t="t" r="r" b="b"/>
              <a:pathLst>
                <a:path w="773" h="769" extrusionOk="0">
                  <a:moveTo>
                    <a:pt x="387" y="1"/>
                  </a:moveTo>
                  <a:cubicBezTo>
                    <a:pt x="172" y="1"/>
                    <a:pt x="4" y="172"/>
                    <a:pt x="1" y="383"/>
                  </a:cubicBezTo>
                  <a:cubicBezTo>
                    <a:pt x="1" y="598"/>
                    <a:pt x="169" y="769"/>
                    <a:pt x="383" y="769"/>
                  </a:cubicBezTo>
                  <a:cubicBezTo>
                    <a:pt x="598" y="769"/>
                    <a:pt x="772" y="601"/>
                    <a:pt x="772" y="386"/>
                  </a:cubicBezTo>
                  <a:cubicBezTo>
                    <a:pt x="772" y="172"/>
                    <a:pt x="601" y="1"/>
                    <a:pt x="38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37"/>
            <p:cNvSpPr/>
            <p:nvPr/>
          </p:nvSpPr>
          <p:spPr>
            <a:xfrm>
              <a:off x="3360273" y="4133855"/>
              <a:ext cx="98352" cy="16118"/>
            </a:xfrm>
            <a:custGeom>
              <a:avLst/>
              <a:gdLst/>
              <a:ahLst/>
              <a:cxnLst/>
              <a:rect l="l" t="t" r="r" b="b"/>
              <a:pathLst>
                <a:path w="1495" h="245" extrusionOk="0">
                  <a:moveTo>
                    <a:pt x="80" y="0"/>
                  </a:moveTo>
                  <a:cubicBezTo>
                    <a:pt x="40" y="0"/>
                    <a:pt x="7" y="32"/>
                    <a:pt x="4" y="70"/>
                  </a:cubicBezTo>
                  <a:cubicBezTo>
                    <a:pt x="1" y="112"/>
                    <a:pt x="34" y="149"/>
                    <a:pt x="73" y="152"/>
                  </a:cubicBezTo>
                  <a:lnTo>
                    <a:pt x="1409" y="244"/>
                  </a:lnTo>
                  <a:lnTo>
                    <a:pt x="1412" y="244"/>
                  </a:lnTo>
                  <a:cubicBezTo>
                    <a:pt x="1455" y="244"/>
                    <a:pt x="1488" y="215"/>
                    <a:pt x="1491" y="175"/>
                  </a:cubicBezTo>
                  <a:cubicBezTo>
                    <a:pt x="1494" y="132"/>
                    <a:pt x="1462" y="96"/>
                    <a:pt x="1422" y="93"/>
                  </a:cubicBezTo>
                  <a:lnTo>
                    <a:pt x="86" y="0"/>
                  </a:lnTo>
                  <a:cubicBezTo>
                    <a:pt x="84" y="0"/>
                    <a:pt x="82" y="0"/>
                    <a:pt x="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37"/>
            <p:cNvSpPr/>
            <p:nvPr/>
          </p:nvSpPr>
          <p:spPr>
            <a:xfrm>
              <a:off x="3321459" y="4045830"/>
              <a:ext cx="144338" cy="84800"/>
            </a:xfrm>
            <a:custGeom>
              <a:avLst/>
              <a:gdLst/>
              <a:ahLst/>
              <a:cxnLst/>
              <a:rect l="l" t="t" r="r" b="b"/>
              <a:pathLst>
                <a:path w="2194" h="1289" extrusionOk="0">
                  <a:moveTo>
                    <a:pt x="706" y="161"/>
                  </a:moveTo>
                  <a:cubicBezTo>
                    <a:pt x="716" y="161"/>
                    <a:pt x="729" y="164"/>
                    <a:pt x="742" y="171"/>
                  </a:cubicBezTo>
                  <a:cubicBezTo>
                    <a:pt x="775" y="194"/>
                    <a:pt x="798" y="230"/>
                    <a:pt x="821" y="263"/>
                  </a:cubicBezTo>
                  <a:cubicBezTo>
                    <a:pt x="907" y="402"/>
                    <a:pt x="940" y="557"/>
                    <a:pt x="976" y="715"/>
                  </a:cubicBezTo>
                  <a:cubicBezTo>
                    <a:pt x="990" y="764"/>
                    <a:pt x="1003" y="821"/>
                    <a:pt x="1016" y="877"/>
                  </a:cubicBezTo>
                  <a:lnTo>
                    <a:pt x="990" y="853"/>
                  </a:lnTo>
                  <a:cubicBezTo>
                    <a:pt x="858" y="682"/>
                    <a:pt x="755" y="491"/>
                    <a:pt x="690" y="286"/>
                  </a:cubicBezTo>
                  <a:cubicBezTo>
                    <a:pt x="670" y="227"/>
                    <a:pt x="670" y="177"/>
                    <a:pt x="683" y="164"/>
                  </a:cubicBezTo>
                  <a:cubicBezTo>
                    <a:pt x="690" y="161"/>
                    <a:pt x="696" y="161"/>
                    <a:pt x="706" y="161"/>
                  </a:cubicBezTo>
                  <a:close/>
                  <a:moveTo>
                    <a:pt x="244" y="517"/>
                  </a:moveTo>
                  <a:cubicBezTo>
                    <a:pt x="297" y="517"/>
                    <a:pt x="350" y="550"/>
                    <a:pt x="399" y="580"/>
                  </a:cubicBezTo>
                  <a:cubicBezTo>
                    <a:pt x="574" y="685"/>
                    <a:pt x="729" y="811"/>
                    <a:pt x="874" y="952"/>
                  </a:cubicBezTo>
                  <a:cubicBezTo>
                    <a:pt x="881" y="962"/>
                    <a:pt x="894" y="976"/>
                    <a:pt x="904" y="989"/>
                  </a:cubicBezTo>
                  <a:cubicBezTo>
                    <a:pt x="676" y="943"/>
                    <a:pt x="432" y="827"/>
                    <a:pt x="234" y="666"/>
                  </a:cubicBezTo>
                  <a:cubicBezTo>
                    <a:pt x="175" y="616"/>
                    <a:pt x="165" y="583"/>
                    <a:pt x="165" y="567"/>
                  </a:cubicBezTo>
                  <a:cubicBezTo>
                    <a:pt x="168" y="543"/>
                    <a:pt x="208" y="517"/>
                    <a:pt x="244" y="517"/>
                  </a:cubicBezTo>
                  <a:close/>
                  <a:moveTo>
                    <a:pt x="710" y="0"/>
                  </a:moveTo>
                  <a:cubicBezTo>
                    <a:pt x="667" y="0"/>
                    <a:pt x="626" y="13"/>
                    <a:pt x="594" y="39"/>
                  </a:cubicBezTo>
                  <a:cubicBezTo>
                    <a:pt x="541" y="82"/>
                    <a:pt x="492" y="164"/>
                    <a:pt x="548" y="332"/>
                  </a:cubicBezTo>
                  <a:cubicBezTo>
                    <a:pt x="574" y="408"/>
                    <a:pt x="600" y="478"/>
                    <a:pt x="633" y="547"/>
                  </a:cubicBezTo>
                  <a:lnTo>
                    <a:pt x="485" y="448"/>
                  </a:lnTo>
                  <a:cubicBezTo>
                    <a:pt x="419" y="408"/>
                    <a:pt x="343" y="365"/>
                    <a:pt x="251" y="362"/>
                  </a:cubicBezTo>
                  <a:cubicBezTo>
                    <a:pt x="139" y="365"/>
                    <a:pt x="27" y="435"/>
                    <a:pt x="13" y="550"/>
                  </a:cubicBezTo>
                  <a:cubicBezTo>
                    <a:pt x="0" y="672"/>
                    <a:pt x="102" y="758"/>
                    <a:pt x="142" y="788"/>
                  </a:cubicBezTo>
                  <a:cubicBezTo>
                    <a:pt x="267" y="890"/>
                    <a:pt x="442" y="995"/>
                    <a:pt x="630" y="1068"/>
                  </a:cubicBezTo>
                  <a:cubicBezTo>
                    <a:pt x="627" y="1107"/>
                    <a:pt x="657" y="1144"/>
                    <a:pt x="703" y="1150"/>
                  </a:cubicBezTo>
                  <a:lnTo>
                    <a:pt x="1105" y="1190"/>
                  </a:lnTo>
                  <a:cubicBezTo>
                    <a:pt x="1118" y="1200"/>
                    <a:pt x="1131" y="1203"/>
                    <a:pt x="1141" y="1203"/>
                  </a:cubicBezTo>
                  <a:cubicBezTo>
                    <a:pt x="1151" y="1203"/>
                    <a:pt x="1164" y="1203"/>
                    <a:pt x="1171" y="1200"/>
                  </a:cubicBezTo>
                  <a:lnTo>
                    <a:pt x="2104" y="1289"/>
                  </a:lnTo>
                  <a:lnTo>
                    <a:pt x="2111" y="1289"/>
                  </a:lnTo>
                  <a:cubicBezTo>
                    <a:pt x="2147" y="1289"/>
                    <a:pt x="2187" y="1259"/>
                    <a:pt x="2190" y="1220"/>
                  </a:cubicBezTo>
                  <a:cubicBezTo>
                    <a:pt x="2193" y="1177"/>
                    <a:pt x="2164" y="1140"/>
                    <a:pt x="2117" y="1137"/>
                  </a:cubicBezTo>
                  <a:lnTo>
                    <a:pt x="1247" y="1051"/>
                  </a:lnTo>
                  <a:cubicBezTo>
                    <a:pt x="1187" y="936"/>
                    <a:pt x="1164" y="811"/>
                    <a:pt x="1128" y="679"/>
                  </a:cubicBezTo>
                  <a:cubicBezTo>
                    <a:pt x="1092" y="514"/>
                    <a:pt x="1052" y="342"/>
                    <a:pt x="957" y="181"/>
                  </a:cubicBezTo>
                  <a:cubicBezTo>
                    <a:pt x="924" y="128"/>
                    <a:pt x="887" y="72"/>
                    <a:pt x="828" y="36"/>
                  </a:cubicBezTo>
                  <a:cubicBezTo>
                    <a:pt x="791" y="12"/>
                    <a:pt x="750" y="0"/>
                    <a:pt x="7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37"/>
            <p:cNvSpPr/>
            <p:nvPr/>
          </p:nvSpPr>
          <p:spPr>
            <a:xfrm>
              <a:off x="3967759" y="4143789"/>
              <a:ext cx="110720" cy="92300"/>
            </a:xfrm>
            <a:custGeom>
              <a:avLst/>
              <a:gdLst/>
              <a:ahLst/>
              <a:cxnLst/>
              <a:rect l="l" t="t" r="r" b="b"/>
              <a:pathLst>
                <a:path w="1683" h="1403" extrusionOk="0">
                  <a:moveTo>
                    <a:pt x="218" y="1"/>
                  </a:moveTo>
                  <a:cubicBezTo>
                    <a:pt x="0" y="476"/>
                    <a:pt x="57" y="954"/>
                    <a:pt x="277" y="1403"/>
                  </a:cubicBezTo>
                  <a:cubicBezTo>
                    <a:pt x="782" y="1363"/>
                    <a:pt x="1003" y="1300"/>
                    <a:pt x="1425" y="1211"/>
                  </a:cubicBezTo>
                  <a:cubicBezTo>
                    <a:pt x="1425" y="1211"/>
                    <a:pt x="1682" y="291"/>
                    <a:pt x="2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37"/>
            <p:cNvSpPr/>
            <p:nvPr/>
          </p:nvSpPr>
          <p:spPr>
            <a:xfrm>
              <a:off x="3704739" y="4054317"/>
              <a:ext cx="282623" cy="184797"/>
            </a:xfrm>
            <a:custGeom>
              <a:avLst/>
              <a:gdLst/>
              <a:ahLst/>
              <a:cxnLst/>
              <a:rect l="l" t="t" r="r" b="b"/>
              <a:pathLst>
                <a:path w="4296" h="2809" extrusionOk="0">
                  <a:moveTo>
                    <a:pt x="2748" y="0"/>
                  </a:moveTo>
                  <a:cubicBezTo>
                    <a:pt x="2707" y="0"/>
                    <a:pt x="2664" y="2"/>
                    <a:pt x="2620" y="6"/>
                  </a:cubicBezTo>
                  <a:cubicBezTo>
                    <a:pt x="1960" y="58"/>
                    <a:pt x="1641" y="616"/>
                    <a:pt x="1674" y="899"/>
                  </a:cubicBezTo>
                  <a:cubicBezTo>
                    <a:pt x="1617" y="757"/>
                    <a:pt x="1512" y="563"/>
                    <a:pt x="1156" y="411"/>
                  </a:cubicBezTo>
                  <a:cubicBezTo>
                    <a:pt x="1047" y="364"/>
                    <a:pt x="936" y="342"/>
                    <a:pt x="828" y="342"/>
                  </a:cubicBezTo>
                  <a:cubicBezTo>
                    <a:pt x="390" y="342"/>
                    <a:pt x="0" y="697"/>
                    <a:pt x="8" y="1173"/>
                  </a:cubicBezTo>
                  <a:lnTo>
                    <a:pt x="28" y="2680"/>
                  </a:lnTo>
                  <a:cubicBezTo>
                    <a:pt x="28" y="2680"/>
                    <a:pt x="1066" y="2809"/>
                    <a:pt x="2512" y="2809"/>
                  </a:cubicBezTo>
                  <a:cubicBezTo>
                    <a:pt x="3059" y="2809"/>
                    <a:pt x="3665" y="2790"/>
                    <a:pt x="4295" y="2739"/>
                  </a:cubicBezTo>
                  <a:cubicBezTo>
                    <a:pt x="4078" y="2284"/>
                    <a:pt x="4018" y="1806"/>
                    <a:pt x="4236" y="1335"/>
                  </a:cubicBezTo>
                  <a:cubicBezTo>
                    <a:pt x="3896" y="1269"/>
                    <a:pt x="3883" y="1262"/>
                    <a:pt x="3738" y="1255"/>
                  </a:cubicBezTo>
                  <a:cubicBezTo>
                    <a:pt x="3738" y="1255"/>
                    <a:pt x="3864" y="0"/>
                    <a:pt x="27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37"/>
            <p:cNvSpPr/>
            <p:nvPr/>
          </p:nvSpPr>
          <p:spPr>
            <a:xfrm>
              <a:off x="3738883" y="4139907"/>
              <a:ext cx="50591" cy="50591"/>
            </a:xfrm>
            <a:custGeom>
              <a:avLst/>
              <a:gdLst/>
              <a:ahLst/>
              <a:cxnLst/>
              <a:rect l="l" t="t" r="r" b="b"/>
              <a:pathLst>
                <a:path w="769" h="769" extrusionOk="0">
                  <a:moveTo>
                    <a:pt x="386" y="1"/>
                  </a:moveTo>
                  <a:cubicBezTo>
                    <a:pt x="172" y="1"/>
                    <a:pt x="4" y="172"/>
                    <a:pt x="0" y="383"/>
                  </a:cubicBezTo>
                  <a:cubicBezTo>
                    <a:pt x="0" y="598"/>
                    <a:pt x="168" y="769"/>
                    <a:pt x="383" y="769"/>
                  </a:cubicBezTo>
                  <a:cubicBezTo>
                    <a:pt x="597" y="769"/>
                    <a:pt x="769" y="601"/>
                    <a:pt x="769" y="386"/>
                  </a:cubicBezTo>
                  <a:cubicBezTo>
                    <a:pt x="769" y="172"/>
                    <a:pt x="600" y="1"/>
                    <a:pt x="3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37"/>
            <p:cNvSpPr/>
            <p:nvPr/>
          </p:nvSpPr>
          <p:spPr>
            <a:xfrm>
              <a:off x="3705265" y="4221023"/>
              <a:ext cx="358937" cy="44801"/>
            </a:xfrm>
            <a:custGeom>
              <a:avLst/>
              <a:gdLst/>
              <a:ahLst/>
              <a:cxnLst/>
              <a:rect l="l" t="t" r="r" b="b"/>
              <a:pathLst>
                <a:path w="5456" h="681" extrusionOk="0">
                  <a:moveTo>
                    <a:pt x="5366" y="1"/>
                  </a:moveTo>
                  <a:cubicBezTo>
                    <a:pt x="5365" y="1"/>
                    <a:pt x="5364" y="1"/>
                    <a:pt x="5362" y="1"/>
                  </a:cubicBezTo>
                  <a:cubicBezTo>
                    <a:pt x="4158" y="199"/>
                    <a:pt x="2950" y="253"/>
                    <a:pt x="1986" y="253"/>
                  </a:cubicBezTo>
                  <a:cubicBezTo>
                    <a:pt x="812" y="253"/>
                    <a:pt x="0" y="172"/>
                    <a:pt x="0" y="172"/>
                  </a:cubicBezTo>
                  <a:lnTo>
                    <a:pt x="0" y="509"/>
                  </a:lnTo>
                  <a:cubicBezTo>
                    <a:pt x="0" y="509"/>
                    <a:pt x="1174" y="680"/>
                    <a:pt x="2593" y="680"/>
                  </a:cubicBezTo>
                  <a:cubicBezTo>
                    <a:pt x="3488" y="680"/>
                    <a:pt x="4481" y="612"/>
                    <a:pt x="5339" y="390"/>
                  </a:cubicBezTo>
                  <a:cubicBezTo>
                    <a:pt x="5339" y="390"/>
                    <a:pt x="5455" y="1"/>
                    <a:pt x="53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37"/>
            <p:cNvSpPr/>
            <p:nvPr/>
          </p:nvSpPr>
          <p:spPr>
            <a:xfrm>
              <a:off x="3856248" y="4133855"/>
              <a:ext cx="98550" cy="16118"/>
            </a:xfrm>
            <a:custGeom>
              <a:avLst/>
              <a:gdLst/>
              <a:ahLst/>
              <a:cxnLst/>
              <a:rect l="l" t="t" r="r" b="b"/>
              <a:pathLst>
                <a:path w="1498" h="245" extrusionOk="0">
                  <a:moveTo>
                    <a:pt x="1414" y="0"/>
                  </a:moveTo>
                  <a:cubicBezTo>
                    <a:pt x="1413" y="0"/>
                    <a:pt x="1411" y="0"/>
                    <a:pt x="1409" y="0"/>
                  </a:cubicBezTo>
                  <a:lnTo>
                    <a:pt x="76" y="93"/>
                  </a:lnTo>
                  <a:cubicBezTo>
                    <a:pt x="33" y="96"/>
                    <a:pt x="0" y="132"/>
                    <a:pt x="4" y="175"/>
                  </a:cubicBezTo>
                  <a:cubicBezTo>
                    <a:pt x="10" y="215"/>
                    <a:pt x="43" y="244"/>
                    <a:pt x="83" y="244"/>
                  </a:cubicBezTo>
                  <a:lnTo>
                    <a:pt x="86" y="244"/>
                  </a:lnTo>
                  <a:lnTo>
                    <a:pt x="1422" y="152"/>
                  </a:lnTo>
                  <a:cubicBezTo>
                    <a:pt x="1465" y="149"/>
                    <a:pt x="1498" y="112"/>
                    <a:pt x="1491" y="70"/>
                  </a:cubicBezTo>
                  <a:cubicBezTo>
                    <a:pt x="1488" y="32"/>
                    <a:pt x="1455" y="0"/>
                    <a:pt x="141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37"/>
            <p:cNvSpPr/>
            <p:nvPr/>
          </p:nvSpPr>
          <p:spPr>
            <a:xfrm>
              <a:off x="3849735" y="4046094"/>
              <a:ext cx="144338" cy="84800"/>
            </a:xfrm>
            <a:custGeom>
              <a:avLst/>
              <a:gdLst/>
              <a:ahLst/>
              <a:cxnLst/>
              <a:rect l="l" t="t" r="r" b="b"/>
              <a:pathLst>
                <a:path w="2194" h="1289" extrusionOk="0">
                  <a:moveTo>
                    <a:pt x="1481" y="150"/>
                  </a:moveTo>
                  <a:cubicBezTo>
                    <a:pt x="1488" y="150"/>
                    <a:pt x="1498" y="150"/>
                    <a:pt x="1501" y="157"/>
                  </a:cubicBezTo>
                  <a:cubicBezTo>
                    <a:pt x="1517" y="167"/>
                    <a:pt x="1517" y="216"/>
                    <a:pt x="1498" y="279"/>
                  </a:cubicBezTo>
                  <a:cubicBezTo>
                    <a:pt x="1432" y="487"/>
                    <a:pt x="1326" y="675"/>
                    <a:pt x="1194" y="843"/>
                  </a:cubicBezTo>
                  <a:lnTo>
                    <a:pt x="1171" y="869"/>
                  </a:lnTo>
                  <a:lnTo>
                    <a:pt x="1207" y="708"/>
                  </a:lnTo>
                  <a:cubicBezTo>
                    <a:pt x="1247" y="546"/>
                    <a:pt x="1280" y="394"/>
                    <a:pt x="1366" y="256"/>
                  </a:cubicBezTo>
                  <a:cubicBezTo>
                    <a:pt x="1386" y="223"/>
                    <a:pt x="1412" y="180"/>
                    <a:pt x="1445" y="164"/>
                  </a:cubicBezTo>
                  <a:cubicBezTo>
                    <a:pt x="1455" y="157"/>
                    <a:pt x="1468" y="150"/>
                    <a:pt x="1481" y="150"/>
                  </a:cubicBezTo>
                  <a:close/>
                  <a:moveTo>
                    <a:pt x="1940" y="513"/>
                  </a:moveTo>
                  <a:cubicBezTo>
                    <a:pt x="1976" y="513"/>
                    <a:pt x="2012" y="539"/>
                    <a:pt x="2015" y="563"/>
                  </a:cubicBezTo>
                  <a:cubicBezTo>
                    <a:pt x="2022" y="579"/>
                    <a:pt x="2012" y="612"/>
                    <a:pt x="1946" y="662"/>
                  </a:cubicBezTo>
                  <a:cubicBezTo>
                    <a:pt x="1748" y="823"/>
                    <a:pt x="1504" y="939"/>
                    <a:pt x="1280" y="985"/>
                  </a:cubicBezTo>
                  <a:cubicBezTo>
                    <a:pt x="1287" y="972"/>
                    <a:pt x="1300" y="958"/>
                    <a:pt x="1306" y="948"/>
                  </a:cubicBezTo>
                  <a:cubicBezTo>
                    <a:pt x="1451" y="807"/>
                    <a:pt x="1613" y="681"/>
                    <a:pt x="1781" y="576"/>
                  </a:cubicBezTo>
                  <a:cubicBezTo>
                    <a:pt x="1831" y="543"/>
                    <a:pt x="1884" y="513"/>
                    <a:pt x="1940" y="513"/>
                  </a:cubicBezTo>
                  <a:close/>
                  <a:moveTo>
                    <a:pt x="1480" y="1"/>
                  </a:moveTo>
                  <a:cubicBezTo>
                    <a:pt x="1441" y="1"/>
                    <a:pt x="1401" y="12"/>
                    <a:pt x="1366" y="35"/>
                  </a:cubicBezTo>
                  <a:cubicBezTo>
                    <a:pt x="1306" y="75"/>
                    <a:pt x="1270" y="127"/>
                    <a:pt x="1237" y="180"/>
                  </a:cubicBezTo>
                  <a:cubicBezTo>
                    <a:pt x="1138" y="342"/>
                    <a:pt x="1102" y="513"/>
                    <a:pt x="1062" y="678"/>
                  </a:cubicBezTo>
                  <a:cubicBezTo>
                    <a:pt x="1036" y="810"/>
                    <a:pt x="1006" y="935"/>
                    <a:pt x="947" y="1051"/>
                  </a:cubicBezTo>
                  <a:lnTo>
                    <a:pt x="73" y="1136"/>
                  </a:lnTo>
                  <a:cubicBezTo>
                    <a:pt x="33" y="1140"/>
                    <a:pt x="0" y="1179"/>
                    <a:pt x="4" y="1219"/>
                  </a:cubicBezTo>
                  <a:cubicBezTo>
                    <a:pt x="10" y="1262"/>
                    <a:pt x="40" y="1288"/>
                    <a:pt x="83" y="1288"/>
                  </a:cubicBezTo>
                  <a:lnTo>
                    <a:pt x="89" y="1288"/>
                  </a:lnTo>
                  <a:lnTo>
                    <a:pt x="1023" y="1199"/>
                  </a:lnTo>
                  <a:cubicBezTo>
                    <a:pt x="1029" y="1202"/>
                    <a:pt x="1043" y="1202"/>
                    <a:pt x="1052" y="1202"/>
                  </a:cubicBezTo>
                  <a:cubicBezTo>
                    <a:pt x="1062" y="1202"/>
                    <a:pt x="1076" y="1199"/>
                    <a:pt x="1089" y="1189"/>
                  </a:cubicBezTo>
                  <a:lnTo>
                    <a:pt x="1491" y="1150"/>
                  </a:lnTo>
                  <a:cubicBezTo>
                    <a:pt x="1534" y="1146"/>
                    <a:pt x="1567" y="1107"/>
                    <a:pt x="1564" y="1067"/>
                  </a:cubicBezTo>
                  <a:cubicBezTo>
                    <a:pt x="1752" y="991"/>
                    <a:pt x="1926" y="889"/>
                    <a:pt x="2052" y="787"/>
                  </a:cubicBezTo>
                  <a:cubicBezTo>
                    <a:pt x="2085" y="757"/>
                    <a:pt x="2194" y="671"/>
                    <a:pt x="2180" y="553"/>
                  </a:cubicBezTo>
                  <a:cubicBezTo>
                    <a:pt x="2161" y="431"/>
                    <a:pt x="2045" y="361"/>
                    <a:pt x="1943" y="361"/>
                  </a:cubicBezTo>
                  <a:cubicBezTo>
                    <a:pt x="1851" y="361"/>
                    <a:pt x="1771" y="408"/>
                    <a:pt x="1709" y="447"/>
                  </a:cubicBezTo>
                  <a:cubicBezTo>
                    <a:pt x="1659" y="480"/>
                    <a:pt x="1610" y="510"/>
                    <a:pt x="1557" y="546"/>
                  </a:cubicBezTo>
                  <a:cubicBezTo>
                    <a:pt x="1590" y="477"/>
                    <a:pt x="1620" y="404"/>
                    <a:pt x="1646" y="332"/>
                  </a:cubicBezTo>
                  <a:cubicBezTo>
                    <a:pt x="1699" y="164"/>
                    <a:pt x="1649" y="81"/>
                    <a:pt x="1600" y="42"/>
                  </a:cubicBezTo>
                  <a:cubicBezTo>
                    <a:pt x="1566" y="15"/>
                    <a:pt x="1524" y="1"/>
                    <a:pt x="14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37"/>
            <p:cNvSpPr/>
            <p:nvPr/>
          </p:nvSpPr>
          <p:spPr>
            <a:xfrm>
              <a:off x="3078438" y="2276926"/>
              <a:ext cx="565444" cy="781095"/>
            </a:xfrm>
            <a:custGeom>
              <a:avLst/>
              <a:gdLst/>
              <a:ahLst/>
              <a:cxnLst/>
              <a:rect l="l" t="t" r="r" b="b"/>
              <a:pathLst>
                <a:path w="8595" h="11873" extrusionOk="0">
                  <a:moveTo>
                    <a:pt x="367" y="0"/>
                  </a:moveTo>
                  <a:lnTo>
                    <a:pt x="1" y="9867"/>
                  </a:lnTo>
                  <a:lnTo>
                    <a:pt x="8456" y="11872"/>
                  </a:lnTo>
                  <a:cubicBezTo>
                    <a:pt x="8456" y="11872"/>
                    <a:pt x="8585" y="2408"/>
                    <a:pt x="8595" y="2391"/>
                  </a:cubicBezTo>
                  <a:cubicBezTo>
                    <a:pt x="5416" y="891"/>
                    <a:pt x="367" y="0"/>
                    <a:pt x="367" y="0"/>
                  </a:cubicBezTo>
                  <a:close/>
                </a:path>
              </a:pathLst>
            </a:custGeom>
            <a:solidFill>
              <a:srgbClr val="D0D0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37"/>
            <p:cNvSpPr/>
            <p:nvPr/>
          </p:nvSpPr>
          <p:spPr>
            <a:xfrm>
              <a:off x="3039426" y="2283439"/>
              <a:ext cx="604258" cy="784319"/>
            </a:xfrm>
            <a:custGeom>
              <a:avLst/>
              <a:gdLst/>
              <a:ahLst/>
              <a:cxnLst/>
              <a:rect l="l" t="t" r="r" b="b"/>
              <a:pathLst>
                <a:path w="9185" h="11922" extrusionOk="0">
                  <a:moveTo>
                    <a:pt x="393" y="0"/>
                  </a:moveTo>
                  <a:lnTo>
                    <a:pt x="0" y="9867"/>
                  </a:lnTo>
                  <a:lnTo>
                    <a:pt x="9036" y="11922"/>
                  </a:lnTo>
                  <a:cubicBezTo>
                    <a:pt x="9036" y="11922"/>
                    <a:pt x="9178" y="2464"/>
                    <a:pt x="9185" y="2441"/>
                  </a:cubicBezTo>
                  <a:cubicBezTo>
                    <a:pt x="5788" y="917"/>
                    <a:pt x="393" y="0"/>
                    <a:pt x="393" y="0"/>
                  </a:cubicBezTo>
                  <a:close/>
                </a:path>
              </a:pathLst>
            </a:custGeom>
            <a:solidFill>
              <a:srgbClr val="E7E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37"/>
            <p:cNvSpPr/>
            <p:nvPr/>
          </p:nvSpPr>
          <p:spPr>
            <a:xfrm>
              <a:off x="3031992" y="2291860"/>
              <a:ext cx="610837" cy="785437"/>
            </a:xfrm>
            <a:custGeom>
              <a:avLst/>
              <a:gdLst/>
              <a:ahLst/>
              <a:cxnLst/>
              <a:rect l="l" t="t" r="r" b="b"/>
              <a:pathLst>
                <a:path w="9285" h="11939" extrusionOk="0">
                  <a:moveTo>
                    <a:pt x="1" y="1"/>
                  </a:moveTo>
                  <a:lnTo>
                    <a:pt x="100" y="9881"/>
                  </a:lnTo>
                  <a:lnTo>
                    <a:pt x="9136" y="11939"/>
                  </a:lnTo>
                  <a:cubicBezTo>
                    <a:pt x="9136" y="11939"/>
                    <a:pt x="9278" y="2474"/>
                    <a:pt x="9284" y="2454"/>
                  </a:cubicBezTo>
                  <a:cubicBezTo>
                    <a:pt x="6267" y="113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37"/>
            <p:cNvSpPr/>
            <p:nvPr/>
          </p:nvSpPr>
          <p:spPr>
            <a:xfrm>
              <a:off x="3645332" y="2283834"/>
              <a:ext cx="569588" cy="774187"/>
            </a:xfrm>
            <a:custGeom>
              <a:avLst/>
              <a:gdLst/>
              <a:ahLst/>
              <a:cxnLst/>
              <a:rect l="l" t="t" r="r" b="b"/>
              <a:pathLst>
                <a:path w="8658" h="11768" extrusionOk="0">
                  <a:moveTo>
                    <a:pt x="8288" y="1"/>
                  </a:moveTo>
                  <a:cubicBezTo>
                    <a:pt x="8288" y="1"/>
                    <a:pt x="3203" y="825"/>
                    <a:pt x="1" y="2283"/>
                  </a:cubicBezTo>
                  <a:cubicBezTo>
                    <a:pt x="8" y="2303"/>
                    <a:pt x="139" y="11767"/>
                    <a:pt x="139" y="11767"/>
                  </a:cubicBezTo>
                  <a:lnTo>
                    <a:pt x="8658" y="9868"/>
                  </a:lnTo>
                  <a:lnTo>
                    <a:pt x="8288" y="1"/>
                  </a:lnTo>
                  <a:close/>
                </a:path>
              </a:pathLst>
            </a:custGeom>
            <a:solidFill>
              <a:srgbClr val="D0D0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37"/>
            <p:cNvSpPr/>
            <p:nvPr/>
          </p:nvSpPr>
          <p:spPr>
            <a:xfrm>
              <a:off x="3645332" y="2291202"/>
              <a:ext cx="608666" cy="777016"/>
            </a:xfrm>
            <a:custGeom>
              <a:avLst/>
              <a:gdLst/>
              <a:ahLst/>
              <a:cxnLst/>
              <a:rect l="l" t="t" r="r" b="b"/>
              <a:pathLst>
                <a:path w="9252" h="11811" extrusionOk="0">
                  <a:moveTo>
                    <a:pt x="8859" y="1"/>
                  </a:moveTo>
                  <a:cubicBezTo>
                    <a:pt x="8859" y="1"/>
                    <a:pt x="3421" y="848"/>
                    <a:pt x="1" y="2329"/>
                  </a:cubicBezTo>
                  <a:cubicBezTo>
                    <a:pt x="8" y="2346"/>
                    <a:pt x="149" y="11810"/>
                    <a:pt x="149" y="11810"/>
                  </a:cubicBezTo>
                  <a:lnTo>
                    <a:pt x="9251" y="9871"/>
                  </a:lnTo>
                  <a:lnTo>
                    <a:pt x="8859" y="1"/>
                  </a:lnTo>
                  <a:close/>
                </a:path>
              </a:pathLst>
            </a:custGeom>
            <a:solidFill>
              <a:srgbClr val="E7E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37"/>
            <p:cNvSpPr/>
            <p:nvPr/>
          </p:nvSpPr>
          <p:spPr>
            <a:xfrm>
              <a:off x="3645990" y="2300347"/>
              <a:ext cx="615574" cy="777214"/>
            </a:xfrm>
            <a:custGeom>
              <a:avLst/>
              <a:gdLst/>
              <a:ahLst/>
              <a:cxnLst/>
              <a:rect l="l" t="t" r="r" b="b"/>
              <a:pathLst>
                <a:path w="9357" h="11814" extrusionOk="0">
                  <a:moveTo>
                    <a:pt x="9357" y="0"/>
                  </a:moveTo>
                  <a:lnTo>
                    <a:pt x="9357" y="0"/>
                  </a:lnTo>
                  <a:cubicBezTo>
                    <a:pt x="9356" y="0"/>
                    <a:pt x="3045" y="1046"/>
                    <a:pt x="1" y="2332"/>
                  </a:cubicBezTo>
                  <a:cubicBezTo>
                    <a:pt x="11" y="2345"/>
                    <a:pt x="149" y="11813"/>
                    <a:pt x="149" y="11813"/>
                  </a:cubicBezTo>
                  <a:lnTo>
                    <a:pt x="9251" y="9877"/>
                  </a:lnTo>
                  <a:lnTo>
                    <a:pt x="93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37"/>
            <p:cNvSpPr/>
            <p:nvPr/>
          </p:nvSpPr>
          <p:spPr>
            <a:xfrm>
              <a:off x="2968704" y="2330872"/>
              <a:ext cx="643336" cy="799252"/>
            </a:xfrm>
            <a:custGeom>
              <a:avLst/>
              <a:gdLst/>
              <a:ahLst/>
              <a:cxnLst/>
              <a:rect l="l" t="t" r="r" b="b"/>
              <a:pathLst>
                <a:path w="9779" h="12149" extrusionOk="0">
                  <a:moveTo>
                    <a:pt x="427" y="1"/>
                  </a:moveTo>
                  <a:cubicBezTo>
                    <a:pt x="184" y="1"/>
                    <a:pt x="0" y="193"/>
                    <a:pt x="0" y="463"/>
                  </a:cubicBezTo>
                  <a:lnTo>
                    <a:pt x="0" y="9954"/>
                  </a:lnTo>
                  <a:cubicBezTo>
                    <a:pt x="0" y="10254"/>
                    <a:pt x="231" y="10538"/>
                    <a:pt x="511" y="10587"/>
                  </a:cubicBezTo>
                  <a:lnTo>
                    <a:pt x="9267" y="12141"/>
                  </a:lnTo>
                  <a:cubicBezTo>
                    <a:pt x="9295" y="12146"/>
                    <a:pt x="9323" y="12148"/>
                    <a:pt x="9351" y="12148"/>
                  </a:cubicBezTo>
                  <a:cubicBezTo>
                    <a:pt x="9591" y="12148"/>
                    <a:pt x="9775" y="11958"/>
                    <a:pt x="9778" y="11689"/>
                  </a:cubicBezTo>
                  <a:lnTo>
                    <a:pt x="9778" y="2198"/>
                  </a:lnTo>
                  <a:cubicBezTo>
                    <a:pt x="9778" y="1898"/>
                    <a:pt x="9547" y="1614"/>
                    <a:pt x="9267" y="1565"/>
                  </a:cubicBezTo>
                  <a:lnTo>
                    <a:pt x="511" y="8"/>
                  </a:lnTo>
                  <a:cubicBezTo>
                    <a:pt x="483" y="3"/>
                    <a:pt x="455" y="1"/>
                    <a:pt x="427" y="1"/>
                  </a:cubicBezTo>
                  <a:close/>
                </a:path>
              </a:pathLst>
            </a:custGeom>
            <a:solidFill>
              <a:srgbClr val="2B9E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37"/>
            <p:cNvSpPr/>
            <p:nvPr/>
          </p:nvSpPr>
          <p:spPr>
            <a:xfrm>
              <a:off x="2974099" y="2338043"/>
              <a:ext cx="637941" cy="792081"/>
            </a:xfrm>
            <a:custGeom>
              <a:avLst/>
              <a:gdLst/>
              <a:ahLst/>
              <a:cxnLst/>
              <a:rect l="l" t="t" r="r" b="b"/>
              <a:pathLst>
                <a:path w="9697" h="12040" extrusionOk="0">
                  <a:moveTo>
                    <a:pt x="424" y="0"/>
                  </a:moveTo>
                  <a:cubicBezTo>
                    <a:pt x="181" y="0"/>
                    <a:pt x="0" y="190"/>
                    <a:pt x="0" y="456"/>
                  </a:cubicBezTo>
                  <a:lnTo>
                    <a:pt x="0" y="9865"/>
                  </a:lnTo>
                  <a:cubicBezTo>
                    <a:pt x="0" y="10162"/>
                    <a:pt x="225" y="10442"/>
                    <a:pt x="508" y="10492"/>
                  </a:cubicBezTo>
                  <a:lnTo>
                    <a:pt x="9188" y="12032"/>
                  </a:lnTo>
                  <a:cubicBezTo>
                    <a:pt x="9216" y="12037"/>
                    <a:pt x="9244" y="12039"/>
                    <a:pt x="9271" y="12039"/>
                  </a:cubicBezTo>
                  <a:cubicBezTo>
                    <a:pt x="9509" y="12039"/>
                    <a:pt x="9693" y="11850"/>
                    <a:pt x="9696" y="11583"/>
                  </a:cubicBezTo>
                  <a:lnTo>
                    <a:pt x="9696" y="2174"/>
                  </a:lnTo>
                  <a:cubicBezTo>
                    <a:pt x="9696" y="1878"/>
                    <a:pt x="9468" y="1597"/>
                    <a:pt x="9188" y="1548"/>
                  </a:cubicBezTo>
                  <a:lnTo>
                    <a:pt x="508" y="8"/>
                  </a:lnTo>
                  <a:cubicBezTo>
                    <a:pt x="479" y="3"/>
                    <a:pt x="451" y="0"/>
                    <a:pt x="4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37"/>
            <p:cNvSpPr/>
            <p:nvPr/>
          </p:nvSpPr>
          <p:spPr>
            <a:xfrm>
              <a:off x="3677042" y="2330872"/>
              <a:ext cx="643336" cy="799252"/>
            </a:xfrm>
            <a:custGeom>
              <a:avLst/>
              <a:gdLst/>
              <a:ahLst/>
              <a:cxnLst/>
              <a:rect l="l" t="t" r="r" b="b"/>
              <a:pathLst>
                <a:path w="9779" h="12149" extrusionOk="0">
                  <a:moveTo>
                    <a:pt x="9351" y="1"/>
                  </a:moveTo>
                  <a:cubicBezTo>
                    <a:pt x="9324" y="1"/>
                    <a:pt x="9296" y="3"/>
                    <a:pt x="9267" y="8"/>
                  </a:cubicBezTo>
                  <a:lnTo>
                    <a:pt x="512" y="1565"/>
                  </a:lnTo>
                  <a:cubicBezTo>
                    <a:pt x="231" y="1614"/>
                    <a:pt x="0" y="1898"/>
                    <a:pt x="0" y="2198"/>
                  </a:cubicBezTo>
                  <a:lnTo>
                    <a:pt x="0" y="11689"/>
                  </a:lnTo>
                  <a:cubicBezTo>
                    <a:pt x="3" y="11958"/>
                    <a:pt x="187" y="12148"/>
                    <a:pt x="428" y="12148"/>
                  </a:cubicBezTo>
                  <a:cubicBezTo>
                    <a:pt x="455" y="12148"/>
                    <a:pt x="483" y="12146"/>
                    <a:pt x="512" y="12141"/>
                  </a:cubicBezTo>
                  <a:lnTo>
                    <a:pt x="9267" y="10587"/>
                  </a:lnTo>
                  <a:cubicBezTo>
                    <a:pt x="9548" y="10538"/>
                    <a:pt x="9778" y="10254"/>
                    <a:pt x="9778" y="9954"/>
                  </a:cubicBezTo>
                  <a:lnTo>
                    <a:pt x="9778" y="463"/>
                  </a:lnTo>
                  <a:cubicBezTo>
                    <a:pt x="9778" y="193"/>
                    <a:pt x="9594" y="1"/>
                    <a:pt x="9351" y="1"/>
                  </a:cubicBezTo>
                  <a:close/>
                </a:path>
              </a:pathLst>
            </a:custGeom>
            <a:solidFill>
              <a:srgbClr val="2B9E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37"/>
            <p:cNvSpPr/>
            <p:nvPr/>
          </p:nvSpPr>
          <p:spPr>
            <a:xfrm>
              <a:off x="3677042" y="2338043"/>
              <a:ext cx="637876" cy="792081"/>
            </a:xfrm>
            <a:custGeom>
              <a:avLst/>
              <a:gdLst/>
              <a:ahLst/>
              <a:cxnLst/>
              <a:rect l="l" t="t" r="r" b="b"/>
              <a:pathLst>
                <a:path w="9696" h="12040" extrusionOk="0">
                  <a:moveTo>
                    <a:pt x="9272" y="0"/>
                  </a:moveTo>
                  <a:cubicBezTo>
                    <a:pt x="9245" y="0"/>
                    <a:pt x="9217" y="3"/>
                    <a:pt x="9188" y="8"/>
                  </a:cubicBezTo>
                  <a:lnTo>
                    <a:pt x="505" y="1548"/>
                  </a:lnTo>
                  <a:cubicBezTo>
                    <a:pt x="225" y="1597"/>
                    <a:pt x="0" y="1878"/>
                    <a:pt x="0" y="2174"/>
                  </a:cubicBezTo>
                  <a:lnTo>
                    <a:pt x="0" y="11583"/>
                  </a:lnTo>
                  <a:cubicBezTo>
                    <a:pt x="3" y="11850"/>
                    <a:pt x="187" y="12039"/>
                    <a:pt x="423" y="12039"/>
                  </a:cubicBezTo>
                  <a:cubicBezTo>
                    <a:pt x="450" y="12039"/>
                    <a:pt x="477" y="12037"/>
                    <a:pt x="505" y="12032"/>
                  </a:cubicBezTo>
                  <a:lnTo>
                    <a:pt x="9188" y="10492"/>
                  </a:lnTo>
                  <a:cubicBezTo>
                    <a:pt x="9468" y="10442"/>
                    <a:pt x="9696" y="10162"/>
                    <a:pt x="9696" y="9865"/>
                  </a:cubicBezTo>
                  <a:lnTo>
                    <a:pt x="9696" y="456"/>
                  </a:lnTo>
                  <a:cubicBezTo>
                    <a:pt x="9696" y="190"/>
                    <a:pt x="9512" y="0"/>
                    <a:pt x="92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37"/>
            <p:cNvSpPr/>
            <p:nvPr/>
          </p:nvSpPr>
          <p:spPr>
            <a:xfrm>
              <a:off x="3585268" y="2439422"/>
              <a:ext cx="122825" cy="696492"/>
            </a:xfrm>
            <a:custGeom>
              <a:avLst/>
              <a:gdLst/>
              <a:ahLst/>
              <a:cxnLst/>
              <a:rect l="l" t="t" r="r" b="b"/>
              <a:pathLst>
                <a:path w="1867" h="10587" extrusionOk="0">
                  <a:moveTo>
                    <a:pt x="113" y="0"/>
                  </a:moveTo>
                  <a:cubicBezTo>
                    <a:pt x="50" y="0"/>
                    <a:pt x="0" y="50"/>
                    <a:pt x="0" y="112"/>
                  </a:cubicBezTo>
                  <a:lnTo>
                    <a:pt x="0" y="10474"/>
                  </a:lnTo>
                  <a:cubicBezTo>
                    <a:pt x="0" y="10537"/>
                    <a:pt x="50" y="10586"/>
                    <a:pt x="113" y="10586"/>
                  </a:cubicBezTo>
                  <a:lnTo>
                    <a:pt x="1758" y="10586"/>
                  </a:lnTo>
                  <a:cubicBezTo>
                    <a:pt x="1814" y="10586"/>
                    <a:pt x="1864" y="10537"/>
                    <a:pt x="1867" y="10474"/>
                  </a:cubicBezTo>
                  <a:lnTo>
                    <a:pt x="1867" y="112"/>
                  </a:lnTo>
                  <a:cubicBezTo>
                    <a:pt x="1867" y="50"/>
                    <a:pt x="1818" y="0"/>
                    <a:pt x="17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37"/>
            <p:cNvSpPr/>
            <p:nvPr/>
          </p:nvSpPr>
          <p:spPr>
            <a:xfrm>
              <a:off x="2911600" y="2622313"/>
              <a:ext cx="154995" cy="213151"/>
            </a:xfrm>
            <a:custGeom>
              <a:avLst/>
              <a:gdLst/>
              <a:ahLst/>
              <a:cxnLst/>
              <a:rect l="l" t="t" r="r" b="b"/>
              <a:pathLst>
                <a:path w="2356" h="3240" extrusionOk="0">
                  <a:moveTo>
                    <a:pt x="991" y="0"/>
                  </a:moveTo>
                  <a:cubicBezTo>
                    <a:pt x="704" y="0"/>
                    <a:pt x="291" y="716"/>
                    <a:pt x="291" y="716"/>
                  </a:cubicBezTo>
                  <a:cubicBezTo>
                    <a:pt x="291" y="716"/>
                    <a:pt x="1" y="2246"/>
                    <a:pt x="363" y="2853"/>
                  </a:cubicBezTo>
                  <a:cubicBezTo>
                    <a:pt x="533" y="3135"/>
                    <a:pt x="922" y="3240"/>
                    <a:pt x="1300" y="3240"/>
                  </a:cubicBezTo>
                  <a:cubicBezTo>
                    <a:pt x="1730" y="3240"/>
                    <a:pt x="2146" y="3104"/>
                    <a:pt x="2204" y="2939"/>
                  </a:cubicBezTo>
                  <a:cubicBezTo>
                    <a:pt x="2299" y="2650"/>
                    <a:pt x="1202" y="2584"/>
                    <a:pt x="1053" y="2577"/>
                  </a:cubicBezTo>
                  <a:lnTo>
                    <a:pt x="1053" y="2577"/>
                  </a:lnTo>
                  <a:cubicBezTo>
                    <a:pt x="1088" y="2578"/>
                    <a:pt x="1175" y="2582"/>
                    <a:pt x="1289" y="2582"/>
                  </a:cubicBezTo>
                  <a:cubicBezTo>
                    <a:pt x="1664" y="2582"/>
                    <a:pt x="2327" y="2546"/>
                    <a:pt x="2339" y="2296"/>
                  </a:cubicBezTo>
                  <a:cubicBezTo>
                    <a:pt x="2355" y="1946"/>
                    <a:pt x="974" y="1920"/>
                    <a:pt x="974" y="1920"/>
                  </a:cubicBezTo>
                  <a:cubicBezTo>
                    <a:pt x="974" y="1920"/>
                    <a:pt x="2253" y="1913"/>
                    <a:pt x="2237" y="1494"/>
                  </a:cubicBezTo>
                  <a:cubicBezTo>
                    <a:pt x="2225" y="1251"/>
                    <a:pt x="1762" y="1200"/>
                    <a:pt x="1375" y="1200"/>
                  </a:cubicBezTo>
                  <a:cubicBezTo>
                    <a:pt x="1258" y="1200"/>
                    <a:pt x="1148" y="1205"/>
                    <a:pt x="1060" y="1210"/>
                  </a:cubicBezTo>
                  <a:lnTo>
                    <a:pt x="1060" y="1210"/>
                  </a:lnTo>
                  <a:cubicBezTo>
                    <a:pt x="1470" y="1172"/>
                    <a:pt x="2346" y="1063"/>
                    <a:pt x="2250" y="835"/>
                  </a:cubicBezTo>
                  <a:cubicBezTo>
                    <a:pt x="2185" y="685"/>
                    <a:pt x="1848" y="648"/>
                    <a:pt x="1531" y="648"/>
                  </a:cubicBezTo>
                  <a:cubicBezTo>
                    <a:pt x="1222" y="648"/>
                    <a:pt x="931" y="683"/>
                    <a:pt x="931" y="683"/>
                  </a:cubicBezTo>
                  <a:cubicBezTo>
                    <a:pt x="931" y="683"/>
                    <a:pt x="1310" y="56"/>
                    <a:pt x="1023" y="4"/>
                  </a:cubicBezTo>
                  <a:cubicBezTo>
                    <a:pt x="1012" y="1"/>
                    <a:pt x="1002" y="0"/>
                    <a:pt x="991" y="0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37"/>
            <p:cNvSpPr/>
            <p:nvPr/>
          </p:nvSpPr>
          <p:spPr>
            <a:xfrm>
              <a:off x="4229397" y="2622313"/>
              <a:ext cx="154995" cy="213151"/>
            </a:xfrm>
            <a:custGeom>
              <a:avLst/>
              <a:gdLst/>
              <a:ahLst/>
              <a:cxnLst/>
              <a:rect l="l" t="t" r="r" b="b"/>
              <a:pathLst>
                <a:path w="2356" h="3240" extrusionOk="0">
                  <a:moveTo>
                    <a:pt x="1365" y="0"/>
                  </a:moveTo>
                  <a:cubicBezTo>
                    <a:pt x="1354" y="0"/>
                    <a:pt x="1344" y="1"/>
                    <a:pt x="1333" y="4"/>
                  </a:cubicBezTo>
                  <a:cubicBezTo>
                    <a:pt x="1046" y="56"/>
                    <a:pt x="1425" y="683"/>
                    <a:pt x="1425" y="683"/>
                  </a:cubicBezTo>
                  <a:cubicBezTo>
                    <a:pt x="1425" y="683"/>
                    <a:pt x="1134" y="648"/>
                    <a:pt x="825" y="648"/>
                  </a:cubicBezTo>
                  <a:cubicBezTo>
                    <a:pt x="508" y="648"/>
                    <a:pt x="171" y="685"/>
                    <a:pt x="106" y="835"/>
                  </a:cubicBezTo>
                  <a:cubicBezTo>
                    <a:pt x="10" y="1063"/>
                    <a:pt x="886" y="1172"/>
                    <a:pt x="1296" y="1210"/>
                  </a:cubicBezTo>
                  <a:lnTo>
                    <a:pt x="1296" y="1210"/>
                  </a:lnTo>
                  <a:cubicBezTo>
                    <a:pt x="1208" y="1205"/>
                    <a:pt x="1098" y="1200"/>
                    <a:pt x="981" y="1200"/>
                  </a:cubicBezTo>
                  <a:cubicBezTo>
                    <a:pt x="594" y="1200"/>
                    <a:pt x="131" y="1251"/>
                    <a:pt x="119" y="1494"/>
                  </a:cubicBezTo>
                  <a:cubicBezTo>
                    <a:pt x="103" y="1913"/>
                    <a:pt x="1382" y="1920"/>
                    <a:pt x="1382" y="1920"/>
                  </a:cubicBezTo>
                  <a:cubicBezTo>
                    <a:pt x="1382" y="1920"/>
                    <a:pt x="1" y="1946"/>
                    <a:pt x="17" y="2296"/>
                  </a:cubicBezTo>
                  <a:cubicBezTo>
                    <a:pt x="29" y="2546"/>
                    <a:pt x="692" y="2582"/>
                    <a:pt x="1067" y="2582"/>
                  </a:cubicBezTo>
                  <a:cubicBezTo>
                    <a:pt x="1181" y="2582"/>
                    <a:pt x="1268" y="2578"/>
                    <a:pt x="1303" y="2577"/>
                  </a:cubicBezTo>
                  <a:lnTo>
                    <a:pt x="1303" y="2577"/>
                  </a:lnTo>
                  <a:cubicBezTo>
                    <a:pt x="1154" y="2584"/>
                    <a:pt x="57" y="2650"/>
                    <a:pt x="152" y="2939"/>
                  </a:cubicBezTo>
                  <a:cubicBezTo>
                    <a:pt x="210" y="3104"/>
                    <a:pt x="626" y="3240"/>
                    <a:pt x="1056" y="3240"/>
                  </a:cubicBezTo>
                  <a:cubicBezTo>
                    <a:pt x="1434" y="3240"/>
                    <a:pt x="1823" y="3135"/>
                    <a:pt x="1993" y="2853"/>
                  </a:cubicBezTo>
                  <a:cubicBezTo>
                    <a:pt x="2355" y="2246"/>
                    <a:pt x="2065" y="716"/>
                    <a:pt x="2065" y="716"/>
                  </a:cubicBezTo>
                  <a:cubicBezTo>
                    <a:pt x="2065" y="716"/>
                    <a:pt x="1652" y="0"/>
                    <a:pt x="1365" y="0"/>
                  </a:cubicBezTo>
                  <a:close/>
                </a:path>
              </a:pathLst>
            </a:custGeom>
            <a:solidFill>
              <a:srgbClr val="FFE4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37"/>
            <p:cNvSpPr/>
            <p:nvPr/>
          </p:nvSpPr>
          <p:spPr>
            <a:xfrm>
              <a:off x="4124926" y="2452514"/>
              <a:ext cx="143811" cy="138877"/>
            </a:xfrm>
            <a:custGeom>
              <a:avLst/>
              <a:gdLst/>
              <a:ahLst/>
              <a:cxnLst/>
              <a:rect l="l" t="t" r="r" b="b"/>
              <a:pathLst>
                <a:path w="2186" h="2111" extrusionOk="0">
                  <a:moveTo>
                    <a:pt x="1213" y="0"/>
                  </a:moveTo>
                  <a:cubicBezTo>
                    <a:pt x="1163" y="0"/>
                    <a:pt x="1113" y="22"/>
                    <a:pt x="1077" y="65"/>
                  </a:cubicBezTo>
                  <a:lnTo>
                    <a:pt x="810" y="425"/>
                  </a:lnTo>
                  <a:cubicBezTo>
                    <a:pt x="779" y="462"/>
                    <a:pt x="727" y="491"/>
                    <a:pt x="677" y="491"/>
                  </a:cubicBezTo>
                  <a:cubicBezTo>
                    <a:pt x="674" y="491"/>
                    <a:pt x="671" y="491"/>
                    <a:pt x="669" y="491"/>
                  </a:cubicBezTo>
                  <a:lnTo>
                    <a:pt x="220" y="474"/>
                  </a:lnTo>
                  <a:cubicBezTo>
                    <a:pt x="217" y="474"/>
                    <a:pt x="214" y="474"/>
                    <a:pt x="212" y="474"/>
                  </a:cubicBezTo>
                  <a:cubicBezTo>
                    <a:pt x="78" y="474"/>
                    <a:pt x="1" y="625"/>
                    <a:pt x="75" y="738"/>
                  </a:cubicBezTo>
                  <a:lnTo>
                    <a:pt x="335" y="1104"/>
                  </a:lnTo>
                  <a:cubicBezTo>
                    <a:pt x="368" y="1147"/>
                    <a:pt x="375" y="1203"/>
                    <a:pt x="355" y="1256"/>
                  </a:cubicBezTo>
                  <a:lnTo>
                    <a:pt x="200" y="1678"/>
                  </a:lnTo>
                  <a:cubicBezTo>
                    <a:pt x="157" y="1792"/>
                    <a:pt x="243" y="1904"/>
                    <a:pt x="353" y="1904"/>
                  </a:cubicBezTo>
                  <a:cubicBezTo>
                    <a:pt x="370" y="1904"/>
                    <a:pt x="387" y="1901"/>
                    <a:pt x="405" y="1895"/>
                  </a:cubicBezTo>
                  <a:lnTo>
                    <a:pt x="833" y="1764"/>
                  </a:lnTo>
                  <a:cubicBezTo>
                    <a:pt x="849" y="1759"/>
                    <a:pt x="865" y="1756"/>
                    <a:pt x="881" y="1756"/>
                  </a:cubicBezTo>
                  <a:cubicBezTo>
                    <a:pt x="919" y="1756"/>
                    <a:pt x="957" y="1770"/>
                    <a:pt x="985" y="1793"/>
                  </a:cubicBezTo>
                  <a:lnTo>
                    <a:pt x="1341" y="2074"/>
                  </a:lnTo>
                  <a:cubicBezTo>
                    <a:pt x="1374" y="2099"/>
                    <a:pt x="1412" y="2110"/>
                    <a:pt x="1447" y="2110"/>
                  </a:cubicBezTo>
                  <a:cubicBezTo>
                    <a:pt x="1533" y="2110"/>
                    <a:pt x="1612" y="2045"/>
                    <a:pt x="1612" y="1945"/>
                  </a:cubicBezTo>
                  <a:lnTo>
                    <a:pt x="1622" y="1496"/>
                  </a:lnTo>
                  <a:cubicBezTo>
                    <a:pt x="1622" y="1444"/>
                    <a:pt x="1651" y="1388"/>
                    <a:pt x="1694" y="1361"/>
                  </a:cubicBezTo>
                  <a:lnTo>
                    <a:pt x="2070" y="1107"/>
                  </a:lnTo>
                  <a:cubicBezTo>
                    <a:pt x="2186" y="1035"/>
                    <a:pt x="2166" y="857"/>
                    <a:pt x="2034" y="810"/>
                  </a:cubicBezTo>
                  <a:lnTo>
                    <a:pt x="1608" y="669"/>
                  </a:lnTo>
                  <a:cubicBezTo>
                    <a:pt x="1556" y="652"/>
                    <a:pt x="1519" y="609"/>
                    <a:pt x="1503" y="557"/>
                  </a:cubicBezTo>
                  <a:lnTo>
                    <a:pt x="1378" y="124"/>
                  </a:lnTo>
                  <a:cubicBezTo>
                    <a:pt x="1354" y="43"/>
                    <a:pt x="1284" y="0"/>
                    <a:pt x="12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37"/>
            <p:cNvSpPr/>
            <p:nvPr/>
          </p:nvSpPr>
          <p:spPr>
            <a:xfrm>
              <a:off x="3073702" y="2856649"/>
              <a:ext cx="143877" cy="138812"/>
            </a:xfrm>
            <a:custGeom>
              <a:avLst/>
              <a:gdLst/>
              <a:ahLst/>
              <a:cxnLst/>
              <a:rect l="l" t="t" r="r" b="b"/>
              <a:pathLst>
                <a:path w="2187" h="2110" extrusionOk="0">
                  <a:moveTo>
                    <a:pt x="1217" y="1"/>
                  </a:moveTo>
                  <a:cubicBezTo>
                    <a:pt x="1167" y="1"/>
                    <a:pt x="1116" y="21"/>
                    <a:pt x="1079" y="66"/>
                  </a:cubicBezTo>
                  <a:lnTo>
                    <a:pt x="811" y="422"/>
                  </a:lnTo>
                  <a:cubicBezTo>
                    <a:pt x="780" y="463"/>
                    <a:pt x="732" y="488"/>
                    <a:pt x="679" y="488"/>
                  </a:cubicBezTo>
                  <a:cubicBezTo>
                    <a:pt x="676" y="488"/>
                    <a:pt x="673" y="488"/>
                    <a:pt x="670" y="488"/>
                  </a:cubicBezTo>
                  <a:lnTo>
                    <a:pt x="221" y="472"/>
                  </a:lnTo>
                  <a:cubicBezTo>
                    <a:pt x="220" y="472"/>
                    <a:pt x="218" y="472"/>
                    <a:pt x="217" y="472"/>
                  </a:cubicBezTo>
                  <a:cubicBezTo>
                    <a:pt x="81" y="472"/>
                    <a:pt x="1" y="621"/>
                    <a:pt x="76" y="735"/>
                  </a:cubicBezTo>
                  <a:lnTo>
                    <a:pt x="337" y="1105"/>
                  </a:lnTo>
                  <a:cubicBezTo>
                    <a:pt x="370" y="1144"/>
                    <a:pt x="379" y="1204"/>
                    <a:pt x="356" y="1256"/>
                  </a:cubicBezTo>
                  <a:lnTo>
                    <a:pt x="201" y="1675"/>
                  </a:lnTo>
                  <a:cubicBezTo>
                    <a:pt x="158" y="1791"/>
                    <a:pt x="246" y="1904"/>
                    <a:pt x="357" y="1904"/>
                  </a:cubicBezTo>
                  <a:cubicBezTo>
                    <a:pt x="373" y="1904"/>
                    <a:pt x="389" y="1901"/>
                    <a:pt x="406" y="1896"/>
                  </a:cubicBezTo>
                  <a:lnTo>
                    <a:pt x="835" y="1764"/>
                  </a:lnTo>
                  <a:cubicBezTo>
                    <a:pt x="852" y="1759"/>
                    <a:pt x="870" y="1757"/>
                    <a:pt x="888" y="1757"/>
                  </a:cubicBezTo>
                  <a:cubicBezTo>
                    <a:pt x="925" y="1757"/>
                    <a:pt x="959" y="1768"/>
                    <a:pt x="986" y="1791"/>
                  </a:cubicBezTo>
                  <a:lnTo>
                    <a:pt x="1342" y="2071"/>
                  </a:lnTo>
                  <a:cubicBezTo>
                    <a:pt x="1376" y="2098"/>
                    <a:pt x="1413" y="2109"/>
                    <a:pt x="1450" y="2109"/>
                  </a:cubicBezTo>
                  <a:cubicBezTo>
                    <a:pt x="1536" y="2109"/>
                    <a:pt x="1616" y="2043"/>
                    <a:pt x="1616" y="1946"/>
                  </a:cubicBezTo>
                  <a:lnTo>
                    <a:pt x="1623" y="1494"/>
                  </a:lnTo>
                  <a:cubicBezTo>
                    <a:pt x="1623" y="1441"/>
                    <a:pt x="1652" y="1388"/>
                    <a:pt x="1699" y="1359"/>
                  </a:cubicBezTo>
                  <a:lnTo>
                    <a:pt x="2071" y="1108"/>
                  </a:lnTo>
                  <a:cubicBezTo>
                    <a:pt x="2187" y="1032"/>
                    <a:pt x="2167" y="857"/>
                    <a:pt x="2035" y="811"/>
                  </a:cubicBezTo>
                  <a:lnTo>
                    <a:pt x="1609" y="666"/>
                  </a:lnTo>
                  <a:cubicBezTo>
                    <a:pt x="1557" y="650"/>
                    <a:pt x="1520" y="610"/>
                    <a:pt x="1504" y="554"/>
                  </a:cubicBezTo>
                  <a:lnTo>
                    <a:pt x="1379" y="122"/>
                  </a:lnTo>
                  <a:cubicBezTo>
                    <a:pt x="1357" y="44"/>
                    <a:pt x="1289" y="1"/>
                    <a:pt x="12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37"/>
            <p:cNvSpPr/>
            <p:nvPr/>
          </p:nvSpPr>
          <p:spPr>
            <a:xfrm>
              <a:off x="3931444" y="2427646"/>
              <a:ext cx="144009" cy="138812"/>
            </a:xfrm>
            <a:custGeom>
              <a:avLst/>
              <a:gdLst/>
              <a:ahLst/>
              <a:cxnLst/>
              <a:rect l="l" t="t" r="r" b="b"/>
              <a:pathLst>
                <a:path w="2189" h="2110" extrusionOk="0">
                  <a:moveTo>
                    <a:pt x="1217" y="0"/>
                  </a:moveTo>
                  <a:cubicBezTo>
                    <a:pt x="1167" y="0"/>
                    <a:pt x="1117" y="21"/>
                    <a:pt x="1080" y="64"/>
                  </a:cubicBezTo>
                  <a:lnTo>
                    <a:pt x="810" y="423"/>
                  </a:lnTo>
                  <a:cubicBezTo>
                    <a:pt x="778" y="461"/>
                    <a:pt x="729" y="490"/>
                    <a:pt x="679" y="490"/>
                  </a:cubicBezTo>
                  <a:cubicBezTo>
                    <a:pt x="677" y="490"/>
                    <a:pt x="674" y="489"/>
                    <a:pt x="671" y="489"/>
                  </a:cubicBezTo>
                  <a:lnTo>
                    <a:pt x="223" y="473"/>
                  </a:lnTo>
                  <a:cubicBezTo>
                    <a:pt x="220" y="473"/>
                    <a:pt x="217" y="473"/>
                    <a:pt x="214" y="473"/>
                  </a:cubicBezTo>
                  <a:cubicBezTo>
                    <a:pt x="78" y="473"/>
                    <a:pt x="0" y="624"/>
                    <a:pt x="78" y="737"/>
                  </a:cubicBezTo>
                  <a:lnTo>
                    <a:pt x="338" y="1103"/>
                  </a:lnTo>
                  <a:cubicBezTo>
                    <a:pt x="371" y="1142"/>
                    <a:pt x="378" y="1202"/>
                    <a:pt x="358" y="1254"/>
                  </a:cubicBezTo>
                  <a:lnTo>
                    <a:pt x="200" y="1677"/>
                  </a:lnTo>
                  <a:cubicBezTo>
                    <a:pt x="157" y="1791"/>
                    <a:pt x="245" y="1903"/>
                    <a:pt x="355" y="1903"/>
                  </a:cubicBezTo>
                  <a:cubicBezTo>
                    <a:pt x="372" y="1903"/>
                    <a:pt x="390" y="1900"/>
                    <a:pt x="407" y="1894"/>
                  </a:cubicBezTo>
                  <a:lnTo>
                    <a:pt x="836" y="1762"/>
                  </a:lnTo>
                  <a:cubicBezTo>
                    <a:pt x="851" y="1757"/>
                    <a:pt x="867" y="1755"/>
                    <a:pt x="883" y="1755"/>
                  </a:cubicBezTo>
                  <a:cubicBezTo>
                    <a:pt x="922" y="1755"/>
                    <a:pt x="960" y="1769"/>
                    <a:pt x="988" y="1792"/>
                  </a:cubicBezTo>
                  <a:lnTo>
                    <a:pt x="1344" y="2072"/>
                  </a:lnTo>
                  <a:cubicBezTo>
                    <a:pt x="1377" y="2098"/>
                    <a:pt x="1414" y="2109"/>
                    <a:pt x="1450" y="2109"/>
                  </a:cubicBezTo>
                  <a:cubicBezTo>
                    <a:pt x="1536" y="2109"/>
                    <a:pt x="1614" y="2044"/>
                    <a:pt x="1614" y="1944"/>
                  </a:cubicBezTo>
                  <a:lnTo>
                    <a:pt x="1624" y="1495"/>
                  </a:lnTo>
                  <a:cubicBezTo>
                    <a:pt x="1624" y="1442"/>
                    <a:pt x="1651" y="1386"/>
                    <a:pt x="1697" y="1360"/>
                  </a:cubicBezTo>
                  <a:lnTo>
                    <a:pt x="2073" y="1106"/>
                  </a:lnTo>
                  <a:cubicBezTo>
                    <a:pt x="2188" y="1033"/>
                    <a:pt x="2168" y="855"/>
                    <a:pt x="2036" y="809"/>
                  </a:cubicBezTo>
                  <a:lnTo>
                    <a:pt x="1611" y="667"/>
                  </a:lnTo>
                  <a:cubicBezTo>
                    <a:pt x="1558" y="648"/>
                    <a:pt x="1519" y="608"/>
                    <a:pt x="1502" y="555"/>
                  </a:cubicBezTo>
                  <a:lnTo>
                    <a:pt x="1380" y="123"/>
                  </a:lnTo>
                  <a:cubicBezTo>
                    <a:pt x="1359" y="43"/>
                    <a:pt x="1289" y="0"/>
                    <a:pt x="121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37"/>
            <p:cNvSpPr/>
            <p:nvPr/>
          </p:nvSpPr>
          <p:spPr>
            <a:xfrm>
              <a:off x="4008087" y="2630536"/>
              <a:ext cx="140391" cy="139996"/>
            </a:xfrm>
            <a:custGeom>
              <a:avLst/>
              <a:gdLst/>
              <a:ahLst/>
              <a:cxnLst/>
              <a:rect l="l" t="t" r="r" b="b"/>
              <a:pathLst>
                <a:path w="2134" h="2128" extrusionOk="0">
                  <a:moveTo>
                    <a:pt x="849" y="1"/>
                  </a:moveTo>
                  <a:cubicBezTo>
                    <a:pt x="768" y="1"/>
                    <a:pt x="689" y="57"/>
                    <a:pt x="674" y="146"/>
                  </a:cubicBezTo>
                  <a:lnTo>
                    <a:pt x="614" y="591"/>
                  </a:lnTo>
                  <a:cubicBezTo>
                    <a:pt x="608" y="644"/>
                    <a:pt x="575" y="693"/>
                    <a:pt x="525" y="720"/>
                  </a:cubicBezTo>
                  <a:lnTo>
                    <a:pt x="126" y="924"/>
                  </a:lnTo>
                  <a:cubicBezTo>
                    <a:pt x="1" y="990"/>
                    <a:pt x="4" y="1168"/>
                    <a:pt x="129" y="1227"/>
                  </a:cubicBezTo>
                  <a:lnTo>
                    <a:pt x="538" y="1419"/>
                  </a:lnTo>
                  <a:cubicBezTo>
                    <a:pt x="585" y="1445"/>
                    <a:pt x="624" y="1491"/>
                    <a:pt x="631" y="1544"/>
                  </a:cubicBezTo>
                  <a:lnTo>
                    <a:pt x="707" y="1989"/>
                  </a:lnTo>
                  <a:cubicBezTo>
                    <a:pt x="721" y="2076"/>
                    <a:pt x="797" y="2127"/>
                    <a:pt x="873" y="2127"/>
                  </a:cubicBezTo>
                  <a:cubicBezTo>
                    <a:pt x="917" y="2127"/>
                    <a:pt x="960" y="2111"/>
                    <a:pt x="994" y="2075"/>
                  </a:cubicBezTo>
                  <a:lnTo>
                    <a:pt x="1304" y="1749"/>
                  </a:lnTo>
                  <a:cubicBezTo>
                    <a:pt x="1335" y="1717"/>
                    <a:pt x="1384" y="1698"/>
                    <a:pt x="1431" y="1698"/>
                  </a:cubicBezTo>
                  <a:cubicBezTo>
                    <a:pt x="1438" y="1698"/>
                    <a:pt x="1445" y="1698"/>
                    <a:pt x="1452" y="1699"/>
                  </a:cubicBezTo>
                  <a:lnTo>
                    <a:pt x="1897" y="1772"/>
                  </a:lnTo>
                  <a:cubicBezTo>
                    <a:pt x="1906" y="1773"/>
                    <a:pt x="1914" y="1773"/>
                    <a:pt x="1922" y="1773"/>
                  </a:cubicBezTo>
                  <a:cubicBezTo>
                    <a:pt x="2045" y="1773"/>
                    <a:pt x="2134" y="1639"/>
                    <a:pt x="2072" y="1521"/>
                  </a:cubicBezTo>
                  <a:lnTo>
                    <a:pt x="1858" y="1129"/>
                  </a:lnTo>
                  <a:cubicBezTo>
                    <a:pt x="1828" y="1079"/>
                    <a:pt x="1828" y="1020"/>
                    <a:pt x="1851" y="970"/>
                  </a:cubicBezTo>
                  <a:lnTo>
                    <a:pt x="2055" y="571"/>
                  </a:lnTo>
                  <a:cubicBezTo>
                    <a:pt x="2110" y="455"/>
                    <a:pt x="2024" y="328"/>
                    <a:pt x="1904" y="328"/>
                  </a:cubicBezTo>
                  <a:cubicBezTo>
                    <a:pt x="1894" y="328"/>
                    <a:pt x="1884" y="329"/>
                    <a:pt x="1874" y="330"/>
                  </a:cubicBezTo>
                  <a:lnTo>
                    <a:pt x="1432" y="413"/>
                  </a:lnTo>
                  <a:cubicBezTo>
                    <a:pt x="1421" y="416"/>
                    <a:pt x="1410" y="417"/>
                    <a:pt x="1398" y="417"/>
                  </a:cubicBezTo>
                  <a:cubicBezTo>
                    <a:pt x="1355" y="417"/>
                    <a:pt x="1312" y="399"/>
                    <a:pt x="1284" y="370"/>
                  </a:cubicBezTo>
                  <a:lnTo>
                    <a:pt x="967" y="50"/>
                  </a:lnTo>
                  <a:cubicBezTo>
                    <a:pt x="933" y="16"/>
                    <a:pt x="891" y="1"/>
                    <a:pt x="8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37"/>
            <p:cNvSpPr/>
            <p:nvPr/>
          </p:nvSpPr>
          <p:spPr>
            <a:xfrm>
              <a:off x="3520796" y="3001974"/>
              <a:ext cx="262821" cy="46709"/>
            </a:xfrm>
            <a:custGeom>
              <a:avLst/>
              <a:gdLst/>
              <a:ahLst/>
              <a:cxnLst/>
              <a:rect l="l" t="t" r="r" b="b"/>
              <a:pathLst>
                <a:path w="3995" h="710" extrusionOk="0">
                  <a:moveTo>
                    <a:pt x="3859" y="1"/>
                  </a:moveTo>
                  <a:cubicBezTo>
                    <a:pt x="3207" y="253"/>
                    <a:pt x="2510" y="331"/>
                    <a:pt x="1896" y="331"/>
                  </a:cubicBezTo>
                  <a:cubicBezTo>
                    <a:pt x="895" y="331"/>
                    <a:pt x="114" y="123"/>
                    <a:pt x="100" y="119"/>
                  </a:cubicBezTo>
                  <a:lnTo>
                    <a:pt x="1" y="479"/>
                  </a:lnTo>
                  <a:cubicBezTo>
                    <a:pt x="54" y="495"/>
                    <a:pt x="855" y="710"/>
                    <a:pt x="1884" y="710"/>
                  </a:cubicBezTo>
                  <a:cubicBezTo>
                    <a:pt x="2537" y="710"/>
                    <a:pt x="3282" y="621"/>
                    <a:pt x="3995" y="347"/>
                  </a:cubicBezTo>
                  <a:lnTo>
                    <a:pt x="385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37"/>
            <p:cNvSpPr/>
            <p:nvPr/>
          </p:nvSpPr>
          <p:spPr>
            <a:xfrm>
              <a:off x="3520796" y="2527907"/>
              <a:ext cx="262821" cy="46709"/>
            </a:xfrm>
            <a:custGeom>
              <a:avLst/>
              <a:gdLst/>
              <a:ahLst/>
              <a:cxnLst/>
              <a:rect l="l" t="t" r="r" b="b"/>
              <a:pathLst>
                <a:path w="3995" h="710" extrusionOk="0">
                  <a:moveTo>
                    <a:pt x="3859" y="1"/>
                  </a:moveTo>
                  <a:cubicBezTo>
                    <a:pt x="3207" y="253"/>
                    <a:pt x="2510" y="331"/>
                    <a:pt x="1896" y="331"/>
                  </a:cubicBezTo>
                  <a:cubicBezTo>
                    <a:pt x="895" y="331"/>
                    <a:pt x="114" y="124"/>
                    <a:pt x="100" y="120"/>
                  </a:cubicBezTo>
                  <a:lnTo>
                    <a:pt x="1" y="479"/>
                  </a:lnTo>
                  <a:cubicBezTo>
                    <a:pt x="54" y="495"/>
                    <a:pt x="855" y="710"/>
                    <a:pt x="1884" y="710"/>
                  </a:cubicBezTo>
                  <a:cubicBezTo>
                    <a:pt x="2537" y="710"/>
                    <a:pt x="3282" y="621"/>
                    <a:pt x="3995" y="347"/>
                  </a:cubicBezTo>
                  <a:lnTo>
                    <a:pt x="385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37"/>
            <p:cNvSpPr/>
            <p:nvPr/>
          </p:nvSpPr>
          <p:spPr>
            <a:xfrm>
              <a:off x="2962586" y="1385435"/>
              <a:ext cx="1242792" cy="810041"/>
            </a:xfrm>
            <a:custGeom>
              <a:avLst/>
              <a:gdLst/>
              <a:ahLst/>
              <a:cxnLst/>
              <a:rect l="l" t="t" r="r" b="b"/>
              <a:pathLst>
                <a:path w="18891" h="12313" extrusionOk="0">
                  <a:moveTo>
                    <a:pt x="11053" y="0"/>
                  </a:moveTo>
                  <a:cubicBezTo>
                    <a:pt x="10832" y="0"/>
                    <a:pt x="10614" y="8"/>
                    <a:pt x="10402" y="24"/>
                  </a:cubicBezTo>
                  <a:cubicBezTo>
                    <a:pt x="10211" y="30"/>
                    <a:pt x="10019" y="47"/>
                    <a:pt x="9825" y="73"/>
                  </a:cubicBezTo>
                  <a:cubicBezTo>
                    <a:pt x="9498" y="109"/>
                    <a:pt x="9152" y="159"/>
                    <a:pt x="8803" y="225"/>
                  </a:cubicBezTo>
                  <a:cubicBezTo>
                    <a:pt x="7629" y="436"/>
                    <a:pt x="6501" y="766"/>
                    <a:pt x="5452" y="1198"/>
                  </a:cubicBezTo>
                  <a:cubicBezTo>
                    <a:pt x="4911" y="1422"/>
                    <a:pt x="4387" y="1679"/>
                    <a:pt x="3892" y="1969"/>
                  </a:cubicBezTo>
                  <a:cubicBezTo>
                    <a:pt x="3404" y="2256"/>
                    <a:pt x="2949" y="2576"/>
                    <a:pt x="2550" y="2926"/>
                  </a:cubicBezTo>
                  <a:cubicBezTo>
                    <a:pt x="2171" y="3255"/>
                    <a:pt x="1831" y="3615"/>
                    <a:pt x="1537" y="3997"/>
                  </a:cubicBezTo>
                  <a:cubicBezTo>
                    <a:pt x="1241" y="4393"/>
                    <a:pt x="987" y="4829"/>
                    <a:pt x="779" y="5300"/>
                  </a:cubicBezTo>
                  <a:cubicBezTo>
                    <a:pt x="380" y="6220"/>
                    <a:pt x="202" y="7193"/>
                    <a:pt x="70" y="8110"/>
                  </a:cubicBezTo>
                  <a:lnTo>
                    <a:pt x="57" y="8126"/>
                  </a:lnTo>
                  <a:cubicBezTo>
                    <a:pt x="27" y="8156"/>
                    <a:pt x="1" y="8209"/>
                    <a:pt x="11" y="8252"/>
                  </a:cubicBezTo>
                  <a:cubicBezTo>
                    <a:pt x="50" y="8489"/>
                    <a:pt x="93" y="8687"/>
                    <a:pt x="142" y="8865"/>
                  </a:cubicBezTo>
                  <a:cubicBezTo>
                    <a:pt x="175" y="8984"/>
                    <a:pt x="212" y="9099"/>
                    <a:pt x="251" y="9215"/>
                  </a:cubicBezTo>
                  <a:cubicBezTo>
                    <a:pt x="363" y="9551"/>
                    <a:pt x="495" y="9881"/>
                    <a:pt x="637" y="10201"/>
                  </a:cubicBezTo>
                  <a:cubicBezTo>
                    <a:pt x="772" y="10507"/>
                    <a:pt x="944" y="10864"/>
                    <a:pt x="1178" y="11177"/>
                  </a:cubicBezTo>
                  <a:cubicBezTo>
                    <a:pt x="1284" y="11325"/>
                    <a:pt x="1382" y="11434"/>
                    <a:pt x="1485" y="11516"/>
                  </a:cubicBezTo>
                  <a:cubicBezTo>
                    <a:pt x="1610" y="11615"/>
                    <a:pt x="1725" y="11668"/>
                    <a:pt x="1838" y="11685"/>
                  </a:cubicBezTo>
                  <a:cubicBezTo>
                    <a:pt x="1866" y="11687"/>
                    <a:pt x="1894" y="11690"/>
                    <a:pt x="1922" y="11690"/>
                  </a:cubicBezTo>
                  <a:cubicBezTo>
                    <a:pt x="1940" y="11690"/>
                    <a:pt x="1958" y="11689"/>
                    <a:pt x="1976" y="11685"/>
                  </a:cubicBezTo>
                  <a:cubicBezTo>
                    <a:pt x="2002" y="11681"/>
                    <a:pt x="2022" y="11678"/>
                    <a:pt x="2045" y="11671"/>
                  </a:cubicBezTo>
                  <a:cubicBezTo>
                    <a:pt x="2046" y="11671"/>
                    <a:pt x="2046" y="11671"/>
                    <a:pt x="2047" y="11671"/>
                  </a:cubicBezTo>
                  <a:cubicBezTo>
                    <a:pt x="2106" y="11671"/>
                    <a:pt x="2349" y="12312"/>
                    <a:pt x="2402" y="12312"/>
                  </a:cubicBezTo>
                  <a:cubicBezTo>
                    <a:pt x="2404" y="12312"/>
                    <a:pt x="2406" y="12311"/>
                    <a:pt x="2408" y="12308"/>
                  </a:cubicBezTo>
                  <a:cubicBezTo>
                    <a:pt x="3315" y="10659"/>
                    <a:pt x="2405" y="8235"/>
                    <a:pt x="2385" y="8027"/>
                  </a:cubicBezTo>
                  <a:lnTo>
                    <a:pt x="2372" y="7892"/>
                  </a:lnTo>
                  <a:lnTo>
                    <a:pt x="2425" y="7935"/>
                  </a:lnTo>
                  <a:cubicBezTo>
                    <a:pt x="2566" y="8021"/>
                    <a:pt x="2735" y="8060"/>
                    <a:pt x="2919" y="8067"/>
                  </a:cubicBezTo>
                  <a:lnTo>
                    <a:pt x="2923" y="8067"/>
                  </a:lnTo>
                  <a:cubicBezTo>
                    <a:pt x="2995" y="8057"/>
                    <a:pt x="3038" y="8024"/>
                    <a:pt x="3068" y="7975"/>
                  </a:cubicBezTo>
                  <a:cubicBezTo>
                    <a:pt x="3101" y="7942"/>
                    <a:pt x="3114" y="7902"/>
                    <a:pt x="3111" y="7856"/>
                  </a:cubicBezTo>
                  <a:cubicBezTo>
                    <a:pt x="3081" y="7632"/>
                    <a:pt x="3081" y="7398"/>
                    <a:pt x="3101" y="7163"/>
                  </a:cubicBezTo>
                  <a:cubicBezTo>
                    <a:pt x="3130" y="6890"/>
                    <a:pt x="3193" y="6626"/>
                    <a:pt x="3285" y="6372"/>
                  </a:cubicBezTo>
                  <a:cubicBezTo>
                    <a:pt x="3358" y="6194"/>
                    <a:pt x="3437" y="6032"/>
                    <a:pt x="3526" y="5881"/>
                  </a:cubicBezTo>
                  <a:lnTo>
                    <a:pt x="3526" y="5881"/>
                  </a:lnTo>
                  <a:cubicBezTo>
                    <a:pt x="3506" y="6115"/>
                    <a:pt x="3510" y="6355"/>
                    <a:pt x="3526" y="6586"/>
                  </a:cubicBezTo>
                  <a:cubicBezTo>
                    <a:pt x="3562" y="7012"/>
                    <a:pt x="3661" y="7444"/>
                    <a:pt x="3820" y="7876"/>
                  </a:cubicBezTo>
                  <a:cubicBezTo>
                    <a:pt x="3826" y="7895"/>
                    <a:pt x="3836" y="7912"/>
                    <a:pt x="3849" y="7925"/>
                  </a:cubicBezTo>
                  <a:cubicBezTo>
                    <a:pt x="3869" y="7978"/>
                    <a:pt x="3915" y="8021"/>
                    <a:pt x="3971" y="8037"/>
                  </a:cubicBezTo>
                  <a:cubicBezTo>
                    <a:pt x="4987" y="8301"/>
                    <a:pt x="6108" y="8450"/>
                    <a:pt x="7299" y="8479"/>
                  </a:cubicBezTo>
                  <a:cubicBezTo>
                    <a:pt x="7424" y="8482"/>
                    <a:pt x="7549" y="8483"/>
                    <a:pt x="7675" y="8483"/>
                  </a:cubicBezTo>
                  <a:cubicBezTo>
                    <a:pt x="8316" y="8483"/>
                    <a:pt x="8966" y="8448"/>
                    <a:pt x="9614" y="8370"/>
                  </a:cubicBezTo>
                  <a:cubicBezTo>
                    <a:pt x="10019" y="8324"/>
                    <a:pt x="10425" y="8265"/>
                    <a:pt x="10827" y="8189"/>
                  </a:cubicBezTo>
                  <a:cubicBezTo>
                    <a:pt x="11959" y="7985"/>
                    <a:pt x="13037" y="7671"/>
                    <a:pt x="14020" y="7266"/>
                  </a:cubicBezTo>
                  <a:cubicBezTo>
                    <a:pt x="14969" y="6880"/>
                    <a:pt x="15830" y="6405"/>
                    <a:pt x="16576" y="5861"/>
                  </a:cubicBezTo>
                  <a:lnTo>
                    <a:pt x="16576" y="5861"/>
                  </a:lnTo>
                  <a:cubicBezTo>
                    <a:pt x="16576" y="5958"/>
                    <a:pt x="16433" y="10456"/>
                    <a:pt x="18094" y="10456"/>
                  </a:cubicBezTo>
                  <a:cubicBezTo>
                    <a:pt x="18126" y="10456"/>
                    <a:pt x="18158" y="10455"/>
                    <a:pt x="18191" y="10451"/>
                  </a:cubicBezTo>
                  <a:cubicBezTo>
                    <a:pt x="18604" y="10412"/>
                    <a:pt x="18891" y="6494"/>
                    <a:pt x="18891" y="5956"/>
                  </a:cubicBezTo>
                  <a:lnTo>
                    <a:pt x="18891" y="5867"/>
                  </a:lnTo>
                  <a:lnTo>
                    <a:pt x="18891" y="5782"/>
                  </a:lnTo>
                  <a:cubicBezTo>
                    <a:pt x="18891" y="5716"/>
                    <a:pt x="18841" y="5653"/>
                    <a:pt x="18765" y="5630"/>
                  </a:cubicBezTo>
                  <a:lnTo>
                    <a:pt x="18769" y="5412"/>
                  </a:lnTo>
                  <a:cubicBezTo>
                    <a:pt x="18775" y="5204"/>
                    <a:pt x="18775" y="4990"/>
                    <a:pt x="18765" y="4779"/>
                  </a:cubicBezTo>
                  <a:cubicBezTo>
                    <a:pt x="18749" y="4439"/>
                    <a:pt x="18683" y="4119"/>
                    <a:pt x="18564" y="3839"/>
                  </a:cubicBezTo>
                  <a:cubicBezTo>
                    <a:pt x="18449" y="3556"/>
                    <a:pt x="18271" y="3292"/>
                    <a:pt x="18125" y="3094"/>
                  </a:cubicBezTo>
                  <a:cubicBezTo>
                    <a:pt x="17990" y="2906"/>
                    <a:pt x="17829" y="2708"/>
                    <a:pt x="17631" y="2497"/>
                  </a:cubicBezTo>
                  <a:cubicBezTo>
                    <a:pt x="17298" y="2137"/>
                    <a:pt x="16902" y="1818"/>
                    <a:pt x="16427" y="1508"/>
                  </a:cubicBezTo>
                  <a:cubicBezTo>
                    <a:pt x="16005" y="1227"/>
                    <a:pt x="15530" y="983"/>
                    <a:pt x="15022" y="772"/>
                  </a:cubicBezTo>
                  <a:cubicBezTo>
                    <a:pt x="14053" y="373"/>
                    <a:pt x="13011" y="126"/>
                    <a:pt x="11919" y="37"/>
                  </a:cubicBezTo>
                  <a:cubicBezTo>
                    <a:pt x="11626" y="13"/>
                    <a:pt x="11336" y="0"/>
                    <a:pt x="1105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37"/>
            <p:cNvSpPr/>
            <p:nvPr/>
          </p:nvSpPr>
          <p:spPr>
            <a:xfrm>
              <a:off x="3931115" y="1509314"/>
              <a:ext cx="109141" cy="250387"/>
            </a:xfrm>
            <a:custGeom>
              <a:avLst/>
              <a:gdLst/>
              <a:ahLst/>
              <a:cxnLst/>
              <a:rect l="l" t="t" r="r" b="b"/>
              <a:pathLst>
                <a:path w="1659" h="3806" extrusionOk="0">
                  <a:moveTo>
                    <a:pt x="953" y="2016"/>
                  </a:moveTo>
                  <a:lnTo>
                    <a:pt x="953" y="2016"/>
                  </a:lnTo>
                  <a:cubicBezTo>
                    <a:pt x="953" y="2022"/>
                    <a:pt x="957" y="2029"/>
                    <a:pt x="957" y="2029"/>
                  </a:cubicBezTo>
                  <a:cubicBezTo>
                    <a:pt x="957" y="2022"/>
                    <a:pt x="953" y="2019"/>
                    <a:pt x="953" y="2016"/>
                  </a:cubicBezTo>
                  <a:close/>
                  <a:moveTo>
                    <a:pt x="83" y="1"/>
                  </a:moveTo>
                  <a:cubicBezTo>
                    <a:pt x="69" y="1"/>
                    <a:pt x="59" y="4"/>
                    <a:pt x="46" y="10"/>
                  </a:cubicBezTo>
                  <a:cubicBezTo>
                    <a:pt x="13" y="37"/>
                    <a:pt x="0" y="93"/>
                    <a:pt x="30" y="126"/>
                  </a:cubicBezTo>
                  <a:cubicBezTo>
                    <a:pt x="198" y="317"/>
                    <a:pt x="333" y="522"/>
                    <a:pt x="462" y="743"/>
                  </a:cubicBezTo>
                  <a:cubicBezTo>
                    <a:pt x="462" y="746"/>
                    <a:pt x="462" y="749"/>
                    <a:pt x="465" y="752"/>
                  </a:cubicBezTo>
                  <a:cubicBezTo>
                    <a:pt x="465" y="749"/>
                    <a:pt x="462" y="746"/>
                    <a:pt x="462" y="736"/>
                  </a:cubicBezTo>
                  <a:lnTo>
                    <a:pt x="462" y="736"/>
                  </a:lnTo>
                  <a:lnTo>
                    <a:pt x="465" y="743"/>
                  </a:lnTo>
                  <a:cubicBezTo>
                    <a:pt x="472" y="749"/>
                    <a:pt x="475" y="752"/>
                    <a:pt x="478" y="762"/>
                  </a:cubicBezTo>
                  <a:cubicBezTo>
                    <a:pt x="478" y="756"/>
                    <a:pt x="475" y="756"/>
                    <a:pt x="475" y="752"/>
                  </a:cubicBezTo>
                  <a:lnTo>
                    <a:pt x="475" y="752"/>
                  </a:lnTo>
                  <a:cubicBezTo>
                    <a:pt x="581" y="947"/>
                    <a:pt x="676" y="1155"/>
                    <a:pt x="755" y="1359"/>
                  </a:cubicBezTo>
                  <a:cubicBezTo>
                    <a:pt x="795" y="1461"/>
                    <a:pt x="825" y="1570"/>
                    <a:pt x="858" y="1673"/>
                  </a:cubicBezTo>
                  <a:cubicBezTo>
                    <a:pt x="894" y="1785"/>
                    <a:pt x="924" y="1897"/>
                    <a:pt x="953" y="2006"/>
                  </a:cubicBezTo>
                  <a:cubicBezTo>
                    <a:pt x="1019" y="2266"/>
                    <a:pt x="1069" y="2533"/>
                    <a:pt x="1105" y="2804"/>
                  </a:cubicBezTo>
                  <a:cubicBezTo>
                    <a:pt x="1121" y="2929"/>
                    <a:pt x="1138" y="3061"/>
                    <a:pt x="1148" y="3193"/>
                  </a:cubicBezTo>
                  <a:cubicBezTo>
                    <a:pt x="1158" y="3335"/>
                    <a:pt x="1168" y="3470"/>
                    <a:pt x="1181" y="3612"/>
                  </a:cubicBezTo>
                  <a:cubicBezTo>
                    <a:pt x="1191" y="3711"/>
                    <a:pt x="1270" y="3786"/>
                    <a:pt x="1365" y="3803"/>
                  </a:cubicBezTo>
                  <a:cubicBezTo>
                    <a:pt x="1375" y="3804"/>
                    <a:pt x="1385" y="3805"/>
                    <a:pt x="1395" y="3805"/>
                  </a:cubicBezTo>
                  <a:cubicBezTo>
                    <a:pt x="1501" y="3805"/>
                    <a:pt x="1604" y="3727"/>
                    <a:pt x="1619" y="3618"/>
                  </a:cubicBezTo>
                  <a:cubicBezTo>
                    <a:pt x="1659" y="3292"/>
                    <a:pt x="1613" y="2962"/>
                    <a:pt x="1547" y="2645"/>
                  </a:cubicBezTo>
                  <a:cubicBezTo>
                    <a:pt x="1481" y="2316"/>
                    <a:pt x="1372" y="1996"/>
                    <a:pt x="1240" y="1682"/>
                  </a:cubicBezTo>
                  <a:cubicBezTo>
                    <a:pt x="1181" y="1534"/>
                    <a:pt x="1105" y="1392"/>
                    <a:pt x="1026" y="1254"/>
                  </a:cubicBezTo>
                  <a:cubicBezTo>
                    <a:pt x="943" y="1105"/>
                    <a:pt x="858" y="957"/>
                    <a:pt x="769" y="812"/>
                  </a:cubicBezTo>
                  <a:cubicBezTo>
                    <a:pt x="590" y="532"/>
                    <a:pt x="379" y="274"/>
                    <a:pt x="158" y="34"/>
                  </a:cubicBezTo>
                  <a:cubicBezTo>
                    <a:pt x="135" y="10"/>
                    <a:pt x="109" y="1"/>
                    <a:pt x="83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37"/>
            <p:cNvSpPr/>
            <p:nvPr/>
          </p:nvSpPr>
          <p:spPr>
            <a:xfrm>
              <a:off x="3937628" y="1616022"/>
              <a:ext cx="49933" cy="168877"/>
            </a:xfrm>
            <a:custGeom>
              <a:avLst/>
              <a:gdLst/>
              <a:ahLst/>
              <a:cxnLst/>
              <a:rect l="l" t="t" r="r" b="b"/>
              <a:pathLst>
                <a:path w="759" h="2567" extrusionOk="0">
                  <a:moveTo>
                    <a:pt x="77" y="1"/>
                  </a:moveTo>
                  <a:cubicBezTo>
                    <a:pt x="74" y="1"/>
                    <a:pt x="72" y="1"/>
                    <a:pt x="69" y="1"/>
                  </a:cubicBezTo>
                  <a:cubicBezTo>
                    <a:pt x="63" y="4"/>
                    <a:pt x="59" y="11"/>
                    <a:pt x="53" y="11"/>
                  </a:cubicBezTo>
                  <a:cubicBezTo>
                    <a:pt x="20" y="21"/>
                    <a:pt x="0" y="64"/>
                    <a:pt x="17" y="97"/>
                  </a:cubicBezTo>
                  <a:cubicBezTo>
                    <a:pt x="69" y="209"/>
                    <a:pt x="119" y="324"/>
                    <a:pt x="162" y="440"/>
                  </a:cubicBezTo>
                  <a:cubicBezTo>
                    <a:pt x="201" y="549"/>
                    <a:pt x="231" y="664"/>
                    <a:pt x="264" y="779"/>
                  </a:cubicBezTo>
                  <a:cubicBezTo>
                    <a:pt x="330" y="1046"/>
                    <a:pt x="383" y="1320"/>
                    <a:pt x="412" y="1597"/>
                  </a:cubicBezTo>
                  <a:cubicBezTo>
                    <a:pt x="429" y="1736"/>
                    <a:pt x="432" y="1871"/>
                    <a:pt x="439" y="2013"/>
                  </a:cubicBezTo>
                  <a:cubicBezTo>
                    <a:pt x="442" y="2151"/>
                    <a:pt x="439" y="2290"/>
                    <a:pt x="439" y="2428"/>
                  </a:cubicBezTo>
                  <a:cubicBezTo>
                    <a:pt x="442" y="2458"/>
                    <a:pt x="449" y="2481"/>
                    <a:pt x="465" y="2504"/>
                  </a:cubicBezTo>
                  <a:cubicBezTo>
                    <a:pt x="491" y="2537"/>
                    <a:pt x="528" y="2557"/>
                    <a:pt x="564" y="2563"/>
                  </a:cubicBezTo>
                  <a:cubicBezTo>
                    <a:pt x="574" y="2566"/>
                    <a:pt x="584" y="2567"/>
                    <a:pt x="594" y="2567"/>
                  </a:cubicBezTo>
                  <a:cubicBezTo>
                    <a:pt x="627" y="2567"/>
                    <a:pt x="661" y="2555"/>
                    <a:pt x="686" y="2537"/>
                  </a:cubicBezTo>
                  <a:cubicBezTo>
                    <a:pt x="712" y="2514"/>
                    <a:pt x="742" y="2474"/>
                    <a:pt x="745" y="2432"/>
                  </a:cubicBezTo>
                  <a:cubicBezTo>
                    <a:pt x="759" y="2227"/>
                    <a:pt x="742" y="2016"/>
                    <a:pt x="719" y="1812"/>
                  </a:cubicBezTo>
                  <a:cubicBezTo>
                    <a:pt x="693" y="1604"/>
                    <a:pt x="653" y="1403"/>
                    <a:pt x="597" y="1205"/>
                  </a:cubicBezTo>
                  <a:cubicBezTo>
                    <a:pt x="544" y="1004"/>
                    <a:pt x="478" y="806"/>
                    <a:pt x="399" y="611"/>
                  </a:cubicBezTo>
                  <a:cubicBezTo>
                    <a:pt x="363" y="519"/>
                    <a:pt x="323" y="433"/>
                    <a:pt x="280" y="344"/>
                  </a:cubicBezTo>
                  <a:cubicBezTo>
                    <a:pt x="231" y="239"/>
                    <a:pt x="185" y="140"/>
                    <a:pt x="142" y="41"/>
                  </a:cubicBezTo>
                  <a:cubicBezTo>
                    <a:pt x="130" y="17"/>
                    <a:pt x="104" y="1"/>
                    <a:pt x="77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37"/>
            <p:cNvSpPr/>
            <p:nvPr/>
          </p:nvSpPr>
          <p:spPr>
            <a:xfrm>
              <a:off x="3214685" y="1473854"/>
              <a:ext cx="80984" cy="433737"/>
            </a:xfrm>
            <a:custGeom>
              <a:avLst/>
              <a:gdLst/>
              <a:ahLst/>
              <a:cxnLst/>
              <a:rect l="l" t="t" r="r" b="b"/>
              <a:pathLst>
                <a:path w="1231" h="6593" extrusionOk="0">
                  <a:moveTo>
                    <a:pt x="769" y="1206"/>
                  </a:moveTo>
                  <a:cubicBezTo>
                    <a:pt x="768" y="1209"/>
                    <a:pt x="767" y="1212"/>
                    <a:pt x="766" y="1216"/>
                  </a:cubicBezTo>
                  <a:lnTo>
                    <a:pt x="766" y="1216"/>
                  </a:lnTo>
                  <a:cubicBezTo>
                    <a:pt x="769" y="1215"/>
                    <a:pt x="769" y="1209"/>
                    <a:pt x="769" y="1206"/>
                  </a:cubicBezTo>
                  <a:close/>
                  <a:moveTo>
                    <a:pt x="763" y="1209"/>
                  </a:moveTo>
                  <a:cubicBezTo>
                    <a:pt x="763" y="1219"/>
                    <a:pt x="763" y="1222"/>
                    <a:pt x="759" y="1226"/>
                  </a:cubicBezTo>
                  <a:cubicBezTo>
                    <a:pt x="759" y="1222"/>
                    <a:pt x="763" y="1219"/>
                    <a:pt x="763" y="1209"/>
                  </a:cubicBezTo>
                  <a:close/>
                  <a:moveTo>
                    <a:pt x="1152" y="1"/>
                  </a:moveTo>
                  <a:cubicBezTo>
                    <a:pt x="1150" y="1"/>
                    <a:pt x="1147" y="1"/>
                    <a:pt x="1145" y="2"/>
                  </a:cubicBezTo>
                  <a:cubicBezTo>
                    <a:pt x="1122" y="2"/>
                    <a:pt x="1099" y="19"/>
                    <a:pt x="1089" y="38"/>
                  </a:cubicBezTo>
                  <a:cubicBezTo>
                    <a:pt x="967" y="253"/>
                    <a:pt x="855" y="477"/>
                    <a:pt x="759" y="704"/>
                  </a:cubicBezTo>
                  <a:cubicBezTo>
                    <a:pt x="650" y="945"/>
                    <a:pt x="561" y="1202"/>
                    <a:pt x="472" y="1453"/>
                  </a:cubicBezTo>
                  <a:cubicBezTo>
                    <a:pt x="383" y="1717"/>
                    <a:pt x="304" y="1991"/>
                    <a:pt x="241" y="2264"/>
                  </a:cubicBezTo>
                  <a:cubicBezTo>
                    <a:pt x="176" y="2545"/>
                    <a:pt x="126" y="2832"/>
                    <a:pt x="83" y="3115"/>
                  </a:cubicBezTo>
                  <a:cubicBezTo>
                    <a:pt x="40" y="3395"/>
                    <a:pt x="17" y="3682"/>
                    <a:pt x="7" y="3969"/>
                  </a:cubicBezTo>
                  <a:cubicBezTo>
                    <a:pt x="1" y="4256"/>
                    <a:pt x="4" y="4546"/>
                    <a:pt x="34" y="4830"/>
                  </a:cubicBezTo>
                  <a:cubicBezTo>
                    <a:pt x="60" y="5107"/>
                    <a:pt x="116" y="5381"/>
                    <a:pt x="185" y="5651"/>
                  </a:cubicBezTo>
                  <a:cubicBezTo>
                    <a:pt x="251" y="5905"/>
                    <a:pt x="350" y="6149"/>
                    <a:pt x="482" y="6380"/>
                  </a:cubicBezTo>
                  <a:cubicBezTo>
                    <a:pt x="502" y="6413"/>
                    <a:pt x="522" y="6443"/>
                    <a:pt x="545" y="6476"/>
                  </a:cubicBezTo>
                  <a:cubicBezTo>
                    <a:pt x="548" y="6482"/>
                    <a:pt x="551" y="6492"/>
                    <a:pt x="561" y="6502"/>
                  </a:cubicBezTo>
                  <a:cubicBezTo>
                    <a:pt x="581" y="6532"/>
                    <a:pt x="614" y="6558"/>
                    <a:pt x="647" y="6575"/>
                  </a:cubicBezTo>
                  <a:cubicBezTo>
                    <a:pt x="675" y="6587"/>
                    <a:pt x="705" y="6592"/>
                    <a:pt x="735" y="6592"/>
                  </a:cubicBezTo>
                  <a:cubicBezTo>
                    <a:pt x="763" y="6592"/>
                    <a:pt x="792" y="6587"/>
                    <a:pt x="819" y="6578"/>
                  </a:cubicBezTo>
                  <a:cubicBezTo>
                    <a:pt x="875" y="6558"/>
                    <a:pt x="914" y="6515"/>
                    <a:pt x="937" y="6462"/>
                  </a:cubicBezTo>
                  <a:cubicBezTo>
                    <a:pt x="960" y="6413"/>
                    <a:pt x="967" y="6337"/>
                    <a:pt x="944" y="6288"/>
                  </a:cubicBezTo>
                  <a:cubicBezTo>
                    <a:pt x="924" y="6255"/>
                    <a:pt x="914" y="6218"/>
                    <a:pt x="898" y="6182"/>
                  </a:cubicBezTo>
                  <a:cubicBezTo>
                    <a:pt x="885" y="6146"/>
                    <a:pt x="868" y="6106"/>
                    <a:pt x="855" y="6070"/>
                  </a:cubicBezTo>
                  <a:cubicBezTo>
                    <a:pt x="822" y="5988"/>
                    <a:pt x="789" y="5902"/>
                    <a:pt x="759" y="5819"/>
                  </a:cubicBezTo>
                  <a:cubicBezTo>
                    <a:pt x="703" y="5668"/>
                    <a:pt x="654" y="5509"/>
                    <a:pt x="614" y="5354"/>
                  </a:cubicBezTo>
                  <a:cubicBezTo>
                    <a:pt x="466" y="4751"/>
                    <a:pt x="416" y="4128"/>
                    <a:pt x="420" y="3511"/>
                  </a:cubicBezTo>
                  <a:cubicBezTo>
                    <a:pt x="423" y="3316"/>
                    <a:pt x="433" y="3122"/>
                    <a:pt x="449" y="2930"/>
                  </a:cubicBezTo>
                  <a:cubicBezTo>
                    <a:pt x="466" y="2736"/>
                    <a:pt x="495" y="2541"/>
                    <a:pt x="518" y="2347"/>
                  </a:cubicBezTo>
                  <a:cubicBezTo>
                    <a:pt x="548" y="2159"/>
                    <a:pt x="584" y="1968"/>
                    <a:pt x="627" y="1780"/>
                  </a:cubicBezTo>
                  <a:cubicBezTo>
                    <a:pt x="666" y="1588"/>
                    <a:pt x="711" y="1403"/>
                    <a:pt x="766" y="1216"/>
                  </a:cubicBezTo>
                  <a:lnTo>
                    <a:pt x="766" y="1216"/>
                  </a:lnTo>
                  <a:cubicBezTo>
                    <a:pt x="766" y="1216"/>
                    <a:pt x="766" y="1216"/>
                    <a:pt x="766" y="1216"/>
                  </a:cubicBezTo>
                  <a:cubicBezTo>
                    <a:pt x="881" y="830"/>
                    <a:pt x="1020" y="451"/>
                    <a:pt x="1214" y="98"/>
                  </a:cubicBezTo>
                  <a:cubicBezTo>
                    <a:pt x="1231" y="65"/>
                    <a:pt x="1211" y="22"/>
                    <a:pt x="1178" y="5"/>
                  </a:cubicBezTo>
                  <a:cubicBezTo>
                    <a:pt x="1169" y="3"/>
                    <a:pt x="1159" y="1"/>
                    <a:pt x="1152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37"/>
            <p:cNvSpPr/>
            <p:nvPr/>
          </p:nvSpPr>
          <p:spPr>
            <a:xfrm>
              <a:off x="3278894" y="1692006"/>
              <a:ext cx="44341" cy="211375"/>
            </a:xfrm>
            <a:custGeom>
              <a:avLst/>
              <a:gdLst/>
              <a:ahLst/>
              <a:cxnLst/>
              <a:rect l="l" t="t" r="r" b="b"/>
              <a:pathLst>
                <a:path w="674" h="3213" extrusionOk="0">
                  <a:moveTo>
                    <a:pt x="162" y="0"/>
                  </a:moveTo>
                  <a:cubicBezTo>
                    <a:pt x="136" y="0"/>
                    <a:pt x="106" y="20"/>
                    <a:pt x="103" y="53"/>
                  </a:cubicBezTo>
                  <a:cubicBezTo>
                    <a:pt x="67" y="310"/>
                    <a:pt x="37" y="564"/>
                    <a:pt x="21" y="821"/>
                  </a:cubicBezTo>
                  <a:cubicBezTo>
                    <a:pt x="4" y="1089"/>
                    <a:pt x="1" y="1362"/>
                    <a:pt x="14" y="1629"/>
                  </a:cubicBezTo>
                  <a:cubicBezTo>
                    <a:pt x="24" y="1900"/>
                    <a:pt x="64" y="2170"/>
                    <a:pt x="123" y="2434"/>
                  </a:cubicBezTo>
                  <a:cubicBezTo>
                    <a:pt x="153" y="2559"/>
                    <a:pt x="186" y="2685"/>
                    <a:pt x="232" y="2807"/>
                  </a:cubicBezTo>
                  <a:cubicBezTo>
                    <a:pt x="271" y="2929"/>
                    <a:pt x="331" y="3044"/>
                    <a:pt x="397" y="3153"/>
                  </a:cubicBezTo>
                  <a:cubicBezTo>
                    <a:pt x="413" y="3176"/>
                    <a:pt x="430" y="3193"/>
                    <a:pt x="453" y="3199"/>
                  </a:cubicBezTo>
                  <a:cubicBezTo>
                    <a:pt x="474" y="3208"/>
                    <a:pt x="494" y="3212"/>
                    <a:pt x="515" y="3212"/>
                  </a:cubicBezTo>
                  <a:cubicBezTo>
                    <a:pt x="533" y="3212"/>
                    <a:pt x="551" y="3209"/>
                    <a:pt x="568" y="3203"/>
                  </a:cubicBezTo>
                  <a:cubicBezTo>
                    <a:pt x="608" y="3193"/>
                    <a:pt x="634" y="3163"/>
                    <a:pt x="651" y="3127"/>
                  </a:cubicBezTo>
                  <a:cubicBezTo>
                    <a:pt x="664" y="3094"/>
                    <a:pt x="674" y="3044"/>
                    <a:pt x="657" y="3011"/>
                  </a:cubicBezTo>
                  <a:cubicBezTo>
                    <a:pt x="585" y="2879"/>
                    <a:pt x="515" y="2747"/>
                    <a:pt x="459" y="2606"/>
                  </a:cubicBezTo>
                  <a:cubicBezTo>
                    <a:pt x="400" y="2470"/>
                    <a:pt x="360" y="2329"/>
                    <a:pt x="321" y="2190"/>
                  </a:cubicBezTo>
                  <a:cubicBezTo>
                    <a:pt x="215" y="1751"/>
                    <a:pt x="179" y="1296"/>
                    <a:pt x="182" y="845"/>
                  </a:cubicBezTo>
                  <a:cubicBezTo>
                    <a:pt x="186" y="591"/>
                    <a:pt x="202" y="333"/>
                    <a:pt x="235" y="79"/>
                  </a:cubicBezTo>
                  <a:cubicBezTo>
                    <a:pt x="238" y="43"/>
                    <a:pt x="215" y="4"/>
                    <a:pt x="179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37"/>
            <p:cNvSpPr/>
            <p:nvPr/>
          </p:nvSpPr>
          <p:spPr>
            <a:xfrm>
              <a:off x="3750132" y="1283267"/>
              <a:ext cx="474788" cy="409659"/>
            </a:xfrm>
            <a:custGeom>
              <a:avLst/>
              <a:gdLst/>
              <a:ahLst/>
              <a:cxnLst/>
              <a:rect l="l" t="t" r="r" b="b"/>
              <a:pathLst>
                <a:path w="7217" h="6227" extrusionOk="0">
                  <a:moveTo>
                    <a:pt x="1765" y="0"/>
                  </a:moveTo>
                  <a:cubicBezTo>
                    <a:pt x="1640" y="0"/>
                    <a:pt x="1508" y="27"/>
                    <a:pt x="1383" y="76"/>
                  </a:cubicBezTo>
                  <a:cubicBezTo>
                    <a:pt x="1254" y="129"/>
                    <a:pt x="1132" y="205"/>
                    <a:pt x="1003" y="307"/>
                  </a:cubicBezTo>
                  <a:cubicBezTo>
                    <a:pt x="901" y="393"/>
                    <a:pt x="805" y="495"/>
                    <a:pt x="690" y="640"/>
                  </a:cubicBezTo>
                  <a:cubicBezTo>
                    <a:pt x="509" y="881"/>
                    <a:pt x="357" y="1168"/>
                    <a:pt x="228" y="1527"/>
                  </a:cubicBezTo>
                  <a:cubicBezTo>
                    <a:pt x="113" y="1847"/>
                    <a:pt x="44" y="2183"/>
                    <a:pt x="14" y="2530"/>
                  </a:cubicBezTo>
                  <a:cubicBezTo>
                    <a:pt x="1" y="2681"/>
                    <a:pt x="1" y="2836"/>
                    <a:pt x="17" y="2991"/>
                  </a:cubicBezTo>
                  <a:cubicBezTo>
                    <a:pt x="34" y="3156"/>
                    <a:pt x="63" y="3291"/>
                    <a:pt x="106" y="3413"/>
                  </a:cubicBezTo>
                  <a:cubicBezTo>
                    <a:pt x="129" y="3479"/>
                    <a:pt x="156" y="3542"/>
                    <a:pt x="182" y="3601"/>
                  </a:cubicBezTo>
                  <a:cubicBezTo>
                    <a:pt x="215" y="3667"/>
                    <a:pt x="261" y="3727"/>
                    <a:pt x="304" y="3780"/>
                  </a:cubicBezTo>
                  <a:cubicBezTo>
                    <a:pt x="423" y="3935"/>
                    <a:pt x="588" y="4060"/>
                    <a:pt x="776" y="4142"/>
                  </a:cubicBezTo>
                  <a:cubicBezTo>
                    <a:pt x="970" y="4231"/>
                    <a:pt x="1188" y="4274"/>
                    <a:pt x="1435" y="4281"/>
                  </a:cubicBezTo>
                  <a:cubicBezTo>
                    <a:pt x="1610" y="4281"/>
                    <a:pt x="1795" y="4264"/>
                    <a:pt x="2003" y="4221"/>
                  </a:cubicBezTo>
                  <a:cubicBezTo>
                    <a:pt x="2365" y="4152"/>
                    <a:pt x="2748" y="4010"/>
                    <a:pt x="3173" y="3796"/>
                  </a:cubicBezTo>
                  <a:cubicBezTo>
                    <a:pt x="3229" y="3770"/>
                    <a:pt x="3289" y="3740"/>
                    <a:pt x="3345" y="3707"/>
                  </a:cubicBezTo>
                  <a:cubicBezTo>
                    <a:pt x="3407" y="4027"/>
                    <a:pt x="3483" y="4324"/>
                    <a:pt x="3576" y="4594"/>
                  </a:cubicBezTo>
                  <a:cubicBezTo>
                    <a:pt x="3727" y="5043"/>
                    <a:pt x="3915" y="5395"/>
                    <a:pt x="4149" y="5676"/>
                  </a:cubicBezTo>
                  <a:cubicBezTo>
                    <a:pt x="4268" y="5824"/>
                    <a:pt x="4417" y="5953"/>
                    <a:pt x="4575" y="6048"/>
                  </a:cubicBezTo>
                  <a:cubicBezTo>
                    <a:pt x="4723" y="6134"/>
                    <a:pt x="4895" y="6194"/>
                    <a:pt x="5083" y="6217"/>
                  </a:cubicBezTo>
                  <a:cubicBezTo>
                    <a:pt x="5122" y="6220"/>
                    <a:pt x="5162" y="6227"/>
                    <a:pt x="5201" y="6227"/>
                  </a:cubicBezTo>
                  <a:cubicBezTo>
                    <a:pt x="5206" y="6227"/>
                    <a:pt x="5210" y="6227"/>
                    <a:pt x="5214" y="6227"/>
                  </a:cubicBezTo>
                  <a:cubicBezTo>
                    <a:pt x="5462" y="6227"/>
                    <a:pt x="5733" y="6135"/>
                    <a:pt x="5967" y="5969"/>
                  </a:cubicBezTo>
                  <a:cubicBezTo>
                    <a:pt x="6224" y="5788"/>
                    <a:pt x="6448" y="5537"/>
                    <a:pt x="6656" y="5194"/>
                  </a:cubicBezTo>
                  <a:cubicBezTo>
                    <a:pt x="6837" y="4894"/>
                    <a:pt x="6979" y="4551"/>
                    <a:pt x="7084" y="4185"/>
                  </a:cubicBezTo>
                  <a:cubicBezTo>
                    <a:pt x="7131" y="4020"/>
                    <a:pt x="7167" y="3842"/>
                    <a:pt x="7187" y="3664"/>
                  </a:cubicBezTo>
                  <a:cubicBezTo>
                    <a:pt x="7206" y="3509"/>
                    <a:pt x="7216" y="3357"/>
                    <a:pt x="7206" y="3202"/>
                  </a:cubicBezTo>
                  <a:cubicBezTo>
                    <a:pt x="7200" y="3047"/>
                    <a:pt x="7170" y="2899"/>
                    <a:pt x="7117" y="2751"/>
                  </a:cubicBezTo>
                  <a:cubicBezTo>
                    <a:pt x="7055" y="2569"/>
                    <a:pt x="6969" y="2411"/>
                    <a:pt x="6854" y="2276"/>
                  </a:cubicBezTo>
                  <a:cubicBezTo>
                    <a:pt x="6761" y="2170"/>
                    <a:pt x="6636" y="2081"/>
                    <a:pt x="6481" y="2015"/>
                  </a:cubicBezTo>
                  <a:cubicBezTo>
                    <a:pt x="6375" y="1972"/>
                    <a:pt x="6247" y="1949"/>
                    <a:pt x="6102" y="1946"/>
                  </a:cubicBezTo>
                  <a:lnTo>
                    <a:pt x="6059" y="1946"/>
                  </a:lnTo>
                  <a:cubicBezTo>
                    <a:pt x="5706" y="1956"/>
                    <a:pt x="5376" y="2081"/>
                    <a:pt x="5096" y="2210"/>
                  </a:cubicBezTo>
                  <a:cubicBezTo>
                    <a:pt x="4753" y="2368"/>
                    <a:pt x="4443" y="2556"/>
                    <a:pt x="4156" y="2737"/>
                  </a:cubicBezTo>
                  <a:cubicBezTo>
                    <a:pt x="4060" y="2797"/>
                    <a:pt x="3971" y="2856"/>
                    <a:pt x="3876" y="2919"/>
                  </a:cubicBezTo>
                  <a:cubicBezTo>
                    <a:pt x="3731" y="3014"/>
                    <a:pt x="3582" y="3110"/>
                    <a:pt x="3434" y="3199"/>
                  </a:cubicBezTo>
                  <a:lnTo>
                    <a:pt x="3414" y="3067"/>
                  </a:lnTo>
                  <a:lnTo>
                    <a:pt x="3401" y="2995"/>
                  </a:lnTo>
                  <a:cubicBezTo>
                    <a:pt x="3391" y="2912"/>
                    <a:pt x="3378" y="2833"/>
                    <a:pt x="3368" y="2751"/>
                  </a:cubicBezTo>
                  <a:lnTo>
                    <a:pt x="3351" y="2622"/>
                  </a:lnTo>
                  <a:lnTo>
                    <a:pt x="3348" y="2589"/>
                  </a:lnTo>
                  <a:lnTo>
                    <a:pt x="3345" y="2556"/>
                  </a:lnTo>
                  <a:cubicBezTo>
                    <a:pt x="3341" y="2536"/>
                    <a:pt x="3341" y="2520"/>
                    <a:pt x="3341" y="2503"/>
                  </a:cubicBezTo>
                  <a:cubicBezTo>
                    <a:pt x="3341" y="2490"/>
                    <a:pt x="3341" y="2483"/>
                    <a:pt x="3335" y="2474"/>
                  </a:cubicBezTo>
                  <a:lnTo>
                    <a:pt x="3332" y="2451"/>
                  </a:lnTo>
                  <a:cubicBezTo>
                    <a:pt x="3308" y="2263"/>
                    <a:pt x="3285" y="2078"/>
                    <a:pt x="3259" y="1896"/>
                  </a:cubicBezTo>
                  <a:cubicBezTo>
                    <a:pt x="3186" y="1455"/>
                    <a:pt x="3094" y="1135"/>
                    <a:pt x="2952" y="844"/>
                  </a:cubicBezTo>
                  <a:cubicBezTo>
                    <a:pt x="2791" y="515"/>
                    <a:pt x="2537" y="261"/>
                    <a:pt x="2240" y="129"/>
                  </a:cubicBezTo>
                  <a:cubicBezTo>
                    <a:pt x="2088" y="43"/>
                    <a:pt x="1937" y="7"/>
                    <a:pt x="1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37"/>
            <p:cNvSpPr/>
            <p:nvPr/>
          </p:nvSpPr>
          <p:spPr>
            <a:xfrm>
              <a:off x="3800723" y="1461815"/>
              <a:ext cx="150193" cy="55788"/>
            </a:xfrm>
            <a:custGeom>
              <a:avLst/>
              <a:gdLst/>
              <a:ahLst/>
              <a:cxnLst/>
              <a:rect l="l" t="t" r="r" b="b"/>
              <a:pathLst>
                <a:path w="2283" h="848" extrusionOk="0">
                  <a:moveTo>
                    <a:pt x="515" y="0"/>
                  </a:moveTo>
                  <a:cubicBezTo>
                    <a:pt x="468" y="0"/>
                    <a:pt x="429" y="0"/>
                    <a:pt x="383" y="7"/>
                  </a:cubicBezTo>
                  <a:cubicBezTo>
                    <a:pt x="327" y="14"/>
                    <a:pt x="267" y="33"/>
                    <a:pt x="215" y="56"/>
                  </a:cubicBezTo>
                  <a:cubicBezTo>
                    <a:pt x="158" y="86"/>
                    <a:pt x="109" y="129"/>
                    <a:pt x="76" y="182"/>
                  </a:cubicBezTo>
                  <a:cubicBezTo>
                    <a:pt x="63" y="205"/>
                    <a:pt x="50" y="231"/>
                    <a:pt x="40" y="261"/>
                  </a:cubicBezTo>
                  <a:cubicBezTo>
                    <a:pt x="27" y="287"/>
                    <a:pt x="20" y="314"/>
                    <a:pt x="17" y="337"/>
                  </a:cubicBezTo>
                  <a:cubicBezTo>
                    <a:pt x="3" y="393"/>
                    <a:pt x="0" y="446"/>
                    <a:pt x="10" y="495"/>
                  </a:cubicBezTo>
                  <a:cubicBezTo>
                    <a:pt x="27" y="577"/>
                    <a:pt x="86" y="657"/>
                    <a:pt x="172" y="709"/>
                  </a:cubicBezTo>
                  <a:cubicBezTo>
                    <a:pt x="215" y="732"/>
                    <a:pt x="264" y="756"/>
                    <a:pt x="307" y="772"/>
                  </a:cubicBezTo>
                  <a:cubicBezTo>
                    <a:pt x="366" y="792"/>
                    <a:pt x="429" y="805"/>
                    <a:pt x="485" y="815"/>
                  </a:cubicBezTo>
                  <a:cubicBezTo>
                    <a:pt x="600" y="838"/>
                    <a:pt x="729" y="848"/>
                    <a:pt x="881" y="848"/>
                  </a:cubicBezTo>
                  <a:lnTo>
                    <a:pt x="970" y="848"/>
                  </a:lnTo>
                  <a:cubicBezTo>
                    <a:pt x="1138" y="848"/>
                    <a:pt x="1313" y="838"/>
                    <a:pt x="1511" y="821"/>
                  </a:cubicBezTo>
                  <a:cubicBezTo>
                    <a:pt x="1669" y="805"/>
                    <a:pt x="1821" y="782"/>
                    <a:pt x="1969" y="756"/>
                  </a:cubicBezTo>
                  <a:cubicBezTo>
                    <a:pt x="2025" y="746"/>
                    <a:pt x="2081" y="732"/>
                    <a:pt x="2134" y="723"/>
                  </a:cubicBezTo>
                  <a:cubicBezTo>
                    <a:pt x="2177" y="713"/>
                    <a:pt x="2213" y="699"/>
                    <a:pt x="2249" y="683"/>
                  </a:cubicBezTo>
                  <a:cubicBezTo>
                    <a:pt x="2262" y="680"/>
                    <a:pt x="2272" y="666"/>
                    <a:pt x="2279" y="657"/>
                  </a:cubicBezTo>
                  <a:cubicBezTo>
                    <a:pt x="2282" y="640"/>
                    <a:pt x="2282" y="624"/>
                    <a:pt x="2279" y="610"/>
                  </a:cubicBezTo>
                  <a:cubicBezTo>
                    <a:pt x="2272" y="594"/>
                    <a:pt x="2249" y="581"/>
                    <a:pt x="2229" y="581"/>
                  </a:cubicBezTo>
                  <a:cubicBezTo>
                    <a:pt x="2229" y="577"/>
                    <a:pt x="2229" y="568"/>
                    <a:pt x="2226" y="561"/>
                  </a:cubicBezTo>
                  <a:cubicBezTo>
                    <a:pt x="2213" y="541"/>
                    <a:pt x="2193" y="515"/>
                    <a:pt x="2167" y="511"/>
                  </a:cubicBezTo>
                  <a:cubicBezTo>
                    <a:pt x="2127" y="502"/>
                    <a:pt x="2091" y="488"/>
                    <a:pt x="2048" y="475"/>
                  </a:cubicBezTo>
                  <a:cubicBezTo>
                    <a:pt x="1969" y="446"/>
                    <a:pt x="1903" y="416"/>
                    <a:pt x="1844" y="393"/>
                  </a:cubicBezTo>
                  <a:cubicBezTo>
                    <a:pt x="1685" y="324"/>
                    <a:pt x="1524" y="264"/>
                    <a:pt x="1365" y="205"/>
                  </a:cubicBezTo>
                  <a:cubicBezTo>
                    <a:pt x="1174" y="136"/>
                    <a:pt x="1006" y="86"/>
                    <a:pt x="848" y="53"/>
                  </a:cubicBezTo>
                  <a:cubicBezTo>
                    <a:pt x="759" y="33"/>
                    <a:pt x="683" y="20"/>
                    <a:pt x="614" y="10"/>
                  </a:cubicBezTo>
                  <a:cubicBezTo>
                    <a:pt x="577" y="0"/>
                    <a:pt x="548" y="0"/>
                    <a:pt x="5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37"/>
            <p:cNvSpPr/>
            <p:nvPr/>
          </p:nvSpPr>
          <p:spPr>
            <a:xfrm>
              <a:off x="3850393" y="1341423"/>
              <a:ext cx="109405" cy="137562"/>
            </a:xfrm>
            <a:custGeom>
              <a:avLst/>
              <a:gdLst/>
              <a:ahLst/>
              <a:cxnLst/>
              <a:rect l="l" t="t" r="r" b="b"/>
              <a:pathLst>
                <a:path w="1663" h="2091" extrusionOk="0">
                  <a:moveTo>
                    <a:pt x="462" y="0"/>
                  </a:moveTo>
                  <a:cubicBezTo>
                    <a:pt x="389" y="0"/>
                    <a:pt x="320" y="17"/>
                    <a:pt x="258" y="50"/>
                  </a:cubicBezTo>
                  <a:cubicBezTo>
                    <a:pt x="142" y="112"/>
                    <a:pt x="60" y="211"/>
                    <a:pt x="27" y="320"/>
                  </a:cubicBezTo>
                  <a:cubicBezTo>
                    <a:pt x="0" y="419"/>
                    <a:pt x="10" y="528"/>
                    <a:pt x="63" y="666"/>
                  </a:cubicBezTo>
                  <a:cubicBezTo>
                    <a:pt x="96" y="745"/>
                    <a:pt x="142" y="821"/>
                    <a:pt x="178" y="877"/>
                  </a:cubicBezTo>
                  <a:cubicBezTo>
                    <a:pt x="228" y="953"/>
                    <a:pt x="284" y="1022"/>
                    <a:pt x="343" y="1095"/>
                  </a:cubicBezTo>
                  <a:cubicBezTo>
                    <a:pt x="455" y="1227"/>
                    <a:pt x="584" y="1355"/>
                    <a:pt x="762" y="1517"/>
                  </a:cubicBezTo>
                  <a:cubicBezTo>
                    <a:pt x="894" y="1636"/>
                    <a:pt x="1033" y="1754"/>
                    <a:pt x="1178" y="1867"/>
                  </a:cubicBezTo>
                  <a:cubicBezTo>
                    <a:pt x="1230" y="1913"/>
                    <a:pt x="1290" y="1959"/>
                    <a:pt x="1346" y="1999"/>
                  </a:cubicBezTo>
                  <a:lnTo>
                    <a:pt x="1445" y="2078"/>
                  </a:lnTo>
                  <a:cubicBezTo>
                    <a:pt x="1455" y="2084"/>
                    <a:pt x="1471" y="2091"/>
                    <a:pt x="1484" y="2091"/>
                  </a:cubicBezTo>
                  <a:cubicBezTo>
                    <a:pt x="1494" y="2091"/>
                    <a:pt x="1504" y="2084"/>
                    <a:pt x="1517" y="2081"/>
                  </a:cubicBezTo>
                  <a:lnTo>
                    <a:pt x="1527" y="2081"/>
                  </a:lnTo>
                  <a:cubicBezTo>
                    <a:pt x="1554" y="2081"/>
                    <a:pt x="1570" y="2078"/>
                    <a:pt x="1587" y="2068"/>
                  </a:cubicBezTo>
                  <a:cubicBezTo>
                    <a:pt x="1643" y="2041"/>
                    <a:pt x="1662" y="1975"/>
                    <a:pt x="1639" y="1913"/>
                  </a:cubicBezTo>
                  <a:cubicBezTo>
                    <a:pt x="1633" y="1896"/>
                    <a:pt x="1623" y="1880"/>
                    <a:pt x="1620" y="1863"/>
                  </a:cubicBezTo>
                  <a:cubicBezTo>
                    <a:pt x="1610" y="1834"/>
                    <a:pt x="1603" y="1804"/>
                    <a:pt x="1590" y="1778"/>
                  </a:cubicBezTo>
                  <a:lnTo>
                    <a:pt x="1573" y="1731"/>
                  </a:lnTo>
                  <a:lnTo>
                    <a:pt x="1540" y="1636"/>
                  </a:lnTo>
                  <a:lnTo>
                    <a:pt x="1507" y="1540"/>
                  </a:lnTo>
                  <a:cubicBezTo>
                    <a:pt x="1455" y="1388"/>
                    <a:pt x="1405" y="1240"/>
                    <a:pt x="1343" y="1092"/>
                  </a:cubicBezTo>
                  <a:cubicBezTo>
                    <a:pt x="1280" y="930"/>
                    <a:pt x="1214" y="782"/>
                    <a:pt x="1141" y="640"/>
                  </a:cubicBezTo>
                  <a:cubicBezTo>
                    <a:pt x="1062" y="482"/>
                    <a:pt x="980" y="360"/>
                    <a:pt x="894" y="251"/>
                  </a:cubicBezTo>
                  <a:cubicBezTo>
                    <a:pt x="802" y="139"/>
                    <a:pt x="703" y="66"/>
                    <a:pt x="597" y="20"/>
                  </a:cubicBezTo>
                  <a:cubicBezTo>
                    <a:pt x="551" y="7"/>
                    <a:pt x="505" y="0"/>
                    <a:pt x="4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37"/>
            <p:cNvSpPr/>
            <p:nvPr/>
          </p:nvSpPr>
          <p:spPr>
            <a:xfrm>
              <a:off x="3994205" y="1523853"/>
              <a:ext cx="132233" cy="121773"/>
            </a:xfrm>
            <a:custGeom>
              <a:avLst/>
              <a:gdLst/>
              <a:ahLst/>
              <a:cxnLst/>
              <a:rect l="l" t="t" r="r" b="b"/>
              <a:pathLst>
                <a:path w="2010" h="1851" extrusionOk="0">
                  <a:moveTo>
                    <a:pt x="54" y="1"/>
                  </a:moveTo>
                  <a:cubicBezTo>
                    <a:pt x="40" y="4"/>
                    <a:pt x="21" y="17"/>
                    <a:pt x="14" y="33"/>
                  </a:cubicBezTo>
                  <a:cubicBezTo>
                    <a:pt x="7" y="47"/>
                    <a:pt x="1" y="63"/>
                    <a:pt x="7" y="76"/>
                  </a:cubicBezTo>
                  <a:cubicBezTo>
                    <a:pt x="40" y="195"/>
                    <a:pt x="93" y="311"/>
                    <a:pt x="136" y="409"/>
                  </a:cubicBezTo>
                  <a:cubicBezTo>
                    <a:pt x="205" y="555"/>
                    <a:pt x="281" y="696"/>
                    <a:pt x="373" y="851"/>
                  </a:cubicBezTo>
                  <a:cubicBezTo>
                    <a:pt x="466" y="1006"/>
                    <a:pt x="571" y="1158"/>
                    <a:pt x="680" y="1300"/>
                  </a:cubicBezTo>
                  <a:cubicBezTo>
                    <a:pt x="792" y="1438"/>
                    <a:pt x="918" y="1564"/>
                    <a:pt x="1043" y="1663"/>
                  </a:cubicBezTo>
                  <a:cubicBezTo>
                    <a:pt x="1102" y="1709"/>
                    <a:pt x="1165" y="1745"/>
                    <a:pt x="1224" y="1775"/>
                  </a:cubicBezTo>
                  <a:cubicBezTo>
                    <a:pt x="1257" y="1791"/>
                    <a:pt x="1290" y="1801"/>
                    <a:pt x="1323" y="1814"/>
                  </a:cubicBezTo>
                  <a:cubicBezTo>
                    <a:pt x="1363" y="1828"/>
                    <a:pt x="1402" y="1834"/>
                    <a:pt x="1439" y="1844"/>
                  </a:cubicBezTo>
                  <a:cubicBezTo>
                    <a:pt x="1465" y="1847"/>
                    <a:pt x="1485" y="1847"/>
                    <a:pt x="1511" y="1851"/>
                  </a:cubicBezTo>
                  <a:cubicBezTo>
                    <a:pt x="1547" y="1851"/>
                    <a:pt x="1587" y="1847"/>
                    <a:pt x="1630" y="1841"/>
                  </a:cubicBezTo>
                  <a:cubicBezTo>
                    <a:pt x="1696" y="1828"/>
                    <a:pt x="1762" y="1798"/>
                    <a:pt x="1824" y="1762"/>
                  </a:cubicBezTo>
                  <a:cubicBezTo>
                    <a:pt x="1877" y="1729"/>
                    <a:pt x="1917" y="1686"/>
                    <a:pt x="1950" y="1643"/>
                  </a:cubicBezTo>
                  <a:cubicBezTo>
                    <a:pt x="1979" y="1597"/>
                    <a:pt x="1999" y="1544"/>
                    <a:pt x="2006" y="1481"/>
                  </a:cubicBezTo>
                  <a:cubicBezTo>
                    <a:pt x="2009" y="1419"/>
                    <a:pt x="1993" y="1363"/>
                    <a:pt x="1976" y="1320"/>
                  </a:cubicBezTo>
                  <a:cubicBezTo>
                    <a:pt x="1956" y="1267"/>
                    <a:pt x="1927" y="1221"/>
                    <a:pt x="1890" y="1168"/>
                  </a:cubicBezTo>
                  <a:cubicBezTo>
                    <a:pt x="1844" y="1105"/>
                    <a:pt x="1792" y="1053"/>
                    <a:pt x="1742" y="1003"/>
                  </a:cubicBezTo>
                  <a:cubicBezTo>
                    <a:pt x="1683" y="944"/>
                    <a:pt x="1613" y="888"/>
                    <a:pt x="1531" y="825"/>
                  </a:cubicBezTo>
                  <a:cubicBezTo>
                    <a:pt x="1366" y="696"/>
                    <a:pt x="1188" y="588"/>
                    <a:pt x="1036" y="495"/>
                  </a:cubicBezTo>
                  <a:cubicBezTo>
                    <a:pt x="891" y="409"/>
                    <a:pt x="736" y="324"/>
                    <a:pt x="571" y="235"/>
                  </a:cubicBezTo>
                  <a:cubicBezTo>
                    <a:pt x="509" y="202"/>
                    <a:pt x="446" y="175"/>
                    <a:pt x="390" y="142"/>
                  </a:cubicBezTo>
                  <a:lnTo>
                    <a:pt x="350" y="126"/>
                  </a:lnTo>
                  <a:cubicBezTo>
                    <a:pt x="317" y="109"/>
                    <a:pt x="291" y="96"/>
                    <a:pt x="261" y="76"/>
                  </a:cubicBezTo>
                  <a:cubicBezTo>
                    <a:pt x="242" y="63"/>
                    <a:pt x="218" y="53"/>
                    <a:pt x="199" y="53"/>
                  </a:cubicBezTo>
                  <a:cubicBezTo>
                    <a:pt x="179" y="53"/>
                    <a:pt x="162" y="60"/>
                    <a:pt x="146" y="66"/>
                  </a:cubicBezTo>
                  <a:cubicBezTo>
                    <a:pt x="116" y="20"/>
                    <a:pt x="93" y="4"/>
                    <a:pt x="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37"/>
            <p:cNvSpPr/>
            <p:nvPr/>
          </p:nvSpPr>
          <p:spPr>
            <a:xfrm>
              <a:off x="4012429" y="1463328"/>
              <a:ext cx="154798" cy="56446"/>
            </a:xfrm>
            <a:custGeom>
              <a:avLst/>
              <a:gdLst/>
              <a:ahLst/>
              <a:cxnLst/>
              <a:rect l="l" t="t" r="r" b="b"/>
              <a:pathLst>
                <a:path w="2353" h="858" extrusionOk="0">
                  <a:moveTo>
                    <a:pt x="1881" y="0"/>
                  </a:moveTo>
                  <a:cubicBezTo>
                    <a:pt x="1818" y="0"/>
                    <a:pt x="1752" y="7"/>
                    <a:pt x="1689" y="10"/>
                  </a:cubicBezTo>
                  <a:cubicBezTo>
                    <a:pt x="1607" y="17"/>
                    <a:pt x="1518" y="30"/>
                    <a:pt x="1409" y="56"/>
                  </a:cubicBezTo>
                  <a:cubicBezTo>
                    <a:pt x="1234" y="93"/>
                    <a:pt x="1053" y="142"/>
                    <a:pt x="815" y="215"/>
                  </a:cubicBezTo>
                  <a:cubicBezTo>
                    <a:pt x="641" y="277"/>
                    <a:pt x="466" y="340"/>
                    <a:pt x="311" y="409"/>
                  </a:cubicBezTo>
                  <a:cubicBezTo>
                    <a:pt x="248" y="436"/>
                    <a:pt x="189" y="462"/>
                    <a:pt x="133" y="492"/>
                  </a:cubicBezTo>
                  <a:lnTo>
                    <a:pt x="103" y="505"/>
                  </a:lnTo>
                  <a:lnTo>
                    <a:pt x="87" y="512"/>
                  </a:lnTo>
                  <a:cubicBezTo>
                    <a:pt x="60" y="528"/>
                    <a:pt x="37" y="541"/>
                    <a:pt x="21" y="554"/>
                  </a:cubicBezTo>
                  <a:cubicBezTo>
                    <a:pt x="7" y="561"/>
                    <a:pt x="4" y="574"/>
                    <a:pt x="1" y="591"/>
                  </a:cubicBezTo>
                  <a:cubicBezTo>
                    <a:pt x="1" y="607"/>
                    <a:pt x="4" y="627"/>
                    <a:pt x="14" y="637"/>
                  </a:cubicBezTo>
                  <a:cubicBezTo>
                    <a:pt x="24" y="650"/>
                    <a:pt x="37" y="657"/>
                    <a:pt x="50" y="657"/>
                  </a:cubicBezTo>
                  <a:cubicBezTo>
                    <a:pt x="57" y="670"/>
                    <a:pt x="73" y="686"/>
                    <a:pt x="100" y="690"/>
                  </a:cubicBezTo>
                  <a:cubicBezTo>
                    <a:pt x="205" y="719"/>
                    <a:pt x="314" y="736"/>
                    <a:pt x="420" y="752"/>
                  </a:cubicBezTo>
                  <a:lnTo>
                    <a:pt x="463" y="759"/>
                  </a:lnTo>
                  <a:cubicBezTo>
                    <a:pt x="644" y="789"/>
                    <a:pt x="809" y="815"/>
                    <a:pt x="960" y="831"/>
                  </a:cubicBezTo>
                  <a:cubicBezTo>
                    <a:pt x="1122" y="848"/>
                    <a:pt x="1267" y="855"/>
                    <a:pt x="1406" y="858"/>
                  </a:cubicBezTo>
                  <a:lnTo>
                    <a:pt x="1501" y="858"/>
                  </a:lnTo>
                  <a:cubicBezTo>
                    <a:pt x="1686" y="855"/>
                    <a:pt x="1834" y="838"/>
                    <a:pt x="1966" y="802"/>
                  </a:cubicBezTo>
                  <a:cubicBezTo>
                    <a:pt x="2105" y="759"/>
                    <a:pt x="2204" y="700"/>
                    <a:pt x="2270" y="611"/>
                  </a:cubicBezTo>
                  <a:cubicBezTo>
                    <a:pt x="2303" y="568"/>
                    <a:pt x="2319" y="512"/>
                    <a:pt x="2329" y="459"/>
                  </a:cubicBezTo>
                  <a:cubicBezTo>
                    <a:pt x="2346" y="403"/>
                    <a:pt x="2352" y="343"/>
                    <a:pt x="2342" y="294"/>
                  </a:cubicBezTo>
                  <a:cubicBezTo>
                    <a:pt x="2336" y="208"/>
                    <a:pt x="2290" y="132"/>
                    <a:pt x="2214" y="80"/>
                  </a:cubicBezTo>
                  <a:cubicBezTo>
                    <a:pt x="2131" y="24"/>
                    <a:pt x="2022" y="7"/>
                    <a:pt x="1940" y="0"/>
                  </a:cubicBezTo>
                  <a:cubicBezTo>
                    <a:pt x="1933" y="3"/>
                    <a:pt x="1927" y="3"/>
                    <a:pt x="1920" y="3"/>
                  </a:cubicBezTo>
                  <a:cubicBezTo>
                    <a:pt x="1907" y="3"/>
                    <a:pt x="1894" y="0"/>
                    <a:pt x="18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37"/>
            <p:cNvSpPr/>
            <p:nvPr/>
          </p:nvSpPr>
          <p:spPr>
            <a:xfrm>
              <a:off x="3948022" y="1471946"/>
              <a:ext cx="53880" cy="70919"/>
            </a:xfrm>
            <a:custGeom>
              <a:avLst/>
              <a:gdLst/>
              <a:ahLst/>
              <a:cxnLst/>
              <a:rect l="l" t="t" r="r" b="b"/>
              <a:pathLst>
                <a:path w="819" h="1078" extrusionOk="0">
                  <a:moveTo>
                    <a:pt x="564" y="0"/>
                  </a:moveTo>
                  <a:cubicBezTo>
                    <a:pt x="558" y="0"/>
                    <a:pt x="549" y="3"/>
                    <a:pt x="545" y="8"/>
                  </a:cubicBezTo>
                  <a:cubicBezTo>
                    <a:pt x="531" y="5"/>
                    <a:pt x="519" y="3"/>
                    <a:pt x="507" y="3"/>
                  </a:cubicBezTo>
                  <a:cubicBezTo>
                    <a:pt x="495" y="3"/>
                    <a:pt x="483" y="5"/>
                    <a:pt x="472" y="8"/>
                  </a:cubicBezTo>
                  <a:cubicBezTo>
                    <a:pt x="399" y="15"/>
                    <a:pt x="333" y="51"/>
                    <a:pt x="281" y="97"/>
                  </a:cubicBezTo>
                  <a:cubicBezTo>
                    <a:pt x="149" y="212"/>
                    <a:pt x="76" y="377"/>
                    <a:pt x="37" y="542"/>
                  </a:cubicBezTo>
                  <a:cubicBezTo>
                    <a:pt x="7" y="654"/>
                    <a:pt x="0" y="770"/>
                    <a:pt x="43" y="875"/>
                  </a:cubicBezTo>
                  <a:cubicBezTo>
                    <a:pt x="56" y="902"/>
                    <a:pt x="73" y="931"/>
                    <a:pt x="89" y="951"/>
                  </a:cubicBezTo>
                  <a:cubicBezTo>
                    <a:pt x="116" y="981"/>
                    <a:pt x="136" y="997"/>
                    <a:pt x="165" y="1014"/>
                  </a:cubicBezTo>
                  <a:cubicBezTo>
                    <a:pt x="175" y="1024"/>
                    <a:pt x="188" y="1037"/>
                    <a:pt x="202" y="1047"/>
                  </a:cubicBezTo>
                  <a:cubicBezTo>
                    <a:pt x="233" y="1068"/>
                    <a:pt x="265" y="1077"/>
                    <a:pt x="296" y="1077"/>
                  </a:cubicBezTo>
                  <a:cubicBezTo>
                    <a:pt x="372" y="1077"/>
                    <a:pt x="446" y="1026"/>
                    <a:pt x="502" y="968"/>
                  </a:cubicBezTo>
                  <a:cubicBezTo>
                    <a:pt x="531" y="941"/>
                    <a:pt x="554" y="915"/>
                    <a:pt x="577" y="885"/>
                  </a:cubicBezTo>
                  <a:cubicBezTo>
                    <a:pt x="597" y="855"/>
                    <a:pt x="617" y="822"/>
                    <a:pt x="630" y="793"/>
                  </a:cubicBezTo>
                  <a:cubicBezTo>
                    <a:pt x="670" y="720"/>
                    <a:pt x="709" y="641"/>
                    <a:pt x="732" y="559"/>
                  </a:cubicBezTo>
                  <a:cubicBezTo>
                    <a:pt x="785" y="404"/>
                    <a:pt x="818" y="202"/>
                    <a:pt x="686" y="80"/>
                  </a:cubicBezTo>
                  <a:cubicBezTo>
                    <a:pt x="680" y="71"/>
                    <a:pt x="667" y="64"/>
                    <a:pt x="653" y="54"/>
                  </a:cubicBezTo>
                  <a:cubicBezTo>
                    <a:pt x="643" y="21"/>
                    <a:pt x="610" y="1"/>
                    <a:pt x="571" y="1"/>
                  </a:cubicBezTo>
                  <a:cubicBezTo>
                    <a:pt x="569" y="0"/>
                    <a:pt x="567" y="0"/>
                    <a:pt x="564" y="0"/>
                  </a:cubicBezTo>
                  <a:close/>
                </a:path>
              </a:pathLst>
            </a:custGeom>
            <a:solidFill>
              <a:srgbClr val="EBB2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37"/>
            <p:cNvSpPr/>
            <p:nvPr/>
          </p:nvSpPr>
          <p:spPr>
            <a:xfrm>
              <a:off x="3922431" y="1442407"/>
              <a:ext cx="104865" cy="129601"/>
            </a:xfrm>
            <a:custGeom>
              <a:avLst/>
              <a:gdLst/>
              <a:ahLst/>
              <a:cxnLst/>
              <a:rect l="l" t="t" r="r" b="b"/>
              <a:pathLst>
                <a:path w="1594" h="1970" extrusionOk="0">
                  <a:moveTo>
                    <a:pt x="861" y="1004"/>
                  </a:moveTo>
                  <a:cubicBezTo>
                    <a:pt x="861" y="1011"/>
                    <a:pt x="858" y="1017"/>
                    <a:pt x="858" y="1024"/>
                  </a:cubicBezTo>
                  <a:lnTo>
                    <a:pt x="858" y="1024"/>
                  </a:lnTo>
                  <a:cubicBezTo>
                    <a:pt x="858" y="1017"/>
                    <a:pt x="861" y="1008"/>
                    <a:pt x="861" y="1004"/>
                  </a:cubicBezTo>
                  <a:close/>
                  <a:moveTo>
                    <a:pt x="828" y="694"/>
                  </a:moveTo>
                  <a:cubicBezTo>
                    <a:pt x="828" y="694"/>
                    <a:pt x="828" y="694"/>
                    <a:pt x="828" y="694"/>
                  </a:cubicBezTo>
                  <a:lnTo>
                    <a:pt x="828" y="694"/>
                  </a:lnTo>
                  <a:cubicBezTo>
                    <a:pt x="832" y="694"/>
                    <a:pt x="834" y="696"/>
                    <a:pt x="832" y="696"/>
                  </a:cubicBezTo>
                  <a:cubicBezTo>
                    <a:pt x="832" y="696"/>
                    <a:pt x="830" y="695"/>
                    <a:pt x="828" y="694"/>
                  </a:cubicBezTo>
                  <a:lnTo>
                    <a:pt x="828" y="694"/>
                  </a:lnTo>
                  <a:cubicBezTo>
                    <a:pt x="841" y="714"/>
                    <a:pt x="851" y="737"/>
                    <a:pt x="854" y="754"/>
                  </a:cubicBezTo>
                  <a:cubicBezTo>
                    <a:pt x="861" y="790"/>
                    <a:pt x="868" y="830"/>
                    <a:pt x="871" y="872"/>
                  </a:cubicBezTo>
                  <a:cubicBezTo>
                    <a:pt x="871" y="929"/>
                    <a:pt x="861" y="988"/>
                    <a:pt x="851" y="1041"/>
                  </a:cubicBezTo>
                  <a:cubicBezTo>
                    <a:pt x="835" y="1090"/>
                    <a:pt x="815" y="1143"/>
                    <a:pt x="792" y="1189"/>
                  </a:cubicBezTo>
                  <a:cubicBezTo>
                    <a:pt x="779" y="1209"/>
                    <a:pt x="762" y="1232"/>
                    <a:pt x="746" y="1248"/>
                  </a:cubicBezTo>
                  <a:cubicBezTo>
                    <a:pt x="739" y="1255"/>
                    <a:pt x="726" y="1265"/>
                    <a:pt x="719" y="1271"/>
                  </a:cubicBezTo>
                  <a:cubicBezTo>
                    <a:pt x="713" y="1271"/>
                    <a:pt x="709" y="1275"/>
                    <a:pt x="706" y="1275"/>
                  </a:cubicBezTo>
                  <a:cubicBezTo>
                    <a:pt x="693" y="1275"/>
                    <a:pt x="686" y="1281"/>
                    <a:pt x="673" y="1281"/>
                  </a:cubicBezTo>
                  <a:lnTo>
                    <a:pt x="663" y="1281"/>
                  </a:lnTo>
                  <a:lnTo>
                    <a:pt x="660" y="1275"/>
                  </a:lnTo>
                  <a:lnTo>
                    <a:pt x="647" y="1252"/>
                  </a:lnTo>
                  <a:cubicBezTo>
                    <a:pt x="640" y="1222"/>
                    <a:pt x="633" y="1189"/>
                    <a:pt x="633" y="1159"/>
                  </a:cubicBezTo>
                  <a:cubicBezTo>
                    <a:pt x="633" y="1107"/>
                    <a:pt x="643" y="1057"/>
                    <a:pt x="656" y="1008"/>
                  </a:cubicBezTo>
                  <a:cubicBezTo>
                    <a:pt x="676" y="942"/>
                    <a:pt x="699" y="876"/>
                    <a:pt x="732" y="813"/>
                  </a:cubicBezTo>
                  <a:cubicBezTo>
                    <a:pt x="755" y="780"/>
                    <a:pt x="779" y="747"/>
                    <a:pt x="805" y="717"/>
                  </a:cubicBezTo>
                  <a:cubicBezTo>
                    <a:pt x="811" y="708"/>
                    <a:pt x="821" y="704"/>
                    <a:pt x="828" y="694"/>
                  </a:cubicBezTo>
                  <a:close/>
                  <a:moveTo>
                    <a:pt x="112" y="1535"/>
                  </a:moveTo>
                  <a:cubicBezTo>
                    <a:pt x="112" y="1539"/>
                    <a:pt x="116" y="1545"/>
                    <a:pt x="119" y="1549"/>
                  </a:cubicBezTo>
                  <a:cubicBezTo>
                    <a:pt x="116" y="1545"/>
                    <a:pt x="116" y="1539"/>
                    <a:pt x="112" y="1535"/>
                  </a:cubicBezTo>
                  <a:close/>
                  <a:moveTo>
                    <a:pt x="904" y="0"/>
                  </a:moveTo>
                  <a:cubicBezTo>
                    <a:pt x="876" y="0"/>
                    <a:pt x="850" y="3"/>
                    <a:pt x="825" y="5"/>
                  </a:cubicBezTo>
                  <a:cubicBezTo>
                    <a:pt x="752" y="12"/>
                    <a:pt x="676" y="35"/>
                    <a:pt x="610" y="61"/>
                  </a:cubicBezTo>
                  <a:cubicBezTo>
                    <a:pt x="478" y="117"/>
                    <a:pt x="366" y="219"/>
                    <a:pt x="277" y="332"/>
                  </a:cubicBezTo>
                  <a:cubicBezTo>
                    <a:pt x="228" y="394"/>
                    <a:pt x="185" y="467"/>
                    <a:pt x="149" y="539"/>
                  </a:cubicBezTo>
                  <a:cubicBezTo>
                    <a:pt x="116" y="595"/>
                    <a:pt x="93" y="661"/>
                    <a:pt x="69" y="724"/>
                  </a:cubicBezTo>
                  <a:cubicBezTo>
                    <a:pt x="20" y="876"/>
                    <a:pt x="0" y="1034"/>
                    <a:pt x="10" y="1192"/>
                  </a:cubicBezTo>
                  <a:cubicBezTo>
                    <a:pt x="16" y="1324"/>
                    <a:pt x="61" y="1440"/>
                    <a:pt x="125" y="1550"/>
                  </a:cubicBezTo>
                  <a:lnTo>
                    <a:pt x="125" y="1550"/>
                  </a:lnTo>
                  <a:cubicBezTo>
                    <a:pt x="123" y="1548"/>
                    <a:pt x="121" y="1547"/>
                    <a:pt x="119" y="1545"/>
                  </a:cubicBezTo>
                  <a:lnTo>
                    <a:pt x="119" y="1545"/>
                  </a:lnTo>
                  <a:cubicBezTo>
                    <a:pt x="126" y="1552"/>
                    <a:pt x="132" y="1565"/>
                    <a:pt x="135" y="1572"/>
                  </a:cubicBezTo>
                  <a:cubicBezTo>
                    <a:pt x="135" y="1578"/>
                    <a:pt x="142" y="1578"/>
                    <a:pt x="142" y="1581"/>
                  </a:cubicBezTo>
                  <a:cubicBezTo>
                    <a:pt x="215" y="1733"/>
                    <a:pt x="333" y="1875"/>
                    <a:pt x="498" y="1934"/>
                  </a:cubicBezTo>
                  <a:cubicBezTo>
                    <a:pt x="564" y="1958"/>
                    <a:pt x="628" y="1970"/>
                    <a:pt x="695" y="1970"/>
                  </a:cubicBezTo>
                  <a:cubicBezTo>
                    <a:pt x="721" y="1970"/>
                    <a:pt x="748" y="1968"/>
                    <a:pt x="775" y="1964"/>
                  </a:cubicBezTo>
                  <a:cubicBezTo>
                    <a:pt x="887" y="1951"/>
                    <a:pt x="983" y="1898"/>
                    <a:pt x="1075" y="1845"/>
                  </a:cubicBezTo>
                  <a:cubicBezTo>
                    <a:pt x="1158" y="1796"/>
                    <a:pt x="1234" y="1727"/>
                    <a:pt x="1296" y="1654"/>
                  </a:cubicBezTo>
                  <a:cubicBezTo>
                    <a:pt x="1356" y="1588"/>
                    <a:pt x="1399" y="1502"/>
                    <a:pt x="1438" y="1420"/>
                  </a:cubicBezTo>
                  <a:cubicBezTo>
                    <a:pt x="1471" y="1351"/>
                    <a:pt x="1497" y="1281"/>
                    <a:pt x="1517" y="1206"/>
                  </a:cubicBezTo>
                  <a:cubicBezTo>
                    <a:pt x="1547" y="1103"/>
                    <a:pt x="1567" y="1001"/>
                    <a:pt x="1577" y="896"/>
                  </a:cubicBezTo>
                  <a:cubicBezTo>
                    <a:pt x="1593" y="665"/>
                    <a:pt x="1560" y="407"/>
                    <a:pt x="1405" y="219"/>
                  </a:cubicBezTo>
                  <a:cubicBezTo>
                    <a:pt x="1369" y="177"/>
                    <a:pt x="1319" y="130"/>
                    <a:pt x="1270" y="101"/>
                  </a:cubicBezTo>
                  <a:cubicBezTo>
                    <a:pt x="1234" y="81"/>
                    <a:pt x="1201" y="61"/>
                    <a:pt x="1158" y="45"/>
                  </a:cubicBezTo>
                  <a:cubicBezTo>
                    <a:pt x="1121" y="28"/>
                    <a:pt x="1075" y="18"/>
                    <a:pt x="1036" y="12"/>
                  </a:cubicBezTo>
                  <a:cubicBezTo>
                    <a:pt x="1006" y="2"/>
                    <a:pt x="973" y="2"/>
                    <a:pt x="940" y="2"/>
                  </a:cubicBezTo>
                  <a:cubicBezTo>
                    <a:pt x="928" y="1"/>
                    <a:pt x="916" y="0"/>
                    <a:pt x="9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37"/>
            <p:cNvSpPr/>
            <p:nvPr/>
          </p:nvSpPr>
          <p:spPr>
            <a:xfrm>
              <a:off x="1253917" y="2182060"/>
              <a:ext cx="263018" cy="827409"/>
            </a:xfrm>
            <a:custGeom>
              <a:avLst/>
              <a:gdLst/>
              <a:ahLst/>
              <a:cxnLst/>
              <a:rect l="l" t="t" r="r" b="b"/>
              <a:pathLst>
                <a:path w="3998" h="12577" extrusionOk="0">
                  <a:moveTo>
                    <a:pt x="1657" y="1"/>
                  </a:moveTo>
                  <a:cubicBezTo>
                    <a:pt x="1638" y="1"/>
                    <a:pt x="1619" y="3"/>
                    <a:pt x="1600" y="8"/>
                  </a:cubicBezTo>
                  <a:lnTo>
                    <a:pt x="248" y="334"/>
                  </a:lnTo>
                  <a:cubicBezTo>
                    <a:pt x="99" y="367"/>
                    <a:pt x="0" y="535"/>
                    <a:pt x="30" y="710"/>
                  </a:cubicBezTo>
                  <a:lnTo>
                    <a:pt x="2068" y="12325"/>
                  </a:lnTo>
                  <a:cubicBezTo>
                    <a:pt x="2097" y="12474"/>
                    <a:pt x="2211" y="12576"/>
                    <a:pt x="2340" y="12576"/>
                  </a:cubicBezTo>
                  <a:cubicBezTo>
                    <a:pt x="2359" y="12576"/>
                    <a:pt x="2378" y="12574"/>
                    <a:pt x="2398" y="12569"/>
                  </a:cubicBezTo>
                  <a:lnTo>
                    <a:pt x="3750" y="12243"/>
                  </a:lnTo>
                  <a:cubicBezTo>
                    <a:pt x="3905" y="12210"/>
                    <a:pt x="3997" y="12041"/>
                    <a:pt x="3971" y="11870"/>
                  </a:cubicBezTo>
                  <a:lnTo>
                    <a:pt x="1930" y="252"/>
                  </a:lnTo>
                  <a:cubicBezTo>
                    <a:pt x="1901" y="105"/>
                    <a:pt x="1787" y="1"/>
                    <a:pt x="1657" y="1"/>
                  </a:cubicBezTo>
                  <a:close/>
                </a:path>
              </a:pathLst>
            </a:custGeom>
            <a:solidFill>
              <a:srgbClr val="422C46">
                <a:alpha val="3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1" name="Google Shape;1721;p38"/>
          <p:cNvSpPr txBox="1">
            <a:spLocks noGrp="1"/>
          </p:cNvSpPr>
          <p:nvPr>
            <p:ph type="title"/>
          </p:nvPr>
        </p:nvSpPr>
        <p:spPr>
          <a:xfrm>
            <a:off x="676037" y="420700"/>
            <a:ext cx="795965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D) EL CONOCIMIENTO Y EL FUNCIONAMIENTO DE LAS INSTITUCIONES SOCIALES</a:t>
            </a:r>
            <a:endParaRPr dirty="0"/>
          </a:p>
        </p:txBody>
      </p:sp>
      <p:sp>
        <p:nvSpPr>
          <p:cNvPr id="1722" name="Google Shape;1722;p38"/>
          <p:cNvSpPr txBox="1">
            <a:spLocks noGrp="1"/>
          </p:cNvSpPr>
          <p:nvPr>
            <p:ph type="subTitle" idx="1"/>
          </p:nvPr>
        </p:nvSpPr>
        <p:spPr>
          <a:xfrm>
            <a:off x="536067" y="2162194"/>
            <a:ext cx="5051374" cy="24845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2000" dirty="0">
                <a:effectLst/>
                <a:latin typeface="Bahnschrift" panose="020B0502040204020203" pitchFamily="34" charset="0"/>
                <a:ea typeface="Calibri" panose="020F0502020204030204" pitchFamily="34" charset="0"/>
              </a:rPr>
              <a:t>El niño construye una representación de la organización social a partir de los elementos que le proporcionan los adultos, los medios de comunicación de masas, las conversaciones, las informaciones que recibe en la escuela y sus propias observaciones</a:t>
            </a:r>
            <a:endParaRPr sz="1600" dirty="0">
              <a:latin typeface="Bahnschrift" panose="020B0502040204020203" pitchFamily="34" charset="0"/>
            </a:endParaRPr>
          </a:p>
        </p:txBody>
      </p:sp>
      <p:sp>
        <p:nvSpPr>
          <p:cNvPr id="1765" name="Google Shape;1765;p38"/>
          <p:cNvSpPr/>
          <p:nvPr/>
        </p:nvSpPr>
        <p:spPr>
          <a:xfrm>
            <a:off x="11188674" y="5087356"/>
            <a:ext cx="80" cy="80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7DC17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6" name="Google Shape;1766;p38"/>
          <p:cNvSpPr/>
          <p:nvPr/>
        </p:nvSpPr>
        <p:spPr>
          <a:xfrm>
            <a:off x="8404386" y="2891638"/>
            <a:ext cx="42483" cy="13356"/>
          </a:xfrm>
          <a:custGeom>
            <a:avLst/>
            <a:gdLst/>
            <a:ahLst/>
            <a:cxnLst/>
            <a:rect l="l" t="t" r="r" b="b"/>
            <a:pathLst>
              <a:path w="528" h="166" extrusionOk="0">
                <a:moveTo>
                  <a:pt x="92" y="0"/>
                </a:moveTo>
                <a:cubicBezTo>
                  <a:pt x="69" y="3"/>
                  <a:pt x="50" y="10"/>
                  <a:pt x="23" y="13"/>
                </a:cubicBezTo>
                <a:cubicBezTo>
                  <a:pt x="7" y="17"/>
                  <a:pt x="0" y="36"/>
                  <a:pt x="3" y="50"/>
                </a:cubicBezTo>
                <a:cubicBezTo>
                  <a:pt x="6" y="64"/>
                  <a:pt x="19" y="73"/>
                  <a:pt x="33" y="73"/>
                </a:cubicBezTo>
                <a:cubicBezTo>
                  <a:pt x="35" y="73"/>
                  <a:pt x="38" y="73"/>
                  <a:pt x="40" y="73"/>
                </a:cubicBezTo>
                <a:cubicBezTo>
                  <a:pt x="53" y="66"/>
                  <a:pt x="66" y="66"/>
                  <a:pt x="76" y="63"/>
                </a:cubicBezTo>
                <a:lnTo>
                  <a:pt x="109" y="63"/>
                </a:lnTo>
                <a:cubicBezTo>
                  <a:pt x="132" y="63"/>
                  <a:pt x="152" y="63"/>
                  <a:pt x="172" y="66"/>
                </a:cubicBezTo>
                <a:lnTo>
                  <a:pt x="165" y="66"/>
                </a:lnTo>
                <a:cubicBezTo>
                  <a:pt x="191" y="69"/>
                  <a:pt x="218" y="76"/>
                  <a:pt x="241" y="83"/>
                </a:cubicBezTo>
                <a:cubicBezTo>
                  <a:pt x="267" y="92"/>
                  <a:pt x="297" y="99"/>
                  <a:pt x="320" y="109"/>
                </a:cubicBezTo>
                <a:cubicBezTo>
                  <a:pt x="373" y="125"/>
                  <a:pt x="422" y="149"/>
                  <a:pt x="472" y="165"/>
                </a:cubicBezTo>
                <a:cubicBezTo>
                  <a:pt x="474" y="166"/>
                  <a:pt x="477" y="166"/>
                  <a:pt x="480" y="166"/>
                </a:cubicBezTo>
                <a:cubicBezTo>
                  <a:pt x="495" y="166"/>
                  <a:pt x="512" y="159"/>
                  <a:pt x="518" y="145"/>
                </a:cubicBezTo>
                <a:cubicBezTo>
                  <a:pt x="521" y="139"/>
                  <a:pt x="528" y="125"/>
                  <a:pt x="521" y="116"/>
                </a:cubicBezTo>
                <a:cubicBezTo>
                  <a:pt x="518" y="109"/>
                  <a:pt x="515" y="96"/>
                  <a:pt x="501" y="92"/>
                </a:cubicBezTo>
                <a:cubicBezTo>
                  <a:pt x="468" y="76"/>
                  <a:pt x="432" y="63"/>
                  <a:pt x="396" y="56"/>
                </a:cubicBezTo>
                <a:cubicBezTo>
                  <a:pt x="350" y="36"/>
                  <a:pt x="303" y="26"/>
                  <a:pt x="254" y="17"/>
                </a:cubicBezTo>
                <a:cubicBezTo>
                  <a:pt x="218" y="10"/>
                  <a:pt x="181" y="3"/>
                  <a:pt x="142" y="3"/>
                </a:cubicBezTo>
                <a:lnTo>
                  <a:pt x="119" y="3"/>
                </a:lnTo>
                <a:cubicBezTo>
                  <a:pt x="119" y="0"/>
                  <a:pt x="106" y="0"/>
                  <a:pt x="92" y="0"/>
                </a:cubicBezTo>
                <a:close/>
              </a:path>
            </a:pathLst>
          </a:custGeom>
          <a:solidFill>
            <a:srgbClr val="933D4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7" name="Google Shape;1767;p38"/>
          <p:cNvSpPr/>
          <p:nvPr/>
        </p:nvSpPr>
        <p:spPr>
          <a:xfrm>
            <a:off x="8412835" y="2848913"/>
            <a:ext cx="48920" cy="19391"/>
          </a:xfrm>
          <a:custGeom>
            <a:avLst/>
            <a:gdLst/>
            <a:ahLst/>
            <a:cxnLst/>
            <a:rect l="l" t="t" r="r" b="b"/>
            <a:pathLst>
              <a:path w="608" h="241" extrusionOk="0">
                <a:moveTo>
                  <a:pt x="27" y="0"/>
                </a:moveTo>
                <a:cubicBezTo>
                  <a:pt x="17" y="10"/>
                  <a:pt x="1" y="27"/>
                  <a:pt x="1" y="40"/>
                </a:cubicBezTo>
                <a:cubicBezTo>
                  <a:pt x="1" y="63"/>
                  <a:pt x="17" y="73"/>
                  <a:pt x="34" y="73"/>
                </a:cubicBezTo>
                <a:cubicBezTo>
                  <a:pt x="53" y="73"/>
                  <a:pt x="76" y="79"/>
                  <a:pt x="96" y="79"/>
                </a:cubicBezTo>
                <a:lnTo>
                  <a:pt x="93" y="79"/>
                </a:lnTo>
                <a:cubicBezTo>
                  <a:pt x="136" y="83"/>
                  <a:pt x="179" y="89"/>
                  <a:pt x="218" y="102"/>
                </a:cubicBezTo>
                <a:cubicBezTo>
                  <a:pt x="261" y="112"/>
                  <a:pt x="297" y="129"/>
                  <a:pt x="340" y="139"/>
                </a:cubicBezTo>
                <a:cubicBezTo>
                  <a:pt x="367" y="152"/>
                  <a:pt x="396" y="165"/>
                  <a:pt x="426" y="182"/>
                </a:cubicBezTo>
                <a:cubicBezTo>
                  <a:pt x="462" y="198"/>
                  <a:pt x="495" y="218"/>
                  <a:pt x="532" y="234"/>
                </a:cubicBezTo>
                <a:cubicBezTo>
                  <a:pt x="540" y="238"/>
                  <a:pt x="548" y="240"/>
                  <a:pt x="556" y="240"/>
                </a:cubicBezTo>
                <a:cubicBezTo>
                  <a:pt x="574" y="240"/>
                  <a:pt x="591" y="231"/>
                  <a:pt x="598" y="215"/>
                </a:cubicBezTo>
                <a:cubicBezTo>
                  <a:pt x="604" y="201"/>
                  <a:pt x="607" y="188"/>
                  <a:pt x="604" y="178"/>
                </a:cubicBezTo>
                <a:cubicBezTo>
                  <a:pt x="598" y="165"/>
                  <a:pt x="591" y="155"/>
                  <a:pt x="578" y="149"/>
                </a:cubicBezTo>
                <a:cubicBezTo>
                  <a:pt x="499" y="96"/>
                  <a:pt x="406" y="56"/>
                  <a:pt x="314" y="36"/>
                </a:cubicBezTo>
                <a:cubicBezTo>
                  <a:pt x="225" y="13"/>
                  <a:pt x="126" y="7"/>
                  <a:pt x="30" y="0"/>
                </a:cubicBezTo>
                <a:close/>
              </a:path>
            </a:pathLst>
          </a:custGeom>
          <a:solidFill>
            <a:srgbClr val="933D4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8" name="Google Shape;1768;p38"/>
          <p:cNvSpPr/>
          <p:nvPr/>
        </p:nvSpPr>
        <p:spPr>
          <a:xfrm>
            <a:off x="7438266" y="4236381"/>
            <a:ext cx="178138" cy="93495"/>
          </a:xfrm>
          <a:custGeom>
            <a:avLst/>
            <a:gdLst/>
            <a:ahLst/>
            <a:cxnLst/>
            <a:rect l="l" t="t" r="r" b="b"/>
            <a:pathLst>
              <a:path w="2214" h="1162" extrusionOk="0">
                <a:moveTo>
                  <a:pt x="752" y="651"/>
                </a:moveTo>
                <a:lnTo>
                  <a:pt x="749" y="657"/>
                </a:lnTo>
                <a:cubicBezTo>
                  <a:pt x="749" y="651"/>
                  <a:pt x="749" y="651"/>
                  <a:pt x="752" y="651"/>
                </a:cubicBezTo>
                <a:close/>
                <a:moveTo>
                  <a:pt x="2174" y="1"/>
                </a:moveTo>
                <a:cubicBezTo>
                  <a:pt x="2081" y="8"/>
                  <a:pt x="1989" y="21"/>
                  <a:pt x="1893" y="34"/>
                </a:cubicBezTo>
                <a:cubicBezTo>
                  <a:pt x="1791" y="44"/>
                  <a:pt x="1692" y="67"/>
                  <a:pt x="1593" y="97"/>
                </a:cubicBezTo>
                <a:cubicBezTo>
                  <a:pt x="1504" y="120"/>
                  <a:pt x="1412" y="149"/>
                  <a:pt x="1323" y="186"/>
                </a:cubicBezTo>
                <a:cubicBezTo>
                  <a:pt x="1227" y="222"/>
                  <a:pt x="1135" y="261"/>
                  <a:pt x="1046" y="304"/>
                </a:cubicBezTo>
                <a:cubicBezTo>
                  <a:pt x="960" y="347"/>
                  <a:pt x="878" y="397"/>
                  <a:pt x="792" y="440"/>
                </a:cubicBezTo>
                <a:cubicBezTo>
                  <a:pt x="699" y="492"/>
                  <a:pt x="614" y="548"/>
                  <a:pt x="531" y="601"/>
                </a:cubicBezTo>
                <a:cubicBezTo>
                  <a:pt x="442" y="660"/>
                  <a:pt x="360" y="720"/>
                  <a:pt x="274" y="786"/>
                </a:cubicBezTo>
                <a:cubicBezTo>
                  <a:pt x="192" y="848"/>
                  <a:pt x="112" y="914"/>
                  <a:pt x="40" y="984"/>
                </a:cubicBezTo>
                <a:cubicBezTo>
                  <a:pt x="0" y="1023"/>
                  <a:pt x="0" y="1089"/>
                  <a:pt x="37" y="1129"/>
                </a:cubicBezTo>
                <a:cubicBezTo>
                  <a:pt x="56" y="1149"/>
                  <a:pt x="83" y="1158"/>
                  <a:pt x="106" y="1162"/>
                </a:cubicBezTo>
                <a:cubicBezTo>
                  <a:pt x="136" y="1162"/>
                  <a:pt x="159" y="1155"/>
                  <a:pt x="182" y="1132"/>
                </a:cubicBezTo>
                <a:cubicBezTo>
                  <a:pt x="274" y="1056"/>
                  <a:pt x="363" y="967"/>
                  <a:pt x="455" y="891"/>
                </a:cubicBezTo>
                <a:cubicBezTo>
                  <a:pt x="551" y="812"/>
                  <a:pt x="647" y="733"/>
                  <a:pt x="746" y="660"/>
                </a:cubicBezTo>
                <a:cubicBezTo>
                  <a:pt x="802" y="618"/>
                  <a:pt x="854" y="578"/>
                  <a:pt x="914" y="538"/>
                </a:cubicBezTo>
                <a:cubicBezTo>
                  <a:pt x="980" y="499"/>
                  <a:pt x="1046" y="456"/>
                  <a:pt x="1112" y="420"/>
                </a:cubicBezTo>
                <a:lnTo>
                  <a:pt x="1296" y="321"/>
                </a:lnTo>
                <a:cubicBezTo>
                  <a:pt x="1369" y="288"/>
                  <a:pt x="1438" y="258"/>
                  <a:pt x="1507" y="232"/>
                </a:cubicBezTo>
                <a:lnTo>
                  <a:pt x="1507" y="232"/>
                </a:lnTo>
                <a:cubicBezTo>
                  <a:pt x="1504" y="232"/>
                  <a:pt x="1501" y="235"/>
                  <a:pt x="1494" y="235"/>
                </a:cubicBezTo>
                <a:cubicBezTo>
                  <a:pt x="1597" y="192"/>
                  <a:pt x="1702" y="159"/>
                  <a:pt x="1804" y="126"/>
                </a:cubicBezTo>
                <a:cubicBezTo>
                  <a:pt x="1906" y="100"/>
                  <a:pt x="2015" y="77"/>
                  <a:pt x="2121" y="67"/>
                </a:cubicBezTo>
                <a:lnTo>
                  <a:pt x="2131" y="67"/>
                </a:lnTo>
                <a:cubicBezTo>
                  <a:pt x="2147" y="67"/>
                  <a:pt x="2164" y="60"/>
                  <a:pt x="2184" y="60"/>
                </a:cubicBezTo>
                <a:cubicBezTo>
                  <a:pt x="2200" y="60"/>
                  <a:pt x="2213" y="50"/>
                  <a:pt x="2213" y="34"/>
                </a:cubicBezTo>
                <a:cubicBezTo>
                  <a:pt x="2203" y="17"/>
                  <a:pt x="2193" y="1"/>
                  <a:pt x="2174" y="1"/>
                </a:cubicBezTo>
                <a:close/>
              </a:path>
            </a:pathLst>
          </a:custGeom>
          <a:solidFill>
            <a:srgbClr val="FFFFFF">
              <a:alpha val="167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69" name="Google Shape;1769;p38"/>
          <p:cNvGrpSpPr/>
          <p:nvPr/>
        </p:nvGrpSpPr>
        <p:grpSpPr>
          <a:xfrm>
            <a:off x="5756125" y="1592175"/>
            <a:ext cx="2488026" cy="3624620"/>
            <a:chOff x="3326890" y="2355214"/>
            <a:chExt cx="2915000" cy="4183639"/>
          </a:xfrm>
        </p:grpSpPr>
        <p:sp>
          <p:nvSpPr>
            <p:cNvPr id="1770" name="Google Shape;1770;p38"/>
            <p:cNvSpPr/>
            <p:nvPr/>
          </p:nvSpPr>
          <p:spPr>
            <a:xfrm>
              <a:off x="3326890" y="2972247"/>
              <a:ext cx="208036" cy="165094"/>
            </a:xfrm>
            <a:custGeom>
              <a:avLst/>
              <a:gdLst/>
              <a:ahLst/>
              <a:cxnLst/>
              <a:rect l="l" t="t" r="r" b="b"/>
              <a:pathLst>
                <a:path w="2524" h="2003" extrusionOk="0">
                  <a:moveTo>
                    <a:pt x="1528" y="0"/>
                  </a:moveTo>
                  <a:cubicBezTo>
                    <a:pt x="1515" y="0"/>
                    <a:pt x="1508" y="0"/>
                    <a:pt x="1495" y="4"/>
                  </a:cubicBezTo>
                  <a:cubicBezTo>
                    <a:pt x="1475" y="7"/>
                    <a:pt x="1452" y="10"/>
                    <a:pt x="1429" y="20"/>
                  </a:cubicBezTo>
                  <a:cubicBezTo>
                    <a:pt x="1389" y="37"/>
                    <a:pt x="1360" y="60"/>
                    <a:pt x="1333" y="89"/>
                  </a:cubicBezTo>
                  <a:cubicBezTo>
                    <a:pt x="1287" y="142"/>
                    <a:pt x="1264" y="221"/>
                    <a:pt x="1264" y="314"/>
                  </a:cubicBezTo>
                  <a:cubicBezTo>
                    <a:pt x="1264" y="353"/>
                    <a:pt x="1271" y="399"/>
                    <a:pt x="1280" y="436"/>
                  </a:cubicBezTo>
                  <a:cubicBezTo>
                    <a:pt x="1287" y="472"/>
                    <a:pt x="1300" y="515"/>
                    <a:pt x="1323" y="554"/>
                  </a:cubicBezTo>
                  <a:lnTo>
                    <a:pt x="1327" y="568"/>
                  </a:lnTo>
                  <a:lnTo>
                    <a:pt x="1330" y="581"/>
                  </a:lnTo>
                  <a:cubicBezTo>
                    <a:pt x="1261" y="521"/>
                    <a:pt x="1178" y="472"/>
                    <a:pt x="1086" y="432"/>
                  </a:cubicBezTo>
                  <a:cubicBezTo>
                    <a:pt x="1017" y="399"/>
                    <a:pt x="938" y="373"/>
                    <a:pt x="855" y="353"/>
                  </a:cubicBezTo>
                  <a:cubicBezTo>
                    <a:pt x="783" y="334"/>
                    <a:pt x="710" y="330"/>
                    <a:pt x="641" y="330"/>
                  </a:cubicBezTo>
                  <a:cubicBezTo>
                    <a:pt x="581" y="334"/>
                    <a:pt x="522" y="347"/>
                    <a:pt x="463" y="366"/>
                  </a:cubicBezTo>
                  <a:cubicBezTo>
                    <a:pt x="410" y="386"/>
                    <a:pt x="370" y="413"/>
                    <a:pt x="344" y="446"/>
                  </a:cubicBezTo>
                  <a:cubicBezTo>
                    <a:pt x="331" y="462"/>
                    <a:pt x="324" y="479"/>
                    <a:pt x="321" y="502"/>
                  </a:cubicBezTo>
                  <a:cubicBezTo>
                    <a:pt x="311" y="528"/>
                    <a:pt x="321" y="554"/>
                    <a:pt x="327" y="578"/>
                  </a:cubicBezTo>
                  <a:lnTo>
                    <a:pt x="314" y="584"/>
                  </a:lnTo>
                  <a:cubicBezTo>
                    <a:pt x="271" y="587"/>
                    <a:pt x="225" y="597"/>
                    <a:pt x="182" y="614"/>
                  </a:cubicBezTo>
                  <a:cubicBezTo>
                    <a:pt x="143" y="630"/>
                    <a:pt x="100" y="660"/>
                    <a:pt x="67" y="693"/>
                  </a:cubicBezTo>
                  <a:cubicBezTo>
                    <a:pt x="41" y="719"/>
                    <a:pt x="17" y="762"/>
                    <a:pt x="11" y="808"/>
                  </a:cubicBezTo>
                  <a:cubicBezTo>
                    <a:pt x="1" y="845"/>
                    <a:pt x="1" y="891"/>
                    <a:pt x="17" y="930"/>
                  </a:cubicBezTo>
                  <a:cubicBezTo>
                    <a:pt x="31" y="973"/>
                    <a:pt x="57" y="1010"/>
                    <a:pt x="97" y="1046"/>
                  </a:cubicBezTo>
                  <a:cubicBezTo>
                    <a:pt x="133" y="1079"/>
                    <a:pt x="179" y="1108"/>
                    <a:pt x="238" y="1128"/>
                  </a:cubicBezTo>
                  <a:cubicBezTo>
                    <a:pt x="209" y="1158"/>
                    <a:pt x="192" y="1188"/>
                    <a:pt x="182" y="1207"/>
                  </a:cubicBezTo>
                  <a:cubicBezTo>
                    <a:pt x="172" y="1237"/>
                    <a:pt x="163" y="1273"/>
                    <a:pt x="166" y="1306"/>
                  </a:cubicBezTo>
                  <a:cubicBezTo>
                    <a:pt x="166" y="1336"/>
                    <a:pt x="176" y="1362"/>
                    <a:pt x="189" y="1395"/>
                  </a:cubicBezTo>
                  <a:cubicBezTo>
                    <a:pt x="205" y="1435"/>
                    <a:pt x="225" y="1468"/>
                    <a:pt x="248" y="1501"/>
                  </a:cubicBezTo>
                  <a:cubicBezTo>
                    <a:pt x="298" y="1557"/>
                    <a:pt x="364" y="1603"/>
                    <a:pt x="456" y="1643"/>
                  </a:cubicBezTo>
                  <a:cubicBezTo>
                    <a:pt x="529" y="1676"/>
                    <a:pt x="611" y="1702"/>
                    <a:pt x="723" y="1725"/>
                  </a:cubicBezTo>
                  <a:cubicBezTo>
                    <a:pt x="809" y="1742"/>
                    <a:pt x="901" y="1755"/>
                    <a:pt x="987" y="1768"/>
                  </a:cubicBezTo>
                  <a:lnTo>
                    <a:pt x="1017" y="1768"/>
                  </a:lnTo>
                  <a:lnTo>
                    <a:pt x="1066" y="1771"/>
                  </a:lnTo>
                  <a:cubicBezTo>
                    <a:pt x="1145" y="1781"/>
                    <a:pt x="1221" y="1788"/>
                    <a:pt x="1300" y="1804"/>
                  </a:cubicBezTo>
                  <a:cubicBezTo>
                    <a:pt x="1396" y="1821"/>
                    <a:pt x="1482" y="1850"/>
                    <a:pt x="1558" y="1880"/>
                  </a:cubicBezTo>
                  <a:lnTo>
                    <a:pt x="1541" y="1867"/>
                  </a:lnTo>
                  <a:lnTo>
                    <a:pt x="1597" y="1897"/>
                  </a:lnTo>
                  <a:cubicBezTo>
                    <a:pt x="1713" y="1936"/>
                    <a:pt x="1841" y="1986"/>
                    <a:pt x="1973" y="1999"/>
                  </a:cubicBezTo>
                  <a:cubicBezTo>
                    <a:pt x="2006" y="2002"/>
                    <a:pt x="2039" y="2002"/>
                    <a:pt x="2072" y="2002"/>
                  </a:cubicBezTo>
                  <a:cubicBezTo>
                    <a:pt x="2102" y="2002"/>
                    <a:pt x="2138" y="1996"/>
                    <a:pt x="2178" y="1982"/>
                  </a:cubicBezTo>
                  <a:cubicBezTo>
                    <a:pt x="2210" y="1973"/>
                    <a:pt x="2243" y="1956"/>
                    <a:pt x="2283" y="1936"/>
                  </a:cubicBezTo>
                  <a:cubicBezTo>
                    <a:pt x="2319" y="1916"/>
                    <a:pt x="2349" y="1887"/>
                    <a:pt x="2375" y="1857"/>
                  </a:cubicBezTo>
                  <a:cubicBezTo>
                    <a:pt x="2398" y="1834"/>
                    <a:pt x="2418" y="1808"/>
                    <a:pt x="2441" y="1768"/>
                  </a:cubicBezTo>
                  <a:cubicBezTo>
                    <a:pt x="2464" y="1738"/>
                    <a:pt x="2481" y="1702"/>
                    <a:pt x="2491" y="1656"/>
                  </a:cubicBezTo>
                  <a:cubicBezTo>
                    <a:pt x="2517" y="1583"/>
                    <a:pt x="2524" y="1504"/>
                    <a:pt x="2517" y="1422"/>
                  </a:cubicBezTo>
                  <a:cubicBezTo>
                    <a:pt x="2514" y="1346"/>
                    <a:pt x="2491" y="1263"/>
                    <a:pt x="2458" y="1188"/>
                  </a:cubicBezTo>
                  <a:cubicBezTo>
                    <a:pt x="2451" y="1165"/>
                    <a:pt x="2441" y="1148"/>
                    <a:pt x="2435" y="1128"/>
                  </a:cubicBezTo>
                  <a:cubicBezTo>
                    <a:pt x="2438" y="1115"/>
                    <a:pt x="2435" y="1105"/>
                    <a:pt x="2425" y="1092"/>
                  </a:cubicBezTo>
                  <a:cubicBezTo>
                    <a:pt x="2398" y="1046"/>
                    <a:pt x="2372" y="993"/>
                    <a:pt x="2339" y="927"/>
                  </a:cubicBezTo>
                  <a:cubicBezTo>
                    <a:pt x="2316" y="878"/>
                    <a:pt x="2293" y="825"/>
                    <a:pt x="2270" y="769"/>
                  </a:cubicBezTo>
                  <a:cubicBezTo>
                    <a:pt x="2250" y="726"/>
                    <a:pt x="2234" y="680"/>
                    <a:pt x="2210" y="634"/>
                  </a:cubicBezTo>
                  <a:cubicBezTo>
                    <a:pt x="2168" y="535"/>
                    <a:pt x="2121" y="432"/>
                    <a:pt x="2055" y="334"/>
                  </a:cubicBezTo>
                  <a:cubicBezTo>
                    <a:pt x="1993" y="235"/>
                    <a:pt x="1920" y="159"/>
                    <a:pt x="1841" y="103"/>
                  </a:cubicBezTo>
                  <a:cubicBezTo>
                    <a:pt x="1798" y="73"/>
                    <a:pt x="1749" y="53"/>
                    <a:pt x="1693" y="33"/>
                  </a:cubicBezTo>
                  <a:cubicBezTo>
                    <a:pt x="1643" y="17"/>
                    <a:pt x="1597" y="7"/>
                    <a:pt x="1548" y="4"/>
                  </a:cubicBezTo>
                  <a:cubicBezTo>
                    <a:pt x="1541" y="0"/>
                    <a:pt x="1534" y="0"/>
                    <a:pt x="1528" y="0"/>
                  </a:cubicBezTo>
                  <a:close/>
                </a:path>
              </a:pathLst>
            </a:custGeom>
            <a:solidFill>
              <a:srgbClr val="B67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38"/>
            <p:cNvSpPr/>
            <p:nvPr/>
          </p:nvSpPr>
          <p:spPr>
            <a:xfrm>
              <a:off x="3431817" y="3043215"/>
              <a:ext cx="55059" cy="26623"/>
            </a:xfrm>
            <a:custGeom>
              <a:avLst/>
              <a:gdLst/>
              <a:ahLst/>
              <a:cxnLst/>
              <a:rect l="l" t="t" r="r" b="b"/>
              <a:pathLst>
                <a:path w="668" h="323" extrusionOk="0">
                  <a:moveTo>
                    <a:pt x="136" y="0"/>
                  </a:moveTo>
                  <a:cubicBezTo>
                    <a:pt x="103" y="7"/>
                    <a:pt x="67" y="13"/>
                    <a:pt x="24" y="20"/>
                  </a:cubicBezTo>
                  <a:cubicBezTo>
                    <a:pt x="7" y="23"/>
                    <a:pt x="1" y="40"/>
                    <a:pt x="4" y="56"/>
                  </a:cubicBezTo>
                  <a:cubicBezTo>
                    <a:pt x="7" y="71"/>
                    <a:pt x="20" y="80"/>
                    <a:pt x="34" y="80"/>
                  </a:cubicBezTo>
                  <a:cubicBezTo>
                    <a:pt x="36" y="80"/>
                    <a:pt x="38" y="80"/>
                    <a:pt x="40" y="79"/>
                  </a:cubicBezTo>
                  <a:cubicBezTo>
                    <a:pt x="50" y="79"/>
                    <a:pt x="57" y="73"/>
                    <a:pt x="67" y="73"/>
                  </a:cubicBezTo>
                  <a:cubicBezTo>
                    <a:pt x="78" y="71"/>
                    <a:pt x="91" y="70"/>
                    <a:pt x="103" y="70"/>
                  </a:cubicBezTo>
                  <a:cubicBezTo>
                    <a:pt x="116" y="70"/>
                    <a:pt x="128" y="71"/>
                    <a:pt x="139" y="73"/>
                  </a:cubicBezTo>
                  <a:cubicBezTo>
                    <a:pt x="176" y="79"/>
                    <a:pt x="209" y="89"/>
                    <a:pt x="242" y="102"/>
                  </a:cubicBezTo>
                  <a:cubicBezTo>
                    <a:pt x="324" y="139"/>
                    <a:pt x="400" y="195"/>
                    <a:pt x="472" y="247"/>
                  </a:cubicBezTo>
                  <a:cubicBezTo>
                    <a:pt x="496" y="264"/>
                    <a:pt x="519" y="280"/>
                    <a:pt x="538" y="297"/>
                  </a:cubicBezTo>
                  <a:cubicBezTo>
                    <a:pt x="545" y="300"/>
                    <a:pt x="548" y="300"/>
                    <a:pt x="548" y="304"/>
                  </a:cubicBezTo>
                  <a:cubicBezTo>
                    <a:pt x="555" y="313"/>
                    <a:pt x="565" y="317"/>
                    <a:pt x="575" y="320"/>
                  </a:cubicBezTo>
                  <a:cubicBezTo>
                    <a:pt x="580" y="322"/>
                    <a:pt x="585" y="323"/>
                    <a:pt x="590" y="323"/>
                  </a:cubicBezTo>
                  <a:cubicBezTo>
                    <a:pt x="602" y="323"/>
                    <a:pt x="615" y="318"/>
                    <a:pt x="624" y="313"/>
                  </a:cubicBezTo>
                  <a:cubicBezTo>
                    <a:pt x="654" y="297"/>
                    <a:pt x="667" y="254"/>
                    <a:pt x="647" y="221"/>
                  </a:cubicBezTo>
                  <a:cubicBezTo>
                    <a:pt x="618" y="172"/>
                    <a:pt x="581" y="135"/>
                    <a:pt x="532" y="102"/>
                  </a:cubicBezTo>
                  <a:cubicBezTo>
                    <a:pt x="476" y="66"/>
                    <a:pt x="420" y="40"/>
                    <a:pt x="354" y="23"/>
                  </a:cubicBezTo>
                  <a:cubicBezTo>
                    <a:pt x="324" y="17"/>
                    <a:pt x="294" y="13"/>
                    <a:pt x="268" y="7"/>
                  </a:cubicBezTo>
                  <a:cubicBezTo>
                    <a:pt x="242" y="3"/>
                    <a:pt x="212" y="0"/>
                    <a:pt x="18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38"/>
            <p:cNvSpPr/>
            <p:nvPr/>
          </p:nvSpPr>
          <p:spPr>
            <a:xfrm>
              <a:off x="3401979" y="3109072"/>
              <a:ext cx="87616" cy="27777"/>
            </a:xfrm>
            <a:custGeom>
              <a:avLst/>
              <a:gdLst/>
              <a:ahLst/>
              <a:cxnLst/>
              <a:rect l="l" t="t" r="r" b="b"/>
              <a:pathLst>
                <a:path w="1063" h="337" extrusionOk="0">
                  <a:moveTo>
                    <a:pt x="22" y="0"/>
                  </a:moveTo>
                  <a:cubicBezTo>
                    <a:pt x="20" y="0"/>
                    <a:pt x="18" y="1"/>
                    <a:pt x="17" y="3"/>
                  </a:cubicBezTo>
                  <a:cubicBezTo>
                    <a:pt x="7" y="9"/>
                    <a:pt x="3" y="12"/>
                    <a:pt x="3" y="22"/>
                  </a:cubicBezTo>
                  <a:cubicBezTo>
                    <a:pt x="0" y="39"/>
                    <a:pt x="7" y="55"/>
                    <a:pt x="23" y="59"/>
                  </a:cubicBezTo>
                  <a:cubicBezTo>
                    <a:pt x="191" y="82"/>
                    <a:pt x="356" y="138"/>
                    <a:pt x="518" y="190"/>
                  </a:cubicBezTo>
                  <a:cubicBezTo>
                    <a:pt x="600" y="214"/>
                    <a:pt x="679" y="243"/>
                    <a:pt x="762" y="270"/>
                  </a:cubicBezTo>
                  <a:cubicBezTo>
                    <a:pt x="844" y="293"/>
                    <a:pt x="927" y="319"/>
                    <a:pt x="1009" y="336"/>
                  </a:cubicBezTo>
                  <a:cubicBezTo>
                    <a:pt x="1012" y="336"/>
                    <a:pt x="1014" y="336"/>
                    <a:pt x="1016" y="336"/>
                  </a:cubicBezTo>
                  <a:cubicBezTo>
                    <a:pt x="1037" y="336"/>
                    <a:pt x="1056" y="324"/>
                    <a:pt x="1059" y="306"/>
                  </a:cubicBezTo>
                  <a:cubicBezTo>
                    <a:pt x="1062" y="286"/>
                    <a:pt x="1049" y="260"/>
                    <a:pt x="1029" y="256"/>
                  </a:cubicBezTo>
                  <a:cubicBezTo>
                    <a:pt x="947" y="240"/>
                    <a:pt x="864" y="220"/>
                    <a:pt x="782" y="197"/>
                  </a:cubicBezTo>
                  <a:cubicBezTo>
                    <a:pt x="699" y="177"/>
                    <a:pt x="617" y="148"/>
                    <a:pt x="534" y="125"/>
                  </a:cubicBezTo>
                  <a:cubicBezTo>
                    <a:pt x="452" y="98"/>
                    <a:pt x="369" y="75"/>
                    <a:pt x="287" y="55"/>
                  </a:cubicBezTo>
                  <a:cubicBezTo>
                    <a:pt x="205" y="32"/>
                    <a:pt x="119" y="16"/>
                    <a:pt x="36" y="3"/>
                  </a:cubicBezTo>
                  <a:lnTo>
                    <a:pt x="27" y="3"/>
                  </a:lnTo>
                  <a:cubicBezTo>
                    <a:pt x="25" y="1"/>
                    <a:pt x="23" y="0"/>
                    <a:pt x="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73" name="Google Shape;1773;p38"/>
            <p:cNvGrpSpPr/>
            <p:nvPr/>
          </p:nvGrpSpPr>
          <p:grpSpPr>
            <a:xfrm>
              <a:off x="3338225" y="2355214"/>
              <a:ext cx="2903665" cy="4183639"/>
              <a:chOff x="3338225" y="2355214"/>
              <a:chExt cx="2903665" cy="4183639"/>
            </a:xfrm>
          </p:grpSpPr>
          <p:sp>
            <p:nvSpPr>
              <p:cNvPr id="1774" name="Google Shape;1774;p38"/>
              <p:cNvSpPr/>
              <p:nvPr/>
            </p:nvSpPr>
            <p:spPr>
              <a:xfrm>
                <a:off x="3338225" y="3635768"/>
                <a:ext cx="2903085" cy="2903085"/>
              </a:xfrm>
              <a:custGeom>
                <a:avLst/>
                <a:gdLst/>
                <a:ahLst/>
                <a:cxnLst/>
                <a:rect l="l" t="t" r="r" b="b"/>
                <a:pathLst>
                  <a:path w="35222" h="35222" extrusionOk="0">
                    <a:moveTo>
                      <a:pt x="17611" y="0"/>
                    </a:moveTo>
                    <a:cubicBezTo>
                      <a:pt x="7899" y="0"/>
                      <a:pt x="1" y="7899"/>
                      <a:pt x="1" y="17611"/>
                    </a:cubicBezTo>
                    <a:cubicBezTo>
                      <a:pt x="1" y="27323"/>
                      <a:pt x="7899" y="35221"/>
                      <a:pt x="17611" y="35221"/>
                    </a:cubicBezTo>
                    <a:cubicBezTo>
                      <a:pt x="27323" y="35221"/>
                      <a:pt x="35222" y="27323"/>
                      <a:pt x="35222" y="17611"/>
                    </a:cubicBezTo>
                    <a:cubicBezTo>
                      <a:pt x="35222" y="7899"/>
                      <a:pt x="27323" y="0"/>
                      <a:pt x="1761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5" name="Google Shape;1775;p38"/>
              <p:cNvSpPr/>
              <p:nvPr/>
            </p:nvSpPr>
            <p:spPr>
              <a:xfrm>
                <a:off x="5639068" y="3858892"/>
                <a:ext cx="95776" cy="66433"/>
              </a:xfrm>
              <a:custGeom>
                <a:avLst/>
                <a:gdLst/>
                <a:ahLst/>
                <a:cxnLst/>
                <a:rect l="l" t="t" r="r" b="b"/>
                <a:pathLst>
                  <a:path w="1162" h="806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396" y="252"/>
                      <a:pt x="782" y="522"/>
                      <a:pt x="1161" y="806"/>
                    </a:cubicBezTo>
                    <a:cubicBezTo>
                      <a:pt x="785" y="522"/>
                      <a:pt x="399" y="252"/>
                      <a:pt x="0" y="1"/>
                    </a:cubicBezTo>
                    <a:close/>
                  </a:path>
                </a:pathLst>
              </a:custGeom>
              <a:solidFill>
                <a:srgbClr val="7DC1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6" name="Google Shape;1776;p38"/>
              <p:cNvSpPr/>
              <p:nvPr/>
            </p:nvSpPr>
            <p:spPr>
              <a:xfrm>
                <a:off x="4935820" y="4228568"/>
                <a:ext cx="82" cy="8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DC1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7" name="Google Shape;1777;p38"/>
              <p:cNvSpPr/>
              <p:nvPr/>
            </p:nvSpPr>
            <p:spPr>
              <a:xfrm>
                <a:off x="4043985" y="4707786"/>
                <a:ext cx="82" cy="8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DC1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8" name="Google Shape;1778;p38"/>
              <p:cNvSpPr/>
              <p:nvPr/>
            </p:nvSpPr>
            <p:spPr>
              <a:xfrm>
                <a:off x="4771838" y="3635520"/>
                <a:ext cx="886454" cy="341476"/>
              </a:xfrm>
              <a:custGeom>
                <a:avLst/>
                <a:gdLst/>
                <a:ahLst/>
                <a:cxnLst/>
                <a:rect l="l" t="t" r="r" b="b"/>
                <a:pathLst>
                  <a:path w="10755" h="4143" extrusionOk="0">
                    <a:moveTo>
                      <a:pt x="1" y="0"/>
                    </a:moveTo>
                    <a:cubicBezTo>
                      <a:pt x="24" y="119"/>
                      <a:pt x="53" y="234"/>
                      <a:pt x="83" y="346"/>
                    </a:cubicBezTo>
                    <a:cubicBezTo>
                      <a:pt x="172" y="683"/>
                      <a:pt x="264" y="933"/>
                      <a:pt x="373" y="1154"/>
                    </a:cubicBezTo>
                    <a:cubicBezTo>
                      <a:pt x="419" y="1240"/>
                      <a:pt x="466" y="1319"/>
                      <a:pt x="515" y="1388"/>
                    </a:cubicBezTo>
                    <a:cubicBezTo>
                      <a:pt x="564" y="1461"/>
                      <a:pt x="621" y="1534"/>
                      <a:pt x="677" y="1600"/>
                    </a:cubicBezTo>
                    <a:cubicBezTo>
                      <a:pt x="733" y="1659"/>
                      <a:pt x="782" y="1708"/>
                      <a:pt x="835" y="1755"/>
                    </a:cubicBezTo>
                    <a:cubicBezTo>
                      <a:pt x="891" y="1801"/>
                      <a:pt x="950" y="1847"/>
                      <a:pt x="1013" y="1890"/>
                    </a:cubicBezTo>
                    <a:cubicBezTo>
                      <a:pt x="1089" y="1939"/>
                      <a:pt x="1165" y="1985"/>
                      <a:pt x="1244" y="2022"/>
                    </a:cubicBezTo>
                    <a:cubicBezTo>
                      <a:pt x="1323" y="2061"/>
                      <a:pt x="1409" y="2094"/>
                      <a:pt x="1504" y="2127"/>
                    </a:cubicBezTo>
                    <a:cubicBezTo>
                      <a:pt x="1636" y="2167"/>
                      <a:pt x="1781" y="2203"/>
                      <a:pt x="1930" y="2226"/>
                    </a:cubicBezTo>
                    <a:cubicBezTo>
                      <a:pt x="2062" y="2246"/>
                      <a:pt x="2197" y="2259"/>
                      <a:pt x="2349" y="2266"/>
                    </a:cubicBezTo>
                    <a:cubicBezTo>
                      <a:pt x="2556" y="2279"/>
                      <a:pt x="2771" y="2279"/>
                      <a:pt x="2975" y="2279"/>
                    </a:cubicBezTo>
                    <a:lnTo>
                      <a:pt x="3127" y="2279"/>
                    </a:lnTo>
                    <a:cubicBezTo>
                      <a:pt x="3259" y="2279"/>
                      <a:pt x="3391" y="2279"/>
                      <a:pt x="3523" y="2282"/>
                    </a:cubicBezTo>
                    <a:cubicBezTo>
                      <a:pt x="3734" y="2292"/>
                      <a:pt x="3902" y="2302"/>
                      <a:pt x="4057" y="2325"/>
                    </a:cubicBezTo>
                    <a:cubicBezTo>
                      <a:pt x="4166" y="2342"/>
                      <a:pt x="4255" y="2355"/>
                      <a:pt x="4337" y="2378"/>
                    </a:cubicBezTo>
                    <a:cubicBezTo>
                      <a:pt x="4423" y="2398"/>
                      <a:pt x="4509" y="2421"/>
                      <a:pt x="4591" y="2450"/>
                    </a:cubicBezTo>
                    <a:cubicBezTo>
                      <a:pt x="4772" y="2510"/>
                      <a:pt x="4941" y="2592"/>
                      <a:pt x="5099" y="2685"/>
                    </a:cubicBezTo>
                    <a:cubicBezTo>
                      <a:pt x="5237" y="2774"/>
                      <a:pt x="5366" y="2869"/>
                      <a:pt x="5485" y="2965"/>
                    </a:cubicBezTo>
                    <a:cubicBezTo>
                      <a:pt x="5584" y="3054"/>
                      <a:pt x="5689" y="3143"/>
                      <a:pt x="5811" y="3262"/>
                    </a:cubicBezTo>
                    <a:lnTo>
                      <a:pt x="5874" y="3324"/>
                    </a:lnTo>
                    <a:lnTo>
                      <a:pt x="5910" y="3357"/>
                    </a:lnTo>
                    <a:cubicBezTo>
                      <a:pt x="5976" y="3420"/>
                      <a:pt x="6042" y="3486"/>
                      <a:pt x="6108" y="3549"/>
                    </a:cubicBezTo>
                    <a:cubicBezTo>
                      <a:pt x="6224" y="3651"/>
                      <a:pt x="6322" y="3733"/>
                      <a:pt x="6421" y="3799"/>
                    </a:cubicBezTo>
                    <a:cubicBezTo>
                      <a:pt x="6501" y="3852"/>
                      <a:pt x="6573" y="3895"/>
                      <a:pt x="6646" y="3928"/>
                    </a:cubicBezTo>
                    <a:cubicBezTo>
                      <a:pt x="6721" y="3964"/>
                      <a:pt x="6801" y="3997"/>
                      <a:pt x="6883" y="4027"/>
                    </a:cubicBezTo>
                    <a:cubicBezTo>
                      <a:pt x="7068" y="4086"/>
                      <a:pt x="7272" y="4126"/>
                      <a:pt x="7480" y="4136"/>
                    </a:cubicBezTo>
                    <a:cubicBezTo>
                      <a:pt x="7539" y="4142"/>
                      <a:pt x="7589" y="4142"/>
                      <a:pt x="7638" y="4142"/>
                    </a:cubicBezTo>
                    <a:cubicBezTo>
                      <a:pt x="7760" y="4142"/>
                      <a:pt x="7889" y="4132"/>
                      <a:pt x="8014" y="4119"/>
                    </a:cubicBezTo>
                    <a:cubicBezTo>
                      <a:pt x="8179" y="4099"/>
                      <a:pt x="8351" y="4070"/>
                      <a:pt x="8535" y="4033"/>
                    </a:cubicBezTo>
                    <a:cubicBezTo>
                      <a:pt x="8796" y="3977"/>
                      <a:pt x="9070" y="3901"/>
                      <a:pt x="9300" y="3839"/>
                    </a:cubicBezTo>
                    <a:lnTo>
                      <a:pt x="9419" y="3806"/>
                    </a:lnTo>
                    <a:cubicBezTo>
                      <a:pt x="9650" y="3740"/>
                      <a:pt x="9854" y="3687"/>
                      <a:pt x="10065" y="3634"/>
                    </a:cubicBezTo>
                    <a:cubicBezTo>
                      <a:pt x="10267" y="3588"/>
                      <a:pt x="10504" y="3535"/>
                      <a:pt x="10755" y="3509"/>
                    </a:cubicBezTo>
                    <a:cubicBezTo>
                      <a:pt x="7701" y="1214"/>
                      <a:pt x="4050" y="0"/>
                      <a:pt x="2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9" name="Google Shape;1779;p38"/>
              <p:cNvSpPr/>
              <p:nvPr/>
            </p:nvSpPr>
            <p:spPr>
              <a:xfrm>
                <a:off x="3896752" y="6173973"/>
                <a:ext cx="1040584" cy="360516"/>
              </a:xfrm>
              <a:custGeom>
                <a:avLst/>
                <a:gdLst/>
                <a:ahLst/>
                <a:cxnLst/>
                <a:rect l="l" t="t" r="r" b="b"/>
                <a:pathLst>
                  <a:path w="12625" h="4374" extrusionOk="0">
                    <a:moveTo>
                      <a:pt x="5689" y="0"/>
                    </a:moveTo>
                    <a:cubicBezTo>
                      <a:pt x="5425" y="0"/>
                      <a:pt x="5142" y="33"/>
                      <a:pt x="4818" y="99"/>
                    </a:cubicBezTo>
                    <a:cubicBezTo>
                      <a:pt x="4729" y="119"/>
                      <a:pt x="4634" y="139"/>
                      <a:pt x="4538" y="165"/>
                    </a:cubicBezTo>
                    <a:cubicBezTo>
                      <a:pt x="4429" y="195"/>
                      <a:pt x="4320" y="221"/>
                      <a:pt x="4208" y="248"/>
                    </a:cubicBezTo>
                    <a:cubicBezTo>
                      <a:pt x="4004" y="294"/>
                      <a:pt x="3796" y="327"/>
                      <a:pt x="3595" y="350"/>
                    </a:cubicBezTo>
                    <a:cubicBezTo>
                      <a:pt x="3245" y="393"/>
                      <a:pt x="2869" y="416"/>
                      <a:pt x="2371" y="426"/>
                    </a:cubicBezTo>
                    <a:cubicBezTo>
                      <a:pt x="2263" y="429"/>
                      <a:pt x="2150" y="429"/>
                      <a:pt x="2042" y="429"/>
                    </a:cubicBezTo>
                    <a:cubicBezTo>
                      <a:pt x="1774" y="433"/>
                      <a:pt x="1448" y="433"/>
                      <a:pt x="1135" y="449"/>
                    </a:cubicBezTo>
                    <a:cubicBezTo>
                      <a:pt x="910" y="462"/>
                      <a:pt x="709" y="479"/>
                      <a:pt x="518" y="498"/>
                    </a:cubicBezTo>
                    <a:cubicBezTo>
                      <a:pt x="343" y="518"/>
                      <a:pt x="168" y="548"/>
                      <a:pt x="0" y="581"/>
                    </a:cubicBezTo>
                    <a:cubicBezTo>
                      <a:pt x="3133" y="3064"/>
                      <a:pt x="6903" y="4373"/>
                      <a:pt x="10896" y="4373"/>
                    </a:cubicBezTo>
                    <a:cubicBezTo>
                      <a:pt x="11473" y="4373"/>
                      <a:pt x="12054" y="4344"/>
                      <a:pt x="12624" y="4291"/>
                    </a:cubicBezTo>
                    <a:cubicBezTo>
                      <a:pt x="12482" y="4215"/>
                      <a:pt x="12344" y="4143"/>
                      <a:pt x="12202" y="4073"/>
                    </a:cubicBezTo>
                    <a:lnTo>
                      <a:pt x="12070" y="4007"/>
                    </a:lnTo>
                    <a:cubicBezTo>
                      <a:pt x="11671" y="3800"/>
                      <a:pt x="11242" y="3582"/>
                      <a:pt x="10814" y="3351"/>
                    </a:cubicBezTo>
                    <a:cubicBezTo>
                      <a:pt x="10606" y="3239"/>
                      <a:pt x="10405" y="3127"/>
                      <a:pt x="10204" y="3018"/>
                    </a:cubicBezTo>
                    <a:cubicBezTo>
                      <a:pt x="10101" y="2959"/>
                      <a:pt x="9996" y="2903"/>
                      <a:pt x="9894" y="2840"/>
                    </a:cubicBezTo>
                    <a:cubicBezTo>
                      <a:pt x="9811" y="2794"/>
                      <a:pt x="9732" y="2744"/>
                      <a:pt x="9656" y="2695"/>
                    </a:cubicBezTo>
                    <a:cubicBezTo>
                      <a:pt x="9376" y="2520"/>
                      <a:pt x="9105" y="2316"/>
                      <a:pt x="8855" y="2098"/>
                    </a:cubicBezTo>
                    <a:cubicBezTo>
                      <a:pt x="8660" y="1930"/>
                      <a:pt x="8456" y="1732"/>
                      <a:pt x="8205" y="1475"/>
                    </a:cubicBezTo>
                    <a:lnTo>
                      <a:pt x="8057" y="1320"/>
                    </a:lnTo>
                    <a:lnTo>
                      <a:pt x="8044" y="1306"/>
                    </a:lnTo>
                    <a:cubicBezTo>
                      <a:pt x="7912" y="1171"/>
                      <a:pt x="7770" y="1026"/>
                      <a:pt x="7635" y="894"/>
                    </a:cubicBezTo>
                    <a:cubicBezTo>
                      <a:pt x="7424" y="693"/>
                      <a:pt x="7239" y="541"/>
                      <a:pt x="7054" y="413"/>
                    </a:cubicBezTo>
                    <a:cubicBezTo>
                      <a:pt x="6955" y="347"/>
                      <a:pt x="6866" y="297"/>
                      <a:pt x="6781" y="251"/>
                    </a:cubicBezTo>
                    <a:cubicBezTo>
                      <a:pt x="6682" y="202"/>
                      <a:pt x="6579" y="162"/>
                      <a:pt x="6477" y="123"/>
                    </a:cubicBezTo>
                    <a:cubicBezTo>
                      <a:pt x="6378" y="90"/>
                      <a:pt x="6279" y="66"/>
                      <a:pt x="6180" y="47"/>
                    </a:cubicBezTo>
                    <a:cubicBezTo>
                      <a:pt x="6078" y="24"/>
                      <a:pt x="5966" y="14"/>
                      <a:pt x="5851" y="4"/>
                    </a:cubicBezTo>
                    <a:cubicBezTo>
                      <a:pt x="5788" y="0"/>
                      <a:pt x="5738" y="0"/>
                      <a:pt x="5689" y="0"/>
                    </a:cubicBezTo>
                    <a:close/>
                  </a:path>
                </a:pathLst>
              </a:custGeom>
              <a:solidFill>
                <a:srgbClr val="F6F6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0" name="Google Shape;1780;p38"/>
              <p:cNvSpPr/>
              <p:nvPr/>
            </p:nvSpPr>
            <p:spPr>
              <a:xfrm>
                <a:off x="3362211" y="3675167"/>
                <a:ext cx="1378104" cy="2393137"/>
              </a:xfrm>
              <a:custGeom>
                <a:avLst/>
                <a:gdLst/>
                <a:ahLst/>
                <a:cxnLst/>
                <a:rect l="l" t="t" r="r" b="b"/>
                <a:pathLst>
                  <a:path w="16720" h="29035" extrusionOk="0">
                    <a:moveTo>
                      <a:pt x="13231" y="1"/>
                    </a:moveTo>
                    <a:lnTo>
                      <a:pt x="13231" y="1"/>
                    </a:lnTo>
                    <a:cubicBezTo>
                      <a:pt x="8822" y="1049"/>
                      <a:pt x="5026" y="3740"/>
                      <a:pt x="2539" y="7566"/>
                    </a:cubicBezTo>
                    <a:cubicBezTo>
                      <a:pt x="2562" y="7609"/>
                      <a:pt x="2582" y="7652"/>
                      <a:pt x="2602" y="7691"/>
                    </a:cubicBezTo>
                    <a:cubicBezTo>
                      <a:pt x="2717" y="7915"/>
                      <a:pt x="2869" y="8149"/>
                      <a:pt x="3080" y="8427"/>
                    </a:cubicBezTo>
                    <a:cubicBezTo>
                      <a:pt x="3196" y="8578"/>
                      <a:pt x="3314" y="8727"/>
                      <a:pt x="3436" y="8875"/>
                    </a:cubicBezTo>
                    <a:lnTo>
                      <a:pt x="3489" y="8944"/>
                    </a:lnTo>
                    <a:cubicBezTo>
                      <a:pt x="3539" y="9010"/>
                      <a:pt x="3591" y="9073"/>
                      <a:pt x="3641" y="9139"/>
                    </a:cubicBezTo>
                    <a:cubicBezTo>
                      <a:pt x="3819" y="9363"/>
                      <a:pt x="4004" y="9604"/>
                      <a:pt x="4162" y="9868"/>
                    </a:cubicBezTo>
                    <a:cubicBezTo>
                      <a:pt x="4238" y="9996"/>
                      <a:pt x="4300" y="10115"/>
                      <a:pt x="4353" y="10230"/>
                    </a:cubicBezTo>
                    <a:cubicBezTo>
                      <a:pt x="4419" y="10379"/>
                      <a:pt x="4482" y="10540"/>
                      <a:pt x="4531" y="10715"/>
                    </a:cubicBezTo>
                    <a:cubicBezTo>
                      <a:pt x="4597" y="10939"/>
                      <a:pt x="4643" y="11154"/>
                      <a:pt x="4666" y="11362"/>
                    </a:cubicBezTo>
                    <a:cubicBezTo>
                      <a:pt x="4696" y="11589"/>
                      <a:pt x="4706" y="11807"/>
                      <a:pt x="4696" y="12011"/>
                    </a:cubicBezTo>
                    <a:cubicBezTo>
                      <a:pt x="4690" y="12226"/>
                      <a:pt x="4666" y="12437"/>
                      <a:pt x="4630" y="12635"/>
                    </a:cubicBezTo>
                    <a:cubicBezTo>
                      <a:pt x="4594" y="12846"/>
                      <a:pt x="4544" y="13057"/>
                      <a:pt x="4482" y="13261"/>
                    </a:cubicBezTo>
                    <a:cubicBezTo>
                      <a:pt x="4419" y="13469"/>
                      <a:pt x="4347" y="13673"/>
                      <a:pt x="4271" y="13868"/>
                    </a:cubicBezTo>
                    <a:cubicBezTo>
                      <a:pt x="4188" y="14069"/>
                      <a:pt x="4099" y="14277"/>
                      <a:pt x="4000" y="14481"/>
                    </a:cubicBezTo>
                    <a:cubicBezTo>
                      <a:pt x="3948" y="14590"/>
                      <a:pt x="3898" y="14696"/>
                      <a:pt x="3839" y="14798"/>
                    </a:cubicBezTo>
                    <a:cubicBezTo>
                      <a:pt x="3816" y="14847"/>
                      <a:pt x="3789" y="14897"/>
                      <a:pt x="3760" y="14946"/>
                    </a:cubicBezTo>
                    <a:lnTo>
                      <a:pt x="3733" y="14996"/>
                    </a:lnTo>
                    <a:lnTo>
                      <a:pt x="3723" y="15009"/>
                    </a:lnTo>
                    <a:cubicBezTo>
                      <a:pt x="3710" y="15029"/>
                      <a:pt x="3704" y="15045"/>
                      <a:pt x="3697" y="15068"/>
                    </a:cubicBezTo>
                    <a:cubicBezTo>
                      <a:pt x="3631" y="15194"/>
                      <a:pt x="3575" y="15335"/>
                      <a:pt x="3525" y="15497"/>
                    </a:cubicBezTo>
                    <a:cubicBezTo>
                      <a:pt x="3456" y="15728"/>
                      <a:pt x="3403" y="15975"/>
                      <a:pt x="3351" y="16292"/>
                    </a:cubicBezTo>
                    <a:cubicBezTo>
                      <a:pt x="3321" y="16463"/>
                      <a:pt x="3295" y="16635"/>
                      <a:pt x="3271" y="16806"/>
                    </a:cubicBezTo>
                    <a:lnTo>
                      <a:pt x="3258" y="16882"/>
                    </a:lnTo>
                    <a:cubicBezTo>
                      <a:pt x="3245" y="16965"/>
                      <a:pt x="3232" y="17040"/>
                      <a:pt x="3222" y="17123"/>
                    </a:cubicBezTo>
                    <a:cubicBezTo>
                      <a:pt x="3176" y="17430"/>
                      <a:pt x="3130" y="17680"/>
                      <a:pt x="3067" y="17931"/>
                    </a:cubicBezTo>
                    <a:cubicBezTo>
                      <a:pt x="3034" y="18069"/>
                      <a:pt x="2998" y="18188"/>
                      <a:pt x="2961" y="18300"/>
                    </a:cubicBezTo>
                    <a:cubicBezTo>
                      <a:pt x="2915" y="18432"/>
                      <a:pt x="2866" y="18541"/>
                      <a:pt x="2816" y="18646"/>
                    </a:cubicBezTo>
                    <a:cubicBezTo>
                      <a:pt x="2744" y="18788"/>
                      <a:pt x="2665" y="18914"/>
                      <a:pt x="2579" y="19016"/>
                    </a:cubicBezTo>
                    <a:cubicBezTo>
                      <a:pt x="2523" y="19082"/>
                      <a:pt x="2470" y="19135"/>
                      <a:pt x="2414" y="19191"/>
                    </a:cubicBezTo>
                    <a:cubicBezTo>
                      <a:pt x="2351" y="19243"/>
                      <a:pt x="2289" y="19296"/>
                      <a:pt x="2226" y="19346"/>
                    </a:cubicBezTo>
                    <a:cubicBezTo>
                      <a:pt x="2088" y="19454"/>
                      <a:pt x="1939" y="19553"/>
                      <a:pt x="1787" y="19642"/>
                    </a:cubicBezTo>
                    <a:cubicBezTo>
                      <a:pt x="1639" y="19725"/>
                      <a:pt x="1481" y="19807"/>
                      <a:pt x="1319" y="19877"/>
                    </a:cubicBezTo>
                    <a:cubicBezTo>
                      <a:pt x="1026" y="20015"/>
                      <a:pt x="716" y="20130"/>
                      <a:pt x="442" y="20233"/>
                    </a:cubicBezTo>
                    <a:lnTo>
                      <a:pt x="303" y="20285"/>
                    </a:lnTo>
                    <a:cubicBezTo>
                      <a:pt x="205" y="20322"/>
                      <a:pt x="99" y="20365"/>
                      <a:pt x="0" y="20401"/>
                    </a:cubicBezTo>
                    <a:cubicBezTo>
                      <a:pt x="607" y="23620"/>
                      <a:pt x="2107" y="26604"/>
                      <a:pt x="4337" y="29035"/>
                    </a:cubicBezTo>
                    <a:cubicBezTo>
                      <a:pt x="4531" y="28876"/>
                      <a:pt x="4729" y="28708"/>
                      <a:pt x="4930" y="28527"/>
                    </a:cubicBezTo>
                    <a:cubicBezTo>
                      <a:pt x="5389" y="28114"/>
                      <a:pt x="5784" y="27719"/>
                      <a:pt x="6134" y="27323"/>
                    </a:cubicBezTo>
                    <a:cubicBezTo>
                      <a:pt x="6342" y="27092"/>
                      <a:pt x="6520" y="26878"/>
                      <a:pt x="6675" y="26670"/>
                    </a:cubicBezTo>
                    <a:cubicBezTo>
                      <a:pt x="6840" y="26456"/>
                      <a:pt x="6985" y="26251"/>
                      <a:pt x="7117" y="26040"/>
                    </a:cubicBezTo>
                    <a:cubicBezTo>
                      <a:pt x="7285" y="25776"/>
                      <a:pt x="7420" y="25532"/>
                      <a:pt x="7532" y="25298"/>
                    </a:cubicBezTo>
                    <a:cubicBezTo>
                      <a:pt x="7598" y="25160"/>
                      <a:pt x="7648" y="25048"/>
                      <a:pt x="7691" y="24939"/>
                    </a:cubicBezTo>
                    <a:cubicBezTo>
                      <a:pt x="7740" y="24817"/>
                      <a:pt x="7776" y="24701"/>
                      <a:pt x="7813" y="24589"/>
                    </a:cubicBezTo>
                    <a:cubicBezTo>
                      <a:pt x="7865" y="24411"/>
                      <a:pt x="7908" y="24253"/>
                      <a:pt x="7938" y="24091"/>
                    </a:cubicBezTo>
                    <a:cubicBezTo>
                      <a:pt x="7958" y="23982"/>
                      <a:pt x="7977" y="23857"/>
                      <a:pt x="7991" y="23728"/>
                    </a:cubicBezTo>
                    <a:cubicBezTo>
                      <a:pt x="7997" y="23629"/>
                      <a:pt x="8007" y="23531"/>
                      <a:pt x="8010" y="23432"/>
                    </a:cubicBezTo>
                    <a:cubicBezTo>
                      <a:pt x="8014" y="23250"/>
                      <a:pt x="8010" y="23082"/>
                      <a:pt x="7997" y="22927"/>
                    </a:cubicBezTo>
                    <a:cubicBezTo>
                      <a:pt x="7991" y="22854"/>
                      <a:pt x="7981" y="22779"/>
                      <a:pt x="7971" y="22709"/>
                    </a:cubicBezTo>
                    <a:cubicBezTo>
                      <a:pt x="7958" y="22640"/>
                      <a:pt x="7944" y="22571"/>
                      <a:pt x="7928" y="22495"/>
                    </a:cubicBezTo>
                    <a:cubicBezTo>
                      <a:pt x="7888" y="22324"/>
                      <a:pt x="7842" y="22165"/>
                      <a:pt x="7783" y="22020"/>
                    </a:cubicBezTo>
                    <a:cubicBezTo>
                      <a:pt x="7757" y="21944"/>
                      <a:pt x="7724" y="21865"/>
                      <a:pt x="7691" y="21789"/>
                    </a:cubicBezTo>
                    <a:cubicBezTo>
                      <a:pt x="7661" y="21730"/>
                      <a:pt x="7631" y="21664"/>
                      <a:pt x="7598" y="21601"/>
                    </a:cubicBezTo>
                    <a:cubicBezTo>
                      <a:pt x="7493" y="21394"/>
                      <a:pt x="7367" y="21192"/>
                      <a:pt x="7229" y="20991"/>
                    </a:cubicBezTo>
                    <a:cubicBezTo>
                      <a:pt x="7100" y="20807"/>
                      <a:pt x="6952" y="20609"/>
                      <a:pt x="6774" y="20384"/>
                    </a:cubicBezTo>
                    <a:cubicBezTo>
                      <a:pt x="6609" y="20180"/>
                      <a:pt x="6437" y="19975"/>
                      <a:pt x="6259" y="19768"/>
                    </a:cubicBezTo>
                    <a:lnTo>
                      <a:pt x="6167" y="19659"/>
                    </a:lnTo>
                    <a:lnTo>
                      <a:pt x="6019" y="19487"/>
                    </a:lnTo>
                    <a:cubicBezTo>
                      <a:pt x="5949" y="19405"/>
                      <a:pt x="5877" y="19323"/>
                      <a:pt x="5804" y="19243"/>
                    </a:cubicBezTo>
                    <a:lnTo>
                      <a:pt x="5712" y="19135"/>
                    </a:lnTo>
                    <a:cubicBezTo>
                      <a:pt x="5557" y="18966"/>
                      <a:pt x="5402" y="18798"/>
                      <a:pt x="5253" y="18620"/>
                    </a:cubicBezTo>
                    <a:cubicBezTo>
                      <a:pt x="5158" y="18508"/>
                      <a:pt x="5046" y="18376"/>
                      <a:pt x="4947" y="18241"/>
                    </a:cubicBezTo>
                    <a:cubicBezTo>
                      <a:pt x="4881" y="18155"/>
                      <a:pt x="4792" y="18026"/>
                      <a:pt x="4706" y="17888"/>
                    </a:cubicBezTo>
                    <a:cubicBezTo>
                      <a:pt x="4663" y="17822"/>
                      <a:pt x="4627" y="17756"/>
                      <a:pt x="4591" y="17690"/>
                    </a:cubicBezTo>
                    <a:cubicBezTo>
                      <a:pt x="4561" y="17634"/>
                      <a:pt x="4531" y="17578"/>
                      <a:pt x="4508" y="17519"/>
                    </a:cubicBezTo>
                    <a:cubicBezTo>
                      <a:pt x="4478" y="17459"/>
                      <a:pt x="4449" y="17387"/>
                      <a:pt x="4429" y="17317"/>
                    </a:cubicBezTo>
                    <a:cubicBezTo>
                      <a:pt x="4419" y="17288"/>
                      <a:pt x="4413" y="17265"/>
                      <a:pt x="4403" y="17235"/>
                    </a:cubicBezTo>
                    <a:cubicBezTo>
                      <a:pt x="4396" y="17212"/>
                      <a:pt x="4393" y="17182"/>
                      <a:pt x="4383" y="17156"/>
                    </a:cubicBezTo>
                    <a:cubicBezTo>
                      <a:pt x="4370" y="17100"/>
                      <a:pt x="4360" y="17040"/>
                      <a:pt x="4353" y="16988"/>
                    </a:cubicBezTo>
                    <a:cubicBezTo>
                      <a:pt x="4347" y="16932"/>
                      <a:pt x="4343" y="16852"/>
                      <a:pt x="4343" y="16773"/>
                    </a:cubicBezTo>
                    <a:cubicBezTo>
                      <a:pt x="4343" y="16717"/>
                      <a:pt x="4347" y="16658"/>
                      <a:pt x="4353" y="16605"/>
                    </a:cubicBezTo>
                    <a:cubicBezTo>
                      <a:pt x="4363" y="16552"/>
                      <a:pt x="4370" y="16503"/>
                      <a:pt x="4383" y="16453"/>
                    </a:cubicBezTo>
                    <a:cubicBezTo>
                      <a:pt x="4413" y="16328"/>
                      <a:pt x="4452" y="16216"/>
                      <a:pt x="4502" y="16117"/>
                    </a:cubicBezTo>
                    <a:cubicBezTo>
                      <a:pt x="4551" y="16018"/>
                      <a:pt x="4607" y="15929"/>
                      <a:pt x="4660" y="15847"/>
                    </a:cubicBezTo>
                    <a:cubicBezTo>
                      <a:pt x="4729" y="15738"/>
                      <a:pt x="4812" y="15636"/>
                      <a:pt x="4897" y="15537"/>
                    </a:cubicBezTo>
                    <a:cubicBezTo>
                      <a:pt x="4980" y="15441"/>
                      <a:pt x="5062" y="15352"/>
                      <a:pt x="5145" y="15273"/>
                    </a:cubicBezTo>
                    <a:lnTo>
                      <a:pt x="5352" y="15068"/>
                    </a:lnTo>
                    <a:lnTo>
                      <a:pt x="5435" y="14986"/>
                    </a:lnTo>
                    <a:cubicBezTo>
                      <a:pt x="5521" y="14897"/>
                      <a:pt x="5606" y="14811"/>
                      <a:pt x="5689" y="14725"/>
                    </a:cubicBezTo>
                    <a:cubicBezTo>
                      <a:pt x="5761" y="14646"/>
                      <a:pt x="5847" y="14557"/>
                      <a:pt x="5926" y="14458"/>
                    </a:cubicBezTo>
                    <a:cubicBezTo>
                      <a:pt x="5966" y="14409"/>
                      <a:pt x="6002" y="14353"/>
                      <a:pt x="6042" y="14300"/>
                    </a:cubicBezTo>
                    <a:cubicBezTo>
                      <a:pt x="6078" y="14247"/>
                      <a:pt x="6111" y="14194"/>
                      <a:pt x="6144" y="14138"/>
                    </a:cubicBezTo>
                    <a:cubicBezTo>
                      <a:pt x="6246" y="13980"/>
                      <a:pt x="6342" y="13815"/>
                      <a:pt x="6408" y="13706"/>
                    </a:cubicBezTo>
                    <a:lnTo>
                      <a:pt x="6447" y="13634"/>
                    </a:lnTo>
                    <a:cubicBezTo>
                      <a:pt x="6507" y="13535"/>
                      <a:pt x="6563" y="13429"/>
                      <a:pt x="6625" y="13330"/>
                    </a:cubicBezTo>
                    <a:cubicBezTo>
                      <a:pt x="6678" y="13241"/>
                      <a:pt x="6754" y="13123"/>
                      <a:pt x="6836" y="13007"/>
                    </a:cubicBezTo>
                    <a:cubicBezTo>
                      <a:pt x="6935" y="12865"/>
                      <a:pt x="7015" y="12766"/>
                      <a:pt x="7090" y="12681"/>
                    </a:cubicBezTo>
                    <a:cubicBezTo>
                      <a:pt x="7186" y="12572"/>
                      <a:pt x="7282" y="12483"/>
                      <a:pt x="7371" y="12407"/>
                    </a:cubicBezTo>
                    <a:cubicBezTo>
                      <a:pt x="7499" y="12305"/>
                      <a:pt x="7625" y="12219"/>
                      <a:pt x="7747" y="12143"/>
                    </a:cubicBezTo>
                    <a:cubicBezTo>
                      <a:pt x="7905" y="12057"/>
                      <a:pt x="8047" y="11985"/>
                      <a:pt x="8195" y="11925"/>
                    </a:cubicBezTo>
                    <a:cubicBezTo>
                      <a:pt x="8390" y="11846"/>
                      <a:pt x="8571" y="11790"/>
                      <a:pt x="8746" y="11744"/>
                    </a:cubicBezTo>
                    <a:cubicBezTo>
                      <a:pt x="8944" y="11695"/>
                      <a:pt x="9128" y="11658"/>
                      <a:pt x="9306" y="11639"/>
                    </a:cubicBezTo>
                    <a:cubicBezTo>
                      <a:pt x="9498" y="11612"/>
                      <a:pt x="9679" y="11596"/>
                      <a:pt x="9861" y="11589"/>
                    </a:cubicBezTo>
                    <a:cubicBezTo>
                      <a:pt x="10025" y="11579"/>
                      <a:pt x="10197" y="11576"/>
                      <a:pt x="10362" y="11576"/>
                    </a:cubicBezTo>
                    <a:lnTo>
                      <a:pt x="10421" y="11576"/>
                    </a:lnTo>
                    <a:cubicBezTo>
                      <a:pt x="10612" y="11576"/>
                      <a:pt x="10797" y="11579"/>
                      <a:pt x="10988" y="11589"/>
                    </a:cubicBezTo>
                    <a:lnTo>
                      <a:pt x="11223" y="11596"/>
                    </a:lnTo>
                    <a:lnTo>
                      <a:pt x="11285" y="11596"/>
                    </a:lnTo>
                    <a:cubicBezTo>
                      <a:pt x="11523" y="11606"/>
                      <a:pt x="11770" y="11612"/>
                      <a:pt x="12011" y="11612"/>
                    </a:cubicBezTo>
                    <a:lnTo>
                      <a:pt x="12120" y="11612"/>
                    </a:lnTo>
                    <a:cubicBezTo>
                      <a:pt x="12215" y="11612"/>
                      <a:pt x="12311" y="11609"/>
                      <a:pt x="12406" y="11609"/>
                    </a:cubicBezTo>
                    <a:cubicBezTo>
                      <a:pt x="12489" y="11606"/>
                      <a:pt x="12571" y="11606"/>
                      <a:pt x="12654" y="11596"/>
                    </a:cubicBezTo>
                    <a:cubicBezTo>
                      <a:pt x="12723" y="11589"/>
                      <a:pt x="12796" y="11583"/>
                      <a:pt x="12868" y="11573"/>
                    </a:cubicBezTo>
                    <a:cubicBezTo>
                      <a:pt x="12937" y="11559"/>
                      <a:pt x="13003" y="11546"/>
                      <a:pt x="13073" y="11533"/>
                    </a:cubicBezTo>
                    <a:cubicBezTo>
                      <a:pt x="13208" y="11500"/>
                      <a:pt x="13320" y="11467"/>
                      <a:pt x="13416" y="11431"/>
                    </a:cubicBezTo>
                    <a:cubicBezTo>
                      <a:pt x="13465" y="11414"/>
                      <a:pt x="13515" y="11395"/>
                      <a:pt x="13561" y="11375"/>
                    </a:cubicBezTo>
                    <a:cubicBezTo>
                      <a:pt x="13610" y="11352"/>
                      <a:pt x="13653" y="11332"/>
                      <a:pt x="13699" y="11309"/>
                    </a:cubicBezTo>
                    <a:cubicBezTo>
                      <a:pt x="13795" y="11259"/>
                      <a:pt x="13881" y="11203"/>
                      <a:pt x="13956" y="11154"/>
                    </a:cubicBezTo>
                    <a:cubicBezTo>
                      <a:pt x="13996" y="11127"/>
                      <a:pt x="14039" y="11098"/>
                      <a:pt x="14078" y="11065"/>
                    </a:cubicBezTo>
                    <a:cubicBezTo>
                      <a:pt x="14115" y="11032"/>
                      <a:pt x="14154" y="11002"/>
                      <a:pt x="14191" y="10966"/>
                    </a:cubicBezTo>
                    <a:cubicBezTo>
                      <a:pt x="14286" y="10873"/>
                      <a:pt x="14359" y="10801"/>
                      <a:pt x="14421" y="10722"/>
                    </a:cubicBezTo>
                    <a:cubicBezTo>
                      <a:pt x="14454" y="10682"/>
                      <a:pt x="14487" y="10639"/>
                      <a:pt x="14517" y="10600"/>
                    </a:cubicBezTo>
                    <a:cubicBezTo>
                      <a:pt x="14543" y="10557"/>
                      <a:pt x="14573" y="10517"/>
                      <a:pt x="14603" y="10471"/>
                    </a:cubicBezTo>
                    <a:cubicBezTo>
                      <a:pt x="14682" y="10346"/>
                      <a:pt x="14738" y="10237"/>
                      <a:pt x="14791" y="10122"/>
                    </a:cubicBezTo>
                    <a:cubicBezTo>
                      <a:pt x="14820" y="10059"/>
                      <a:pt x="14850" y="9993"/>
                      <a:pt x="14870" y="9927"/>
                    </a:cubicBezTo>
                    <a:cubicBezTo>
                      <a:pt x="14886" y="9874"/>
                      <a:pt x="14906" y="9825"/>
                      <a:pt x="14923" y="9769"/>
                    </a:cubicBezTo>
                    <a:cubicBezTo>
                      <a:pt x="14949" y="9686"/>
                      <a:pt x="14972" y="9601"/>
                      <a:pt x="14995" y="9515"/>
                    </a:cubicBezTo>
                    <a:cubicBezTo>
                      <a:pt x="15015" y="9432"/>
                      <a:pt x="15032" y="9350"/>
                      <a:pt x="15048" y="9267"/>
                    </a:cubicBezTo>
                    <a:cubicBezTo>
                      <a:pt x="15064" y="9182"/>
                      <a:pt x="15081" y="9089"/>
                      <a:pt x="15097" y="9004"/>
                    </a:cubicBezTo>
                    <a:cubicBezTo>
                      <a:pt x="15111" y="8938"/>
                      <a:pt x="15117" y="8872"/>
                      <a:pt x="15130" y="8806"/>
                    </a:cubicBezTo>
                    <a:cubicBezTo>
                      <a:pt x="15150" y="8690"/>
                      <a:pt x="15180" y="8558"/>
                      <a:pt x="15216" y="8430"/>
                    </a:cubicBezTo>
                    <a:cubicBezTo>
                      <a:pt x="15236" y="8364"/>
                      <a:pt x="15266" y="8285"/>
                      <a:pt x="15299" y="8215"/>
                    </a:cubicBezTo>
                    <a:cubicBezTo>
                      <a:pt x="15332" y="8143"/>
                      <a:pt x="15365" y="8084"/>
                      <a:pt x="15398" y="8027"/>
                    </a:cubicBezTo>
                    <a:cubicBezTo>
                      <a:pt x="15490" y="7872"/>
                      <a:pt x="15582" y="7747"/>
                      <a:pt x="15681" y="7632"/>
                    </a:cubicBezTo>
                    <a:cubicBezTo>
                      <a:pt x="15770" y="7533"/>
                      <a:pt x="15863" y="7427"/>
                      <a:pt x="15988" y="7309"/>
                    </a:cubicBezTo>
                    <a:lnTo>
                      <a:pt x="16051" y="7252"/>
                    </a:lnTo>
                    <a:cubicBezTo>
                      <a:pt x="16123" y="7177"/>
                      <a:pt x="16202" y="7104"/>
                      <a:pt x="16271" y="7025"/>
                    </a:cubicBezTo>
                    <a:cubicBezTo>
                      <a:pt x="16314" y="6982"/>
                      <a:pt x="16351" y="6939"/>
                      <a:pt x="16387" y="6893"/>
                    </a:cubicBezTo>
                    <a:cubicBezTo>
                      <a:pt x="16423" y="6847"/>
                      <a:pt x="16456" y="6797"/>
                      <a:pt x="16489" y="6751"/>
                    </a:cubicBezTo>
                    <a:cubicBezTo>
                      <a:pt x="16516" y="6712"/>
                      <a:pt x="16549" y="6659"/>
                      <a:pt x="16572" y="6603"/>
                    </a:cubicBezTo>
                    <a:cubicBezTo>
                      <a:pt x="16588" y="6570"/>
                      <a:pt x="16605" y="6537"/>
                      <a:pt x="16618" y="6501"/>
                    </a:cubicBezTo>
                    <a:cubicBezTo>
                      <a:pt x="16628" y="6481"/>
                      <a:pt x="16634" y="6454"/>
                      <a:pt x="16644" y="6435"/>
                    </a:cubicBezTo>
                    <a:cubicBezTo>
                      <a:pt x="16661" y="6372"/>
                      <a:pt x="16680" y="6306"/>
                      <a:pt x="16694" y="6237"/>
                    </a:cubicBezTo>
                    <a:cubicBezTo>
                      <a:pt x="16700" y="6191"/>
                      <a:pt x="16704" y="6148"/>
                      <a:pt x="16710" y="6102"/>
                    </a:cubicBezTo>
                    <a:cubicBezTo>
                      <a:pt x="16713" y="6069"/>
                      <a:pt x="16713" y="6039"/>
                      <a:pt x="16717" y="6006"/>
                    </a:cubicBezTo>
                    <a:cubicBezTo>
                      <a:pt x="16720" y="5867"/>
                      <a:pt x="16717" y="5742"/>
                      <a:pt x="16704" y="5630"/>
                    </a:cubicBezTo>
                    <a:cubicBezTo>
                      <a:pt x="16697" y="5574"/>
                      <a:pt x="16694" y="5515"/>
                      <a:pt x="16680" y="5458"/>
                    </a:cubicBezTo>
                    <a:lnTo>
                      <a:pt x="16654" y="5333"/>
                    </a:lnTo>
                    <a:cubicBezTo>
                      <a:pt x="16631" y="5228"/>
                      <a:pt x="16605" y="5145"/>
                      <a:pt x="16572" y="5066"/>
                    </a:cubicBezTo>
                    <a:cubicBezTo>
                      <a:pt x="16552" y="5017"/>
                      <a:pt x="16535" y="4967"/>
                      <a:pt x="16512" y="4918"/>
                    </a:cubicBezTo>
                    <a:cubicBezTo>
                      <a:pt x="16496" y="4881"/>
                      <a:pt x="16479" y="4848"/>
                      <a:pt x="16456" y="4812"/>
                    </a:cubicBezTo>
                    <a:cubicBezTo>
                      <a:pt x="16390" y="4687"/>
                      <a:pt x="16324" y="4581"/>
                      <a:pt x="16255" y="4482"/>
                    </a:cubicBezTo>
                    <a:cubicBezTo>
                      <a:pt x="16219" y="4426"/>
                      <a:pt x="16176" y="4373"/>
                      <a:pt x="16136" y="4324"/>
                    </a:cubicBezTo>
                    <a:cubicBezTo>
                      <a:pt x="16103" y="4284"/>
                      <a:pt x="16067" y="4242"/>
                      <a:pt x="16034" y="4205"/>
                    </a:cubicBezTo>
                    <a:cubicBezTo>
                      <a:pt x="15942" y="4106"/>
                      <a:pt x="15846" y="4011"/>
                      <a:pt x="15757" y="3928"/>
                    </a:cubicBezTo>
                    <a:cubicBezTo>
                      <a:pt x="15658" y="3839"/>
                      <a:pt x="15566" y="3760"/>
                      <a:pt x="15480" y="3691"/>
                    </a:cubicBezTo>
                    <a:cubicBezTo>
                      <a:pt x="15282" y="3529"/>
                      <a:pt x="15081" y="3381"/>
                      <a:pt x="14890" y="3239"/>
                    </a:cubicBezTo>
                    <a:lnTo>
                      <a:pt x="14797" y="3173"/>
                    </a:lnTo>
                    <a:lnTo>
                      <a:pt x="14781" y="3163"/>
                    </a:lnTo>
                    <a:cubicBezTo>
                      <a:pt x="14609" y="3038"/>
                      <a:pt x="14435" y="2909"/>
                      <a:pt x="14270" y="2777"/>
                    </a:cubicBezTo>
                    <a:cubicBezTo>
                      <a:pt x="14088" y="2636"/>
                      <a:pt x="13874" y="2457"/>
                      <a:pt x="13693" y="2246"/>
                    </a:cubicBezTo>
                    <a:cubicBezTo>
                      <a:pt x="13587" y="2128"/>
                      <a:pt x="13511" y="2029"/>
                      <a:pt x="13449" y="1930"/>
                    </a:cubicBezTo>
                    <a:cubicBezTo>
                      <a:pt x="13389" y="1834"/>
                      <a:pt x="13346" y="1748"/>
                      <a:pt x="13307" y="1669"/>
                    </a:cubicBezTo>
                    <a:cubicBezTo>
                      <a:pt x="13264" y="1564"/>
                      <a:pt x="13231" y="1468"/>
                      <a:pt x="13208" y="1376"/>
                    </a:cubicBezTo>
                    <a:cubicBezTo>
                      <a:pt x="13185" y="1267"/>
                      <a:pt x="13168" y="1178"/>
                      <a:pt x="13158" y="1095"/>
                    </a:cubicBezTo>
                    <a:cubicBezTo>
                      <a:pt x="13148" y="973"/>
                      <a:pt x="13142" y="855"/>
                      <a:pt x="13142" y="739"/>
                    </a:cubicBezTo>
                    <a:cubicBezTo>
                      <a:pt x="13148" y="624"/>
                      <a:pt x="13152" y="518"/>
                      <a:pt x="13158" y="419"/>
                    </a:cubicBezTo>
                    <a:cubicBezTo>
                      <a:pt x="13195" y="301"/>
                      <a:pt x="13208" y="172"/>
                      <a:pt x="1323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1" name="Google Shape;1781;p38"/>
              <p:cNvSpPr/>
              <p:nvPr/>
            </p:nvSpPr>
            <p:spPr>
              <a:xfrm>
                <a:off x="4817501" y="5174311"/>
                <a:ext cx="1241695" cy="1310765"/>
              </a:xfrm>
              <a:custGeom>
                <a:avLst/>
                <a:gdLst/>
                <a:ahLst/>
                <a:cxnLst/>
                <a:rect l="l" t="t" r="r" b="b"/>
                <a:pathLst>
                  <a:path w="15065" h="15903" extrusionOk="0">
                    <a:moveTo>
                      <a:pt x="1600" y="0"/>
                    </a:moveTo>
                    <a:cubicBezTo>
                      <a:pt x="1593" y="3"/>
                      <a:pt x="1584" y="3"/>
                      <a:pt x="1577" y="3"/>
                    </a:cubicBezTo>
                    <a:cubicBezTo>
                      <a:pt x="1501" y="3"/>
                      <a:pt x="1425" y="7"/>
                      <a:pt x="1343" y="17"/>
                    </a:cubicBezTo>
                    <a:cubicBezTo>
                      <a:pt x="1264" y="30"/>
                      <a:pt x="1201" y="40"/>
                      <a:pt x="1148" y="53"/>
                    </a:cubicBezTo>
                    <a:cubicBezTo>
                      <a:pt x="1095" y="69"/>
                      <a:pt x="1046" y="86"/>
                      <a:pt x="990" y="106"/>
                    </a:cubicBezTo>
                    <a:cubicBezTo>
                      <a:pt x="931" y="135"/>
                      <a:pt x="881" y="162"/>
                      <a:pt x="835" y="185"/>
                    </a:cubicBezTo>
                    <a:cubicBezTo>
                      <a:pt x="789" y="211"/>
                      <a:pt x="752" y="237"/>
                      <a:pt x="710" y="270"/>
                    </a:cubicBezTo>
                    <a:cubicBezTo>
                      <a:pt x="637" y="333"/>
                      <a:pt x="578" y="383"/>
                      <a:pt x="525" y="435"/>
                    </a:cubicBezTo>
                    <a:cubicBezTo>
                      <a:pt x="469" y="498"/>
                      <a:pt x="413" y="551"/>
                      <a:pt x="370" y="610"/>
                    </a:cubicBezTo>
                    <a:cubicBezTo>
                      <a:pt x="311" y="683"/>
                      <a:pt x="271" y="745"/>
                      <a:pt x="238" y="808"/>
                    </a:cubicBezTo>
                    <a:cubicBezTo>
                      <a:pt x="198" y="871"/>
                      <a:pt x="172" y="930"/>
                      <a:pt x="146" y="993"/>
                    </a:cubicBezTo>
                    <a:cubicBezTo>
                      <a:pt x="109" y="1075"/>
                      <a:pt x="83" y="1154"/>
                      <a:pt x="67" y="1233"/>
                    </a:cubicBezTo>
                    <a:cubicBezTo>
                      <a:pt x="47" y="1309"/>
                      <a:pt x="30" y="1392"/>
                      <a:pt x="17" y="1481"/>
                    </a:cubicBezTo>
                    <a:cubicBezTo>
                      <a:pt x="7" y="1586"/>
                      <a:pt x="1" y="1698"/>
                      <a:pt x="1" y="1811"/>
                    </a:cubicBezTo>
                    <a:cubicBezTo>
                      <a:pt x="7" y="1926"/>
                      <a:pt x="14" y="2035"/>
                      <a:pt x="30" y="2157"/>
                    </a:cubicBezTo>
                    <a:cubicBezTo>
                      <a:pt x="76" y="2470"/>
                      <a:pt x="162" y="2803"/>
                      <a:pt x="311" y="3229"/>
                    </a:cubicBezTo>
                    <a:cubicBezTo>
                      <a:pt x="373" y="3400"/>
                      <a:pt x="436" y="3575"/>
                      <a:pt x="502" y="3746"/>
                    </a:cubicBezTo>
                    <a:lnTo>
                      <a:pt x="508" y="3766"/>
                    </a:lnTo>
                    <a:lnTo>
                      <a:pt x="525" y="3809"/>
                    </a:lnTo>
                    <a:cubicBezTo>
                      <a:pt x="578" y="3957"/>
                      <a:pt x="634" y="4103"/>
                      <a:pt x="687" y="4251"/>
                    </a:cubicBezTo>
                    <a:cubicBezTo>
                      <a:pt x="739" y="4403"/>
                      <a:pt x="799" y="4568"/>
                      <a:pt x="842" y="4739"/>
                    </a:cubicBezTo>
                    <a:cubicBezTo>
                      <a:pt x="865" y="4815"/>
                      <a:pt x="881" y="4887"/>
                      <a:pt x="898" y="4963"/>
                    </a:cubicBezTo>
                    <a:cubicBezTo>
                      <a:pt x="921" y="5075"/>
                      <a:pt x="937" y="5191"/>
                      <a:pt x="950" y="5306"/>
                    </a:cubicBezTo>
                    <a:cubicBezTo>
                      <a:pt x="973" y="5537"/>
                      <a:pt x="983" y="5771"/>
                      <a:pt x="990" y="5999"/>
                    </a:cubicBezTo>
                    <a:lnTo>
                      <a:pt x="990" y="6048"/>
                    </a:lnTo>
                    <a:cubicBezTo>
                      <a:pt x="997" y="6170"/>
                      <a:pt x="1000" y="6296"/>
                      <a:pt x="1006" y="6414"/>
                    </a:cubicBezTo>
                    <a:cubicBezTo>
                      <a:pt x="1016" y="6543"/>
                      <a:pt x="1029" y="6665"/>
                      <a:pt x="1046" y="6777"/>
                    </a:cubicBezTo>
                    <a:cubicBezTo>
                      <a:pt x="1066" y="6925"/>
                      <a:pt x="1095" y="7054"/>
                      <a:pt x="1128" y="7173"/>
                    </a:cubicBezTo>
                    <a:cubicBezTo>
                      <a:pt x="1152" y="7255"/>
                      <a:pt x="1171" y="7325"/>
                      <a:pt x="1198" y="7387"/>
                    </a:cubicBezTo>
                    <a:cubicBezTo>
                      <a:pt x="1217" y="7440"/>
                      <a:pt x="1237" y="7489"/>
                      <a:pt x="1260" y="7542"/>
                    </a:cubicBezTo>
                    <a:cubicBezTo>
                      <a:pt x="1346" y="7747"/>
                      <a:pt x="1452" y="7951"/>
                      <a:pt x="1577" y="8149"/>
                    </a:cubicBezTo>
                    <a:cubicBezTo>
                      <a:pt x="1692" y="8334"/>
                      <a:pt x="1821" y="8522"/>
                      <a:pt x="1973" y="8719"/>
                    </a:cubicBezTo>
                    <a:cubicBezTo>
                      <a:pt x="2207" y="9023"/>
                      <a:pt x="2471" y="9323"/>
                      <a:pt x="2701" y="9593"/>
                    </a:cubicBezTo>
                    <a:lnTo>
                      <a:pt x="2728" y="9620"/>
                    </a:lnTo>
                    <a:lnTo>
                      <a:pt x="2781" y="9682"/>
                    </a:lnTo>
                    <a:lnTo>
                      <a:pt x="2810" y="9715"/>
                    </a:lnTo>
                    <a:lnTo>
                      <a:pt x="3107" y="10062"/>
                    </a:lnTo>
                    <a:cubicBezTo>
                      <a:pt x="3242" y="10227"/>
                      <a:pt x="3361" y="10375"/>
                      <a:pt x="3473" y="10523"/>
                    </a:cubicBezTo>
                    <a:cubicBezTo>
                      <a:pt x="3941" y="11143"/>
                      <a:pt x="4251" y="11678"/>
                      <a:pt x="4449" y="12218"/>
                    </a:cubicBezTo>
                    <a:cubicBezTo>
                      <a:pt x="4512" y="12387"/>
                      <a:pt x="4561" y="12548"/>
                      <a:pt x="4601" y="12703"/>
                    </a:cubicBezTo>
                    <a:cubicBezTo>
                      <a:pt x="4641" y="12865"/>
                      <a:pt x="4670" y="13026"/>
                      <a:pt x="4690" y="13181"/>
                    </a:cubicBezTo>
                    <a:cubicBezTo>
                      <a:pt x="4730" y="13505"/>
                      <a:pt x="4736" y="13848"/>
                      <a:pt x="4710" y="14197"/>
                    </a:cubicBezTo>
                    <a:cubicBezTo>
                      <a:pt x="4683" y="14540"/>
                      <a:pt x="4627" y="14896"/>
                      <a:pt x="4545" y="15302"/>
                    </a:cubicBezTo>
                    <a:cubicBezTo>
                      <a:pt x="4502" y="15493"/>
                      <a:pt x="4459" y="15698"/>
                      <a:pt x="4403" y="15902"/>
                    </a:cubicBezTo>
                    <a:cubicBezTo>
                      <a:pt x="6992" y="15183"/>
                      <a:pt x="9426" y="13844"/>
                      <a:pt x="11441" y="12037"/>
                    </a:cubicBezTo>
                    <a:cubicBezTo>
                      <a:pt x="11596" y="11826"/>
                      <a:pt x="11738" y="11622"/>
                      <a:pt x="11853" y="11424"/>
                    </a:cubicBezTo>
                    <a:cubicBezTo>
                      <a:pt x="12008" y="11157"/>
                      <a:pt x="12150" y="10886"/>
                      <a:pt x="12262" y="10619"/>
                    </a:cubicBezTo>
                    <a:cubicBezTo>
                      <a:pt x="12361" y="10382"/>
                      <a:pt x="12440" y="10147"/>
                      <a:pt x="12499" y="9910"/>
                    </a:cubicBezTo>
                    <a:cubicBezTo>
                      <a:pt x="12565" y="9666"/>
                      <a:pt x="12611" y="9415"/>
                      <a:pt x="12644" y="9158"/>
                    </a:cubicBezTo>
                    <a:cubicBezTo>
                      <a:pt x="12664" y="8993"/>
                      <a:pt x="12677" y="8828"/>
                      <a:pt x="12687" y="8677"/>
                    </a:cubicBezTo>
                    <a:cubicBezTo>
                      <a:pt x="12691" y="8584"/>
                      <a:pt x="12691" y="8495"/>
                      <a:pt x="12691" y="8409"/>
                    </a:cubicBezTo>
                    <a:lnTo>
                      <a:pt x="12691" y="8297"/>
                    </a:lnTo>
                    <a:lnTo>
                      <a:pt x="12691" y="8162"/>
                    </a:lnTo>
                    <a:cubicBezTo>
                      <a:pt x="12694" y="7836"/>
                      <a:pt x="12727" y="7526"/>
                      <a:pt x="12793" y="7245"/>
                    </a:cubicBezTo>
                    <a:cubicBezTo>
                      <a:pt x="12839" y="7064"/>
                      <a:pt x="12892" y="6886"/>
                      <a:pt x="12958" y="6721"/>
                    </a:cubicBezTo>
                    <a:cubicBezTo>
                      <a:pt x="13024" y="6563"/>
                      <a:pt x="13100" y="6404"/>
                      <a:pt x="13175" y="6259"/>
                    </a:cubicBezTo>
                    <a:cubicBezTo>
                      <a:pt x="13350" y="5946"/>
                      <a:pt x="13561" y="5656"/>
                      <a:pt x="13739" y="5412"/>
                    </a:cubicBezTo>
                    <a:lnTo>
                      <a:pt x="13881" y="5220"/>
                    </a:lnTo>
                    <a:cubicBezTo>
                      <a:pt x="14029" y="5019"/>
                      <a:pt x="14198" y="4792"/>
                      <a:pt x="14353" y="4568"/>
                    </a:cubicBezTo>
                    <a:cubicBezTo>
                      <a:pt x="14462" y="4403"/>
                      <a:pt x="14554" y="4248"/>
                      <a:pt x="14636" y="4099"/>
                    </a:cubicBezTo>
                    <a:cubicBezTo>
                      <a:pt x="14732" y="3931"/>
                      <a:pt x="14814" y="3760"/>
                      <a:pt x="14887" y="3585"/>
                    </a:cubicBezTo>
                    <a:cubicBezTo>
                      <a:pt x="14956" y="3413"/>
                      <a:pt x="15029" y="3225"/>
                      <a:pt x="15055" y="3034"/>
                    </a:cubicBezTo>
                    <a:cubicBezTo>
                      <a:pt x="15065" y="2961"/>
                      <a:pt x="15065" y="2902"/>
                      <a:pt x="15058" y="2843"/>
                    </a:cubicBezTo>
                    <a:cubicBezTo>
                      <a:pt x="15052" y="2803"/>
                      <a:pt x="15042" y="2770"/>
                      <a:pt x="15032" y="2741"/>
                    </a:cubicBezTo>
                    <a:cubicBezTo>
                      <a:pt x="15019" y="2711"/>
                      <a:pt x="15006" y="2691"/>
                      <a:pt x="14989" y="2665"/>
                    </a:cubicBezTo>
                    <a:cubicBezTo>
                      <a:pt x="14973" y="2645"/>
                      <a:pt x="14953" y="2625"/>
                      <a:pt x="14933" y="2609"/>
                    </a:cubicBezTo>
                    <a:cubicBezTo>
                      <a:pt x="14900" y="2589"/>
                      <a:pt x="14870" y="2566"/>
                      <a:pt x="14837" y="2556"/>
                    </a:cubicBezTo>
                    <a:cubicBezTo>
                      <a:pt x="14791" y="2533"/>
                      <a:pt x="14739" y="2523"/>
                      <a:pt x="14669" y="2510"/>
                    </a:cubicBezTo>
                    <a:cubicBezTo>
                      <a:pt x="14607" y="2500"/>
                      <a:pt x="14554" y="2500"/>
                      <a:pt x="14494" y="2500"/>
                    </a:cubicBezTo>
                    <a:cubicBezTo>
                      <a:pt x="14468" y="2500"/>
                      <a:pt x="14435" y="2500"/>
                      <a:pt x="14405" y="2506"/>
                    </a:cubicBezTo>
                    <a:cubicBezTo>
                      <a:pt x="14326" y="2510"/>
                      <a:pt x="14241" y="2516"/>
                      <a:pt x="14125" y="2533"/>
                    </a:cubicBezTo>
                    <a:cubicBezTo>
                      <a:pt x="13875" y="2572"/>
                      <a:pt x="13621" y="2625"/>
                      <a:pt x="13383" y="2675"/>
                    </a:cubicBezTo>
                    <a:lnTo>
                      <a:pt x="13189" y="2714"/>
                    </a:lnTo>
                    <a:cubicBezTo>
                      <a:pt x="13057" y="2744"/>
                      <a:pt x="12885" y="2780"/>
                      <a:pt x="12704" y="2810"/>
                    </a:cubicBezTo>
                    <a:cubicBezTo>
                      <a:pt x="12575" y="2830"/>
                      <a:pt x="12427" y="2853"/>
                      <a:pt x="12268" y="2859"/>
                    </a:cubicBezTo>
                    <a:cubicBezTo>
                      <a:pt x="12229" y="2863"/>
                      <a:pt x="12183" y="2863"/>
                      <a:pt x="12137" y="2863"/>
                    </a:cubicBezTo>
                    <a:cubicBezTo>
                      <a:pt x="12064" y="2863"/>
                      <a:pt x="11995" y="2859"/>
                      <a:pt x="11932" y="2853"/>
                    </a:cubicBezTo>
                    <a:cubicBezTo>
                      <a:pt x="11675" y="2820"/>
                      <a:pt x="11441" y="2780"/>
                      <a:pt x="11213" y="2731"/>
                    </a:cubicBezTo>
                    <a:cubicBezTo>
                      <a:pt x="10728" y="2628"/>
                      <a:pt x="10263" y="2493"/>
                      <a:pt x="9835" y="2318"/>
                    </a:cubicBezTo>
                    <a:cubicBezTo>
                      <a:pt x="9380" y="2137"/>
                      <a:pt x="8954" y="1923"/>
                      <a:pt x="8572" y="1685"/>
                    </a:cubicBezTo>
                    <a:cubicBezTo>
                      <a:pt x="8374" y="1560"/>
                      <a:pt x="8176" y="1421"/>
                      <a:pt x="7991" y="1276"/>
                    </a:cubicBezTo>
                    <a:cubicBezTo>
                      <a:pt x="7896" y="1207"/>
                      <a:pt x="7800" y="1131"/>
                      <a:pt x="7711" y="1059"/>
                    </a:cubicBezTo>
                    <a:cubicBezTo>
                      <a:pt x="7642" y="1006"/>
                      <a:pt x="7576" y="950"/>
                      <a:pt x="7503" y="897"/>
                    </a:cubicBezTo>
                    <a:cubicBezTo>
                      <a:pt x="7394" y="811"/>
                      <a:pt x="7239" y="696"/>
                      <a:pt x="7084" y="597"/>
                    </a:cubicBezTo>
                    <a:cubicBezTo>
                      <a:pt x="7002" y="544"/>
                      <a:pt x="6933" y="501"/>
                      <a:pt x="6860" y="465"/>
                    </a:cubicBezTo>
                    <a:cubicBezTo>
                      <a:pt x="6784" y="422"/>
                      <a:pt x="6708" y="386"/>
                      <a:pt x="6629" y="353"/>
                    </a:cubicBezTo>
                    <a:cubicBezTo>
                      <a:pt x="6524" y="313"/>
                      <a:pt x="6425" y="280"/>
                      <a:pt x="6332" y="254"/>
                    </a:cubicBezTo>
                    <a:cubicBezTo>
                      <a:pt x="6224" y="224"/>
                      <a:pt x="6111" y="205"/>
                      <a:pt x="6003" y="191"/>
                    </a:cubicBezTo>
                    <a:cubicBezTo>
                      <a:pt x="5884" y="181"/>
                      <a:pt x="5782" y="172"/>
                      <a:pt x="5683" y="172"/>
                    </a:cubicBezTo>
                    <a:lnTo>
                      <a:pt x="5646" y="172"/>
                    </a:lnTo>
                    <a:cubicBezTo>
                      <a:pt x="5548" y="172"/>
                      <a:pt x="5449" y="175"/>
                      <a:pt x="5350" y="185"/>
                    </a:cubicBezTo>
                    <a:cubicBezTo>
                      <a:pt x="5238" y="191"/>
                      <a:pt x="5125" y="205"/>
                      <a:pt x="5020" y="218"/>
                    </a:cubicBezTo>
                    <a:cubicBezTo>
                      <a:pt x="4970" y="224"/>
                      <a:pt x="4921" y="231"/>
                      <a:pt x="4871" y="237"/>
                    </a:cubicBezTo>
                    <a:cubicBezTo>
                      <a:pt x="4842" y="241"/>
                      <a:pt x="4809" y="247"/>
                      <a:pt x="4779" y="251"/>
                    </a:cubicBezTo>
                    <a:cubicBezTo>
                      <a:pt x="4773" y="254"/>
                      <a:pt x="4763" y="254"/>
                      <a:pt x="4756" y="254"/>
                    </a:cubicBezTo>
                    <a:lnTo>
                      <a:pt x="4651" y="267"/>
                    </a:lnTo>
                    <a:lnTo>
                      <a:pt x="4641" y="267"/>
                    </a:lnTo>
                    <a:cubicBezTo>
                      <a:pt x="4479" y="287"/>
                      <a:pt x="4311" y="313"/>
                      <a:pt x="4146" y="330"/>
                    </a:cubicBezTo>
                    <a:cubicBezTo>
                      <a:pt x="3988" y="340"/>
                      <a:pt x="3856" y="350"/>
                      <a:pt x="3734" y="350"/>
                    </a:cubicBezTo>
                    <a:cubicBezTo>
                      <a:pt x="3638" y="350"/>
                      <a:pt x="3552" y="346"/>
                      <a:pt x="3463" y="336"/>
                    </a:cubicBezTo>
                    <a:cubicBezTo>
                      <a:pt x="3374" y="330"/>
                      <a:pt x="3282" y="317"/>
                      <a:pt x="3206" y="303"/>
                    </a:cubicBezTo>
                    <a:cubicBezTo>
                      <a:pt x="3124" y="290"/>
                      <a:pt x="3044" y="274"/>
                      <a:pt x="2962" y="254"/>
                    </a:cubicBezTo>
                    <a:cubicBezTo>
                      <a:pt x="2860" y="234"/>
                      <a:pt x="2761" y="205"/>
                      <a:pt x="2655" y="181"/>
                    </a:cubicBezTo>
                    <a:cubicBezTo>
                      <a:pt x="2401" y="119"/>
                      <a:pt x="2138" y="53"/>
                      <a:pt x="1874" y="20"/>
                    </a:cubicBezTo>
                    <a:cubicBezTo>
                      <a:pt x="1775" y="7"/>
                      <a:pt x="1689" y="3"/>
                      <a:pt x="160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2" name="Google Shape;1782;p38"/>
              <p:cNvSpPr/>
              <p:nvPr/>
            </p:nvSpPr>
            <p:spPr>
              <a:xfrm>
                <a:off x="4945260" y="4158177"/>
                <a:ext cx="1296341" cy="1194714"/>
              </a:xfrm>
              <a:custGeom>
                <a:avLst/>
                <a:gdLst/>
                <a:ahLst/>
                <a:cxnLst/>
                <a:rect l="l" t="t" r="r" b="b"/>
                <a:pathLst>
                  <a:path w="15728" h="14495" extrusionOk="0">
                    <a:moveTo>
                      <a:pt x="11639" y="1"/>
                    </a:moveTo>
                    <a:cubicBezTo>
                      <a:pt x="11493" y="80"/>
                      <a:pt x="11345" y="146"/>
                      <a:pt x="11203" y="205"/>
                    </a:cubicBezTo>
                    <a:cubicBezTo>
                      <a:pt x="11028" y="271"/>
                      <a:pt x="10860" y="327"/>
                      <a:pt x="10695" y="370"/>
                    </a:cubicBezTo>
                    <a:cubicBezTo>
                      <a:pt x="10521" y="413"/>
                      <a:pt x="10339" y="453"/>
                      <a:pt x="10158" y="486"/>
                    </a:cubicBezTo>
                    <a:cubicBezTo>
                      <a:pt x="9835" y="538"/>
                      <a:pt x="9488" y="575"/>
                      <a:pt x="9070" y="594"/>
                    </a:cubicBezTo>
                    <a:cubicBezTo>
                      <a:pt x="8802" y="608"/>
                      <a:pt x="8535" y="617"/>
                      <a:pt x="8271" y="624"/>
                    </a:cubicBezTo>
                    <a:lnTo>
                      <a:pt x="8225" y="624"/>
                    </a:lnTo>
                    <a:cubicBezTo>
                      <a:pt x="7780" y="637"/>
                      <a:pt x="7318" y="650"/>
                      <a:pt x="6870" y="693"/>
                    </a:cubicBezTo>
                    <a:cubicBezTo>
                      <a:pt x="6606" y="723"/>
                      <a:pt x="6372" y="756"/>
                      <a:pt x="6154" y="802"/>
                    </a:cubicBezTo>
                    <a:cubicBezTo>
                      <a:pt x="5907" y="855"/>
                      <a:pt x="5686" y="918"/>
                      <a:pt x="5478" y="1000"/>
                    </a:cubicBezTo>
                    <a:cubicBezTo>
                      <a:pt x="5343" y="1053"/>
                      <a:pt x="5211" y="1112"/>
                      <a:pt x="5092" y="1178"/>
                    </a:cubicBezTo>
                    <a:cubicBezTo>
                      <a:pt x="4964" y="1244"/>
                      <a:pt x="4842" y="1320"/>
                      <a:pt x="4720" y="1409"/>
                    </a:cubicBezTo>
                    <a:cubicBezTo>
                      <a:pt x="4677" y="1439"/>
                      <a:pt x="4631" y="1472"/>
                      <a:pt x="4585" y="1511"/>
                    </a:cubicBezTo>
                    <a:cubicBezTo>
                      <a:pt x="4552" y="1534"/>
                      <a:pt x="4522" y="1561"/>
                      <a:pt x="4495" y="1590"/>
                    </a:cubicBezTo>
                    <a:cubicBezTo>
                      <a:pt x="4449" y="1630"/>
                      <a:pt x="4403" y="1679"/>
                      <a:pt x="4340" y="1749"/>
                    </a:cubicBezTo>
                    <a:cubicBezTo>
                      <a:pt x="4182" y="1943"/>
                      <a:pt x="4037" y="2177"/>
                      <a:pt x="3912" y="2441"/>
                    </a:cubicBezTo>
                    <a:cubicBezTo>
                      <a:pt x="3810" y="2665"/>
                      <a:pt x="3747" y="2867"/>
                      <a:pt x="3711" y="3061"/>
                    </a:cubicBezTo>
                    <a:cubicBezTo>
                      <a:pt x="3697" y="3130"/>
                      <a:pt x="3694" y="3190"/>
                      <a:pt x="3691" y="3246"/>
                    </a:cubicBezTo>
                    <a:cubicBezTo>
                      <a:pt x="3691" y="3299"/>
                      <a:pt x="3691" y="3348"/>
                      <a:pt x="3694" y="3407"/>
                    </a:cubicBezTo>
                    <a:cubicBezTo>
                      <a:pt x="3697" y="3437"/>
                      <a:pt x="3704" y="3477"/>
                      <a:pt x="3714" y="3513"/>
                    </a:cubicBezTo>
                    <a:cubicBezTo>
                      <a:pt x="3724" y="3546"/>
                      <a:pt x="3730" y="3576"/>
                      <a:pt x="3744" y="3605"/>
                    </a:cubicBezTo>
                    <a:cubicBezTo>
                      <a:pt x="3753" y="3622"/>
                      <a:pt x="3760" y="3645"/>
                      <a:pt x="3773" y="3668"/>
                    </a:cubicBezTo>
                    <a:cubicBezTo>
                      <a:pt x="3786" y="3691"/>
                      <a:pt x="3803" y="3717"/>
                      <a:pt x="3819" y="3737"/>
                    </a:cubicBezTo>
                    <a:cubicBezTo>
                      <a:pt x="3829" y="3754"/>
                      <a:pt x="3852" y="3777"/>
                      <a:pt x="3872" y="3800"/>
                    </a:cubicBezTo>
                    <a:lnTo>
                      <a:pt x="3918" y="3843"/>
                    </a:lnTo>
                    <a:cubicBezTo>
                      <a:pt x="3938" y="3859"/>
                      <a:pt x="3961" y="3876"/>
                      <a:pt x="3984" y="3892"/>
                    </a:cubicBezTo>
                    <a:cubicBezTo>
                      <a:pt x="4007" y="3905"/>
                      <a:pt x="4027" y="3919"/>
                      <a:pt x="4054" y="3932"/>
                    </a:cubicBezTo>
                    <a:cubicBezTo>
                      <a:pt x="4087" y="3948"/>
                      <a:pt x="4123" y="3958"/>
                      <a:pt x="4159" y="3971"/>
                    </a:cubicBezTo>
                    <a:cubicBezTo>
                      <a:pt x="4199" y="3985"/>
                      <a:pt x="4238" y="3991"/>
                      <a:pt x="4281" y="3998"/>
                    </a:cubicBezTo>
                    <a:cubicBezTo>
                      <a:pt x="4357" y="4008"/>
                      <a:pt x="4439" y="4014"/>
                      <a:pt x="4532" y="4014"/>
                    </a:cubicBezTo>
                    <a:cubicBezTo>
                      <a:pt x="4631" y="4014"/>
                      <a:pt x="4733" y="4004"/>
                      <a:pt x="4825" y="4001"/>
                    </a:cubicBezTo>
                    <a:lnTo>
                      <a:pt x="4914" y="3991"/>
                    </a:lnTo>
                    <a:cubicBezTo>
                      <a:pt x="4984" y="3988"/>
                      <a:pt x="5050" y="3985"/>
                      <a:pt x="5115" y="3981"/>
                    </a:cubicBezTo>
                    <a:cubicBezTo>
                      <a:pt x="5165" y="3975"/>
                      <a:pt x="5211" y="3975"/>
                      <a:pt x="5261" y="3975"/>
                    </a:cubicBezTo>
                    <a:cubicBezTo>
                      <a:pt x="5297" y="3975"/>
                      <a:pt x="5340" y="3975"/>
                      <a:pt x="5376" y="3981"/>
                    </a:cubicBezTo>
                    <a:cubicBezTo>
                      <a:pt x="5445" y="3985"/>
                      <a:pt x="5534" y="3991"/>
                      <a:pt x="5620" y="4018"/>
                    </a:cubicBezTo>
                    <a:cubicBezTo>
                      <a:pt x="5702" y="4041"/>
                      <a:pt x="5768" y="4070"/>
                      <a:pt x="5818" y="4107"/>
                    </a:cubicBezTo>
                    <a:cubicBezTo>
                      <a:pt x="5854" y="4133"/>
                      <a:pt x="5887" y="4156"/>
                      <a:pt x="5914" y="4186"/>
                    </a:cubicBezTo>
                    <a:cubicBezTo>
                      <a:pt x="5937" y="4212"/>
                      <a:pt x="5956" y="4235"/>
                      <a:pt x="5983" y="4265"/>
                    </a:cubicBezTo>
                    <a:cubicBezTo>
                      <a:pt x="6019" y="4311"/>
                      <a:pt x="6055" y="4354"/>
                      <a:pt x="6088" y="4403"/>
                    </a:cubicBezTo>
                    <a:cubicBezTo>
                      <a:pt x="6148" y="4486"/>
                      <a:pt x="6184" y="4562"/>
                      <a:pt x="6210" y="4631"/>
                    </a:cubicBezTo>
                    <a:cubicBezTo>
                      <a:pt x="6233" y="4700"/>
                      <a:pt x="6243" y="4773"/>
                      <a:pt x="6237" y="4829"/>
                    </a:cubicBezTo>
                    <a:cubicBezTo>
                      <a:pt x="6233" y="4891"/>
                      <a:pt x="6214" y="4948"/>
                      <a:pt x="6184" y="5004"/>
                    </a:cubicBezTo>
                    <a:cubicBezTo>
                      <a:pt x="6151" y="5056"/>
                      <a:pt x="6111" y="5106"/>
                      <a:pt x="6062" y="5145"/>
                    </a:cubicBezTo>
                    <a:cubicBezTo>
                      <a:pt x="5953" y="5234"/>
                      <a:pt x="5821" y="5304"/>
                      <a:pt x="5637" y="5370"/>
                    </a:cubicBezTo>
                    <a:cubicBezTo>
                      <a:pt x="5468" y="5426"/>
                      <a:pt x="5274" y="5472"/>
                      <a:pt x="5033" y="5515"/>
                    </a:cubicBezTo>
                    <a:cubicBezTo>
                      <a:pt x="4825" y="5548"/>
                      <a:pt x="4604" y="5574"/>
                      <a:pt x="4347" y="5597"/>
                    </a:cubicBezTo>
                    <a:cubicBezTo>
                      <a:pt x="4126" y="5617"/>
                      <a:pt x="3902" y="5630"/>
                      <a:pt x="3648" y="5640"/>
                    </a:cubicBezTo>
                    <a:cubicBezTo>
                      <a:pt x="3513" y="5650"/>
                      <a:pt x="3378" y="5653"/>
                      <a:pt x="3242" y="5657"/>
                    </a:cubicBezTo>
                    <a:lnTo>
                      <a:pt x="3035" y="5666"/>
                    </a:lnTo>
                    <a:lnTo>
                      <a:pt x="2978" y="5666"/>
                    </a:lnTo>
                    <a:cubicBezTo>
                      <a:pt x="2853" y="5670"/>
                      <a:pt x="2721" y="5680"/>
                      <a:pt x="2599" y="5690"/>
                    </a:cubicBezTo>
                    <a:cubicBezTo>
                      <a:pt x="2570" y="5696"/>
                      <a:pt x="2527" y="5699"/>
                      <a:pt x="2490" y="5706"/>
                    </a:cubicBezTo>
                    <a:cubicBezTo>
                      <a:pt x="2461" y="5716"/>
                      <a:pt x="2438" y="5719"/>
                      <a:pt x="2408" y="5729"/>
                    </a:cubicBezTo>
                    <a:cubicBezTo>
                      <a:pt x="2372" y="5739"/>
                      <a:pt x="2335" y="5749"/>
                      <a:pt x="2293" y="5762"/>
                    </a:cubicBezTo>
                    <a:cubicBezTo>
                      <a:pt x="2223" y="5782"/>
                      <a:pt x="2154" y="5805"/>
                      <a:pt x="2088" y="5831"/>
                    </a:cubicBezTo>
                    <a:cubicBezTo>
                      <a:pt x="1973" y="5878"/>
                      <a:pt x="1867" y="5920"/>
                      <a:pt x="1778" y="5970"/>
                    </a:cubicBezTo>
                    <a:cubicBezTo>
                      <a:pt x="1686" y="6019"/>
                      <a:pt x="1597" y="6079"/>
                      <a:pt x="1511" y="6135"/>
                    </a:cubicBezTo>
                    <a:cubicBezTo>
                      <a:pt x="1429" y="6197"/>
                      <a:pt x="1349" y="6260"/>
                      <a:pt x="1280" y="6326"/>
                    </a:cubicBezTo>
                    <a:cubicBezTo>
                      <a:pt x="1217" y="6389"/>
                      <a:pt x="1155" y="6455"/>
                      <a:pt x="1092" y="6524"/>
                    </a:cubicBezTo>
                    <a:cubicBezTo>
                      <a:pt x="1010" y="6626"/>
                      <a:pt x="940" y="6725"/>
                      <a:pt x="878" y="6824"/>
                    </a:cubicBezTo>
                    <a:cubicBezTo>
                      <a:pt x="818" y="6923"/>
                      <a:pt x="759" y="7035"/>
                      <a:pt x="706" y="7147"/>
                    </a:cubicBezTo>
                    <a:cubicBezTo>
                      <a:pt x="561" y="7464"/>
                      <a:pt x="449" y="7810"/>
                      <a:pt x="344" y="8275"/>
                    </a:cubicBezTo>
                    <a:cubicBezTo>
                      <a:pt x="294" y="8489"/>
                      <a:pt x="251" y="8700"/>
                      <a:pt x="212" y="8898"/>
                    </a:cubicBezTo>
                    <a:lnTo>
                      <a:pt x="202" y="8944"/>
                    </a:lnTo>
                    <a:cubicBezTo>
                      <a:pt x="162" y="9142"/>
                      <a:pt x="126" y="9347"/>
                      <a:pt x="86" y="9555"/>
                    </a:cubicBezTo>
                    <a:cubicBezTo>
                      <a:pt x="60" y="9713"/>
                      <a:pt x="30" y="9907"/>
                      <a:pt x="14" y="10105"/>
                    </a:cubicBezTo>
                    <a:cubicBezTo>
                      <a:pt x="1" y="10270"/>
                      <a:pt x="1" y="10405"/>
                      <a:pt x="14" y="10527"/>
                    </a:cubicBezTo>
                    <a:cubicBezTo>
                      <a:pt x="27" y="10626"/>
                      <a:pt x="43" y="10719"/>
                      <a:pt x="76" y="10798"/>
                    </a:cubicBezTo>
                    <a:cubicBezTo>
                      <a:pt x="96" y="10851"/>
                      <a:pt x="126" y="10907"/>
                      <a:pt x="159" y="10950"/>
                    </a:cubicBezTo>
                    <a:cubicBezTo>
                      <a:pt x="192" y="10996"/>
                      <a:pt x="225" y="11029"/>
                      <a:pt x="261" y="11062"/>
                    </a:cubicBezTo>
                    <a:cubicBezTo>
                      <a:pt x="307" y="11098"/>
                      <a:pt x="363" y="11138"/>
                      <a:pt x="429" y="11164"/>
                    </a:cubicBezTo>
                    <a:cubicBezTo>
                      <a:pt x="528" y="11210"/>
                      <a:pt x="640" y="11240"/>
                      <a:pt x="785" y="11269"/>
                    </a:cubicBezTo>
                    <a:cubicBezTo>
                      <a:pt x="891" y="11286"/>
                      <a:pt x="1006" y="11296"/>
                      <a:pt x="1135" y="11306"/>
                    </a:cubicBezTo>
                    <a:cubicBezTo>
                      <a:pt x="1274" y="11312"/>
                      <a:pt x="1415" y="11319"/>
                      <a:pt x="1547" y="11319"/>
                    </a:cubicBezTo>
                    <a:lnTo>
                      <a:pt x="1808" y="11319"/>
                    </a:lnTo>
                    <a:cubicBezTo>
                      <a:pt x="1900" y="11319"/>
                      <a:pt x="1976" y="11322"/>
                      <a:pt x="2045" y="11329"/>
                    </a:cubicBezTo>
                    <a:cubicBezTo>
                      <a:pt x="2111" y="11339"/>
                      <a:pt x="2174" y="11345"/>
                      <a:pt x="2240" y="11355"/>
                    </a:cubicBezTo>
                    <a:lnTo>
                      <a:pt x="2388" y="11378"/>
                    </a:lnTo>
                    <a:cubicBezTo>
                      <a:pt x="2441" y="11388"/>
                      <a:pt x="2517" y="11401"/>
                      <a:pt x="2586" y="11401"/>
                    </a:cubicBezTo>
                    <a:cubicBezTo>
                      <a:pt x="2603" y="11401"/>
                      <a:pt x="2619" y="11401"/>
                      <a:pt x="2636" y="11395"/>
                    </a:cubicBezTo>
                    <a:cubicBezTo>
                      <a:pt x="2672" y="11391"/>
                      <a:pt x="2708" y="11385"/>
                      <a:pt x="2748" y="11368"/>
                    </a:cubicBezTo>
                    <a:cubicBezTo>
                      <a:pt x="2787" y="11352"/>
                      <a:pt x="2830" y="11326"/>
                      <a:pt x="2873" y="11296"/>
                    </a:cubicBezTo>
                    <a:cubicBezTo>
                      <a:pt x="2922" y="11260"/>
                      <a:pt x="2972" y="11220"/>
                      <a:pt x="3018" y="11174"/>
                    </a:cubicBezTo>
                    <a:cubicBezTo>
                      <a:pt x="3071" y="11121"/>
                      <a:pt x="3130" y="11062"/>
                      <a:pt x="3183" y="10996"/>
                    </a:cubicBezTo>
                    <a:cubicBezTo>
                      <a:pt x="3219" y="10950"/>
                      <a:pt x="3252" y="10907"/>
                      <a:pt x="3279" y="10861"/>
                    </a:cubicBezTo>
                    <a:lnTo>
                      <a:pt x="3351" y="10725"/>
                    </a:lnTo>
                    <a:cubicBezTo>
                      <a:pt x="3407" y="10610"/>
                      <a:pt x="3443" y="10488"/>
                      <a:pt x="3473" y="10399"/>
                    </a:cubicBezTo>
                    <a:lnTo>
                      <a:pt x="3509" y="10274"/>
                    </a:lnTo>
                    <a:cubicBezTo>
                      <a:pt x="3529" y="10201"/>
                      <a:pt x="3549" y="10125"/>
                      <a:pt x="3575" y="10056"/>
                    </a:cubicBezTo>
                    <a:cubicBezTo>
                      <a:pt x="3608" y="9960"/>
                      <a:pt x="3648" y="9841"/>
                      <a:pt x="3707" y="9726"/>
                    </a:cubicBezTo>
                    <a:cubicBezTo>
                      <a:pt x="3770" y="9604"/>
                      <a:pt x="3839" y="9505"/>
                      <a:pt x="3912" y="9416"/>
                    </a:cubicBezTo>
                    <a:cubicBezTo>
                      <a:pt x="3951" y="9377"/>
                      <a:pt x="3991" y="9330"/>
                      <a:pt x="4034" y="9294"/>
                    </a:cubicBezTo>
                    <a:cubicBezTo>
                      <a:pt x="4067" y="9264"/>
                      <a:pt x="4103" y="9235"/>
                      <a:pt x="4136" y="9208"/>
                    </a:cubicBezTo>
                    <a:cubicBezTo>
                      <a:pt x="4192" y="9162"/>
                      <a:pt x="4251" y="9119"/>
                      <a:pt x="4308" y="9080"/>
                    </a:cubicBezTo>
                    <a:cubicBezTo>
                      <a:pt x="4436" y="8987"/>
                      <a:pt x="4555" y="8918"/>
                      <a:pt x="4670" y="8862"/>
                    </a:cubicBezTo>
                    <a:cubicBezTo>
                      <a:pt x="4901" y="8750"/>
                      <a:pt x="5125" y="8684"/>
                      <a:pt x="5336" y="8667"/>
                    </a:cubicBezTo>
                    <a:cubicBezTo>
                      <a:pt x="5379" y="8664"/>
                      <a:pt x="5425" y="8664"/>
                      <a:pt x="5472" y="8664"/>
                    </a:cubicBezTo>
                    <a:cubicBezTo>
                      <a:pt x="5534" y="8664"/>
                      <a:pt x="5594" y="8667"/>
                      <a:pt x="5653" y="8674"/>
                    </a:cubicBezTo>
                    <a:cubicBezTo>
                      <a:pt x="5759" y="8687"/>
                      <a:pt x="5857" y="8714"/>
                      <a:pt x="5950" y="8740"/>
                    </a:cubicBezTo>
                    <a:cubicBezTo>
                      <a:pt x="6138" y="8803"/>
                      <a:pt x="6329" y="8902"/>
                      <a:pt x="6514" y="9034"/>
                    </a:cubicBezTo>
                    <a:cubicBezTo>
                      <a:pt x="6692" y="9162"/>
                      <a:pt x="6863" y="9314"/>
                      <a:pt x="7038" y="9499"/>
                    </a:cubicBezTo>
                    <a:cubicBezTo>
                      <a:pt x="7200" y="9670"/>
                      <a:pt x="7365" y="9861"/>
                      <a:pt x="7536" y="10089"/>
                    </a:cubicBezTo>
                    <a:cubicBezTo>
                      <a:pt x="7767" y="10389"/>
                      <a:pt x="7994" y="10712"/>
                      <a:pt x="8192" y="10996"/>
                    </a:cubicBezTo>
                    <a:lnTo>
                      <a:pt x="8489" y="11418"/>
                    </a:lnTo>
                    <a:cubicBezTo>
                      <a:pt x="8634" y="11619"/>
                      <a:pt x="8826" y="11883"/>
                      <a:pt x="9046" y="12143"/>
                    </a:cubicBezTo>
                    <a:cubicBezTo>
                      <a:pt x="9254" y="12394"/>
                      <a:pt x="9442" y="12582"/>
                      <a:pt x="9627" y="12737"/>
                    </a:cubicBezTo>
                    <a:cubicBezTo>
                      <a:pt x="9716" y="12810"/>
                      <a:pt x="9795" y="12869"/>
                      <a:pt x="9871" y="12918"/>
                    </a:cubicBezTo>
                    <a:cubicBezTo>
                      <a:pt x="9910" y="12945"/>
                      <a:pt x="9957" y="12971"/>
                      <a:pt x="9996" y="12994"/>
                    </a:cubicBezTo>
                    <a:cubicBezTo>
                      <a:pt x="10046" y="13021"/>
                      <a:pt x="10092" y="13044"/>
                      <a:pt x="10145" y="13070"/>
                    </a:cubicBezTo>
                    <a:cubicBezTo>
                      <a:pt x="10286" y="13133"/>
                      <a:pt x="10422" y="13185"/>
                      <a:pt x="10554" y="13222"/>
                    </a:cubicBezTo>
                    <a:cubicBezTo>
                      <a:pt x="10682" y="13258"/>
                      <a:pt x="10817" y="13291"/>
                      <a:pt x="10969" y="13317"/>
                    </a:cubicBezTo>
                    <a:cubicBezTo>
                      <a:pt x="11150" y="13347"/>
                      <a:pt x="11358" y="13367"/>
                      <a:pt x="11609" y="13383"/>
                    </a:cubicBezTo>
                    <a:cubicBezTo>
                      <a:pt x="11718" y="13390"/>
                      <a:pt x="11827" y="13397"/>
                      <a:pt x="11935" y="13400"/>
                    </a:cubicBezTo>
                    <a:cubicBezTo>
                      <a:pt x="12041" y="13403"/>
                      <a:pt x="12153" y="13406"/>
                      <a:pt x="12262" y="13416"/>
                    </a:cubicBezTo>
                    <a:cubicBezTo>
                      <a:pt x="12466" y="13430"/>
                      <a:pt x="12684" y="13446"/>
                      <a:pt x="12915" y="13479"/>
                    </a:cubicBezTo>
                    <a:cubicBezTo>
                      <a:pt x="13037" y="13499"/>
                      <a:pt x="13126" y="13512"/>
                      <a:pt x="13208" y="13532"/>
                    </a:cubicBezTo>
                    <a:cubicBezTo>
                      <a:pt x="13320" y="13555"/>
                      <a:pt x="13419" y="13585"/>
                      <a:pt x="13508" y="13614"/>
                    </a:cubicBezTo>
                    <a:cubicBezTo>
                      <a:pt x="13950" y="13753"/>
                      <a:pt x="14366" y="13951"/>
                      <a:pt x="14676" y="14106"/>
                    </a:cubicBezTo>
                    <a:cubicBezTo>
                      <a:pt x="14903" y="14221"/>
                      <a:pt x="15131" y="14340"/>
                      <a:pt x="15362" y="14462"/>
                    </a:cubicBezTo>
                    <a:lnTo>
                      <a:pt x="15421" y="14495"/>
                    </a:lnTo>
                    <a:cubicBezTo>
                      <a:pt x="15619" y="13446"/>
                      <a:pt x="15718" y="12364"/>
                      <a:pt x="15718" y="11286"/>
                    </a:cubicBezTo>
                    <a:cubicBezTo>
                      <a:pt x="15728" y="7164"/>
                      <a:pt x="14277" y="3160"/>
                      <a:pt x="116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3" name="Google Shape;1783;p38"/>
              <p:cNvSpPr/>
              <p:nvPr/>
            </p:nvSpPr>
            <p:spPr>
              <a:xfrm>
                <a:off x="4796813" y="4331599"/>
                <a:ext cx="319470" cy="286583"/>
              </a:xfrm>
              <a:custGeom>
                <a:avLst/>
                <a:gdLst/>
                <a:ahLst/>
                <a:cxnLst/>
                <a:rect l="l" t="t" r="r" b="b"/>
                <a:pathLst>
                  <a:path w="3876" h="3477" extrusionOk="0">
                    <a:moveTo>
                      <a:pt x="2890" y="1"/>
                    </a:moveTo>
                    <a:cubicBezTo>
                      <a:pt x="2840" y="1"/>
                      <a:pt x="2788" y="7"/>
                      <a:pt x="2738" y="24"/>
                    </a:cubicBezTo>
                    <a:cubicBezTo>
                      <a:pt x="2685" y="40"/>
                      <a:pt x="2623" y="67"/>
                      <a:pt x="2560" y="103"/>
                    </a:cubicBezTo>
                    <a:cubicBezTo>
                      <a:pt x="2445" y="172"/>
                      <a:pt x="2339" y="261"/>
                      <a:pt x="2214" y="383"/>
                    </a:cubicBezTo>
                    <a:cubicBezTo>
                      <a:pt x="2115" y="482"/>
                      <a:pt x="2009" y="611"/>
                      <a:pt x="1894" y="756"/>
                    </a:cubicBezTo>
                    <a:cubicBezTo>
                      <a:pt x="1782" y="895"/>
                      <a:pt x="1673" y="1043"/>
                      <a:pt x="1587" y="1168"/>
                    </a:cubicBezTo>
                    <a:lnTo>
                      <a:pt x="1561" y="1208"/>
                    </a:lnTo>
                    <a:cubicBezTo>
                      <a:pt x="1478" y="1323"/>
                      <a:pt x="1396" y="1439"/>
                      <a:pt x="1307" y="1547"/>
                    </a:cubicBezTo>
                    <a:cubicBezTo>
                      <a:pt x="1248" y="1623"/>
                      <a:pt x="1175" y="1716"/>
                      <a:pt x="1093" y="1798"/>
                    </a:cubicBezTo>
                    <a:cubicBezTo>
                      <a:pt x="1089" y="1818"/>
                      <a:pt x="1076" y="1828"/>
                      <a:pt x="1066" y="1828"/>
                    </a:cubicBezTo>
                    <a:cubicBezTo>
                      <a:pt x="1056" y="1834"/>
                      <a:pt x="1050" y="1834"/>
                      <a:pt x="1043" y="1834"/>
                    </a:cubicBezTo>
                    <a:cubicBezTo>
                      <a:pt x="1036" y="1834"/>
                      <a:pt x="1023" y="1831"/>
                      <a:pt x="1020" y="1821"/>
                    </a:cubicBezTo>
                    <a:cubicBezTo>
                      <a:pt x="1017" y="1818"/>
                      <a:pt x="1017" y="1815"/>
                      <a:pt x="1017" y="1811"/>
                    </a:cubicBezTo>
                    <a:cubicBezTo>
                      <a:pt x="984" y="1798"/>
                      <a:pt x="954" y="1788"/>
                      <a:pt x="924" y="1782"/>
                    </a:cubicBezTo>
                    <a:cubicBezTo>
                      <a:pt x="835" y="1762"/>
                      <a:pt x="756" y="1749"/>
                      <a:pt x="674" y="1749"/>
                    </a:cubicBezTo>
                    <a:lnTo>
                      <a:pt x="657" y="1749"/>
                    </a:lnTo>
                    <a:cubicBezTo>
                      <a:pt x="595" y="1752"/>
                      <a:pt x="532" y="1762"/>
                      <a:pt x="476" y="1778"/>
                    </a:cubicBezTo>
                    <a:cubicBezTo>
                      <a:pt x="430" y="1788"/>
                      <a:pt x="380" y="1811"/>
                      <a:pt x="341" y="1834"/>
                    </a:cubicBezTo>
                    <a:cubicBezTo>
                      <a:pt x="294" y="1861"/>
                      <a:pt x="258" y="1894"/>
                      <a:pt x="215" y="1930"/>
                    </a:cubicBezTo>
                    <a:cubicBezTo>
                      <a:pt x="176" y="1976"/>
                      <a:pt x="136" y="2026"/>
                      <a:pt x="103" y="2078"/>
                    </a:cubicBezTo>
                    <a:cubicBezTo>
                      <a:pt x="70" y="2141"/>
                      <a:pt x="44" y="2210"/>
                      <a:pt x="27" y="2280"/>
                    </a:cubicBezTo>
                    <a:cubicBezTo>
                      <a:pt x="11" y="2346"/>
                      <a:pt x="1" y="2428"/>
                      <a:pt x="1" y="2510"/>
                    </a:cubicBezTo>
                    <a:cubicBezTo>
                      <a:pt x="4" y="2606"/>
                      <a:pt x="17" y="2695"/>
                      <a:pt x="44" y="2784"/>
                    </a:cubicBezTo>
                    <a:cubicBezTo>
                      <a:pt x="67" y="2860"/>
                      <a:pt x="97" y="2936"/>
                      <a:pt x="136" y="3002"/>
                    </a:cubicBezTo>
                    <a:cubicBezTo>
                      <a:pt x="179" y="3071"/>
                      <a:pt x="225" y="3134"/>
                      <a:pt x="281" y="3187"/>
                    </a:cubicBezTo>
                    <a:cubicBezTo>
                      <a:pt x="344" y="3249"/>
                      <a:pt x="410" y="3299"/>
                      <a:pt x="489" y="3345"/>
                    </a:cubicBezTo>
                    <a:cubicBezTo>
                      <a:pt x="558" y="3381"/>
                      <a:pt x="641" y="3414"/>
                      <a:pt x="730" y="3437"/>
                    </a:cubicBezTo>
                    <a:cubicBezTo>
                      <a:pt x="825" y="3464"/>
                      <a:pt x="934" y="3477"/>
                      <a:pt x="1050" y="3477"/>
                    </a:cubicBezTo>
                    <a:lnTo>
                      <a:pt x="1076" y="3477"/>
                    </a:lnTo>
                    <a:cubicBezTo>
                      <a:pt x="1224" y="3470"/>
                      <a:pt x="1383" y="3447"/>
                      <a:pt x="1554" y="3398"/>
                    </a:cubicBezTo>
                    <a:cubicBezTo>
                      <a:pt x="1666" y="3365"/>
                      <a:pt x="1782" y="3322"/>
                      <a:pt x="1877" y="3285"/>
                    </a:cubicBezTo>
                    <a:cubicBezTo>
                      <a:pt x="1980" y="3243"/>
                      <a:pt x="2079" y="3203"/>
                      <a:pt x="2178" y="3160"/>
                    </a:cubicBezTo>
                    <a:cubicBezTo>
                      <a:pt x="2405" y="3061"/>
                      <a:pt x="2606" y="2959"/>
                      <a:pt x="2797" y="2850"/>
                    </a:cubicBezTo>
                    <a:cubicBezTo>
                      <a:pt x="3048" y="2695"/>
                      <a:pt x="3253" y="2543"/>
                      <a:pt x="3427" y="2375"/>
                    </a:cubicBezTo>
                    <a:cubicBezTo>
                      <a:pt x="3540" y="2260"/>
                      <a:pt x="3638" y="2135"/>
                      <a:pt x="3711" y="2006"/>
                    </a:cubicBezTo>
                    <a:cubicBezTo>
                      <a:pt x="3741" y="1956"/>
                      <a:pt x="3764" y="1904"/>
                      <a:pt x="3787" y="1854"/>
                    </a:cubicBezTo>
                    <a:cubicBezTo>
                      <a:pt x="3807" y="1801"/>
                      <a:pt x="3823" y="1749"/>
                      <a:pt x="3840" y="1693"/>
                    </a:cubicBezTo>
                    <a:cubicBezTo>
                      <a:pt x="3853" y="1637"/>
                      <a:pt x="3863" y="1584"/>
                      <a:pt x="3869" y="1534"/>
                    </a:cubicBezTo>
                    <a:cubicBezTo>
                      <a:pt x="3873" y="1485"/>
                      <a:pt x="3876" y="1429"/>
                      <a:pt x="3873" y="1379"/>
                    </a:cubicBezTo>
                    <a:cubicBezTo>
                      <a:pt x="3869" y="1323"/>
                      <a:pt x="3863" y="1270"/>
                      <a:pt x="3856" y="1214"/>
                    </a:cubicBezTo>
                    <a:cubicBezTo>
                      <a:pt x="3846" y="1158"/>
                      <a:pt x="3830" y="1106"/>
                      <a:pt x="3820" y="1050"/>
                    </a:cubicBezTo>
                    <a:cubicBezTo>
                      <a:pt x="3793" y="967"/>
                      <a:pt x="3760" y="878"/>
                      <a:pt x="3721" y="792"/>
                    </a:cubicBezTo>
                    <a:cubicBezTo>
                      <a:pt x="3675" y="687"/>
                      <a:pt x="3625" y="598"/>
                      <a:pt x="3576" y="515"/>
                    </a:cubicBezTo>
                    <a:cubicBezTo>
                      <a:pt x="3500" y="387"/>
                      <a:pt x="3424" y="284"/>
                      <a:pt x="3332" y="192"/>
                    </a:cubicBezTo>
                    <a:cubicBezTo>
                      <a:pt x="3279" y="139"/>
                      <a:pt x="3226" y="100"/>
                      <a:pt x="3167" y="67"/>
                    </a:cubicBezTo>
                    <a:cubicBezTo>
                      <a:pt x="3127" y="40"/>
                      <a:pt x="3081" y="24"/>
                      <a:pt x="3028" y="7"/>
                    </a:cubicBezTo>
                    <a:cubicBezTo>
                      <a:pt x="2972" y="4"/>
                      <a:pt x="2936" y="1"/>
                      <a:pt x="289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4" name="Google Shape;1784;p38"/>
              <p:cNvSpPr/>
              <p:nvPr/>
            </p:nvSpPr>
            <p:spPr>
              <a:xfrm>
                <a:off x="3445872" y="3656456"/>
                <a:ext cx="2796018" cy="2881573"/>
              </a:xfrm>
              <a:custGeom>
                <a:avLst/>
                <a:gdLst/>
                <a:ahLst/>
                <a:cxnLst/>
                <a:rect l="l" t="t" r="r" b="b"/>
                <a:pathLst>
                  <a:path w="33923" h="34961" extrusionOk="0">
                    <a:moveTo>
                      <a:pt x="19369" y="0"/>
                    </a:moveTo>
                    <a:lnTo>
                      <a:pt x="19369" y="0"/>
                    </a:lnTo>
                    <a:cubicBezTo>
                      <a:pt x="19639" y="145"/>
                      <a:pt x="19913" y="287"/>
                      <a:pt x="20177" y="439"/>
                    </a:cubicBezTo>
                    <a:cubicBezTo>
                      <a:pt x="20609" y="686"/>
                      <a:pt x="21028" y="950"/>
                      <a:pt x="21437" y="1233"/>
                    </a:cubicBezTo>
                    <a:cubicBezTo>
                      <a:pt x="21826" y="1504"/>
                      <a:pt x="22198" y="1791"/>
                      <a:pt x="22561" y="2094"/>
                    </a:cubicBezTo>
                    <a:cubicBezTo>
                      <a:pt x="22947" y="2421"/>
                      <a:pt x="23316" y="2757"/>
                      <a:pt x="23673" y="3116"/>
                    </a:cubicBezTo>
                    <a:cubicBezTo>
                      <a:pt x="24022" y="3476"/>
                      <a:pt x="24358" y="3852"/>
                      <a:pt x="24678" y="4238"/>
                    </a:cubicBezTo>
                    <a:cubicBezTo>
                      <a:pt x="24985" y="4617"/>
                      <a:pt x="25275" y="5009"/>
                      <a:pt x="25546" y="5418"/>
                    </a:cubicBezTo>
                    <a:cubicBezTo>
                      <a:pt x="25826" y="5837"/>
                      <a:pt x="26090" y="6276"/>
                      <a:pt x="26334" y="6721"/>
                    </a:cubicBezTo>
                    <a:cubicBezTo>
                      <a:pt x="26568" y="7153"/>
                      <a:pt x="26782" y="7598"/>
                      <a:pt x="26974" y="8050"/>
                    </a:cubicBezTo>
                    <a:cubicBezTo>
                      <a:pt x="27168" y="8508"/>
                      <a:pt x="27340" y="8973"/>
                      <a:pt x="27488" y="9448"/>
                    </a:cubicBezTo>
                    <a:cubicBezTo>
                      <a:pt x="27637" y="9923"/>
                      <a:pt x="27765" y="10405"/>
                      <a:pt x="27867" y="10893"/>
                    </a:cubicBezTo>
                    <a:cubicBezTo>
                      <a:pt x="27966" y="11361"/>
                      <a:pt x="28049" y="11836"/>
                      <a:pt x="28101" y="12314"/>
                    </a:cubicBezTo>
                    <a:cubicBezTo>
                      <a:pt x="28161" y="12815"/>
                      <a:pt x="28197" y="13320"/>
                      <a:pt x="28210" y="13828"/>
                    </a:cubicBezTo>
                    <a:cubicBezTo>
                      <a:pt x="28224" y="14346"/>
                      <a:pt x="28210" y="14867"/>
                      <a:pt x="28174" y="15381"/>
                    </a:cubicBezTo>
                    <a:cubicBezTo>
                      <a:pt x="28134" y="15866"/>
                      <a:pt x="28078" y="16357"/>
                      <a:pt x="27996" y="16839"/>
                    </a:cubicBezTo>
                    <a:cubicBezTo>
                      <a:pt x="27914" y="17327"/>
                      <a:pt x="27808" y="17812"/>
                      <a:pt x="27683" y="18290"/>
                    </a:cubicBezTo>
                    <a:cubicBezTo>
                      <a:pt x="27554" y="18775"/>
                      <a:pt x="27402" y="19246"/>
                      <a:pt x="27228" y="19714"/>
                    </a:cubicBezTo>
                    <a:cubicBezTo>
                      <a:pt x="27063" y="20153"/>
                      <a:pt x="26878" y="20592"/>
                      <a:pt x="26670" y="21020"/>
                    </a:cubicBezTo>
                    <a:cubicBezTo>
                      <a:pt x="26453" y="21469"/>
                      <a:pt x="26218" y="21911"/>
                      <a:pt x="25965" y="22339"/>
                    </a:cubicBezTo>
                    <a:cubicBezTo>
                      <a:pt x="25704" y="22771"/>
                      <a:pt x="25424" y="23194"/>
                      <a:pt x="25124" y="23596"/>
                    </a:cubicBezTo>
                    <a:cubicBezTo>
                      <a:pt x="24840" y="23975"/>
                      <a:pt x="24546" y="24341"/>
                      <a:pt x="24233" y="24694"/>
                    </a:cubicBezTo>
                    <a:cubicBezTo>
                      <a:pt x="23907" y="25057"/>
                      <a:pt x="23567" y="25406"/>
                      <a:pt x="23214" y="25740"/>
                    </a:cubicBezTo>
                    <a:cubicBezTo>
                      <a:pt x="23029" y="25914"/>
                      <a:pt x="22841" y="26082"/>
                      <a:pt x="22650" y="26244"/>
                    </a:cubicBezTo>
                    <a:cubicBezTo>
                      <a:pt x="22462" y="26399"/>
                      <a:pt x="22278" y="26551"/>
                      <a:pt x="22083" y="26699"/>
                    </a:cubicBezTo>
                    <a:cubicBezTo>
                      <a:pt x="21892" y="26854"/>
                      <a:pt x="21694" y="26996"/>
                      <a:pt x="21489" y="27138"/>
                    </a:cubicBezTo>
                    <a:cubicBezTo>
                      <a:pt x="21292" y="27276"/>
                      <a:pt x="21090" y="27415"/>
                      <a:pt x="20886" y="27547"/>
                    </a:cubicBezTo>
                    <a:cubicBezTo>
                      <a:pt x="20457" y="27817"/>
                      <a:pt x="20015" y="28074"/>
                      <a:pt x="19560" y="28299"/>
                    </a:cubicBezTo>
                    <a:cubicBezTo>
                      <a:pt x="19128" y="28520"/>
                      <a:pt x="18683" y="28721"/>
                      <a:pt x="18231" y="28902"/>
                    </a:cubicBezTo>
                    <a:cubicBezTo>
                      <a:pt x="17773" y="29083"/>
                      <a:pt x="17311" y="29245"/>
                      <a:pt x="16836" y="29380"/>
                    </a:cubicBezTo>
                    <a:cubicBezTo>
                      <a:pt x="16361" y="29516"/>
                      <a:pt x="15883" y="29634"/>
                      <a:pt x="15398" y="29727"/>
                    </a:cubicBezTo>
                    <a:cubicBezTo>
                      <a:pt x="14923" y="29816"/>
                      <a:pt x="14445" y="29888"/>
                      <a:pt x="13964" y="29931"/>
                    </a:cubicBezTo>
                    <a:cubicBezTo>
                      <a:pt x="13466" y="29981"/>
                      <a:pt x="12965" y="30007"/>
                      <a:pt x="12463" y="30007"/>
                    </a:cubicBezTo>
                    <a:cubicBezTo>
                      <a:pt x="11955" y="30007"/>
                      <a:pt x="11448" y="29987"/>
                      <a:pt x="10940" y="29941"/>
                    </a:cubicBezTo>
                    <a:cubicBezTo>
                      <a:pt x="10455" y="29895"/>
                      <a:pt x="9973" y="29829"/>
                      <a:pt x="9492" y="29740"/>
                    </a:cubicBezTo>
                    <a:cubicBezTo>
                      <a:pt x="9014" y="29647"/>
                      <a:pt x="8539" y="29542"/>
                      <a:pt x="8067" y="29403"/>
                    </a:cubicBezTo>
                    <a:cubicBezTo>
                      <a:pt x="7589" y="29268"/>
                      <a:pt x="7117" y="29107"/>
                      <a:pt x="6649" y="28925"/>
                    </a:cubicBezTo>
                    <a:cubicBezTo>
                      <a:pt x="6187" y="28744"/>
                      <a:pt x="5739" y="28546"/>
                      <a:pt x="5297" y="28322"/>
                    </a:cubicBezTo>
                    <a:cubicBezTo>
                      <a:pt x="4845" y="28091"/>
                      <a:pt x="4400" y="27844"/>
                      <a:pt x="3971" y="27570"/>
                    </a:cubicBezTo>
                    <a:cubicBezTo>
                      <a:pt x="3747" y="27431"/>
                      <a:pt x="3529" y="27283"/>
                      <a:pt x="3315" y="27134"/>
                    </a:cubicBezTo>
                    <a:cubicBezTo>
                      <a:pt x="3117" y="26993"/>
                      <a:pt x="2919" y="26848"/>
                      <a:pt x="2731" y="26699"/>
                    </a:cubicBezTo>
                    <a:cubicBezTo>
                      <a:pt x="2537" y="26551"/>
                      <a:pt x="2346" y="26396"/>
                      <a:pt x="2158" y="26234"/>
                    </a:cubicBezTo>
                    <a:cubicBezTo>
                      <a:pt x="1979" y="26082"/>
                      <a:pt x="1801" y="25924"/>
                      <a:pt x="1633" y="25769"/>
                    </a:cubicBezTo>
                    <a:cubicBezTo>
                      <a:pt x="1280" y="25439"/>
                      <a:pt x="937" y="25093"/>
                      <a:pt x="614" y="24730"/>
                    </a:cubicBezTo>
                    <a:cubicBezTo>
                      <a:pt x="406" y="24496"/>
                      <a:pt x="199" y="24252"/>
                      <a:pt x="1" y="24002"/>
                    </a:cubicBezTo>
                    <a:lnTo>
                      <a:pt x="1" y="24002"/>
                    </a:lnTo>
                    <a:cubicBezTo>
                      <a:pt x="2632" y="30422"/>
                      <a:pt x="8951" y="34960"/>
                      <a:pt x="16308" y="34960"/>
                    </a:cubicBezTo>
                    <a:cubicBezTo>
                      <a:pt x="26021" y="34960"/>
                      <a:pt x="33922" y="27059"/>
                      <a:pt x="33922" y="17347"/>
                    </a:cubicBezTo>
                    <a:cubicBezTo>
                      <a:pt x="33922" y="8677"/>
                      <a:pt x="27630" y="1451"/>
                      <a:pt x="19369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5" name="Google Shape;1785;p38"/>
              <p:cNvSpPr/>
              <p:nvPr/>
            </p:nvSpPr>
            <p:spPr>
              <a:xfrm>
                <a:off x="4337582" y="3083686"/>
                <a:ext cx="23408" cy="13105"/>
              </a:xfrm>
              <a:custGeom>
                <a:avLst/>
                <a:gdLst/>
                <a:ahLst/>
                <a:cxnLst/>
                <a:rect l="l" t="t" r="r" b="b"/>
                <a:pathLst>
                  <a:path w="284" h="159" extrusionOk="0">
                    <a:moveTo>
                      <a:pt x="284" y="1"/>
                    </a:moveTo>
                    <a:cubicBezTo>
                      <a:pt x="280" y="3"/>
                      <a:pt x="277" y="5"/>
                      <a:pt x="273" y="7"/>
                    </a:cubicBezTo>
                    <a:lnTo>
                      <a:pt x="273" y="7"/>
                    </a:lnTo>
                    <a:cubicBezTo>
                      <a:pt x="278" y="5"/>
                      <a:pt x="282" y="3"/>
                      <a:pt x="284" y="1"/>
                    </a:cubicBezTo>
                    <a:close/>
                    <a:moveTo>
                      <a:pt x="273" y="7"/>
                    </a:moveTo>
                    <a:cubicBezTo>
                      <a:pt x="271" y="8"/>
                      <a:pt x="267" y="9"/>
                      <a:pt x="264" y="10"/>
                    </a:cubicBezTo>
                    <a:cubicBezTo>
                      <a:pt x="253" y="18"/>
                      <a:pt x="241" y="25"/>
                      <a:pt x="230" y="33"/>
                    </a:cubicBezTo>
                    <a:lnTo>
                      <a:pt x="230" y="33"/>
                    </a:lnTo>
                    <a:cubicBezTo>
                      <a:pt x="245" y="24"/>
                      <a:pt x="259" y="16"/>
                      <a:pt x="273" y="7"/>
                    </a:cubicBezTo>
                    <a:close/>
                    <a:moveTo>
                      <a:pt x="230" y="33"/>
                    </a:moveTo>
                    <a:lnTo>
                      <a:pt x="230" y="33"/>
                    </a:lnTo>
                    <a:cubicBezTo>
                      <a:pt x="155" y="77"/>
                      <a:pt x="77" y="119"/>
                      <a:pt x="0" y="159"/>
                    </a:cubicBezTo>
                    <a:cubicBezTo>
                      <a:pt x="75" y="124"/>
                      <a:pt x="152" y="82"/>
                      <a:pt x="230" y="33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6" name="Google Shape;1786;p38"/>
              <p:cNvSpPr/>
              <p:nvPr/>
            </p:nvSpPr>
            <p:spPr>
              <a:xfrm>
                <a:off x="3471545" y="3038022"/>
                <a:ext cx="618751" cy="362003"/>
              </a:xfrm>
              <a:custGeom>
                <a:avLst/>
                <a:gdLst/>
                <a:ahLst/>
                <a:cxnLst/>
                <a:rect l="l" t="t" r="r" b="b"/>
                <a:pathLst>
                  <a:path w="7507" h="4392" extrusionOk="0">
                    <a:moveTo>
                      <a:pt x="792" y="0"/>
                    </a:moveTo>
                    <a:cubicBezTo>
                      <a:pt x="775" y="0"/>
                      <a:pt x="759" y="4"/>
                      <a:pt x="746" y="14"/>
                    </a:cubicBezTo>
                    <a:cubicBezTo>
                      <a:pt x="732" y="14"/>
                      <a:pt x="726" y="17"/>
                      <a:pt x="716" y="20"/>
                    </a:cubicBezTo>
                    <a:cubicBezTo>
                      <a:pt x="630" y="66"/>
                      <a:pt x="545" y="132"/>
                      <a:pt x="459" y="228"/>
                    </a:cubicBezTo>
                    <a:cubicBezTo>
                      <a:pt x="380" y="310"/>
                      <a:pt x="304" y="409"/>
                      <a:pt x="228" y="528"/>
                    </a:cubicBezTo>
                    <a:cubicBezTo>
                      <a:pt x="165" y="630"/>
                      <a:pt x="106" y="746"/>
                      <a:pt x="63" y="871"/>
                    </a:cubicBezTo>
                    <a:cubicBezTo>
                      <a:pt x="20" y="980"/>
                      <a:pt x="0" y="1092"/>
                      <a:pt x="0" y="1201"/>
                    </a:cubicBezTo>
                    <a:cubicBezTo>
                      <a:pt x="0" y="1207"/>
                      <a:pt x="0" y="1211"/>
                      <a:pt x="4" y="1221"/>
                    </a:cubicBezTo>
                    <a:cubicBezTo>
                      <a:pt x="4" y="1237"/>
                      <a:pt x="10" y="1254"/>
                      <a:pt x="20" y="1270"/>
                    </a:cubicBezTo>
                    <a:cubicBezTo>
                      <a:pt x="792" y="2289"/>
                      <a:pt x="1821" y="3117"/>
                      <a:pt x="2992" y="3658"/>
                    </a:cubicBezTo>
                    <a:cubicBezTo>
                      <a:pt x="3252" y="3776"/>
                      <a:pt x="3529" y="3885"/>
                      <a:pt x="3832" y="3988"/>
                    </a:cubicBezTo>
                    <a:cubicBezTo>
                      <a:pt x="4126" y="4086"/>
                      <a:pt x="4433" y="4169"/>
                      <a:pt x="4739" y="4238"/>
                    </a:cubicBezTo>
                    <a:cubicBezTo>
                      <a:pt x="5066" y="4307"/>
                      <a:pt x="5386" y="4357"/>
                      <a:pt x="5696" y="4380"/>
                    </a:cubicBezTo>
                    <a:cubicBezTo>
                      <a:pt x="5825" y="4386"/>
                      <a:pt x="5952" y="4391"/>
                      <a:pt x="6075" y="4391"/>
                    </a:cubicBezTo>
                    <a:cubicBezTo>
                      <a:pt x="6141" y="4391"/>
                      <a:pt x="6206" y="4390"/>
                      <a:pt x="6270" y="4387"/>
                    </a:cubicBezTo>
                    <a:cubicBezTo>
                      <a:pt x="6395" y="4383"/>
                      <a:pt x="6517" y="4370"/>
                      <a:pt x="6636" y="4354"/>
                    </a:cubicBezTo>
                    <a:cubicBezTo>
                      <a:pt x="6880" y="4321"/>
                      <a:pt x="7110" y="4258"/>
                      <a:pt x="7322" y="4176"/>
                    </a:cubicBezTo>
                    <a:cubicBezTo>
                      <a:pt x="7341" y="4169"/>
                      <a:pt x="7358" y="4152"/>
                      <a:pt x="7364" y="4133"/>
                    </a:cubicBezTo>
                    <a:cubicBezTo>
                      <a:pt x="7374" y="4106"/>
                      <a:pt x="7374" y="4083"/>
                      <a:pt x="7364" y="4060"/>
                    </a:cubicBezTo>
                    <a:cubicBezTo>
                      <a:pt x="7348" y="4027"/>
                      <a:pt x="7318" y="4007"/>
                      <a:pt x="7279" y="4007"/>
                    </a:cubicBezTo>
                    <a:cubicBezTo>
                      <a:pt x="7265" y="4007"/>
                      <a:pt x="7259" y="4011"/>
                      <a:pt x="7246" y="4017"/>
                    </a:cubicBezTo>
                    <a:cubicBezTo>
                      <a:pt x="7173" y="4044"/>
                      <a:pt x="7094" y="4073"/>
                      <a:pt x="7008" y="4100"/>
                    </a:cubicBezTo>
                    <a:cubicBezTo>
                      <a:pt x="6932" y="4119"/>
                      <a:pt x="6863" y="4136"/>
                      <a:pt x="6797" y="4149"/>
                    </a:cubicBezTo>
                    <a:cubicBezTo>
                      <a:pt x="6863" y="4073"/>
                      <a:pt x="6919" y="3988"/>
                      <a:pt x="6982" y="3889"/>
                    </a:cubicBezTo>
                    <a:cubicBezTo>
                      <a:pt x="7094" y="3707"/>
                      <a:pt x="7183" y="3506"/>
                      <a:pt x="7249" y="3282"/>
                    </a:cubicBezTo>
                    <a:cubicBezTo>
                      <a:pt x="7315" y="3071"/>
                      <a:pt x="7348" y="2863"/>
                      <a:pt x="7345" y="2659"/>
                    </a:cubicBezTo>
                    <a:cubicBezTo>
                      <a:pt x="7345" y="2556"/>
                      <a:pt x="7331" y="2457"/>
                      <a:pt x="7308" y="2368"/>
                    </a:cubicBezTo>
                    <a:lnTo>
                      <a:pt x="7308" y="2368"/>
                    </a:lnTo>
                    <a:cubicBezTo>
                      <a:pt x="7325" y="2385"/>
                      <a:pt x="7338" y="2405"/>
                      <a:pt x="7355" y="2421"/>
                    </a:cubicBezTo>
                    <a:cubicBezTo>
                      <a:pt x="7371" y="2441"/>
                      <a:pt x="7397" y="2444"/>
                      <a:pt x="7420" y="2444"/>
                    </a:cubicBezTo>
                    <a:cubicBezTo>
                      <a:pt x="7444" y="2444"/>
                      <a:pt x="7463" y="2434"/>
                      <a:pt x="7480" y="2421"/>
                    </a:cubicBezTo>
                    <a:cubicBezTo>
                      <a:pt x="7496" y="2405"/>
                      <a:pt x="7506" y="2378"/>
                      <a:pt x="7506" y="2355"/>
                    </a:cubicBezTo>
                    <a:cubicBezTo>
                      <a:pt x="7506" y="2325"/>
                      <a:pt x="7493" y="2309"/>
                      <a:pt x="7480" y="2292"/>
                    </a:cubicBezTo>
                    <a:cubicBezTo>
                      <a:pt x="7424" y="2223"/>
                      <a:pt x="7355" y="2161"/>
                      <a:pt x="7265" y="2105"/>
                    </a:cubicBezTo>
                    <a:cubicBezTo>
                      <a:pt x="7196" y="2058"/>
                      <a:pt x="7114" y="2022"/>
                      <a:pt x="7012" y="1989"/>
                    </a:cubicBezTo>
                    <a:cubicBezTo>
                      <a:pt x="6932" y="1963"/>
                      <a:pt x="6847" y="1943"/>
                      <a:pt x="6735" y="1930"/>
                    </a:cubicBezTo>
                    <a:cubicBezTo>
                      <a:pt x="6645" y="1917"/>
                      <a:pt x="6543" y="1910"/>
                      <a:pt x="6421" y="1910"/>
                    </a:cubicBezTo>
                    <a:lnTo>
                      <a:pt x="6124" y="1910"/>
                    </a:lnTo>
                    <a:cubicBezTo>
                      <a:pt x="6065" y="1910"/>
                      <a:pt x="6007" y="1911"/>
                      <a:pt x="5948" y="1911"/>
                    </a:cubicBezTo>
                    <a:cubicBezTo>
                      <a:pt x="5918" y="1911"/>
                      <a:pt x="5888" y="1911"/>
                      <a:pt x="5857" y="1910"/>
                    </a:cubicBezTo>
                    <a:cubicBezTo>
                      <a:pt x="5610" y="1907"/>
                      <a:pt x="5363" y="1890"/>
                      <a:pt x="5115" y="1864"/>
                    </a:cubicBezTo>
                    <a:lnTo>
                      <a:pt x="5102" y="1864"/>
                    </a:lnTo>
                    <a:cubicBezTo>
                      <a:pt x="4795" y="1824"/>
                      <a:pt x="4499" y="1768"/>
                      <a:pt x="4208" y="1696"/>
                    </a:cubicBezTo>
                    <a:cubicBezTo>
                      <a:pt x="3925" y="1620"/>
                      <a:pt x="3628" y="1527"/>
                      <a:pt x="3321" y="1402"/>
                    </a:cubicBezTo>
                    <a:cubicBezTo>
                      <a:pt x="3114" y="1320"/>
                      <a:pt x="2899" y="1221"/>
                      <a:pt x="2734" y="1142"/>
                    </a:cubicBezTo>
                    <a:cubicBezTo>
                      <a:pt x="2523" y="1049"/>
                      <a:pt x="2322" y="950"/>
                      <a:pt x="2127" y="845"/>
                    </a:cubicBezTo>
                    <a:cubicBezTo>
                      <a:pt x="1705" y="627"/>
                      <a:pt x="1349" y="406"/>
                      <a:pt x="1026" y="162"/>
                    </a:cubicBezTo>
                    <a:lnTo>
                      <a:pt x="1019" y="152"/>
                    </a:lnTo>
                    <a:cubicBezTo>
                      <a:pt x="960" y="109"/>
                      <a:pt x="907" y="66"/>
                      <a:pt x="848" y="20"/>
                    </a:cubicBezTo>
                    <a:cubicBezTo>
                      <a:pt x="831" y="10"/>
                      <a:pt x="812" y="0"/>
                      <a:pt x="79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7" name="Google Shape;1787;p38"/>
              <p:cNvSpPr/>
              <p:nvPr/>
            </p:nvSpPr>
            <p:spPr>
              <a:xfrm>
                <a:off x="4026016" y="3197020"/>
                <a:ext cx="41706" cy="19040"/>
              </a:xfrm>
              <a:custGeom>
                <a:avLst/>
                <a:gdLst/>
                <a:ahLst/>
                <a:cxnLst/>
                <a:rect l="l" t="t" r="r" b="b"/>
                <a:pathLst>
                  <a:path w="506" h="231" extrusionOk="0">
                    <a:moveTo>
                      <a:pt x="87" y="1"/>
                    </a:moveTo>
                    <a:cubicBezTo>
                      <a:pt x="37" y="14"/>
                      <a:pt x="1" y="50"/>
                      <a:pt x="1" y="96"/>
                    </a:cubicBezTo>
                    <a:cubicBezTo>
                      <a:pt x="1" y="146"/>
                      <a:pt x="37" y="185"/>
                      <a:pt x="87" y="185"/>
                    </a:cubicBezTo>
                    <a:cubicBezTo>
                      <a:pt x="143" y="192"/>
                      <a:pt x="202" y="195"/>
                      <a:pt x="255" y="202"/>
                    </a:cubicBezTo>
                    <a:cubicBezTo>
                      <a:pt x="298" y="212"/>
                      <a:pt x="341" y="218"/>
                      <a:pt x="383" y="228"/>
                    </a:cubicBezTo>
                    <a:cubicBezTo>
                      <a:pt x="391" y="229"/>
                      <a:pt x="399" y="230"/>
                      <a:pt x="407" y="230"/>
                    </a:cubicBezTo>
                    <a:cubicBezTo>
                      <a:pt x="422" y="230"/>
                      <a:pt x="437" y="227"/>
                      <a:pt x="453" y="218"/>
                    </a:cubicBezTo>
                    <a:cubicBezTo>
                      <a:pt x="473" y="208"/>
                      <a:pt x="489" y="192"/>
                      <a:pt x="496" y="166"/>
                    </a:cubicBezTo>
                    <a:cubicBezTo>
                      <a:pt x="506" y="126"/>
                      <a:pt x="482" y="67"/>
                      <a:pt x="436" y="53"/>
                    </a:cubicBezTo>
                    <a:cubicBezTo>
                      <a:pt x="324" y="30"/>
                      <a:pt x="209" y="11"/>
                      <a:pt x="93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8" name="Google Shape;1788;p38"/>
              <p:cNvSpPr/>
              <p:nvPr/>
            </p:nvSpPr>
            <p:spPr>
              <a:xfrm>
                <a:off x="4027995" y="3197350"/>
                <a:ext cx="43272" cy="17474"/>
              </a:xfrm>
              <a:custGeom>
                <a:avLst/>
                <a:gdLst/>
                <a:ahLst/>
                <a:cxnLst/>
                <a:rect l="l" t="t" r="r" b="b"/>
                <a:pathLst>
                  <a:path w="525" h="212" extrusionOk="0">
                    <a:moveTo>
                      <a:pt x="89" y="0"/>
                    </a:moveTo>
                    <a:cubicBezTo>
                      <a:pt x="36" y="3"/>
                      <a:pt x="0" y="43"/>
                      <a:pt x="0" y="86"/>
                    </a:cubicBezTo>
                    <a:cubicBezTo>
                      <a:pt x="0" y="139"/>
                      <a:pt x="40" y="178"/>
                      <a:pt x="89" y="178"/>
                    </a:cubicBezTo>
                    <a:cubicBezTo>
                      <a:pt x="191" y="188"/>
                      <a:pt x="297" y="191"/>
                      <a:pt x="399" y="209"/>
                    </a:cubicBezTo>
                    <a:lnTo>
                      <a:pt x="399" y="209"/>
                    </a:lnTo>
                    <a:cubicBezTo>
                      <a:pt x="398" y="209"/>
                      <a:pt x="397" y="208"/>
                      <a:pt x="396" y="208"/>
                    </a:cubicBezTo>
                    <a:lnTo>
                      <a:pt x="409" y="208"/>
                    </a:lnTo>
                    <a:cubicBezTo>
                      <a:pt x="420" y="209"/>
                      <a:pt x="429" y="210"/>
                      <a:pt x="439" y="210"/>
                    </a:cubicBezTo>
                    <a:cubicBezTo>
                      <a:pt x="452" y="210"/>
                      <a:pt x="465" y="208"/>
                      <a:pt x="478" y="198"/>
                    </a:cubicBezTo>
                    <a:cubicBezTo>
                      <a:pt x="501" y="188"/>
                      <a:pt x="518" y="168"/>
                      <a:pt x="521" y="148"/>
                    </a:cubicBezTo>
                    <a:cubicBezTo>
                      <a:pt x="521" y="145"/>
                      <a:pt x="524" y="142"/>
                      <a:pt x="524" y="139"/>
                    </a:cubicBezTo>
                    <a:cubicBezTo>
                      <a:pt x="508" y="119"/>
                      <a:pt x="495" y="106"/>
                      <a:pt x="478" y="86"/>
                    </a:cubicBezTo>
                    <a:cubicBezTo>
                      <a:pt x="468" y="69"/>
                      <a:pt x="455" y="56"/>
                      <a:pt x="445" y="36"/>
                    </a:cubicBezTo>
                    <a:cubicBezTo>
                      <a:pt x="330" y="17"/>
                      <a:pt x="211" y="10"/>
                      <a:pt x="96" y="0"/>
                    </a:cubicBezTo>
                    <a:close/>
                    <a:moveTo>
                      <a:pt x="399" y="209"/>
                    </a:moveTo>
                    <a:cubicBezTo>
                      <a:pt x="404" y="211"/>
                      <a:pt x="406" y="211"/>
                      <a:pt x="409" y="211"/>
                    </a:cubicBezTo>
                    <a:cubicBezTo>
                      <a:pt x="406" y="210"/>
                      <a:pt x="402" y="210"/>
                      <a:pt x="399" y="209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9" name="Google Shape;1789;p38"/>
              <p:cNvSpPr/>
              <p:nvPr/>
            </p:nvSpPr>
            <p:spPr>
              <a:xfrm>
                <a:off x="4009449" y="3195701"/>
                <a:ext cx="58850" cy="17803"/>
              </a:xfrm>
              <a:custGeom>
                <a:avLst/>
                <a:gdLst/>
                <a:ahLst/>
                <a:cxnLst/>
                <a:rect l="l" t="t" r="r" b="b"/>
                <a:pathLst>
                  <a:path w="714" h="216" extrusionOk="0">
                    <a:moveTo>
                      <a:pt x="93" y="0"/>
                    </a:moveTo>
                    <a:cubicBezTo>
                      <a:pt x="90" y="4"/>
                      <a:pt x="90" y="4"/>
                      <a:pt x="87" y="4"/>
                    </a:cubicBezTo>
                    <a:cubicBezTo>
                      <a:pt x="40" y="7"/>
                      <a:pt x="1" y="43"/>
                      <a:pt x="1" y="89"/>
                    </a:cubicBezTo>
                    <a:cubicBezTo>
                      <a:pt x="1" y="135"/>
                      <a:pt x="37" y="182"/>
                      <a:pt x="87" y="182"/>
                    </a:cubicBezTo>
                    <a:cubicBezTo>
                      <a:pt x="265" y="182"/>
                      <a:pt x="446" y="188"/>
                      <a:pt x="621" y="215"/>
                    </a:cubicBezTo>
                    <a:cubicBezTo>
                      <a:pt x="623" y="215"/>
                      <a:pt x="626" y="215"/>
                      <a:pt x="628" y="215"/>
                    </a:cubicBezTo>
                    <a:cubicBezTo>
                      <a:pt x="649" y="215"/>
                      <a:pt x="672" y="203"/>
                      <a:pt x="683" y="188"/>
                    </a:cubicBezTo>
                    <a:cubicBezTo>
                      <a:pt x="700" y="172"/>
                      <a:pt x="713" y="152"/>
                      <a:pt x="713" y="129"/>
                    </a:cubicBezTo>
                    <a:lnTo>
                      <a:pt x="713" y="119"/>
                    </a:lnTo>
                    <a:cubicBezTo>
                      <a:pt x="710" y="116"/>
                      <a:pt x="703" y="106"/>
                      <a:pt x="700" y="102"/>
                    </a:cubicBezTo>
                    <a:cubicBezTo>
                      <a:pt x="683" y="83"/>
                      <a:pt x="670" y="63"/>
                      <a:pt x="657" y="40"/>
                    </a:cubicBezTo>
                    <a:cubicBezTo>
                      <a:pt x="650" y="37"/>
                      <a:pt x="637" y="37"/>
                      <a:pt x="631" y="33"/>
                    </a:cubicBezTo>
                    <a:cubicBezTo>
                      <a:pt x="453" y="7"/>
                      <a:pt x="274" y="0"/>
                      <a:pt x="93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0" name="Google Shape;1790;p38"/>
              <p:cNvSpPr/>
              <p:nvPr/>
            </p:nvSpPr>
            <p:spPr>
              <a:xfrm>
                <a:off x="4054865" y="3627855"/>
                <a:ext cx="446651" cy="308757"/>
              </a:xfrm>
              <a:custGeom>
                <a:avLst/>
                <a:gdLst/>
                <a:ahLst/>
                <a:cxnLst/>
                <a:rect l="l" t="t" r="r" b="b"/>
                <a:pathLst>
                  <a:path w="5419" h="3746" extrusionOk="0">
                    <a:moveTo>
                      <a:pt x="5152" y="1"/>
                    </a:moveTo>
                    <a:cubicBezTo>
                      <a:pt x="5145" y="1"/>
                      <a:pt x="5132" y="4"/>
                      <a:pt x="5125" y="4"/>
                    </a:cubicBezTo>
                    <a:cubicBezTo>
                      <a:pt x="5106" y="14"/>
                      <a:pt x="5082" y="30"/>
                      <a:pt x="5076" y="54"/>
                    </a:cubicBezTo>
                    <a:cubicBezTo>
                      <a:pt x="5066" y="77"/>
                      <a:pt x="5063" y="103"/>
                      <a:pt x="5076" y="126"/>
                    </a:cubicBezTo>
                    <a:cubicBezTo>
                      <a:pt x="5092" y="152"/>
                      <a:pt x="5109" y="185"/>
                      <a:pt x="5122" y="215"/>
                    </a:cubicBezTo>
                    <a:cubicBezTo>
                      <a:pt x="5074" y="209"/>
                      <a:pt x="5026" y="207"/>
                      <a:pt x="4981" y="207"/>
                    </a:cubicBezTo>
                    <a:cubicBezTo>
                      <a:pt x="4926" y="207"/>
                      <a:pt x="4875" y="210"/>
                      <a:pt x="4832" y="212"/>
                    </a:cubicBezTo>
                    <a:cubicBezTo>
                      <a:pt x="4700" y="218"/>
                      <a:pt x="4565" y="232"/>
                      <a:pt x="4396" y="261"/>
                    </a:cubicBezTo>
                    <a:cubicBezTo>
                      <a:pt x="4060" y="314"/>
                      <a:pt x="3714" y="396"/>
                      <a:pt x="3302" y="515"/>
                    </a:cubicBezTo>
                    <a:cubicBezTo>
                      <a:pt x="2903" y="637"/>
                      <a:pt x="2507" y="779"/>
                      <a:pt x="2124" y="941"/>
                    </a:cubicBezTo>
                    <a:cubicBezTo>
                      <a:pt x="1712" y="1119"/>
                      <a:pt x="1363" y="1300"/>
                      <a:pt x="1049" y="1501"/>
                    </a:cubicBezTo>
                    <a:cubicBezTo>
                      <a:pt x="888" y="1603"/>
                      <a:pt x="746" y="1702"/>
                      <a:pt x="620" y="1811"/>
                    </a:cubicBezTo>
                    <a:cubicBezTo>
                      <a:pt x="482" y="1923"/>
                      <a:pt x="376" y="2032"/>
                      <a:pt x="284" y="2144"/>
                    </a:cubicBezTo>
                    <a:cubicBezTo>
                      <a:pt x="152" y="2309"/>
                      <a:pt x="1" y="2573"/>
                      <a:pt x="33" y="2867"/>
                    </a:cubicBezTo>
                    <a:cubicBezTo>
                      <a:pt x="47" y="2989"/>
                      <a:pt x="96" y="3114"/>
                      <a:pt x="179" y="3233"/>
                    </a:cubicBezTo>
                    <a:cubicBezTo>
                      <a:pt x="278" y="3381"/>
                      <a:pt x="426" y="3510"/>
                      <a:pt x="597" y="3595"/>
                    </a:cubicBezTo>
                    <a:cubicBezTo>
                      <a:pt x="677" y="3638"/>
                      <a:pt x="769" y="3665"/>
                      <a:pt x="884" y="3694"/>
                    </a:cubicBezTo>
                    <a:cubicBezTo>
                      <a:pt x="973" y="3714"/>
                      <a:pt x="1072" y="3731"/>
                      <a:pt x="1188" y="3740"/>
                    </a:cubicBezTo>
                    <a:cubicBezTo>
                      <a:pt x="1244" y="3744"/>
                      <a:pt x="1302" y="3746"/>
                      <a:pt x="1361" y="3746"/>
                    </a:cubicBezTo>
                    <a:cubicBezTo>
                      <a:pt x="1403" y="3746"/>
                      <a:pt x="1445" y="3745"/>
                      <a:pt x="1488" y="3744"/>
                    </a:cubicBezTo>
                    <a:cubicBezTo>
                      <a:pt x="1610" y="3740"/>
                      <a:pt x="1732" y="3724"/>
                      <a:pt x="1867" y="3704"/>
                    </a:cubicBezTo>
                    <a:cubicBezTo>
                      <a:pt x="2088" y="3671"/>
                      <a:pt x="2319" y="3612"/>
                      <a:pt x="2576" y="3533"/>
                    </a:cubicBezTo>
                    <a:cubicBezTo>
                      <a:pt x="2790" y="3467"/>
                      <a:pt x="3005" y="3391"/>
                      <a:pt x="3236" y="3292"/>
                    </a:cubicBezTo>
                    <a:cubicBezTo>
                      <a:pt x="3434" y="3210"/>
                      <a:pt x="3622" y="3117"/>
                      <a:pt x="3790" y="3022"/>
                    </a:cubicBezTo>
                    <a:cubicBezTo>
                      <a:pt x="3978" y="2919"/>
                      <a:pt x="4126" y="2824"/>
                      <a:pt x="4258" y="2721"/>
                    </a:cubicBezTo>
                    <a:cubicBezTo>
                      <a:pt x="4453" y="2573"/>
                      <a:pt x="4634" y="2392"/>
                      <a:pt x="4802" y="2187"/>
                    </a:cubicBezTo>
                    <a:cubicBezTo>
                      <a:pt x="4977" y="1976"/>
                      <a:pt x="5115" y="1749"/>
                      <a:pt x="5224" y="1514"/>
                    </a:cubicBezTo>
                    <a:cubicBezTo>
                      <a:pt x="5336" y="1264"/>
                      <a:pt x="5396" y="1016"/>
                      <a:pt x="5409" y="779"/>
                    </a:cubicBezTo>
                    <a:cubicBezTo>
                      <a:pt x="5419" y="522"/>
                      <a:pt x="5363" y="268"/>
                      <a:pt x="5247" y="50"/>
                    </a:cubicBezTo>
                    <a:cubicBezTo>
                      <a:pt x="5234" y="27"/>
                      <a:pt x="5224" y="11"/>
                      <a:pt x="5198" y="1"/>
                    </a:cubicBezTo>
                    <a:close/>
                  </a:path>
                </a:pathLst>
              </a:custGeom>
              <a:solidFill>
                <a:srgbClr val="ECC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1" name="Google Shape;1791;p38"/>
              <p:cNvSpPr/>
              <p:nvPr/>
            </p:nvSpPr>
            <p:spPr>
              <a:xfrm>
                <a:off x="3843116" y="4222386"/>
                <a:ext cx="182238" cy="291943"/>
              </a:xfrm>
              <a:custGeom>
                <a:avLst/>
                <a:gdLst/>
                <a:ahLst/>
                <a:cxnLst/>
                <a:rect l="l" t="t" r="r" b="b"/>
                <a:pathLst>
                  <a:path w="2211" h="3542" extrusionOk="0">
                    <a:moveTo>
                      <a:pt x="1380" y="0"/>
                    </a:moveTo>
                    <a:cubicBezTo>
                      <a:pt x="1355" y="0"/>
                      <a:pt x="1331" y="10"/>
                      <a:pt x="1313" y="30"/>
                    </a:cubicBezTo>
                    <a:cubicBezTo>
                      <a:pt x="1280" y="73"/>
                      <a:pt x="1283" y="129"/>
                      <a:pt x="1326" y="158"/>
                    </a:cubicBezTo>
                    <a:lnTo>
                      <a:pt x="1316" y="172"/>
                    </a:lnTo>
                    <a:cubicBezTo>
                      <a:pt x="1221" y="287"/>
                      <a:pt x="1115" y="399"/>
                      <a:pt x="1033" y="488"/>
                    </a:cubicBezTo>
                    <a:lnTo>
                      <a:pt x="996" y="524"/>
                    </a:lnTo>
                    <a:cubicBezTo>
                      <a:pt x="957" y="567"/>
                      <a:pt x="917" y="607"/>
                      <a:pt x="881" y="653"/>
                    </a:cubicBezTo>
                    <a:cubicBezTo>
                      <a:pt x="832" y="706"/>
                      <a:pt x="782" y="768"/>
                      <a:pt x="733" y="828"/>
                    </a:cubicBezTo>
                    <a:cubicBezTo>
                      <a:pt x="716" y="848"/>
                      <a:pt x="700" y="867"/>
                      <a:pt x="683" y="894"/>
                    </a:cubicBezTo>
                    <a:cubicBezTo>
                      <a:pt x="666" y="871"/>
                      <a:pt x="638" y="856"/>
                      <a:pt x="612" y="856"/>
                    </a:cubicBezTo>
                    <a:cubicBezTo>
                      <a:pt x="604" y="856"/>
                      <a:pt x="595" y="858"/>
                      <a:pt x="588" y="861"/>
                    </a:cubicBezTo>
                    <a:cubicBezTo>
                      <a:pt x="571" y="864"/>
                      <a:pt x="555" y="877"/>
                      <a:pt x="541" y="887"/>
                    </a:cubicBezTo>
                    <a:cubicBezTo>
                      <a:pt x="528" y="900"/>
                      <a:pt x="525" y="917"/>
                      <a:pt x="522" y="937"/>
                    </a:cubicBezTo>
                    <a:cubicBezTo>
                      <a:pt x="472" y="861"/>
                      <a:pt x="409" y="788"/>
                      <a:pt x="360" y="729"/>
                    </a:cubicBezTo>
                    <a:cubicBezTo>
                      <a:pt x="343" y="706"/>
                      <a:pt x="324" y="696"/>
                      <a:pt x="304" y="689"/>
                    </a:cubicBezTo>
                    <a:cubicBezTo>
                      <a:pt x="298" y="689"/>
                      <a:pt x="292" y="688"/>
                      <a:pt x="287" y="688"/>
                    </a:cubicBezTo>
                    <a:cubicBezTo>
                      <a:pt x="267" y="688"/>
                      <a:pt x="249" y="693"/>
                      <a:pt x="231" y="706"/>
                    </a:cubicBezTo>
                    <a:cubicBezTo>
                      <a:pt x="229" y="704"/>
                      <a:pt x="227" y="703"/>
                      <a:pt x="225" y="703"/>
                    </a:cubicBezTo>
                    <a:cubicBezTo>
                      <a:pt x="220" y="703"/>
                      <a:pt x="214" y="708"/>
                      <a:pt x="212" y="712"/>
                    </a:cubicBezTo>
                    <a:cubicBezTo>
                      <a:pt x="192" y="739"/>
                      <a:pt x="179" y="788"/>
                      <a:pt x="208" y="821"/>
                    </a:cubicBezTo>
                    <a:cubicBezTo>
                      <a:pt x="291" y="920"/>
                      <a:pt x="376" y="1029"/>
                      <a:pt x="442" y="1144"/>
                    </a:cubicBezTo>
                    <a:cubicBezTo>
                      <a:pt x="456" y="1168"/>
                      <a:pt x="465" y="1194"/>
                      <a:pt x="475" y="1217"/>
                    </a:cubicBezTo>
                    <a:cubicBezTo>
                      <a:pt x="472" y="1243"/>
                      <a:pt x="485" y="1266"/>
                      <a:pt x="502" y="1290"/>
                    </a:cubicBezTo>
                    <a:cubicBezTo>
                      <a:pt x="508" y="1313"/>
                      <a:pt x="512" y="1332"/>
                      <a:pt x="518" y="1359"/>
                    </a:cubicBezTo>
                    <a:lnTo>
                      <a:pt x="518" y="1332"/>
                    </a:lnTo>
                    <a:lnTo>
                      <a:pt x="528" y="1431"/>
                    </a:lnTo>
                    <a:cubicBezTo>
                      <a:pt x="518" y="1507"/>
                      <a:pt x="505" y="1580"/>
                      <a:pt x="485" y="1672"/>
                    </a:cubicBezTo>
                    <a:cubicBezTo>
                      <a:pt x="472" y="1718"/>
                      <a:pt x="459" y="1761"/>
                      <a:pt x="446" y="1801"/>
                    </a:cubicBezTo>
                    <a:cubicBezTo>
                      <a:pt x="409" y="1900"/>
                      <a:pt x="360" y="1999"/>
                      <a:pt x="320" y="2091"/>
                    </a:cubicBezTo>
                    <a:lnTo>
                      <a:pt x="258" y="2229"/>
                    </a:lnTo>
                    <a:cubicBezTo>
                      <a:pt x="182" y="2394"/>
                      <a:pt x="106" y="2576"/>
                      <a:pt x="50" y="2757"/>
                    </a:cubicBezTo>
                    <a:cubicBezTo>
                      <a:pt x="27" y="2840"/>
                      <a:pt x="10" y="2925"/>
                      <a:pt x="7" y="3011"/>
                    </a:cubicBezTo>
                    <a:cubicBezTo>
                      <a:pt x="1" y="3090"/>
                      <a:pt x="7" y="3169"/>
                      <a:pt x="27" y="3235"/>
                    </a:cubicBezTo>
                    <a:cubicBezTo>
                      <a:pt x="47" y="3305"/>
                      <a:pt x="93" y="3370"/>
                      <a:pt x="146" y="3420"/>
                    </a:cubicBezTo>
                    <a:cubicBezTo>
                      <a:pt x="205" y="3469"/>
                      <a:pt x="281" y="3506"/>
                      <a:pt x="376" y="3525"/>
                    </a:cubicBezTo>
                    <a:cubicBezTo>
                      <a:pt x="419" y="3535"/>
                      <a:pt x="469" y="3539"/>
                      <a:pt x="525" y="3542"/>
                    </a:cubicBezTo>
                    <a:cubicBezTo>
                      <a:pt x="571" y="3542"/>
                      <a:pt x="617" y="3539"/>
                      <a:pt x="657" y="3532"/>
                    </a:cubicBezTo>
                    <a:cubicBezTo>
                      <a:pt x="733" y="3519"/>
                      <a:pt x="808" y="3489"/>
                      <a:pt x="901" y="3443"/>
                    </a:cubicBezTo>
                    <a:cubicBezTo>
                      <a:pt x="996" y="3394"/>
                      <a:pt x="1072" y="3328"/>
                      <a:pt x="1135" y="3278"/>
                    </a:cubicBezTo>
                    <a:cubicBezTo>
                      <a:pt x="1211" y="3219"/>
                      <a:pt x="1280" y="3146"/>
                      <a:pt x="1353" y="3060"/>
                    </a:cubicBezTo>
                    <a:cubicBezTo>
                      <a:pt x="1379" y="3031"/>
                      <a:pt x="1402" y="3004"/>
                      <a:pt x="1428" y="2971"/>
                    </a:cubicBezTo>
                    <a:cubicBezTo>
                      <a:pt x="1541" y="2830"/>
                      <a:pt x="1643" y="2678"/>
                      <a:pt x="1742" y="2497"/>
                    </a:cubicBezTo>
                    <a:cubicBezTo>
                      <a:pt x="1854" y="2299"/>
                      <a:pt x="1946" y="2088"/>
                      <a:pt x="2022" y="1870"/>
                    </a:cubicBezTo>
                    <a:cubicBezTo>
                      <a:pt x="2075" y="1712"/>
                      <a:pt x="2111" y="1573"/>
                      <a:pt x="2134" y="1438"/>
                    </a:cubicBezTo>
                    <a:cubicBezTo>
                      <a:pt x="2184" y="1240"/>
                      <a:pt x="2210" y="953"/>
                      <a:pt x="2085" y="699"/>
                    </a:cubicBezTo>
                    <a:cubicBezTo>
                      <a:pt x="2009" y="551"/>
                      <a:pt x="1897" y="426"/>
                      <a:pt x="1808" y="340"/>
                    </a:cubicBezTo>
                    <a:cubicBezTo>
                      <a:pt x="1722" y="254"/>
                      <a:pt x="1626" y="175"/>
                      <a:pt x="1531" y="96"/>
                    </a:cubicBezTo>
                    <a:lnTo>
                      <a:pt x="1442" y="23"/>
                    </a:lnTo>
                    <a:cubicBezTo>
                      <a:pt x="1423" y="8"/>
                      <a:pt x="1401" y="0"/>
                      <a:pt x="13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2" name="Google Shape;1792;p38"/>
              <p:cNvSpPr/>
              <p:nvPr/>
            </p:nvSpPr>
            <p:spPr>
              <a:xfrm>
                <a:off x="3890675" y="4267720"/>
                <a:ext cx="134680" cy="246610"/>
              </a:xfrm>
              <a:custGeom>
                <a:avLst/>
                <a:gdLst/>
                <a:ahLst/>
                <a:cxnLst/>
                <a:rect l="l" t="t" r="r" b="b"/>
                <a:pathLst>
                  <a:path w="1634" h="2992" extrusionOk="0">
                    <a:moveTo>
                      <a:pt x="1419" y="1"/>
                    </a:moveTo>
                    <a:cubicBezTo>
                      <a:pt x="1419" y="14"/>
                      <a:pt x="1419" y="31"/>
                      <a:pt x="1425" y="50"/>
                    </a:cubicBezTo>
                    <a:cubicBezTo>
                      <a:pt x="1432" y="238"/>
                      <a:pt x="1419" y="430"/>
                      <a:pt x="1386" y="614"/>
                    </a:cubicBezTo>
                    <a:cubicBezTo>
                      <a:pt x="1343" y="871"/>
                      <a:pt x="1267" y="1125"/>
                      <a:pt x="1168" y="1366"/>
                    </a:cubicBezTo>
                    <a:cubicBezTo>
                      <a:pt x="1066" y="1607"/>
                      <a:pt x="944" y="1844"/>
                      <a:pt x="802" y="2065"/>
                    </a:cubicBezTo>
                    <a:cubicBezTo>
                      <a:pt x="578" y="2408"/>
                      <a:pt x="311" y="2725"/>
                      <a:pt x="1" y="2992"/>
                    </a:cubicBezTo>
                    <a:cubicBezTo>
                      <a:pt x="27" y="2989"/>
                      <a:pt x="53" y="2989"/>
                      <a:pt x="80" y="2985"/>
                    </a:cubicBezTo>
                    <a:cubicBezTo>
                      <a:pt x="156" y="2972"/>
                      <a:pt x="231" y="2942"/>
                      <a:pt x="324" y="2893"/>
                    </a:cubicBezTo>
                    <a:cubicBezTo>
                      <a:pt x="419" y="2844"/>
                      <a:pt x="502" y="2778"/>
                      <a:pt x="558" y="2728"/>
                    </a:cubicBezTo>
                    <a:cubicBezTo>
                      <a:pt x="631" y="2662"/>
                      <a:pt x="703" y="2593"/>
                      <a:pt x="776" y="2510"/>
                    </a:cubicBezTo>
                    <a:cubicBezTo>
                      <a:pt x="802" y="2481"/>
                      <a:pt x="825" y="2454"/>
                      <a:pt x="851" y="2421"/>
                    </a:cubicBezTo>
                    <a:cubicBezTo>
                      <a:pt x="957" y="2283"/>
                      <a:pt x="1063" y="2128"/>
                      <a:pt x="1165" y="1947"/>
                    </a:cubicBezTo>
                    <a:cubicBezTo>
                      <a:pt x="1274" y="1749"/>
                      <a:pt x="1366" y="1538"/>
                      <a:pt x="1445" y="1317"/>
                    </a:cubicBezTo>
                    <a:cubicBezTo>
                      <a:pt x="1498" y="1158"/>
                      <a:pt x="1534" y="1020"/>
                      <a:pt x="1557" y="881"/>
                    </a:cubicBezTo>
                    <a:cubicBezTo>
                      <a:pt x="1600" y="683"/>
                      <a:pt x="1633" y="400"/>
                      <a:pt x="1508" y="146"/>
                    </a:cubicBezTo>
                    <a:cubicBezTo>
                      <a:pt x="1481" y="90"/>
                      <a:pt x="1448" y="47"/>
                      <a:pt x="14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3" name="Google Shape;1793;p38"/>
              <p:cNvSpPr/>
              <p:nvPr/>
            </p:nvSpPr>
            <p:spPr>
              <a:xfrm>
                <a:off x="3856139" y="4392346"/>
                <a:ext cx="53410" cy="21677"/>
              </a:xfrm>
              <a:custGeom>
                <a:avLst/>
                <a:gdLst/>
                <a:ahLst/>
                <a:cxnLst/>
                <a:rect l="l" t="t" r="r" b="b"/>
                <a:pathLst>
                  <a:path w="648" h="263" extrusionOk="0">
                    <a:moveTo>
                      <a:pt x="450" y="0"/>
                    </a:moveTo>
                    <a:cubicBezTo>
                      <a:pt x="313" y="0"/>
                      <a:pt x="178" y="26"/>
                      <a:pt x="54" y="88"/>
                    </a:cubicBezTo>
                    <a:cubicBezTo>
                      <a:pt x="40" y="95"/>
                      <a:pt x="30" y="105"/>
                      <a:pt x="21" y="111"/>
                    </a:cubicBezTo>
                    <a:cubicBezTo>
                      <a:pt x="4" y="144"/>
                      <a:pt x="1" y="177"/>
                      <a:pt x="17" y="210"/>
                    </a:cubicBezTo>
                    <a:cubicBezTo>
                      <a:pt x="32" y="242"/>
                      <a:pt x="64" y="262"/>
                      <a:pt x="97" y="262"/>
                    </a:cubicBezTo>
                    <a:cubicBezTo>
                      <a:pt x="109" y="262"/>
                      <a:pt x="121" y="259"/>
                      <a:pt x="133" y="253"/>
                    </a:cubicBezTo>
                    <a:cubicBezTo>
                      <a:pt x="166" y="237"/>
                      <a:pt x="202" y="220"/>
                      <a:pt x="238" y="207"/>
                    </a:cubicBezTo>
                    <a:cubicBezTo>
                      <a:pt x="298" y="191"/>
                      <a:pt x="354" y="184"/>
                      <a:pt x="413" y="177"/>
                    </a:cubicBezTo>
                    <a:cubicBezTo>
                      <a:pt x="456" y="177"/>
                      <a:pt x="502" y="177"/>
                      <a:pt x="548" y="184"/>
                    </a:cubicBezTo>
                    <a:cubicBezTo>
                      <a:pt x="550" y="184"/>
                      <a:pt x="552" y="184"/>
                      <a:pt x="554" y="184"/>
                    </a:cubicBezTo>
                    <a:cubicBezTo>
                      <a:pt x="601" y="184"/>
                      <a:pt x="638" y="149"/>
                      <a:pt x="644" y="101"/>
                    </a:cubicBezTo>
                    <a:cubicBezTo>
                      <a:pt x="647" y="52"/>
                      <a:pt x="611" y="9"/>
                      <a:pt x="561" y="6"/>
                    </a:cubicBezTo>
                    <a:cubicBezTo>
                      <a:pt x="524" y="2"/>
                      <a:pt x="487" y="0"/>
                      <a:pt x="450" y="0"/>
                    </a:cubicBezTo>
                    <a:close/>
                  </a:path>
                </a:pathLst>
              </a:custGeom>
              <a:solidFill>
                <a:srgbClr val="E6C3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4" name="Google Shape;1794;p38"/>
              <p:cNvSpPr/>
              <p:nvPr/>
            </p:nvSpPr>
            <p:spPr>
              <a:xfrm>
                <a:off x="3864876" y="4363497"/>
                <a:ext cx="49784" cy="22007"/>
              </a:xfrm>
              <a:custGeom>
                <a:avLst/>
                <a:gdLst/>
                <a:ahLst/>
                <a:cxnLst/>
                <a:rect l="l" t="t" r="r" b="b"/>
                <a:pathLst>
                  <a:path w="604" h="267" extrusionOk="0">
                    <a:moveTo>
                      <a:pt x="403" y="0"/>
                    </a:moveTo>
                    <a:cubicBezTo>
                      <a:pt x="281" y="0"/>
                      <a:pt x="162" y="32"/>
                      <a:pt x="56" y="92"/>
                    </a:cubicBezTo>
                    <a:cubicBezTo>
                      <a:pt x="43" y="99"/>
                      <a:pt x="30" y="108"/>
                      <a:pt x="23" y="122"/>
                    </a:cubicBezTo>
                    <a:cubicBezTo>
                      <a:pt x="17" y="132"/>
                      <a:pt x="14" y="141"/>
                      <a:pt x="10" y="148"/>
                    </a:cubicBezTo>
                    <a:cubicBezTo>
                      <a:pt x="0" y="171"/>
                      <a:pt x="0" y="194"/>
                      <a:pt x="14" y="214"/>
                    </a:cubicBezTo>
                    <a:cubicBezTo>
                      <a:pt x="28" y="245"/>
                      <a:pt x="62" y="266"/>
                      <a:pt x="94" y="266"/>
                    </a:cubicBezTo>
                    <a:cubicBezTo>
                      <a:pt x="106" y="266"/>
                      <a:pt x="118" y="263"/>
                      <a:pt x="129" y="257"/>
                    </a:cubicBezTo>
                    <a:cubicBezTo>
                      <a:pt x="165" y="237"/>
                      <a:pt x="205" y="217"/>
                      <a:pt x="244" y="204"/>
                    </a:cubicBezTo>
                    <a:cubicBezTo>
                      <a:pt x="291" y="191"/>
                      <a:pt x="337" y="181"/>
                      <a:pt x="386" y="178"/>
                    </a:cubicBezTo>
                    <a:cubicBezTo>
                      <a:pt x="426" y="178"/>
                      <a:pt x="462" y="181"/>
                      <a:pt x="505" y="188"/>
                    </a:cubicBezTo>
                    <a:cubicBezTo>
                      <a:pt x="508" y="188"/>
                      <a:pt x="511" y="188"/>
                      <a:pt x="514" y="188"/>
                    </a:cubicBezTo>
                    <a:cubicBezTo>
                      <a:pt x="559" y="188"/>
                      <a:pt x="594" y="145"/>
                      <a:pt x="601" y="105"/>
                    </a:cubicBezTo>
                    <a:cubicBezTo>
                      <a:pt x="604" y="56"/>
                      <a:pt x="568" y="16"/>
                      <a:pt x="518" y="10"/>
                    </a:cubicBezTo>
                    <a:cubicBezTo>
                      <a:pt x="480" y="3"/>
                      <a:pt x="441" y="0"/>
                      <a:pt x="403" y="0"/>
                    </a:cubicBezTo>
                    <a:close/>
                  </a:path>
                </a:pathLst>
              </a:custGeom>
              <a:solidFill>
                <a:srgbClr val="E6C3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5" name="Google Shape;1795;p38"/>
              <p:cNvSpPr/>
              <p:nvPr/>
            </p:nvSpPr>
            <p:spPr>
              <a:xfrm>
                <a:off x="3874108" y="4335885"/>
                <a:ext cx="51762" cy="23738"/>
              </a:xfrm>
              <a:custGeom>
                <a:avLst/>
                <a:gdLst/>
                <a:ahLst/>
                <a:cxnLst/>
                <a:rect l="l" t="t" r="r" b="b"/>
                <a:pathLst>
                  <a:path w="628" h="288" extrusionOk="0">
                    <a:moveTo>
                      <a:pt x="426" y="1"/>
                    </a:moveTo>
                    <a:cubicBezTo>
                      <a:pt x="377" y="1"/>
                      <a:pt x="328" y="6"/>
                      <a:pt x="281" y="15"/>
                    </a:cubicBezTo>
                    <a:cubicBezTo>
                      <a:pt x="192" y="35"/>
                      <a:pt x="113" y="77"/>
                      <a:pt x="37" y="127"/>
                    </a:cubicBezTo>
                    <a:cubicBezTo>
                      <a:pt x="33" y="130"/>
                      <a:pt x="27" y="133"/>
                      <a:pt x="20" y="137"/>
                    </a:cubicBezTo>
                    <a:cubicBezTo>
                      <a:pt x="0" y="170"/>
                      <a:pt x="4" y="219"/>
                      <a:pt x="30" y="252"/>
                    </a:cubicBezTo>
                    <a:cubicBezTo>
                      <a:pt x="47" y="269"/>
                      <a:pt x="66" y="282"/>
                      <a:pt x="89" y="285"/>
                    </a:cubicBezTo>
                    <a:cubicBezTo>
                      <a:pt x="95" y="287"/>
                      <a:pt x="100" y="287"/>
                      <a:pt x="106" y="287"/>
                    </a:cubicBezTo>
                    <a:cubicBezTo>
                      <a:pt x="124" y="287"/>
                      <a:pt x="139" y="278"/>
                      <a:pt x="152" y="265"/>
                    </a:cubicBezTo>
                    <a:cubicBezTo>
                      <a:pt x="155" y="262"/>
                      <a:pt x="165" y="259"/>
                      <a:pt x="169" y="252"/>
                    </a:cubicBezTo>
                    <a:cubicBezTo>
                      <a:pt x="208" y="229"/>
                      <a:pt x="248" y="213"/>
                      <a:pt x="294" y="196"/>
                    </a:cubicBezTo>
                    <a:cubicBezTo>
                      <a:pt x="334" y="183"/>
                      <a:pt x="373" y="180"/>
                      <a:pt x="413" y="176"/>
                    </a:cubicBezTo>
                    <a:cubicBezTo>
                      <a:pt x="456" y="176"/>
                      <a:pt x="492" y="180"/>
                      <a:pt x="531" y="186"/>
                    </a:cubicBezTo>
                    <a:cubicBezTo>
                      <a:pt x="536" y="187"/>
                      <a:pt x="540" y="188"/>
                      <a:pt x="544" y="188"/>
                    </a:cubicBezTo>
                    <a:cubicBezTo>
                      <a:pt x="586" y="188"/>
                      <a:pt x="624" y="146"/>
                      <a:pt x="627" y="104"/>
                    </a:cubicBezTo>
                    <a:cubicBezTo>
                      <a:pt x="627" y="84"/>
                      <a:pt x="624" y="61"/>
                      <a:pt x="607" y="44"/>
                    </a:cubicBezTo>
                    <a:cubicBezTo>
                      <a:pt x="591" y="21"/>
                      <a:pt x="571" y="15"/>
                      <a:pt x="545" y="11"/>
                    </a:cubicBezTo>
                    <a:cubicBezTo>
                      <a:pt x="506" y="4"/>
                      <a:pt x="466" y="1"/>
                      <a:pt x="426" y="1"/>
                    </a:cubicBezTo>
                    <a:close/>
                  </a:path>
                </a:pathLst>
              </a:custGeom>
              <a:solidFill>
                <a:srgbClr val="E6C3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6" name="Google Shape;1796;p38"/>
              <p:cNvSpPr/>
              <p:nvPr/>
            </p:nvSpPr>
            <p:spPr>
              <a:xfrm>
                <a:off x="3651231" y="3713247"/>
                <a:ext cx="461900" cy="511106"/>
              </a:xfrm>
              <a:custGeom>
                <a:avLst/>
                <a:gdLst/>
                <a:ahLst/>
                <a:cxnLst/>
                <a:rect l="l" t="t" r="r" b="b"/>
                <a:pathLst>
                  <a:path w="5604" h="6201" extrusionOk="0">
                    <a:moveTo>
                      <a:pt x="3907" y="0"/>
                    </a:moveTo>
                    <a:cubicBezTo>
                      <a:pt x="3823" y="0"/>
                      <a:pt x="3739" y="3"/>
                      <a:pt x="3658" y="7"/>
                    </a:cubicBezTo>
                    <a:cubicBezTo>
                      <a:pt x="3489" y="17"/>
                      <a:pt x="3308" y="33"/>
                      <a:pt x="3113" y="53"/>
                    </a:cubicBezTo>
                    <a:cubicBezTo>
                      <a:pt x="2701" y="99"/>
                      <a:pt x="2312" y="182"/>
                      <a:pt x="1956" y="290"/>
                    </a:cubicBezTo>
                    <a:cubicBezTo>
                      <a:pt x="1554" y="416"/>
                      <a:pt x="1224" y="567"/>
                      <a:pt x="940" y="759"/>
                    </a:cubicBezTo>
                    <a:cubicBezTo>
                      <a:pt x="627" y="967"/>
                      <a:pt x="389" y="1211"/>
                      <a:pt x="231" y="1488"/>
                    </a:cubicBezTo>
                    <a:cubicBezTo>
                      <a:pt x="149" y="1636"/>
                      <a:pt x="86" y="1794"/>
                      <a:pt x="50" y="1959"/>
                    </a:cubicBezTo>
                    <a:cubicBezTo>
                      <a:pt x="13" y="2127"/>
                      <a:pt x="0" y="2309"/>
                      <a:pt x="13" y="2497"/>
                    </a:cubicBezTo>
                    <a:cubicBezTo>
                      <a:pt x="27" y="2691"/>
                      <a:pt x="69" y="2899"/>
                      <a:pt x="142" y="3113"/>
                    </a:cubicBezTo>
                    <a:cubicBezTo>
                      <a:pt x="231" y="3394"/>
                      <a:pt x="373" y="3677"/>
                      <a:pt x="581" y="4007"/>
                    </a:cubicBezTo>
                    <a:cubicBezTo>
                      <a:pt x="713" y="4218"/>
                      <a:pt x="861" y="4423"/>
                      <a:pt x="993" y="4607"/>
                    </a:cubicBezTo>
                    <a:cubicBezTo>
                      <a:pt x="1056" y="4690"/>
                      <a:pt x="1115" y="4776"/>
                      <a:pt x="1174" y="4865"/>
                    </a:cubicBezTo>
                    <a:cubicBezTo>
                      <a:pt x="1217" y="4927"/>
                      <a:pt x="1257" y="4987"/>
                      <a:pt x="1296" y="5049"/>
                    </a:cubicBezTo>
                    <a:lnTo>
                      <a:pt x="1313" y="5079"/>
                    </a:lnTo>
                    <a:lnTo>
                      <a:pt x="1323" y="5099"/>
                    </a:lnTo>
                    <a:lnTo>
                      <a:pt x="1349" y="5135"/>
                    </a:lnTo>
                    <a:cubicBezTo>
                      <a:pt x="1399" y="5214"/>
                      <a:pt x="1445" y="5293"/>
                      <a:pt x="1497" y="5366"/>
                    </a:cubicBezTo>
                    <a:cubicBezTo>
                      <a:pt x="1567" y="5475"/>
                      <a:pt x="1643" y="5580"/>
                      <a:pt x="1715" y="5679"/>
                    </a:cubicBezTo>
                    <a:cubicBezTo>
                      <a:pt x="1794" y="5785"/>
                      <a:pt x="1867" y="5874"/>
                      <a:pt x="1943" y="5953"/>
                    </a:cubicBezTo>
                    <a:cubicBezTo>
                      <a:pt x="2025" y="6039"/>
                      <a:pt x="2104" y="6101"/>
                      <a:pt x="2180" y="6141"/>
                    </a:cubicBezTo>
                    <a:cubicBezTo>
                      <a:pt x="2220" y="6161"/>
                      <a:pt x="2259" y="6177"/>
                      <a:pt x="2302" y="6187"/>
                    </a:cubicBezTo>
                    <a:cubicBezTo>
                      <a:pt x="2338" y="6194"/>
                      <a:pt x="2378" y="6200"/>
                      <a:pt x="2434" y="6200"/>
                    </a:cubicBezTo>
                    <a:lnTo>
                      <a:pt x="2451" y="6200"/>
                    </a:lnTo>
                    <a:cubicBezTo>
                      <a:pt x="2523" y="6194"/>
                      <a:pt x="2592" y="6177"/>
                      <a:pt x="2665" y="6144"/>
                    </a:cubicBezTo>
                    <a:cubicBezTo>
                      <a:pt x="2724" y="6118"/>
                      <a:pt x="2784" y="6075"/>
                      <a:pt x="2840" y="6019"/>
                    </a:cubicBezTo>
                    <a:cubicBezTo>
                      <a:pt x="2965" y="5890"/>
                      <a:pt x="3034" y="5715"/>
                      <a:pt x="3080" y="5583"/>
                    </a:cubicBezTo>
                    <a:cubicBezTo>
                      <a:pt x="3153" y="5363"/>
                      <a:pt x="3193" y="5135"/>
                      <a:pt x="3229" y="4901"/>
                    </a:cubicBezTo>
                    <a:cubicBezTo>
                      <a:pt x="3245" y="4785"/>
                      <a:pt x="3262" y="4667"/>
                      <a:pt x="3275" y="4551"/>
                    </a:cubicBezTo>
                    <a:cubicBezTo>
                      <a:pt x="3291" y="4426"/>
                      <a:pt x="3301" y="4311"/>
                      <a:pt x="3318" y="4198"/>
                    </a:cubicBezTo>
                    <a:lnTo>
                      <a:pt x="3318" y="4198"/>
                    </a:lnTo>
                    <a:lnTo>
                      <a:pt x="3324" y="4175"/>
                    </a:lnTo>
                    <a:cubicBezTo>
                      <a:pt x="3334" y="4103"/>
                      <a:pt x="3348" y="4027"/>
                      <a:pt x="3364" y="3948"/>
                    </a:cubicBezTo>
                    <a:cubicBezTo>
                      <a:pt x="3381" y="3882"/>
                      <a:pt x="3397" y="3809"/>
                      <a:pt x="3430" y="3733"/>
                    </a:cubicBezTo>
                    <a:cubicBezTo>
                      <a:pt x="3460" y="3674"/>
                      <a:pt x="3499" y="3618"/>
                      <a:pt x="3529" y="3585"/>
                    </a:cubicBezTo>
                    <a:cubicBezTo>
                      <a:pt x="3638" y="3450"/>
                      <a:pt x="3763" y="3328"/>
                      <a:pt x="3918" y="3186"/>
                    </a:cubicBezTo>
                    <a:cubicBezTo>
                      <a:pt x="4024" y="3087"/>
                      <a:pt x="4136" y="2988"/>
                      <a:pt x="4248" y="2889"/>
                    </a:cubicBezTo>
                    <a:lnTo>
                      <a:pt x="4291" y="2850"/>
                    </a:lnTo>
                    <a:lnTo>
                      <a:pt x="4334" y="2810"/>
                    </a:lnTo>
                    <a:lnTo>
                      <a:pt x="4419" y="2731"/>
                    </a:lnTo>
                    <a:cubicBezTo>
                      <a:pt x="4571" y="2596"/>
                      <a:pt x="4752" y="2431"/>
                      <a:pt x="4927" y="2246"/>
                    </a:cubicBezTo>
                    <a:cubicBezTo>
                      <a:pt x="5105" y="2061"/>
                      <a:pt x="5240" y="1887"/>
                      <a:pt x="5346" y="1718"/>
                    </a:cubicBezTo>
                    <a:cubicBezTo>
                      <a:pt x="5452" y="1557"/>
                      <a:pt x="5524" y="1392"/>
                      <a:pt x="5560" y="1230"/>
                    </a:cubicBezTo>
                    <a:cubicBezTo>
                      <a:pt x="5603" y="1062"/>
                      <a:pt x="5600" y="884"/>
                      <a:pt x="5557" y="719"/>
                    </a:cubicBezTo>
                    <a:cubicBezTo>
                      <a:pt x="5534" y="627"/>
                      <a:pt x="5491" y="531"/>
                      <a:pt x="5442" y="449"/>
                    </a:cubicBezTo>
                    <a:cubicBezTo>
                      <a:pt x="5409" y="396"/>
                      <a:pt x="5362" y="337"/>
                      <a:pt x="5306" y="284"/>
                    </a:cubicBezTo>
                    <a:cubicBezTo>
                      <a:pt x="5313" y="281"/>
                      <a:pt x="5323" y="267"/>
                      <a:pt x="5323" y="254"/>
                    </a:cubicBezTo>
                    <a:cubicBezTo>
                      <a:pt x="5330" y="231"/>
                      <a:pt x="5326" y="205"/>
                      <a:pt x="5310" y="182"/>
                    </a:cubicBezTo>
                    <a:cubicBezTo>
                      <a:pt x="5297" y="159"/>
                      <a:pt x="5277" y="142"/>
                      <a:pt x="5257" y="139"/>
                    </a:cubicBezTo>
                    <a:cubicBezTo>
                      <a:pt x="5158" y="116"/>
                      <a:pt x="5059" y="93"/>
                      <a:pt x="4967" y="83"/>
                    </a:cubicBezTo>
                    <a:cubicBezTo>
                      <a:pt x="4924" y="66"/>
                      <a:pt x="4878" y="53"/>
                      <a:pt x="4832" y="43"/>
                    </a:cubicBezTo>
                    <a:cubicBezTo>
                      <a:pt x="4763" y="29"/>
                      <a:pt x="4690" y="23"/>
                      <a:pt x="4614" y="23"/>
                    </a:cubicBezTo>
                    <a:cubicBezTo>
                      <a:pt x="4598" y="23"/>
                      <a:pt x="4583" y="23"/>
                      <a:pt x="4568" y="23"/>
                    </a:cubicBezTo>
                    <a:cubicBezTo>
                      <a:pt x="4551" y="23"/>
                      <a:pt x="4535" y="23"/>
                      <a:pt x="4518" y="27"/>
                    </a:cubicBezTo>
                    <a:cubicBezTo>
                      <a:pt x="4439" y="23"/>
                      <a:pt x="4357" y="17"/>
                      <a:pt x="4278" y="17"/>
                    </a:cubicBezTo>
                    <a:cubicBezTo>
                      <a:pt x="4150" y="5"/>
                      <a:pt x="4027" y="0"/>
                      <a:pt x="39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7" name="Google Shape;1797;p38"/>
              <p:cNvSpPr/>
              <p:nvPr/>
            </p:nvSpPr>
            <p:spPr>
              <a:xfrm>
                <a:off x="3960819" y="3626783"/>
                <a:ext cx="113414" cy="247270"/>
              </a:xfrm>
              <a:custGeom>
                <a:avLst/>
                <a:gdLst/>
                <a:ahLst/>
                <a:cxnLst/>
                <a:rect l="l" t="t" r="r" b="b"/>
                <a:pathLst>
                  <a:path w="1376" h="3000" extrusionOk="0">
                    <a:moveTo>
                      <a:pt x="343" y="1237"/>
                    </a:moveTo>
                    <a:cubicBezTo>
                      <a:pt x="344" y="1239"/>
                      <a:pt x="345" y="1242"/>
                      <a:pt x="345" y="1244"/>
                    </a:cubicBezTo>
                    <a:lnTo>
                      <a:pt x="345" y="1244"/>
                    </a:lnTo>
                    <a:cubicBezTo>
                      <a:pt x="345" y="1242"/>
                      <a:pt x="344" y="1240"/>
                      <a:pt x="343" y="1237"/>
                    </a:cubicBezTo>
                    <a:close/>
                    <a:moveTo>
                      <a:pt x="297" y="1079"/>
                    </a:moveTo>
                    <a:lnTo>
                      <a:pt x="297" y="1079"/>
                    </a:lnTo>
                    <a:cubicBezTo>
                      <a:pt x="347" y="1198"/>
                      <a:pt x="399" y="1316"/>
                      <a:pt x="452" y="1435"/>
                    </a:cubicBezTo>
                    <a:cubicBezTo>
                      <a:pt x="459" y="1478"/>
                      <a:pt x="465" y="1514"/>
                      <a:pt x="475" y="1557"/>
                    </a:cubicBezTo>
                    <a:lnTo>
                      <a:pt x="465" y="1564"/>
                    </a:lnTo>
                    <a:lnTo>
                      <a:pt x="452" y="1590"/>
                    </a:lnTo>
                    <a:cubicBezTo>
                      <a:pt x="413" y="1477"/>
                      <a:pt x="378" y="1357"/>
                      <a:pt x="345" y="1244"/>
                    </a:cubicBezTo>
                    <a:lnTo>
                      <a:pt x="345" y="1244"/>
                    </a:lnTo>
                    <a:cubicBezTo>
                      <a:pt x="347" y="1249"/>
                      <a:pt x="347" y="1254"/>
                      <a:pt x="349" y="1259"/>
                    </a:cubicBezTo>
                    <a:lnTo>
                      <a:pt x="349" y="1259"/>
                    </a:lnTo>
                    <a:cubicBezTo>
                      <a:pt x="329" y="1195"/>
                      <a:pt x="313" y="1137"/>
                      <a:pt x="297" y="1079"/>
                    </a:cubicBezTo>
                    <a:close/>
                    <a:moveTo>
                      <a:pt x="159" y="1"/>
                    </a:moveTo>
                    <a:cubicBezTo>
                      <a:pt x="162" y="7"/>
                      <a:pt x="155" y="7"/>
                      <a:pt x="152" y="7"/>
                    </a:cubicBezTo>
                    <a:cubicBezTo>
                      <a:pt x="129" y="10"/>
                      <a:pt x="106" y="24"/>
                      <a:pt x="93" y="40"/>
                    </a:cubicBezTo>
                    <a:cubicBezTo>
                      <a:pt x="76" y="60"/>
                      <a:pt x="76" y="80"/>
                      <a:pt x="76" y="103"/>
                    </a:cubicBezTo>
                    <a:cubicBezTo>
                      <a:pt x="83" y="228"/>
                      <a:pt x="93" y="347"/>
                      <a:pt x="119" y="466"/>
                    </a:cubicBezTo>
                    <a:cubicBezTo>
                      <a:pt x="126" y="508"/>
                      <a:pt x="136" y="548"/>
                      <a:pt x="142" y="588"/>
                    </a:cubicBezTo>
                    <a:cubicBezTo>
                      <a:pt x="130" y="580"/>
                      <a:pt x="116" y="576"/>
                      <a:pt x="101" y="576"/>
                    </a:cubicBezTo>
                    <a:cubicBezTo>
                      <a:pt x="96" y="576"/>
                      <a:pt x="91" y="577"/>
                      <a:pt x="86" y="578"/>
                    </a:cubicBezTo>
                    <a:cubicBezTo>
                      <a:pt x="40" y="588"/>
                      <a:pt x="0" y="630"/>
                      <a:pt x="10" y="677"/>
                    </a:cubicBezTo>
                    <a:cubicBezTo>
                      <a:pt x="89" y="997"/>
                      <a:pt x="175" y="1313"/>
                      <a:pt x="281" y="1623"/>
                    </a:cubicBezTo>
                    <a:cubicBezTo>
                      <a:pt x="350" y="1828"/>
                      <a:pt x="423" y="2025"/>
                      <a:pt x="515" y="2223"/>
                    </a:cubicBezTo>
                    <a:cubicBezTo>
                      <a:pt x="597" y="2401"/>
                      <a:pt x="686" y="2573"/>
                      <a:pt x="812" y="2728"/>
                    </a:cubicBezTo>
                    <a:cubicBezTo>
                      <a:pt x="874" y="2804"/>
                      <a:pt x="947" y="2880"/>
                      <a:pt x="1029" y="2929"/>
                    </a:cubicBezTo>
                    <a:cubicBezTo>
                      <a:pt x="1066" y="2952"/>
                      <a:pt x="1109" y="2975"/>
                      <a:pt x="1155" y="2985"/>
                    </a:cubicBezTo>
                    <a:cubicBezTo>
                      <a:pt x="1192" y="2995"/>
                      <a:pt x="1226" y="2999"/>
                      <a:pt x="1262" y="2999"/>
                    </a:cubicBezTo>
                    <a:cubicBezTo>
                      <a:pt x="1274" y="2999"/>
                      <a:pt x="1285" y="2999"/>
                      <a:pt x="1297" y="2998"/>
                    </a:cubicBezTo>
                    <a:cubicBezTo>
                      <a:pt x="1320" y="2998"/>
                      <a:pt x="1343" y="2982"/>
                      <a:pt x="1356" y="2965"/>
                    </a:cubicBezTo>
                    <a:cubicBezTo>
                      <a:pt x="1376" y="2942"/>
                      <a:pt x="1376" y="2909"/>
                      <a:pt x="1362" y="2880"/>
                    </a:cubicBezTo>
                    <a:cubicBezTo>
                      <a:pt x="1142" y="2322"/>
                      <a:pt x="782" y="1828"/>
                      <a:pt x="601" y="1254"/>
                    </a:cubicBezTo>
                    <a:cubicBezTo>
                      <a:pt x="594" y="1237"/>
                      <a:pt x="584" y="1231"/>
                      <a:pt x="571" y="1217"/>
                    </a:cubicBezTo>
                    <a:cubicBezTo>
                      <a:pt x="564" y="1211"/>
                      <a:pt x="551" y="1204"/>
                      <a:pt x="538" y="1201"/>
                    </a:cubicBezTo>
                    <a:cubicBezTo>
                      <a:pt x="465" y="1036"/>
                      <a:pt x="403" y="871"/>
                      <a:pt x="350" y="700"/>
                    </a:cubicBezTo>
                    <a:cubicBezTo>
                      <a:pt x="291" y="495"/>
                      <a:pt x="254" y="287"/>
                      <a:pt x="251" y="76"/>
                    </a:cubicBezTo>
                    <a:cubicBezTo>
                      <a:pt x="251" y="57"/>
                      <a:pt x="235" y="30"/>
                      <a:pt x="218" y="17"/>
                    </a:cubicBezTo>
                    <a:cubicBezTo>
                      <a:pt x="202" y="7"/>
                      <a:pt x="182" y="1"/>
                      <a:pt x="159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8" name="Google Shape;1798;p38"/>
              <p:cNvSpPr/>
              <p:nvPr/>
            </p:nvSpPr>
            <p:spPr>
              <a:xfrm>
                <a:off x="3950515" y="3617222"/>
                <a:ext cx="76736" cy="209767"/>
              </a:xfrm>
              <a:custGeom>
                <a:avLst/>
                <a:gdLst/>
                <a:ahLst/>
                <a:cxnLst/>
                <a:rect l="l" t="t" r="r" b="b"/>
                <a:pathLst>
                  <a:path w="931" h="2545" extrusionOk="0">
                    <a:moveTo>
                      <a:pt x="119" y="1"/>
                    </a:moveTo>
                    <a:cubicBezTo>
                      <a:pt x="76" y="1"/>
                      <a:pt x="40" y="33"/>
                      <a:pt x="40" y="77"/>
                    </a:cubicBezTo>
                    <a:cubicBezTo>
                      <a:pt x="0" y="938"/>
                      <a:pt x="386" y="1739"/>
                      <a:pt x="749" y="2491"/>
                    </a:cubicBezTo>
                    <a:cubicBezTo>
                      <a:pt x="763" y="2525"/>
                      <a:pt x="796" y="2545"/>
                      <a:pt x="829" y="2545"/>
                    </a:cubicBezTo>
                    <a:cubicBezTo>
                      <a:pt x="841" y="2545"/>
                      <a:pt x="853" y="2542"/>
                      <a:pt x="864" y="2537"/>
                    </a:cubicBezTo>
                    <a:cubicBezTo>
                      <a:pt x="907" y="2517"/>
                      <a:pt x="930" y="2465"/>
                      <a:pt x="907" y="2422"/>
                    </a:cubicBezTo>
                    <a:cubicBezTo>
                      <a:pt x="699" y="1980"/>
                      <a:pt x="482" y="1538"/>
                      <a:pt x="346" y="1070"/>
                    </a:cubicBezTo>
                    <a:cubicBezTo>
                      <a:pt x="271" y="803"/>
                      <a:pt x="221" y="526"/>
                      <a:pt x="211" y="245"/>
                    </a:cubicBezTo>
                    <a:lnTo>
                      <a:pt x="211" y="245"/>
                    </a:lnTo>
                    <a:cubicBezTo>
                      <a:pt x="211" y="197"/>
                      <a:pt x="212" y="149"/>
                      <a:pt x="214" y="100"/>
                    </a:cubicBezTo>
                    <a:cubicBezTo>
                      <a:pt x="214" y="51"/>
                      <a:pt x="188" y="11"/>
                      <a:pt x="135" y="1"/>
                    </a:cubicBezTo>
                    <a:lnTo>
                      <a:pt x="125" y="1"/>
                    </a:lnTo>
                    <a:cubicBezTo>
                      <a:pt x="123" y="1"/>
                      <a:pt x="121" y="1"/>
                      <a:pt x="119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9" name="Google Shape;1799;p38"/>
              <p:cNvSpPr/>
              <p:nvPr/>
            </p:nvSpPr>
            <p:spPr>
              <a:xfrm>
                <a:off x="3964857" y="3664864"/>
                <a:ext cx="60993" cy="157264"/>
              </a:xfrm>
              <a:custGeom>
                <a:avLst/>
                <a:gdLst/>
                <a:ahLst/>
                <a:cxnLst/>
                <a:rect l="l" t="t" r="r" b="b"/>
                <a:pathLst>
                  <a:path w="740" h="1908" extrusionOk="0">
                    <a:moveTo>
                      <a:pt x="87" y="0"/>
                    </a:moveTo>
                    <a:cubicBezTo>
                      <a:pt x="70" y="0"/>
                      <a:pt x="54" y="10"/>
                      <a:pt x="37" y="20"/>
                    </a:cubicBezTo>
                    <a:cubicBezTo>
                      <a:pt x="21" y="33"/>
                      <a:pt x="4" y="60"/>
                      <a:pt x="4" y="79"/>
                    </a:cubicBezTo>
                    <a:cubicBezTo>
                      <a:pt x="1" y="231"/>
                      <a:pt x="11" y="389"/>
                      <a:pt x="40" y="541"/>
                    </a:cubicBezTo>
                    <a:cubicBezTo>
                      <a:pt x="67" y="699"/>
                      <a:pt x="106" y="854"/>
                      <a:pt x="156" y="1006"/>
                    </a:cubicBezTo>
                    <a:cubicBezTo>
                      <a:pt x="255" y="1313"/>
                      <a:pt x="400" y="1606"/>
                      <a:pt x="578" y="1873"/>
                    </a:cubicBezTo>
                    <a:cubicBezTo>
                      <a:pt x="591" y="1890"/>
                      <a:pt x="614" y="1903"/>
                      <a:pt x="634" y="1906"/>
                    </a:cubicBezTo>
                    <a:cubicBezTo>
                      <a:pt x="639" y="1907"/>
                      <a:pt x="643" y="1907"/>
                      <a:pt x="647" y="1907"/>
                    </a:cubicBezTo>
                    <a:cubicBezTo>
                      <a:pt x="668" y="1907"/>
                      <a:pt x="686" y="1900"/>
                      <a:pt x="700" y="1887"/>
                    </a:cubicBezTo>
                    <a:cubicBezTo>
                      <a:pt x="717" y="1867"/>
                      <a:pt x="730" y="1847"/>
                      <a:pt x="733" y="1827"/>
                    </a:cubicBezTo>
                    <a:cubicBezTo>
                      <a:pt x="740" y="1804"/>
                      <a:pt x="730" y="1781"/>
                      <a:pt x="713" y="1761"/>
                    </a:cubicBezTo>
                    <a:cubicBezTo>
                      <a:pt x="697" y="1738"/>
                      <a:pt x="684" y="1715"/>
                      <a:pt x="667" y="1692"/>
                    </a:cubicBezTo>
                    <a:cubicBezTo>
                      <a:pt x="509" y="1428"/>
                      <a:pt x="377" y="1138"/>
                      <a:pt x="288" y="841"/>
                    </a:cubicBezTo>
                    <a:cubicBezTo>
                      <a:pt x="228" y="624"/>
                      <a:pt x="186" y="403"/>
                      <a:pt x="182" y="178"/>
                    </a:cubicBezTo>
                    <a:lnTo>
                      <a:pt x="182" y="99"/>
                    </a:lnTo>
                    <a:cubicBezTo>
                      <a:pt x="182" y="76"/>
                      <a:pt x="179" y="56"/>
                      <a:pt x="163" y="33"/>
                    </a:cubicBezTo>
                    <a:cubicBezTo>
                      <a:pt x="149" y="17"/>
                      <a:pt x="123" y="7"/>
                      <a:pt x="103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0" name="Google Shape;1800;p38"/>
              <p:cNvSpPr/>
              <p:nvPr/>
            </p:nvSpPr>
            <p:spPr>
              <a:xfrm>
                <a:off x="3961643" y="3669974"/>
                <a:ext cx="78632" cy="184463"/>
              </a:xfrm>
              <a:custGeom>
                <a:avLst/>
                <a:gdLst/>
                <a:ahLst/>
                <a:cxnLst/>
                <a:rect l="l" t="t" r="r" b="b"/>
                <a:pathLst>
                  <a:path w="954" h="2238" extrusionOk="0">
                    <a:moveTo>
                      <a:pt x="95" y="1"/>
                    </a:moveTo>
                    <a:cubicBezTo>
                      <a:pt x="93" y="1"/>
                      <a:pt x="91" y="1"/>
                      <a:pt x="89" y="1"/>
                    </a:cubicBezTo>
                    <a:cubicBezTo>
                      <a:pt x="86" y="4"/>
                      <a:pt x="86" y="4"/>
                      <a:pt x="79" y="4"/>
                    </a:cubicBezTo>
                    <a:cubicBezTo>
                      <a:pt x="30" y="14"/>
                      <a:pt x="0" y="60"/>
                      <a:pt x="7" y="103"/>
                    </a:cubicBezTo>
                    <a:cubicBezTo>
                      <a:pt x="47" y="476"/>
                      <a:pt x="149" y="839"/>
                      <a:pt x="281" y="1185"/>
                    </a:cubicBezTo>
                    <a:cubicBezTo>
                      <a:pt x="419" y="1531"/>
                      <a:pt x="591" y="1864"/>
                      <a:pt x="782" y="2187"/>
                    </a:cubicBezTo>
                    <a:cubicBezTo>
                      <a:pt x="792" y="2207"/>
                      <a:pt x="805" y="2224"/>
                      <a:pt x="831" y="2230"/>
                    </a:cubicBezTo>
                    <a:cubicBezTo>
                      <a:pt x="841" y="2235"/>
                      <a:pt x="854" y="2238"/>
                      <a:pt x="866" y="2238"/>
                    </a:cubicBezTo>
                    <a:cubicBezTo>
                      <a:pt x="878" y="2238"/>
                      <a:pt x="891" y="2235"/>
                      <a:pt x="901" y="2230"/>
                    </a:cubicBezTo>
                    <a:cubicBezTo>
                      <a:pt x="920" y="2224"/>
                      <a:pt x="937" y="2207"/>
                      <a:pt x="947" y="2181"/>
                    </a:cubicBezTo>
                    <a:cubicBezTo>
                      <a:pt x="953" y="2161"/>
                      <a:pt x="953" y="2131"/>
                      <a:pt x="947" y="2112"/>
                    </a:cubicBezTo>
                    <a:cubicBezTo>
                      <a:pt x="683" y="1676"/>
                      <a:pt x="459" y="1215"/>
                      <a:pt x="310" y="723"/>
                    </a:cubicBezTo>
                    <a:lnTo>
                      <a:pt x="310" y="726"/>
                    </a:lnTo>
                    <a:cubicBezTo>
                      <a:pt x="248" y="512"/>
                      <a:pt x="205" y="298"/>
                      <a:pt x="178" y="73"/>
                    </a:cubicBezTo>
                    <a:cubicBezTo>
                      <a:pt x="175" y="33"/>
                      <a:pt x="133" y="1"/>
                      <a:pt x="95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1" name="Google Shape;1801;p38"/>
              <p:cNvSpPr/>
              <p:nvPr/>
            </p:nvSpPr>
            <p:spPr>
              <a:xfrm>
                <a:off x="3651231" y="3713247"/>
                <a:ext cx="461900" cy="511106"/>
              </a:xfrm>
              <a:custGeom>
                <a:avLst/>
                <a:gdLst/>
                <a:ahLst/>
                <a:cxnLst/>
                <a:rect l="l" t="t" r="r" b="b"/>
                <a:pathLst>
                  <a:path w="5604" h="6201" extrusionOk="0">
                    <a:moveTo>
                      <a:pt x="3907" y="0"/>
                    </a:moveTo>
                    <a:cubicBezTo>
                      <a:pt x="3823" y="0"/>
                      <a:pt x="3739" y="3"/>
                      <a:pt x="3658" y="7"/>
                    </a:cubicBezTo>
                    <a:cubicBezTo>
                      <a:pt x="3489" y="17"/>
                      <a:pt x="3308" y="33"/>
                      <a:pt x="3113" y="53"/>
                    </a:cubicBezTo>
                    <a:cubicBezTo>
                      <a:pt x="2701" y="99"/>
                      <a:pt x="2312" y="182"/>
                      <a:pt x="1956" y="290"/>
                    </a:cubicBezTo>
                    <a:cubicBezTo>
                      <a:pt x="1554" y="416"/>
                      <a:pt x="1224" y="567"/>
                      <a:pt x="940" y="759"/>
                    </a:cubicBezTo>
                    <a:cubicBezTo>
                      <a:pt x="627" y="967"/>
                      <a:pt x="389" y="1211"/>
                      <a:pt x="231" y="1488"/>
                    </a:cubicBezTo>
                    <a:cubicBezTo>
                      <a:pt x="149" y="1636"/>
                      <a:pt x="86" y="1794"/>
                      <a:pt x="50" y="1959"/>
                    </a:cubicBezTo>
                    <a:cubicBezTo>
                      <a:pt x="13" y="2127"/>
                      <a:pt x="0" y="2309"/>
                      <a:pt x="13" y="2497"/>
                    </a:cubicBezTo>
                    <a:cubicBezTo>
                      <a:pt x="27" y="2691"/>
                      <a:pt x="69" y="2899"/>
                      <a:pt x="142" y="3113"/>
                    </a:cubicBezTo>
                    <a:cubicBezTo>
                      <a:pt x="231" y="3394"/>
                      <a:pt x="373" y="3677"/>
                      <a:pt x="581" y="4007"/>
                    </a:cubicBezTo>
                    <a:cubicBezTo>
                      <a:pt x="713" y="4218"/>
                      <a:pt x="861" y="4423"/>
                      <a:pt x="993" y="4607"/>
                    </a:cubicBezTo>
                    <a:cubicBezTo>
                      <a:pt x="1056" y="4690"/>
                      <a:pt x="1115" y="4776"/>
                      <a:pt x="1174" y="4865"/>
                    </a:cubicBezTo>
                    <a:cubicBezTo>
                      <a:pt x="1217" y="4927"/>
                      <a:pt x="1257" y="4987"/>
                      <a:pt x="1296" y="5049"/>
                    </a:cubicBezTo>
                    <a:lnTo>
                      <a:pt x="1313" y="5079"/>
                    </a:lnTo>
                    <a:lnTo>
                      <a:pt x="1323" y="5099"/>
                    </a:lnTo>
                    <a:lnTo>
                      <a:pt x="1349" y="5135"/>
                    </a:lnTo>
                    <a:cubicBezTo>
                      <a:pt x="1399" y="5214"/>
                      <a:pt x="1445" y="5293"/>
                      <a:pt x="1497" y="5366"/>
                    </a:cubicBezTo>
                    <a:cubicBezTo>
                      <a:pt x="1567" y="5475"/>
                      <a:pt x="1643" y="5580"/>
                      <a:pt x="1715" y="5679"/>
                    </a:cubicBezTo>
                    <a:cubicBezTo>
                      <a:pt x="1794" y="5785"/>
                      <a:pt x="1867" y="5874"/>
                      <a:pt x="1943" y="5953"/>
                    </a:cubicBezTo>
                    <a:cubicBezTo>
                      <a:pt x="2025" y="6039"/>
                      <a:pt x="2104" y="6101"/>
                      <a:pt x="2180" y="6141"/>
                    </a:cubicBezTo>
                    <a:cubicBezTo>
                      <a:pt x="2220" y="6161"/>
                      <a:pt x="2259" y="6177"/>
                      <a:pt x="2302" y="6187"/>
                    </a:cubicBezTo>
                    <a:cubicBezTo>
                      <a:pt x="2338" y="6194"/>
                      <a:pt x="2378" y="6200"/>
                      <a:pt x="2434" y="6200"/>
                    </a:cubicBezTo>
                    <a:lnTo>
                      <a:pt x="2451" y="6200"/>
                    </a:lnTo>
                    <a:cubicBezTo>
                      <a:pt x="2523" y="6194"/>
                      <a:pt x="2592" y="6177"/>
                      <a:pt x="2665" y="6144"/>
                    </a:cubicBezTo>
                    <a:cubicBezTo>
                      <a:pt x="2724" y="6118"/>
                      <a:pt x="2784" y="6075"/>
                      <a:pt x="2840" y="6019"/>
                    </a:cubicBezTo>
                    <a:cubicBezTo>
                      <a:pt x="2965" y="5890"/>
                      <a:pt x="3034" y="5715"/>
                      <a:pt x="3080" y="5583"/>
                    </a:cubicBezTo>
                    <a:cubicBezTo>
                      <a:pt x="3153" y="5363"/>
                      <a:pt x="3193" y="5135"/>
                      <a:pt x="3229" y="4901"/>
                    </a:cubicBezTo>
                    <a:cubicBezTo>
                      <a:pt x="3245" y="4785"/>
                      <a:pt x="3262" y="4667"/>
                      <a:pt x="3275" y="4551"/>
                    </a:cubicBezTo>
                    <a:cubicBezTo>
                      <a:pt x="3291" y="4426"/>
                      <a:pt x="3301" y="4311"/>
                      <a:pt x="3318" y="4198"/>
                    </a:cubicBezTo>
                    <a:lnTo>
                      <a:pt x="3318" y="4198"/>
                    </a:lnTo>
                    <a:lnTo>
                      <a:pt x="3324" y="4175"/>
                    </a:lnTo>
                    <a:cubicBezTo>
                      <a:pt x="3334" y="4103"/>
                      <a:pt x="3348" y="4027"/>
                      <a:pt x="3364" y="3948"/>
                    </a:cubicBezTo>
                    <a:cubicBezTo>
                      <a:pt x="3381" y="3882"/>
                      <a:pt x="3397" y="3809"/>
                      <a:pt x="3430" y="3733"/>
                    </a:cubicBezTo>
                    <a:cubicBezTo>
                      <a:pt x="3460" y="3674"/>
                      <a:pt x="3499" y="3618"/>
                      <a:pt x="3529" y="3585"/>
                    </a:cubicBezTo>
                    <a:cubicBezTo>
                      <a:pt x="3638" y="3450"/>
                      <a:pt x="3763" y="3328"/>
                      <a:pt x="3918" y="3186"/>
                    </a:cubicBezTo>
                    <a:cubicBezTo>
                      <a:pt x="4024" y="3087"/>
                      <a:pt x="4136" y="2988"/>
                      <a:pt x="4248" y="2889"/>
                    </a:cubicBezTo>
                    <a:lnTo>
                      <a:pt x="4291" y="2850"/>
                    </a:lnTo>
                    <a:lnTo>
                      <a:pt x="4334" y="2810"/>
                    </a:lnTo>
                    <a:lnTo>
                      <a:pt x="4419" y="2731"/>
                    </a:lnTo>
                    <a:cubicBezTo>
                      <a:pt x="4571" y="2596"/>
                      <a:pt x="4752" y="2431"/>
                      <a:pt x="4927" y="2246"/>
                    </a:cubicBezTo>
                    <a:cubicBezTo>
                      <a:pt x="5105" y="2061"/>
                      <a:pt x="5240" y="1887"/>
                      <a:pt x="5346" y="1718"/>
                    </a:cubicBezTo>
                    <a:cubicBezTo>
                      <a:pt x="5452" y="1557"/>
                      <a:pt x="5524" y="1392"/>
                      <a:pt x="5560" y="1230"/>
                    </a:cubicBezTo>
                    <a:cubicBezTo>
                      <a:pt x="5603" y="1062"/>
                      <a:pt x="5600" y="884"/>
                      <a:pt x="5557" y="719"/>
                    </a:cubicBezTo>
                    <a:cubicBezTo>
                      <a:pt x="5534" y="627"/>
                      <a:pt x="5491" y="531"/>
                      <a:pt x="5442" y="449"/>
                    </a:cubicBezTo>
                    <a:cubicBezTo>
                      <a:pt x="5409" y="396"/>
                      <a:pt x="5362" y="337"/>
                      <a:pt x="5306" y="284"/>
                    </a:cubicBezTo>
                    <a:cubicBezTo>
                      <a:pt x="5313" y="281"/>
                      <a:pt x="5323" y="267"/>
                      <a:pt x="5323" y="254"/>
                    </a:cubicBezTo>
                    <a:cubicBezTo>
                      <a:pt x="5330" y="231"/>
                      <a:pt x="5326" y="205"/>
                      <a:pt x="5310" y="182"/>
                    </a:cubicBezTo>
                    <a:cubicBezTo>
                      <a:pt x="5297" y="159"/>
                      <a:pt x="5277" y="142"/>
                      <a:pt x="5257" y="139"/>
                    </a:cubicBezTo>
                    <a:cubicBezTo>
                      <a:pt x="5158" y="116"/>
                      <a:pt x="5059" y="93"/>
                      <a:pt x="4967" y="83"/>
                    </a:cubicBezTo>
                    <a:cubicBezTo>
                      <a:pt x="4924" y="66"/>
                      <a:pt x="4878" y="53"/>
                      <a:pt x="4832" y="43"/>
                    </a:cubicBezTo>
                    <a:cubicBezTo>
                      <a:pt x="4763" y="29"/>
                      <a:pt x="4690" y="23"/>
                      <a:pt x="4614" y="23"/>
                    </a:cubicBezTo>
                    <a:cubicBezTo>
                      <a:pt x="4598" y="23"/>
                      <a:pt x="4583" y="23"/>
                      <a:pt x="4568" y="23"/>
                    </a:cubicBezTo>
                    <a:cubicBezTo>
                      <a:pt x="4551" y="23"/>
                      <a:pt x="4535" y="23"/>
                      <a:pt x="4518" y="27"/>
                    </a:cubicBezTo>
                    <a:cubicBezTo>
                      <a:pt x="4439" y="23"/>
                      <a:pt x="4357" y="17"/>
                      <a:pt x="4278" y="17"/>
                    </a:cubicBezTo>
                    <a:cubicBezTo>
                      <a:pt x="4150" y="5"/>
                      <a:pt x="4027" y="0"/>
                      <a:pt x="3907" y="0"/>
                    </a:cubicBezTo>
                    <a:close/>
                  </a:path>
                </a:pathLst>
              </a:custGeom>
              <a:solidFill>
                <a:srgbClr val="422C46">
                  <a:alpha val="389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2" name="Google Shape;1802;p38"/>
              <p:cNvSpPr/>
              <p:nvPr/>
            </p:nvSpPr>
            <p:spPr>
              <a:xfrm>
                <a:off x="3981507" y="3226446"/>
                <a:ext cx="59592" cy="167237"/>
              </a:xfrm>
              <a:custGeom>
                <a:avLst/>
                <a:gdLst/>
                <a:ahLst/>
                <a:cxnLst/>
                <a:rect l="l" t="t" r="r" b="b"/>
                <a:pathLst>
                  <a:path w="723" h="2029" extrusionOk="0">
                    <a:moveTo>
                      <a:pt x="383" y="855"/>
                    </a:moveTo>
                    <a:cubicBezTo>
                      <a:pt x="382" y="858"/>
                      <a:pt x="380" y="861"/>
                      <a:pt x="379" y="864"/>
                    </a:cubicBezTo>
                    <a:cubicBezTo>
                      <a:pt x="381" y="862"/>
                      <a:pt x="382" y="859"/>
                      <a:pt x="383" y="855"/>
                    </a:cubicBezTo>
                    <a:close/>
                    <a:moveTo>
                      <a:pt x="634" y="0"/>
                    </a:moveTo>
                    <a:cubicBezTo>
                      <a:pt x="629" y="0"/>
                      <a:pt x="625" y="1"/>
                      <a:pt x="620" y="3"/>
                    </a:cubicBezTo>
                    <a:cubicBezTo>
                      <a:pt x="597" y="6"/>
                      <a:pt x="571" y="23"/>
                      <a:pt x="554" y="53"/>
                    </a:cubicBezTo>
                    <a:cubicBezTo>
                      <a:pt x="409" y="349"/>
                      <a:pt x="271" y="646"/>
                      <a:pt x="168" y="960"/>
                    </a:cubicBezTo>
                    <a:cubicBezTo>
                      <a:pt x="63" y="1276"/>
                      <a:pt x="3" y="1609"/>
                      <a:pt x="0" y="1946"/>
                    </a:cubicBezTo>
                    <a:cubicBezTo>
                      <a:pt x="0" y="1993"/>
                      <a:pt x="42" y="2028"/>
                      <a:pt x="84" y="2028"/>
                    </a:cubicBezTo>
                    <a:cubicBezTo>
                      <a:pt x="86" y="2028"/>
                      <a:pt x="87" y="2028"/>
                      <a:pt x="89" y="2028"/>
                    </a:cubicBezTo>
                    <a:cubicBezTo>
                      <a:pt x="139" y="2021"/>
                      <a:pt x="172" y="1982"/>
                      <a:pt x="172" y="1936"/>
                    </a:cubicBezTo>
                    <a:cubicBezTo>
                      <a:pt x="172" y="1863"/>
                      <a:pt x="178" y="1787"/>
                      <a:pt x="181" y="1711"/>
                    </a:cubicBezTo>
                    <a:lnTo>
                      <a:pt x="181" y="1708"/>
                    </a:lnTo>
                    <a:cubicBezTo>
                      <a:pt x="211" y="1413"/>
                      <a:pt x="283" y="1128"/>
                      <a:pt x="384" y="849"/>
                    </a:cubicBezTo>
                    <a:lnTo>
                      <a:pt x="384" y="849"/>
                    </a:lnTo>
                    <a:cubicBezTo>
                      <a:pt x="383" y="851"/>
                      <a:pt x="383" y="853"/>
                      <a:pt x="383" y="855"/>
                    </a:cubicBezTo>
                    <a:lnTo>
                      <a:pt x="383" y="855"/>
                    </a:lnTo>
                    <a:cubicBezTo>
                      <a:pt x="477" y="608"/>
                      <a:pt x="585" y="366"/>
                      <a:pt x="703" y="128"/>
                    </a:cubicBezTo>
                    <a:cubicBezTo>
                      <a:pt x="722" y="86"/>
                      <a:pt x="709" y="36"/>
                      <a:pt x="663" y="10"/>
                    </a:cubicBezTo>
                    <a:cubicBezTo>
                      <a:pt x="654" y="5"/>
                      <a:pt x="644" y="0"/>
                      <a:pt x="634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3" name="Google Shape;1803;p38"/>
              <p:cNvSpPr/>
              <p:nvPr/>
            </p:nvSpPr>
            <p:spPr>
              <a:xfrm>
                <a:off x="3936338" y="3145916"/>
                <a:ext cx="558417" cy="732660"/>
              </a:xfrm>
              <a:custGeom>
                <a:avLst/>
                <a:gdLst/>
                <a:ahLst/>
                <a:cxnLst/>
                <a:rect l="l" t="t" r="r" b="b"/>
                <a:pathLst>
                  <a:path w="6775" h="8889" extrusionOk="0">
                    <a:moveTo>
                      <a:pt x="967" y="7441"/>
                    </a:moveTo>
                    <a:cubicBezTo>
                      <a:pt x="980" y="7480"/>
                      <a:pt x="993" y="7523"/>
                      <a:pt x="1006" y="7559"/>
                    </a:cubicBezTo>
                    <a:cubicBezTo>
                      <a:pt x="993" y="7526"/>
                      <a:pt x="977" y="7497"/>
                      <a:pt x="960" y="7464"/>
                    </a:cubicBezTo>
                    <a:lnTo>
                      <a:pt x="960" y="7464"/>
                    </a:lnTo>
                    <a:cubicBezTo>
                      <a:pt x="964" y="7474"/>
                      <a:pt x="967" y="7477"/>
                      <a:pt x="967" y="7483"/>
                    </a:cubicBezTo>
                    <a:cubicBezTo>
                      <a:pt x="964" y="7477"/>
                      <a:pt x="960" y="7464"/>
                      <a:pt x="950" y="7457"/>
                    </a:cubicBezTo>
                    <a:lnTo>
                      <a:pt x="967" y="7441"/>
                    </a:lnTo>
                    <a:close/>
                    <a:moveTo>
                      <a:pt x="3381" y="1"/>
                    </a:moveTo>
                    <a:cubicBezTo>
                      <a:pt x="3322" y="11"/>
                      <a:pt x="3269" y="24"/>
                      <a:pt x="3209" y="34"/>
                    </a:cubicBezTo>
                    <a:cubicBezTo>
                      <a:pt x="3193" y="47"/>
                      <a:pt x="3183" y="67"/>
                      <a:pt x="3176" y="90"/>
                    </a:cubicBezTo>
                    <a:cubicBezTo>
                      <a:pt x="3173" y="116"/>
                      <a:pt x="3170" y="146"/>
                      <a:pt x="3160" y="176"/>
                    </a:cubicBezTo>
                    <a:cubicBezTo>
                      <a:pt x="3143" y="232"/>
                      <a:pt x="3117" y="288"/>
                      <a:pt x="3087" y="340"/>
                    </a:cubicBezTo>
                    <a:cubicBezTo>
                      <a:pt x="3038" y="420"/>
                      <a:pt x="2972" y="495"/>
                      <a:pt x="2896" y="571"/>
                    </a:cubicBezTo>
                    <a:cubicBezTo>
                      <a:pt x="2807" y="657"/>
                      <a:pt x="2705" y="733"/>
                      <a:pt x="2593" y="792"/>
                    </a:cubicBezTo>
                    <a:cubicBezTo>
                      <a:pt x="2491" y="852"/>
                      <a:pt x="2382" y="891"/>
                      <a:pt x="2276" y="921"/>
                    </a:cubicBezTo>
                    <a:lnTo>
                      <a:pt x="2266" y="924"/>
                    </a:lnTo>
                    <a:lnTo>
                      <a:pt x="2263" y="931"/>
                    </a:lnTo>
                    <a:cubicBezTo>
                      <a:pt x="2210" y="941"/>
                      <a:pt x="2144" y="950"/>
                      <a:pt x="2085" y="950"/>
                    </a:cubicBezTo>
                    <a:lnTo>
                      <a:pt x="2035" y="950"/>
                    </a:lnTo>
                    <a:cubicBezTo>
                      <a:pt x="1983" y="947"/>
                      <a:pt x="1933" y="941"/>
                      <a:pt x="1884" y="931"/>
                    </a:cubicBezTo>
                    <a:cubicBezTo>
                      <a:pt x="1844" y="918"/>
                      <a:pt x="1805" y="901"/>
                      <a:pt x="1772" y="881"/>
                    </a:cubicBezTo>
                    <a:cubicBezTo>
                      <a:pt x="1739" y="858"/>
                      <a:pt x="1712" y="835"/>
                      <a:pt x="1683" y="805"/>
                    </a:cubicBezTo>
                    <a:cubicBezTo>
                      <a:pt x="1663" y="782"/>
                      <a:pt x="1640" y="756"/>
                      <a:pt x="1620" y="726"/>
                    </a:cubicBezTo>
                    <a:cubicBezTo>
                      <a:pt x="1613" y="706"/>
                      <a:pt x="1597" y="690"/>
                      <a:pt x="1580" y="677"/>
                    </a:cubicBezTo>
                    <a:cubicBezTo>
                      <a:pt x="1567" y="670"/>
                      <a:pt x="1551" y="667"/>
                      <a:pt x="1534" y="667"/>
                    </a:cubicBezTo>
                    <a:cubicBezTo>
                      <a:pt x="1524" y="667"/>
                      <a:pt x="1518" y="667"/>
                      <a:pt x="1508" y="670"/>
                    </a:cubicBezTo>
                    <a:cubicBezTo>
                      <a:pt x="1488" y="677"/>
                      <a:pt x="1465" y="693"/>
                      <a:pt x="1455" y="716"/>
                    </a:cubicBezTo>
                    <a:cubicBezTo>
                      <a:pt x="1439" y="756"/>
                      <a:pt x="1425" y="799"/>
                      <a:pt x="1409" y="838"/>
                    </a:cubicBezTo>
                    <a:cubicBezTo>
                      <a:pt x="1392" y="848"/>
                      <a:pt x="1382" y="858"/>
                      <a:pt x="1373" y="875"/>
                    </a:cubicBezTo>
                    <a:cubicBezTo>
                      <a:pt x="1211" y="1145"/>
                      <a:pt x="1069" y="1419"/>
                      <a:pt x="931" y="1699"/>
                    </a:cubicBezTo>
                    <a:cubicBezTo>
                      <a:pt x="990" y="1551"/>
                      <a:pt x="1056" y="1412"/>
                      <a:pt x="1138" y="1277"/>
                    </a:cubicBezTo>
                    <a:cubicBezTo>
                      <a:pt x="1161" y="1234"/>
                      <a:pt x="1142" y="1178"/>
                      <a:pt x="1102" y="1155"/>
                    </a:cubicBezTo>
                    <a:cubicBezTo>
                      <a:pt x="1092" y="1150"/>
                      <a:pt x="1081" y="1147"/>
                      <a:pt x="1069" y="1147"/>
                    </a:cubicBezTo>
                    <a:cubicBezTo>
                      <a:pt x="1065" y="1147"/>
                      <a:pt x="1060" y="1147"/>
                      <a:pt x="1056" y="1148"/>
                    </a:cubicBezTo>
                    <a:cubicBezTo>
                      <a:pt x="1026" y="1148"/>
                      <a:pt x="997" y="1168"/>
                      <a:pt x="980" y="1198"/>
                    </a:cubicBezTo>
                    <a:cubicBezTo>
                      <a:pt x="977" y="1204"/>
                      <a:pt x="970" y="1218"/>
                      <a:pt x="964" y="1228"/>
                    </a:cubicBezTo>
                    <a:cubicBezTo>
                      <a:pt x="954" y="1218"/>
                      <a:pt x="937" y="1218"/>
                      <a:pt x="924" y="1218"/>
                    </a:cubicBezTo>
                    <a:cubicBezTo>
                      <a:pt x="904" y="1218"/>
                      <a:pt x="888" y="1228"/>
                      <a:pt x="871" y="1244"/>
                    </a:cubicBezTo>
                    <a:cubicBezTo>
                      <a:pt x="861" y="1234"/>
                      <a:pt x="858" y="1231"/>
                      <a:pt x="848" y="1228"/>
                    </a:cubicBezTo>
                    <a:cubicBezTo>
                      <a:pt x="838" y="1218"/>
                      <a:pt x="822" y="1218"/>
                      <a:pt x="805" y="1218"/>
                    </a:cubicBezTo>
                    <a:cubicBezTo>
                      <a:pt x="776" y="1218"/>
                      <a:pt x="743" y="1234"/>
                      <a:pt x="729" y="1264"/>
                    </a:cubicBezTo>
                    <a:cubicBezTo>
                      <a:pt x="726" y="1267"/>
                      <a:pt x="726" y="1277"/>
                      <a:pt x="723" y="1280"/>
                    </a:cubicBezTo>
                    <a:cubicBezTo>
                      <a:pt x="713" y="1277"/>
                      <a:pt x="700" y="1277"/>
                      <a:pt x="690" y="1277"/>
                    </a:cubicBezTo>
                    <a:cubicBezTo>
                      <a:pt x="680" y="1277"/>
                      <a:pt x="673" y="1277"/>
                      <a:pt x="664" y="1280"/>
                    </a:cubicBezTo>
                    <a:cubicBezTo>
                      <a:pt x="644" y="1287"/>
                      <a:pt x="624" y="1303"/>
                      <a:pt x="614" y="1320"/>
                    </a:cubicBezTo>
                    <a:cubicBezTo>
                      <a:pt x="607" y="1346"/>
                      <a:pt x="594" y="1376"/>
                      <a:pt x="584" y="1399"/>
                    </a:cubicBezTo>
                    <a:lnTo>
                      <a:pt x="574" y="1399"/>
                    </a:lnTo>
                    <a:cubicBezTo>
                      <a:pt x="535" y="1399"/>
                      <a:pt x="495" y="1429"/>
                      <a:pt x="492" y="1468"/>
                    </a:cubicBezTo>
                    <a:cubicBezTo>
                      <a:pt x="443" y="1824"/>
                      <a:pt x="347" y="2171"/>
                      <a:pt x="251" y="2517"/>
                    </a:cubicBezTo>
                    <a:cubicBezTo>
                      <a:pt x="205" y="2688"/>
                      <a:pt x="162" y="2867"/>
                      <a:pt x="129" y="3045"/>
                    </a:cubicBezTo>
                    <a:cubicBezTo>
                      <a:pt x="90" y="3226"/>
                      <a:pt x="70" y="3407"/>
                      <a:pt x="53" y="3589"/>
                    </a:cubicBezTo>
                    <a:cubicBezTo>
                      <a:pt x="17" y="3968"/>
                      <a:pt x="1" y="4351"/>
                      <a:pt x="1" y="4730"/>
                    </a:cubicBezTo>
                    <a:cubicBezTo>
                      <a:pt x="1" y="5096"/>
                      <a:pt x="20" y="5469"/>
                      <a:pt x="70" y="5831"/>
                    </a:cubicBezTo>
                    <a:cubicBezTo>
                      <a:pt x="149" y="6408"/>
                      <a:pt x="291" y="6982"/>
                      <a:pt x="505" y="7520"/>
                    </a:cubicBezTo>
                    <a:cubicBezTo>
                      <a:pt x="555" y="7648"/>
                      <a:pt x="614" y="7774"/>
                      <a:pt x="670" y="7896"/>
                    </a:cubicBezTo>
                    <a:cubicBezTo>
                      <a:pt x="726" y="8014"/>
                      <a:pt x="782" y="8130"/>
                      <a:pt x="848" y="8245"/>
                    </a:cubicBezTo>
                    <a:cubicBezTo>
                      <a:pt x="980" y="8476"/>
                      <a:pt x="1142" y="8690"/>
                      <a:pt x="1343" y="8865"/>
                    </a:cubicBezTo>
                    <a:cubicBezTo>
                      <a:pt x="1360" y="8881"/>
                      <a:pt x="1382" y="8888"/>
                      <a:pt x="1403" y="8888"/>
                    </a:cubicBezTo>
                    <a:cubicBezTo>
                      <a:pt x="1427" y="8888"/>
                      <a:pt x="1451" y="8879"/>
                      <a:pt x="1468" y="8862"/>
                    </a:cubicBezTo>
                    <a:cubicBezTo>
                      <a:pt x="1501" y="8829"/>
                      <a:pt x="1495" y="8766"/>
                      <a:pt x="1462" y="8737"/>
                    </a:cubicBezTo>
                    <a:cubicBezTo>
                      <a:pt x="1445" y="8723"/>
                      <a:pt x="1429" y="8707"/>
                      <a:pt x="1419" y="8697"/>
                    </a:cubicBezTo>
                    <a:cubicBezTo>
                      <a:pt x="1422" y="8684"/>
                      <a:pt x="1425" y="8667"/>
                      <a:pt x="1425" y="8654"/>
                    </a:cubicBezTo>
                    <a:cubicBezTo>
                      <a:pt x="1425" y="8631"/>
                      <a:pt x="1412" y="8615"/>
                      <a:pt x="1396" y="8592"/>
                    </a:cubicBezTo>
                    <a:cubicBezTo>
                      <a:pt x="1386" y="8582"/>
                      <a:pt x="1376" y="8568"/>
                      <a:pt x="1363" y="8555"/>
                    </a:cubicBezTo>
                    <a:cubicBezTo>
                      <a:pt x="1264" y="8437"/>
                      <a:pt x="1178" y="8311"/>
                      <a:pt x="1096" y="8179"/>
                    </a:cubicBezTo>
                    <a:cubicBezTo>
                      <a:pt x="1105" y="8176"/>
                      <a:pt x="1115" y="8176"/>
                      <a:pt x="1125" y="8169"/>
                    </a:cubicBezTo>
                    <a:cubicBezTo>
                      <a:pt x="1161" y="8143"/>
                      <a:pt x="1178" y="8087"/>
                      <a:pt x="1148" y="8044"/>
                    </a:cubicBezTo>
                    <a:cubicBezTo>
                      <a:pt x="1092" y="7965"/>
                      <a:pt x="1039" y="7889"/>
                      <a:pt x="983" y="7807"/>
                    </a:cubicBezTo>
                    <a:cubicBezTo>
                      <a:pt x="1000" y="7807"/>
                      <a:pt x="1016" y="7800"/>
                      <a:pt x="1033" y="7793"/>
                    </a:cubicBezTo>
                    <a:cubicBezTo>
                      <a:pt x="1049" y="7784"/>
                      <a:pt x="1063" y="7767"/>
                      <a:pt x="1066" y="7747"/>
                    </a:cubicBezTo>
                    <a:cubicBezTo>
                      <a:pt x="1122" y="7909"/>
                      <a:pt x="1188" y="8070"/>
                      <a:pt x="1260" y="8229"/>
                    </a:cubicBezTo>
                    <a:cubicBezTo>
                      <a:pt x="1310" y="8341"/>
                      <a:pt x="1356" y="8427"/>
                      <a:pt x="1402" y="8503"/>
                    </a:cubicBezTo>
                    <a:cubicBezTo>
                      <a:pt x="1455" y="8598"/>
                      <a:pt x="1511" y="8687"/>
                      <a:pt x="1570" y="8773"/>
                    </a:cubicBezTo>
                    <a:lnTo>
                      <a:pt x="1600" y="8819"/>
                    </a:lnTo>
                    <a:cubicBezTo>
                      <a:pt x="1617" y="8845"/>
                      <a:pt x="1650" y="8862"/>
                      <a:pt x="1676" y="8862"/>
                    </a:cubicBezTo>
                    <a:cubicBezTo>
                      <a:pt x="1692" y="8862"/>
                      <a:pt x="1709" y="8855"/>
                      <a:pt x="1722" y="8849"/>
                    </a:cubicBezTo>
                    <a:cubicBezTo>
                      <a:pt x="1735" y="8845"/>
                      <a:pt x="1748" y="8845"/>
                      <a:pt x="1765" y="8839"/>
                    </a:cubicBezTo>
                    <a:cubicBezTo>
                      <a:pt x="1841" y="8816"/>
                      <a:pt x="1923" y="8786"/>
                      <a:pt x="2002" y="8763"/>
                    </a:cubicBezTo>
                    <a:cubicBezTo>
                      <a:pt x="2365" y="8651"/>
                      <a:pt x="2715" y="8526"/>
                      <a:pt x="3045" y="8390"/>
                    </a:cubicBezTo>
                    <a:cubicBezTo>
                      <a:pt x="3371" y="8258"/>
                      <a:pt x="3704" y="8110"/>
                      <a:pt x="4060" y="7939"/>
                    </a:cubicBezTo>
                    <a:cubicBezTo>
                      <a:pt x="4370" y="7784"/>
                      <a:pt x="4608" y="7668"/>
                      <a:pt x="4832" y="7549"/>
                    </a:cubicBezTo>
                    <a:cubicBezTo>
                      <a:pt x="5139" y="7388"/>
                      <a:pt x="5393" y="7249"/>
                      <a:pt x="5623" y="7104"/>
                    </a:cubicBezTo>
                    <a:cubicBezTo>
                      <a:pt x="5980" y="6883"/>
                      <a:pt x="6431" y="6573"/>
                      <a:pt x="6751" y="6145"/>
                    </a:cubicBezTo>
                    <a:cubicBezTo>
                      <a:pt x="6768" y="6121"/>
                      <a:pt x="6774" y="6095"/>
                      <a:pt x="6768" y="6069"/>
                    </a:cubicBezTo>
                    <a:cubicBezTo>
                      <a:pt x="6748" y="5732"/>
                      <a:pt x="6682" y="5383"/>
                      <a:pt x="6560" y="4957"/>
                    </a:cubicBezTo>
                    <a:cubicBezTo>
                      <a:pt x="6494" y="4733"/>
                      <a:pt x="6418" y="4499"/>
                      <a:pt x="6319" y="4219"/>
                    </a:cubicBezTo>
                    <a:cubicBezTo>
                      <a:pt x="6138" y="3704"/>
                      <a:pt x="5927" y="3206"/>
                      <a:pt x="5693" y="2728"/>
                    </a:cubicBezTo>
                    <a:cubicBezTo>
                      <a:pt x="5422" y="2174"/>
                      <a:pt x="5142" y="1709"/>
                      <a:pt x="4832" y="1293"/>
                    </a:cubicBezTo>
                    <a:cubicBezTo>
                      <a:pt x="4482" y="822"/>
                      <a:pt x="4116" y="469"/>
                      <a:pt x="3727" y="199"/>
                    </a:cubicBezTo>
                    <a:cubicBezTo>
                      <a:pt x="3618" y="126"/>
                      <a:pt x="3503" y="60"/>
                      <a:pt x="338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4" name="Google Shape;1804;p38"/>
              <p:cNvSpPr/>
              <p:nvPr/>
            </p:nvSpPr>
            <p:spPr>
              <a:xfrm>
                <a:off x="4045634" y="3855677"/>
                <a:ext cx="36761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446" h="219" extrusionOk="0">
                    <a:moveTo>
                      <a:pt x="343" y="0"/>
                    </a:moveTo>
                    <a:cubicBezTo>
                      <a:pt x="340" y="4"/>
                      <a:pt x="330" y="4"/>
                      <a:pt x="324" y="7"/>
                    </a:cubicBezTo>
                    <a:cubicBezTo>
                      <a:pt x="287" y="20"/>
                      <a:pt x="248" y="33"/>
                      <a:pt x="211" y="37"/>
                    </a:cubicBezTo>
                    <a:cubicBezTo>
                      <a:pt x="172" y="40"/>
                      <a:pt x="129" y="40"/>
                      <a:pt x="89" y="40"/>
                    </a:cubicBezTo>
                    <a:cubicBezTo>
                      <a:pt x="88" y="40"/>
                      <a:pt x="86" y="40"/>
                      <a:pt x="85" y="40"/>
                    </a:cubicBezTo>
                    <a:cubicBezTo>
                      <a:pt x="37" y="40"/>
                      <a:pt x="0" y="88"/>
                      <a:pt x="0" y="132"/>
                    </a:cubicBezTo>
                    <a:cubicBezTo>
                      <a:pt x="0" y="155"/>
                      <a:pt x="14" y="175"/>
                      <a:pt x="30" y="192"/>
                    </a:cubicBezTo>
                    <a:cubicBezTo>
                      <a:pt x="47" y="208"/>
                      <a:pt x="66" y="215"/>
                      <a:pt x="93" y="218"/>
                    </a:cubicBezTo>
                    <a:cubicBezTo>
                      <a:pt x="102" y="218"/>
                      <a:pt x="112" y="218"/>
                      <a:pt x="121" y="218"/>
                    </a:cubicBezTo>
                    <a:cubicBezTo>
                      <a:pt x="207" y="218"/>
                      <a:pt x="290" y="205"/>
                      <a:pt x="373" y="175"/>
                    </a:cubicBezTo>
                    <a:cubicBezTo>
                      <a:pt x="419" y="159"/>
                      <a:pt x="446" y="116"/>
                      <a:pt x="429" y="66"/>
                    </a:cubicBezTo>
                    <a:cubicBezTo>
                      <a:pt x="419" y="27"/>
                      <a:pt x="380" y="0"/>
                      <a:pt x="343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5" name="Google Shape;1805;p38"/>
              <p:cNvSpPr/>
              <p:nvPr/>
            </p:nvSpPr>
            <p:spPr>
              <a:xfrm>
                <a:off x="4048354" y="3858150"/>
                <a:ext cx="32722" cy="16814"/>
              </a:xfrm>
              <a:custGeom>
                <a:avLst/>
                <a:gdLst/>
                <a:ahLst/>
                <a:cxnLst/>
                <a:rect l="l" t="t" r="r" b="b"/>
                <a:pathLst>
                  <a:path w="397" h="204" extrusionOk="0">
                    <a:moveTo>
                      <a:pt x="304" y="0"/>
                    </a:moveTo>
                    <a:cubicBezTo>
                      <a:pt x="297" y="3"/>
                      <a:pt x="291" y="3"/>
                      <a:pt x="284" y="7"/>
                    </a:cubicBezTo>
                    <a:cubicBezTo>
                      <a:pt x="264" y="13"/>
                      <a:pt x="241" y="23"/>
                      <a:pt x="215" y="26"/>
                    </a:cubicBezTo>
                    <a:lnTo>
                      <a:pt x="159" y="26"/>
                    </a:lnTo>
                    <a:cubicBezTo>
                      <a:pt x="145" y="26"/>
                      <a:pt x="132" y="23"/>
                      <a:pt x="119" y="17"/>
                    </a:cubicBezTo>
                    <a:cubicBezTo>
                      <a:pt x="114" y="15"/>
                      <a:pt x="108" y="15"/>
                      <a:pt x="102" y="15"/>
                    </a:cubicBezTo>
                    <a:cubicBezTo>
                      <a:pt x="64" y="15"/>
                      <a:pt x="25" y="42"/>
                      <a:pt x="14" y="82"/>
                    </a:cubicBezTo>
                    <a:cubicBezTo>
                      <a:pt x="0" y="129"/>
                      <a:pt x="30" y="178"/>
                      <a:pt x="80" y="191"/>
                    </a:cubicBezTo>
                    <a:cubicBezTo>
                      <a:pt x="114" y="199"/>
                      <a:pt x="149" y="204"/>
                      <a:pt x="183" y="204"/>
                    </a:cubicBezTo>
                    <a:cubicBezTo>
                      <a:pt x="234" y="204"/>
                      <a:pt x="283" y="194"/>
                      <a:pt x="330" y="175"/>
                    </a:cubicBezTo>
                    <a:cubicBezTo>
                      <a:pt x="350" y="165"/>
                      <a:pt x="373" y="155"/>
                      <a:pt x="386" y="132"/>
                    </a:cubicBezTo>
                    <a:cubicBezTo>
                      <a:pt x="396" y="112"/>
                      <a:pt x="396" y="89"/>
                      <a:pt x="393" y="66"/>
                    </a:cubicBezTo>
                    <a:cubicBezTo>
                      <a:pt x="386" y="46"/>
                      <a:pt x="373" y="26"/>
                      <a:pt x="350" y="13"/>
                    </a:cubicBezTo>
                    <a:cubicBezTo>
                      <a:pt x="340" y="7"/>
                      <a:pt x="324" y="0"/>
                      <a:pt x="304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6" name="Google Shape;1806;p38"/>
              <p:cNvSpPr/>
              <p:nvPr/>
            </p:nvSpPr>
            <p:spPr>
              <a:xfrm>
                <a:off x="4046952" y="3859469"/>
                <a:ext cx="31898" cy="16649"/>
              </a:xfrm>
              <a:custGeom>
                <a:avLst/>
                <a:gdLst/>
                <a:ahLst/>
                <a:cxnLst/>
                <a:rect l="l" t="t" r="r" b="b"/>
                <a:pathLst>
                  <a:path w="387" h="202" extrusionOk="0">
                    <a:moveTo>
                      <a:pt x="90" y="1"/>
                    </a:moveTo>
                    <a:cubicBezTo>
                      <a:pt x="73" y="10"/>
                      <a:pt x="54" y="20"/>
                      <a:pt x="44" y="24"/>
                    </a:cubicBezTo>
                    <a:cubicBezTo>
                      <a:pt x="24" y="37"/>
                      <a:pt x="11" y="57"/>
                      <a:pt x="7" y="76"/>
                    </a:cubicBezTo>
                    <a:cubicBezTo>
                      <a:pt x="1" y="103"/>
                      <a:pt x="7" y="126"/>
                      <a:pt x="17" y="142"/>
                    </a:cubicBezTo>
                    <a:cubicBezTo>
                      <a:pt x="31" y="162"/>
                      <a:pt x="50" y="172"/>
                      <a:pt x="73" y="179"/>
                    </a:cubicBezTo>
                    <a:cubicBezTo>
                      <a:pt x="114" y="194"/>
                      <a:pt x="156" y="202"/>
                      <a:pt x="198" y="202"/>
                    </a:cubicBezTo>
                    <a:cubicBezTo>
                      <a:pt x="236" y="202"/>
                      <a:pt x="274" y="196"/>
                      <a:pt x="311" y="185"/>
                    </a:cubicBezTo>
                    <a:cubicBezTo>
                      <a:pt x="357" y="172"/>
                      <a:pt x="387" y="123"/>
                      <a:pt x="370" y="73"/>
                    </a:cubicBezTo>
                    <a:cubicBezTo>
                      <a:pt x="360" y="36"/>
                      <a:pt x="323" y="9"/>
                      <a:pt x="285" y="9"/>
                    </a:cubicBezTo>
                    <a:cubicBezTo>
                      <a:pt x="276" y="9"/>
                      <a:pt x="267" y="11"/>
                      <a:pt x="258" y="14"/>
                    </a:cubicBezTo>
                    <a:cubicBezTo>
                      <a:pt x="248" y="17"/>
                      <a:pt x="238" y="17"/>
                      <a:pt x="228" y="24"/>
                    </a:cubicBezTo>
                    <a:cubicBezTo>
                      <a:pt x="217" y="24"/>
                      <a:pt x="205" y="25"/>
                      <a:pt x="193" y="25"/>
                    </a:cubicBezTo>
                    <a:cubicBezTo>
                      <a:pt x="187" y="25"/>
                      <a:pt x="181" y="25"/>
                      <a:pt x="176" y="24"/>
                    </a:cubicBezTo>
                    <a:cubicBezTo>
                      <a:pt x="156" y="20"/>
                      <a:pt x="133" y="14"/>
                      <a:pt x="110" y="7"/>
                    </a:cubicBezTo>
                    <a:cubicBezTo>
                      <a:pt x="100" y="1"/>
                      <a:pt x="93" y="1"/>
                      <a:pt x="90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7" name="Google Shape;1807;p38"/>
              <p:cNvSpPr/>
              <p:nvPr/>
            </p:nvSpPr>
            <p:spPr>
              <a:xfrm>
                <a:off x="4045634" y="3860870"/>
                <a:ext cx="34618" cy="17144"/>
              </a:xfrm>
              <a:custGeom>
                <a:avLst/>
                <a:gdLst/>
                <a:ahLst/>
                <a:cxnLst/>
                <a:rect l="l" t="t" r="r" b="b"/>
                <a:pathLst>
                  <a:path w="420" h="208" extrusionOk="0">
                    <a:moveTo>
                      <a:pt x="319" y="1"/>
                    </a:moveTo>
                    <a:cubicBezTo>
                      <a:pt x="303" y="1"/>
                      <a:pt x="288" y="6"/>
                      <a:pt x="274" y="13"/>
                    </a:cubicBezTo>
                    <a:cubicBezTo>
                      <a:pt x="271" y="13"/>
                      <a:pt x="271" y="16"/>
                      <a:pt x="264" y="16"/>
                    </a:cubicBezTo>
                    <a:cubicBezTo>
                      <a:pt x="254" y="23"/>
                      <a:pt x="238" y="26"/>
                      <a:pt x="221" y="30"/>
                    </a:cubicBezTo>
                    <a:lnTo>
                      <a:pt x="182" y="30"/>
                    </a:lnTo>
                    <a:cubicBezTo>
                      <a:pt x="172" y="26"/>
                      <a:pt x="159" y="26"/>
                      <a:pt x="145" y="23"/>
                    </a:cubicBezTo>
                    <a:lnTo>
                      <a:pt x="142" y="23"/>
                    </a:lnTo>
                    <a:cubicBezTo>
                      <a:pt x="126" y="13"/>
                      <a:pt x="113" y="10"/>
                      <a:pt x="96" y="10"/>
                    </a:cubicBezTo>
                    <a:cubicBezTo>
                      <a:pt x="93" y="10"/>
                      <a:pt x="83" y="10"/>
                      <a:pt x="76" y="13"/>
                    </a:cubicBezTo>
                    <a:cubicBezTo>
                      <a:pt x="56" y="23"/>
                      <a:pt x="33" y="33"/>
                      <a:pt x="23" y="56"/>
                    </a:cubicBezTo>
                    <a:cubicBezTo>
                      <a:pt x="0" y="96"/>
                      <a:pt x="14" y="158"/>
                      <a:pt x="60" y="175"/>
                    </a:cubicBezTo>
                    <a:cubicBezTo>
                      <a:pt x="83" y="188"/>
                      <a:pt x="109" y="195"/>
                      <a:pt x="132" y="198"/>
                    </a:cubicBezTo>
                    <a:cubicBezTo>
                      <a:pt x="159" y="208"/>
                      <a:pt x="188" y="208"/>
                      <a:pt x="211" y="208"/>
                    </a:cubicBezTo>
                    <a:cubicBezTo>
                      <a:pt x="238" y="208"/>
                      <a:pt x="264" y="198"/>
                      <a:pt x="291" y="195"/>
                    </a:cubicBezTo>
                    <a:cubicBezTo>
                      <a:pt x="314" y="188"/>
                      <a:pt x="343" y="175"/>
                      <a:pt x="363" y="162"/>
                    </a:cubicBezTo>
                    <a:cubicBezTo>
                      <a:pt x="406" y="142"/>
                      <a:pt x="419" y="79"/>
                      <a:pt x="393" y="40"/>
                    </a:cubicBezTo>
                    <a:cubicBezTo>
                      <a:pt x="380" y="20"/>
                      <a:pt x="360" y="7"/>
                      <a:pt x="340" y="3"/>
                    </a:cubicBezTo>
                    <a:cubicBezTo>
                      <a:pt x="333" y="1"/>
                      <a:pt x="326" y="1"/>
                      <a:pt x="319" y="1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8" name="Google Shape;1808;p38"/>
              <p:cNvSpPr/>
              <p:nvPr/>
            </p:nvSpPr>
            <p:spPr>
              <a:xfrm>
                <a:off x="4043985" y="3860046"/>
                <a:ext cx="40058" cy="19287"/>
              </a:xfrm>
              <a:custGeom>
                <a:avLst/>
                <a:gdLst/>
                <a:ahLst/>
                <a:cxnLst/>
                <a:rect l="l" t="t" r="r" b="b"/>
                <a:pathLst>
                  <a:path w="486" h="234" extrusionOk="0">
                    <a:moveTo>
                      <a:pt x="383" y="0"/>
                    </a:moveTo>
                    <a:cubicBezTo>
                      <a:pt x="367" y="3"/>
                      <a:pt x="357" y="7"/>
                      <a:pt x="337" y="17"/>
                    </a:cubicBezTo>
                    <a:cubicBezTo>
                      <a:pt x="327" y="23"/>
                      <a:pt x="314" y="33"/>
                      <a:pt x="297" y="36"/>
                    </a:cubicBezTo>
                    <a:cubicBezTo>
                      <a:pt x="278" y="46"/>
                      <a:pt x="261" y="50"/>
                      <a:pt x="238" y="53"/>
                    </a:cubicBezTo>
                    <a:cubicBezTo>
                      <a:pt x="228" y="55"/>
                      <a:pt x="217" y="55"/>
                      <a:pt x="206" y="55"/>
                    </a:cubicBezTo>
                    <a:cubicBezTo>
                      <a:pt x="195" y="55"/>
                      <a:pt x="184" y="55"/>
                      <a:pt x="172" y="53"/>
                    </a:cubicBezTo>
                    <a:cubicBezTo>
                      <a:pt x="156" y="50"/>
                      <a:pt x="136" y="46"/>
                      <a:pt x="119" y="40"/>
                    </a:cubicBezTo>
                    <a:cubicBezTo>
                      <a:pt x="114" y="38"/>
                      <a:pt x="108" y="38"/>
                      <a:pt x="102" y="38"/>
                    </a:cubicBezTo>
                    <a:cubicBezTo>
                      <a:pt x="62" y="38"/>
                      <a:pt x="22" y="68"/>
                      <a:pt x="14" y="106"/>
                    </a:cubicBezTo>
                    <a:cubicBezTo>
                      <a:pt x="1" y="155"/>
                      <a:pt x="34" y="201"/>
                      <a:pt x="80" y="214"/>
                    </a:cubicBezTo>
                    <a:cubicBezTo>
                      <a:pt x="121" y="227"/>
                      <a:pt x="167" y="233"/>
                      <a:pt x="213" y="233"/>
                    </a:cubicBezTo>
                    <a:cubicBezTo>
                      <a:pt x="229" y="233"/>
                      <a:pt x="245" y="233"/>
                      <a:pt x="261" y="231"/>
                    </a:cubicBezTo>
                    <a:cubicBezTo>
                      <a:pt x="320" y="221"/>
                      <a:pt x="380" y="198"/>
                      <a:pt x="433" y="165"/>
                    </a:cubicBezTo>
                    <a:cubicBezTo>
                      <a:pt x="475" y="139"/>
                      <a:pt x="485" y="83"/>
                      <a:pt x="462" y="40"/>
                    </a:cubicBezTo>
                    <a:cubicBezTo>
                      <a:pt x="446" y="13"/>
                      <a:pt x="413" y="0"/>
                      <a:pt x="383" y="0"/>
                    </a:cubicBezTo>
                    <a:close/>
                  </a:path>
                </a:pathLst>
              </a:custGeom>
              <a:solidFill>
                <a:srgbClr val="63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9" name="Google Shape;1809;p38"/>
              <p:cNvSpPr/>
              <p:nvPr/>
            </p:nvSpPr>
            <p:spPr>
              <a:xfrm>
                <a:off x="4660769" y="3586395"/>
                <a:ext cx="181331" cy="112343"/>
              </a:xfrm>
              <a:custGeom>
                <a:avLst/>
                <a:gdLst/>
                <a:ahLst/>
                <a:cxnLst/>
                <a:rect l="l" t="t" r="r" b="b"/>
                <a:pathLst>
                  <a:path w="2200" h="1363" extrusionOk="0">
                    <a:moveTo>
                      <a:pt x="816" y="1"/>
                    </a:moveTo>
                    <a:cubicBezTo>
                      <a:pt x="801" y="1"/>
                      <a:pt x="787" y="1"/>
                      <a:pt x="772" y="2"/>
                    </a:cubicBezTo>
                    <a:cubicBezTo>
                      <a:pt x="709" y="6"/>
                      <a:pt x="647" y="12"/>
                      <a:pt x="594" y="35"/>
                    </a:cubicBezTo>
                    <a:cubicBezTo>
                      <a:pt x="465" y="78"/>
                      <a:pt x="353" y="171"/>
                      <a:pt x="254" y="306"/>
                    </a:cubicBezTo>
                    <a:cubicBezTo>
                      <a:pt x="122" y="484"/>
                      <a:pt x="56" y="685"/>
                      <a:pt x="76" y="863"/>
                    </a:cubicBezTo>
                    <a:cubicBezTo>
                      <a:pt x="56" y="863"/>
                      <a:pt x="40" y="873"/>
                      <a:pt x="23" y="886"/>
                    </a:cubicBezTo>
                    <a:cubicBezTo>
                      <a:pt x="7" y="903"/>
                      <a:pt x="0" y="929"/>
                      <a:pt x="0" y="949"/>
                    </a:cubicBezTo>
                    <a:cubicBezTo>
                      <a:pt x="0" y="969"/>
                      <a:pt x="7" y="998"/>
                      <a:pt x="27" y="1012"/>
                    </a:cubicBezTo>
                    <a:cubicBezTo>
                      <a:pt x="109" y="1071"/>
                      <a:pt x="205" y="1120"/>
                      <a:pt x="297" y="1163"/>
                    </a:cubicBezTo>
                    <a:cubicBezTo>
                      <a:pt x="446" y="1236"/>
                      <a:pt x="568" y="1285"/>
                      <a:pt x="683" y="1325"/>
                    </a:cubicBezTo>
                    <a:cubicBezTo>
                      <a:pt x="742" y="1341"/>
                      <a:pt x="795" y="1355"/>
                      <a:pt x="851" y="1361"/>
                    </a:cubicBezTo>
                    <a:cubicBezTo>
                      <a:pt x="860" y="1361"/>
                      <a:pt x="870" y="1363"/>
                      <a:pt x="881" y="1363"/>
                    </a:cubicBezTo>
                    <a:cubicBezTo>
                      <a:pt x="886" y="1363"/>
                      <a:pt x="892" y="1362"/>
                      <a:pt x="897" y="1361"/>
                    </a:cubicBezTo>
                    <a:cubicBezTo>
                      <a:pt x="934" y="1361"/>
                      <a:pt x="963" y="1348"/>
                      <a:pt x="990" y="1332"/>
                    </a:cubicBezTo>
                    <a:cubicBezTo>
                      <a:pt x="1016" y="1312"/>
                      <a:pt x="1033" y="1289"/>
                      <a:pt x="1042" y="1259"/>
                    </a:cubicBezTo>
                    <a:cubicBezTo>
                      <a:pt x="1049" y="1233"/>
                      <a:pt x="1046" y="1213"/>
                      <a:pt x="1046" y="1193"/>
                    </a:cubicBezTo>
                    <a:lnTo>
                      <a:pt x="1046" y="1193"/>
                    </a:lnTo>
                    <a:cubicBezTo>
                      <a:pt x="1108" y="1213"/>
                      <a:pt x="1174" y="1233"/>
                      <a:pt x="1240" y="1249"/>
                    </a:cubicBezTo>
                    <a:cubicBezTo>
                      <a:pt x="1397" y="1292"/>
                      <a:pt x="1524" y="1312"/>
                      <a:pt x="1642" y="1312"/>
                    </a:cubicBezTo>
                    <a:cubicBezTo>
                      <a:pt x="1651" y="1312"/>
                      <a:pt x="1660" y="1312"/>
                      <a:pt x="1669" y="1312"/>
                    </a:cubicBezTo>
                    <a:lnTo>
                      <a:pt x="1689" y="1312"/>
                    </a:lnTo>
                    <a:cubicBezTo>
                      <a:pt x="1748" y="1308"/>
                      <a:pt x="1808" y="1299"/>
                      <a:pt x="1867" y="1282"/>
                    </a:cubicBezTo>
                    <a:cubicBezTo>
                      <a:pt x="1933" y="1262"/>
                      <a:pt x="1999" y="1229"/>
                      <a:pt x="2055" y="1180"/>
                    </a:cubicBezTo>
                    <a:cubicBezTo>
                      <a:pt x="2101" y="1144"/>
                      <a:pt x="2137" y="1097"/>
                      <a:pt x="2164" y="1051"/>
                    </a:cubicBezTo>
                    <a:cubicBezTo>
                      <a:pt x="2187" y="1008"/>
                      <a:pt x="2200" y="952"/>
                      <a:pt x="2200" y="896"/>
                    </a:cubicBezTo>
                    <a:cubicBezTo>
                      <a:pt x="2197" y="804"/>
                      <a:pt x="2151" y="715"/>
                      <a:pt x="2065" y="616"/>
                    </a:cubicBezTo>
                    <a:cubicBezTo>
                      <a:pt x="1986" y="524"/>
                      <a:pt x="1883" y="454"/>
                      <a:pt x="1788" y="392"/>
                    </a:cubicBezTo>
                    <a:cubicBezTo>
                      <a:pt x="1709" y="339"/>
                      <a:pt x="1620" y="289"/>
                      <a:pt x="1507" y="237"/>
                    </a:cubicBezTo>
                    <a:lnTo>
                      <a:pt x="1461" y="210"/>
                    </a:lnTo>
                    <a:cubicBezTo>
                      <a:pt x="1326" y="144"/>
                      <a:pt x="1188" y="75"/>
                      <a:pt x="1039" y="29"/>
                    </a:cubicBezTo>
                    <a:cubicBezTo>
                      <a:pt x="958" y="13"/>
                      <a:pt x="885" y="1"/>
                      <a:pt x="816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0" name="Google Shape;1810;p38"/>
              <p:cNvSpPr/>
              <p:nvPr/>
            </p:nvSpPr>
            <p:spPr>
              <a:xfrm>
                <a:off x="4199768" y="3145010"/>
                <a:ext cx="537729" cy="538224"/>
              </a:xfrm>
              <a:custGeom>
                <a:avLst/>
                <a:gdLst/>
                <a:ahLst/>
                <a:cxnLst/>
                <a:rect l="l" t="t" r="r" b="b"/>
                <a:pathLst>
                  <a:path w="6524" h="6530" extrusionOk="0">
                    <a:moveTo>
                      <a:pt x="335" y="0"/>
                    </a:moveTo>
                    <a:cubicBezTo>
                      <a:pt x="259" y="0"/>
                      <a:pt x="188" y="8"/>
                      <a:pt x="122" y="25"/>
                    </a:cubicBezTo>
                    <a:cubicBezTo>
                      <a:pt x="106" y="32"/>
                      <a:pt x="86" y="38"/>
                      <a:pt x="69" y="41"/>
                    </a:cubicBezTo>
                    <a:cubicBezTo>
                      <a:pt x="23" y="58"/>
                      <a:pt x="0" y="114"/>
                      <a:pt x="13" y="170"/>
                    </a:cubicBezTo>
                    <a:cubicBezTo>
                      <a:pt x="25" y="214"/>
                      <a:pt x="65" y="255"/>
                      <a:pt x="106" y="255"/>
                    </a:cubicBezTo>
                    <a:cubicBezTo>
                      <a:pt x="111" y="255"/>
                      <a:pt x="117" y="254"/>
                      <a:pt x="122" y="252"/>
                    </a:cubicBezTo>
                    <a:cubicBezTo>
                      <a:pt x="142" y="246"/>
                      <a:pt x="159" y="239"/>
                      <a:pt x="175" y="236"/>
                    </a:cubicBezTo>
                    <a:lnTo>
                      <a:pt x="192" y="233"/>
                    </a:lnTo>
                    <a:cubicBezTo>
                      <a:pt x="192" y="249"/>
                      <a:pt x="198" y="269"/>
                      <a:pt x="208" y="289"/>
                    </a:cubicBezTo>
                    <a:cubicBezTo>
                      <a:pt x="241" y="368"/>
                      <a:pt x="274" y="444"/>
                      <a:pt x="307" y="520"/>
                    </a:cubicBezTo>
                    <a:lnTo>
                      <a:pt x="317" y="533"/>
                    </a:lnTo>
                    <a:cubicBezTo>
                      <a:pt x="396" y="731"/>
                      <a:pt x="465" y="932"/>
                      <a:pt x="534" y="1126"/>
                    </a:cubicBezTo>
                    <a:cubicBezTo>
                      <a:pt x="614" y="1344"/>
                      <a:pt x="693" y="1572"/>
                      <a:pt x="782" y="1786"/>
                    </a:cubicBezTo>
                    <a:cubicBezTo>
                      <a:pt x="858" y="1967"/>
                      <a:pt x="943" y="2152"/>
                      <a:pt x="1059" y="2366"/>
                    </a:cubicBezTo>
                    <a:cubicBezTo>
                      <a:pt x="1145" y="2528"/>
                      <a:pt x="1240" y="2696"/>
                      <a:pt x="1356" y="2884"/>
                    </a:cubicBezTo>
                    <a:cubicBezTo>
                      <a:pt x="1745" y="3521"/>
                      <a:pt x="2233" y="4137"/>
                      <a:pt x="2797" y="4708"/>
                    </a:cubicBezTo>
                    <a:cubicBezTo>
                      <a:pt x="3047" y="4965"/>
                      <a:pt x="3331" y="5226"/>
                      <a:pt x="3625" y="5476"/>
                    </a:cubicBezTo>
                    <a:cubicBezTo>
                      <a:pt x="3915" y="5724"/>
                      <a:pt x="4142" y="5898"/>
                      <a:pt x="4360" y="6050"/>
                    </a:cubicBezTo>
                    <a:cubicBezTo>
                      <a:pt x="4502" y="6149"/>
                      <a:pt x="4640" y="6235"/>
                      <a:pt x="4775" y="6304"/>
                    </a:cubicBezTo>
                    <a:cubicBezTo>
                      <a:pt x="4927" y="6386"/>
                      <a:pt x="5069" y="6446"/>
                      <a:pt x="5201" y="6482"/>
                    </a:cubicBezTo>
                    <a:cubicBezTo>
                      <a:pt x="5313" y="6513"/>
                      <a:pt x="5419" y="6529"/>
                      <a:pt x="5519" y="6529"/>
                    </a:cubicBezTo>
                    <a:cubicBezTo>
                      <a:pt x="5549" y="6529"/>
                      <a:pt x="5578" y="6528"/>
                      <a:pt x="5607" y="6525"/>
                    </a:cubicBezTo>
                    <a:cubicBezTo>
                      <a:pt x="5656" y="6522"/>
                      <a:pt x="5705" y="6515"/>
                      <a:pt x="5745" y="6502"/>
                    </a:cubicBezTo>
                    <a:lnTo>
                      <a:pt x="5781" y="6489"/>
                    </a:lnTo>
                    <a:cubicBezTo>
                      <a:pt x="5837" y="6472"/>
                      <a:pt x="5893" y="6446"/>
                      <a:pt x="5963" y="6400"/>
                    </a:cubicBezTo>
                    <a:cubicBezTo>
                      <a:pt x="6088" y="6320"/>
                      <a:pt x="6203" y="6208"/>
                      <a:pt x="6302" y="6070"/>
                    </a:cubicBezTo>
                    <a:cubicBezTo>
                      <a:pt x="6401" y="5928"/>
                      <a:pt x="6467" y="5776"/>
                      <a:pt x="6490" y="5618"/>
                    </a:cubicBezTo>
                    <a:cubicBezTo>
                      <a:pt x="6500" y="5582"/>
                      <a:pt x="6504" y="5542"/>
                      <a:pt x="6507" y="5499"/>
                    </a:cubicBezTo>
                    <a:lnTo>
                      <a:pt x="6513" y="5470"/>
                    </a:lnTo>
                    <a:cubicBezTo>
                      <a:pt x="6517" y="5437"/>
                      <a:pt x="6520" y="5400"/>
                      <a:pt x="6520" y="5367"/>
                    </a:cubicBezTo>
                    <a:cubicBezTo>
                      <a:pt x="6523" y="5315"/>
                      <a:pt x="6520" y="5255"/>
                      <a:pt x="6490" y="5196"/>
                    </a:cubicBezTo>
                    <a:cubicBezTo>
                      <a:pt x="6467" y="5150"/>
                      <a:pt x="6424" y="5117"/>
                      <a:pt x="6388" y="5087"/>
                    </a:cubicBezTo>
                    <a:cubicBezTo>
                      <a:pt x="6332" y="5047"/>
                      <a:pt x="6269" y="4998"/>
                      <a:pt x="6207" y="4949"/>
                    </a:cubicBezTo>
                    <a:cubicBezTo>
                      <a:pt x="5930" y="4695"/>
                      <a:pt x="5659" y="4441"/>
                      <a:pt x="5386" y="4190"/>
                    </a:cubicBezTo>
                    <a:lnTo>
                      <a:pt x="5280" y="4091"/>
                    </a:lnTo>
                    <a:cubicBezTo>
                      <a:pt x="4940" y="3778"/>
                      <a:pt x="4634" y="3488"/>
                      <a:pt x="4343" y="3207"/>
                    </a:cubicBezTo>
                    <a:cubicBezTo>
                      <a:pt x="4076" y="2953"/>
                      <a:pt x="3793" y="2680"/>
                      <a:pt x="3506" y="2393"/>
                    </a:cubicBezTo>
                    <a:cubicBezTo>
                      <a:pt x="3407" y="2294"/>
                      <a:pt x="3308" y="2188"/>
                      <a:pt x="3209" y="2086"/>
                    </a:cubicBezTo>
                    <a:lnTo>
                      <a:pt x="3051" y="1921"/>
                    </a:lnTo>
                    <a:cubicBezTo>
                      <a:pt x="2695" y="1558"/>
                      <a:pt x="2276" y="1140"/>
                      <a:pt x="1834" y="770"/>
                    </a:cubicBezTo>
                    <a:cubicBezTo>
                      <a:pt x="1600" y="579"/>
                      <a:pt x="1389" y="421"/>
                      <a:pt x="1191" y="302"/>
                    </a:cubicBezTo>
                    <a:cubicBezTo>
                      <a:pt x="960" y="157"/>
                      <a:pt x="765" y="71"/>
                      <a:pt x="581" y="25"/>
                    </a:cubicBezTo>
                    <a:cubicBezTo>
                      <a:pt x="493" y="8"/>
                      <a:pt x="412" y="0"/>
                      <a:pt x="33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1" name="Google Shape;1811;p38"/>
              <p:cNvSpPr/>
              <p:nvPr/>
            </p:nvSpPr>
            <p:spPr>
              <a:xfrm>
                <a:off x="3650160" y="4267472"/>
                <a:ext cx="282712" cy="197981"/>
              </a:xfrm>
              <a:custGeom>
                <a:avLst/>
                <a:gdLst/>
                <a:ahLst/>
                <a:cxnLst/>
                <a:rect l="l" t="t" r="r" b="b"/>
                <a:pathLst>
                  <a:path w="3430" h="2402" extrusionOk="0">
                    <a:moveTo>
                      <a:pt x="2088" y="1"/>
                    </a:moveTo>
                    <a:cubicBezTo>
                      <a:pt x="2048" y="1"/>
                      <a:pt x="2008" y="24"/>
                      <a:pt x="2002" y="70"/>
                    </a:cubicBezTo>
                    <a:cubicBezTo>
                      <a:pt x="1979" y="198"/>
                      <a:pt x="1959" y="334"/>
                      <a:pt x="1913" y="456"/>
                    </a:cubicBezTo>
                    <a:cubicBezTo>
                      <a:pt x="1900" y="482"/>
                      <a:pt x="1893" y="505"/>
                      <a:pt x="1880" y="531"/>
                    </a:cubicBezTo>
                    <a:cubicBezTo>
                      <a:pt x="1860" y="545"/>
                      <a:pt x="1847" y="568"/>
                      <a:pt x="1844" y="597"/>
                    </a:cubicBezTo>
                    <a:cubicBezTo>
                      <a:pt x="1830" y="617"/>
                      <a:pt x="1817" y="637"/>
                      <a:pt x="1801" y="653"/>
                    </a:cubicBezTo>
                    <a:lnTo>
                      <a:pt x="1817" y="637"/>
                    </a:lnTo>
                    <a:lnTo>
                      <a:pt x="1817" y="637"/>
                    </a:lnTo>
                    <a:cubicBezTo>
                      <a:pt x="1797" y="663"/>
                      <a:pt x="1778" y="686"/>
                      <a:pt x="1754" y="713"/>
                    </a:cubicBezTo>
                    <a:cubicBezTo>
                      <a:pt x="1692" y="752"/>
                      <a:pt x="1626" y="792"/>
                      <a:pt x="1543" y="835"/>
                    </a:cubicBezTo>
                    <a:cubicBezTo>
                      <a:pt x="1501" y="858"/>
                      <a:pt x="1461" y="878"/>
                      <a:pt x="1418" y="894"/>
                    </a:cubicBezTo>
                    <a:cubicBezTo>
                      <a:pt x="1319" y="931"/>
                      <a:pt x="1217" y="960"/>
                      <a:pt x="1115" y="990"/>
                    </a:cubicBezTo>
                    <a:cubicBezTo>
                      <a:pt x="1065" y="1000"/>
                      <a:pt x="1016" y="1016"/>
                      <a:pt x="970" y="1029"/>
                    </a:cubicBezTo>
                    <a:cubicBezTo>
                      <a:pt x="798" y="1082"/>
                      <a:pt x="610" y="1142"/>
                      <a:pt x="439" y="1224"/>
                    </a:cubicBezTo>
                    <a:cubicBezTo>
                      <a:pt x="360" y="1260"/>
                      <a:pt x="287" y="1306"/>
                      <a:pt x="214" y="1356"/>
                    </a:cubicBezTo>
                    <a:cubicBezTo>
                      <a:pt x="152" y="1402"/>
                      <a:pt x="99" y="1458"/>
                      <a:pt x="63" y="1521"/>
                    </a:cubicBezTo>
                    <a:cubicBezTo>
                      <a:pt x="26" y="1583"/>
                      <a:pt x="0" y="1659"/>
                      <a:pt x="3" y="1732"/>
                    </a:cubicBezTo>
                    <a:cubicBezTo>
                      <a:pt x="3" y="1808"/>
                      <a:pt x="30" y="1887"/>
                      <a:pt x="76" y="1973"/>
                    </a:cubicBezTo>
                    <a:cubicBezTo>
                      <a:pt x="96" y="2012"/>
                      <a:pt x="125" y="2052"/>
                      <a:pt x="162" y="2098"/>
                    </a:cubicBezTo>
                    <a:cubicBezTo>
                      <a:pt x="191" y="2134"/>
                      <a:pt x="224" y="2164"/>
                      <a:pt x="257" y="2187"/>
                    </a:cubicBezTo>
                    <a:cubicBezTo>
                      <a:pt x="313" y="2236"/>
                      <a:pt x="389" y="2276"/>
                      <a:pt x="482" y="2312"/>
                    </a:cubicBezTo>
                    <a:cubicBezTo>
                      <a:pt x="580" y="2349"/>
                      <a:pt x="686" y="2368"/>
                      <a:pt x="765" y="2382"/>
                    </a:cubicBezTo>
                    <a:cubicBezTo>
                      <a:pt x="857" y="2395"/>
                      <a:pt x="956" y="2401"/>
                      <a:pt x="1072" y="2401"/>
                    </a:cubicBezTo>
                    <a:cubicBezTo>
                      <a:pt x="1111" y="2401"/>
                      <a:pt x="1151" y="2401"/>
                      <a:pt x="1194" y="2398"/>
                    </a:cubicBezTo>
                    <a:cubicBezTo>
                      <a:pt x="1369" y="2391"/>
                      <a:pt x="1557" y="2365"/>
                      <a:pt x="1758" y="2319"/>
                    </a:cubicBezTo>
                    <a:cubicBezTo>
                      <a:pt x="1979" y="2276"/>
                      <a:pt x="2196" y="2203"/>
                      <a:pt x="2414" y="2118"/>
                    </a:cubicBezTo>
                    <a:cubicBezTo>
                      <a:pt x="2566" y="2055"/>
                      <a:pt x="2698" y="1989"/>
                      <a:pt x="2813" y="1917"/>
                    </a:cubicBezTo>
                    <a:cubicBezTo>
                      <a:pt x="2994" y="1821"/>
                      <a:pt x="3225" y="1656"/>
                      <a:pt x="3334" y="1396"/>
                    </a:cubicBezTo>
                    <a:cubicBezTo>
                      <a:pt x="3397" y="1244"/>
                      <a:pt x="3417" y="1079"/>
                      <a:pt x="3423" y="950"/>
                    </a:cubicBezTo>
                    <a:cubicBezTo>
                      <a:pt x="3430" y="828"/>
                      <a:pt x="3426" y="703"/>
                      <a:pt x="3423" y="584"/>
                    </a:cubicBezTo>
                    <a:lnTo>
                      <a:pt x="3417" y="469"/>
                    </a:lnTo>
                    <a:cubicBezTo>
                      <a:pt x="3417" y="419"/>
                      <a:pt x="3377" y="380"/>
                      <a:pt x="3328" y="380"/>
                    </a:cubicBezTo>
                    <a:cubicBezTo>
                      <a:pt x="3278" y="383"/>
                      <a:pt x="3239" y="423"/>
                      <a:pt x="3239" y="469"/>
                    </a:cubicBezTo>
                    <a:lnTo>
                      <a:pt x="3219" y="469"/>
                    </a:lnTo>
                    <a:cubicBezTo>
                      <a:pt x="3176" y="470"/>
                      <a:pt x="3133" y="470"/>
                      <a:pt x="3089" y="470"/>
                    </a:cubicBezTo>
                    <a:cubicBezTo>
                      <a:pt x="2984" y="470"/>
                      <a:pt x="2879" y="468"/>
                      <a:pt x="2790" y="466"/>
                    </a:cubicBezTo>
                    <a:lnTo>
                      <a:pt x="2737" y="466"/>
                    </a:lnTo>
                    <a:cubicBezTo>
                      <a:pt x="2681" y="466"/>
                      <a:pt x="2622" y="462"/>
                      <a:pt x="2566" y="462"/>
                    </a:cubicBezTo>
                    <a:cubicBezTo>
                      <a:pt x="2490" y="462"/>
                      <a:pt x="2414" y="462"/>
                      <a:pt x="2338" y="466"/>
                    </a:cubicBezTo>
                    <a:cubicBezTo>
                      <a:pt x="2312" y="466"/>
                      <a:pt x="2285" y="469"/>
                      <a:pt x="2256" y="469"/>
                    </a:cubicBezTo>
                    <a:cubicBezTo>
                      <a:pt x="2269" y="436"/>
                      <a:pt x="2252" y="396"/>
                      <a:pt x="2219" y="373"/>
                    </a:cubicBezTo>
                    <a:cubicBezTo>
                      <a:pt x="2207" y="368"/>
                      <a:pt x="2194" y="361"/>
                      <a:pt x="2179" y="361"/>
                    </a:cubicBezTo>
                    <a:cubicBezTo>
                      <a:pt x="2174" y="361"/>
                      <a:pt x="2169" y="362"/>
                      <a:pt x="2163" y="363"/>
                    </a:cubicBezTo>
                    <a:cubicBezTo>
                      <a:pt x="2147" y="363"/>
                      <a:pt x="2130" y="370"/>
                      <a:pt x="2114" y="380"/>
                    </a:cubicBezTo>
                    <a:cubicBezTo>
                      <a:pt x="2140" y="287"/>
                      <a:pt x="2157" y="198"/>
                      <a:pt x="2170" y="119"/>
                    </a:cubicBezTo>
                    <a:cubicBezTo>
                      <a:pt x="2173" y="90"/>
                      <a:pt x="2170" y="70"/>
                      <a:pt x="2160" y="53"/>
                    </a:cubicBezTo>
                    <a:cubicBezTo>
                      <a:pt x="2147" y="34"/>
                      <a:pt x="2127" y="17"/>
                      <a:pt x="2104" y="10"/>
                    </a:cubicBezTo>
                    <a:cubicBezTo>
                      <a:pt x="2104" y="1"/>
                      <a:pt x="2094" y="1"/>
                      <a:pt x="208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2" name="Google Shape;1812;p38"/>
              <p:cNvSpPr/>
              <p:nvPr/>
            </p:nvSpPr>
            <p:spPr>
              <a:xfrm>
                <a:off x="3666397" y="4369432"/>
                <a:ext cx="262930" cy="96518"/>
              </a:xfrm>
              <a:custGeom>
                <a:avLst/>
                <a:gdLst/>
                <a:ahLst/>
                <a:cxnLst/>
                <a:rect l="l" t="t" r="r" b="b"/>
                <a:pathLst>
                  <a:path w="3190" h="1171" extrusionOk="0">
                    <a:moveTo>
                      <a:pt x="3190" y="0"/>
                    </a:moveTo>
                    <a:lnTo>
                      <a:pt x="3157" y="33"/>
                    </a:lnTo>
                    <a:cubicBezTo>
                      <a:pt x="3018" y="165"/>
                      <a:pt x="2867" y="281"/>
                      <a:pt x="2705" y="379"/>
                    </a:cubicBezTo>
                    <a:cubicBezTo>
                      <a:pt x="2484" y="515"/>
                      <a:pt x="2243" y="627"/>
                      <a:pt x="1996" y="709"/>
                    </a:cubicBezTo>
                    <a:cubicBezTo>
                      <a:pt x="1745" y="792"/>
                      <a:pt x="1492" y="858"/>
                      <a:pt x="1228" y="894"/>
                    </a:cubicBezTo>
                    <a:cubicBezTo>
                      <a:pt x="1011" y="924"/>
                      <a:pt x="790" y="941"/>
                      <a:pt x="571" y="941"/>
                    </a:cubicBezTo>
                    <a:cubicBezTo>
                      <a:pt x="380" y="941"/>
                      <a:pt x="189" y="928"/>
                      <a:pt x="1" y="901"/>
                    </a:cubicBezTo>
                    <a:lnTo>
                      <a:pt x="1" y="901"/>
                    </a:lnTo>
                    <a:cubicBezTo>
                      <a:pt x="24" y="924"/>
                      <a:pt x="40" y="940"/>
                      <a:pt x="60" y="957"/>
                    </a:cubicBezTo>
                    <a:cubicBezTo>
                      <a:pt x="116" y="999"/>
                      <a:pt x="192" y="1042"/>
                      <a:pt x="288" y="1079"/>
                    </a:cubicBezTo>
                    <a:cubicBezTo>
                      <a:pt x="387" y="1115"/>
                      <a:pt x="489" y="1138"/>
                      <a:pt x="568" y="1148"/>
                    </a:cubicBezTo>
                    <a:cubicBezTo>
                      <a:pt x="667" y="1161"/>
                      <a:pt x="766" y="1171"/>
                      <a:pt x="875" y="1171"/>
                    </a:cubicBezTo>
                    <a:cubicBezTo>
                      <a:pt x="914" y="1171"/>
                      <a:pt x="954" y="1171"/>
                      <a:pt x="990" y="1164"/>
                    </a:cubicBezTo>
                    <a:cubicBezTo>
                      <a:pt x="1165" y="1158"/>
                      <a:pt x="1350" y="1131"/>
                      <a:pt x="1557" y="1088"/>
                    </a:cubicBezTo>
                    <a:cubicBezTo>
                      <a:pt x="1775" y="1042"/>
                      <a:pt x="1996" y="973"/>
                      <a:pt x="2217" y="884"/>
                    </a:cubicBezTo>
                    <a:cubicBezTo>
                      <a:pt x="2369" y="825"/>
                      <a:pt x="2501" y="759"/>
                      <a:pt x="2616" y="683"/>
                    </a:cubicBezTo>
                    <a:cubicBezTo>
                      <a:pt x="2794" y="587"/>
                      <a:pt x="3032" y="422"/>
                      <a:pt x="3140" y="159"/>
                    </a:cubicBezTo>
                    <a:cubicBezTo>
                      <a:pt x="3160" y="106"/>
                      <a:pt x="3177" y="53"/>
                      <a:pt x="31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3" name="Google Shape;1813;p38"/>
              <p:cNvSpPr/>
              <p:nvPr/>
            </p:nvSpPr>
            <p:spPr>
              <a:xfrm>
                <a:off x="3721622" y="4345529"/>
                <a:ext cx="46239" cy="38986"/>
              </a:xfrm>
              <a:custGeom>
                <a:avLst/>
                <a:gdLst/>
                <a:ahLst/>
                <a:cxnLst/>
                <a:rect l="l" t="t" r="r" b="b"/>
                <a:pathLst>
                  <a:path w="561" h="473" extrusionOk="0">
                    <a:moveTo>
                      <a:pt x="99" y="0"/>
                    </a:moveTo>
                    <a:cubicBezTo>
                      <a:pt x="66" y="0"/>
                      <a:pt x="33" y="20"/>
                      <a:pt x="20" y="53"/>
                    </a:cubicBezTo>
                    <a:cubicBezTo>
                      <a:pt x="0" y="96"/>
                      <a:pt x="20" y="152"/>
                      <a:pt x="66" y="168"/>
                    </a:cubicBezTo>
                    <a:cubicBezTo>
                      <a:pt x="103" y="185"/>
                      <a:pt x="136" y="201"/>
                      <a:pt x="169" y="218"/>
                    </a:cubicBezTo>
                    <a:cubicBezTo>
                      <a:pt x="218" y="251"/>
                      <a:pt x="264" y="290"/>
                      <a:pt x="304" y="330"/>
                    </a:cubicBezTo>
                    <a:cubicBezTo>
                      <a:pt x="333" y="363"/>
                      <a:pt x="363" y="399"/>
                      <a:pt x="393" y="439"/>
                    </a:cubicBezTo>
                    <a:cubicBezTo>
                      <a:pt x="408" y="462"/>
                      <a:pt x="436" y="473"/>
                      <a:pt x="463" y="473"/>
                    </a:cubicBezTo>
                    <a:cubicBezTo>
                      <a:pt x="482" y="473"/>
                      <a:pt x="500" y="468"/>
                      <a:pt x="515" y="458"/>
                    </a:cubicBezTo>
                    <a:cubicBezTo>
                      <a:pt x="558" y="429"/>
                      <a:pt x="561" y="376"/>
                      <a:pt x="535" y="333"/>
                    </a:cubicBezTo>
                    <a:cubicBezTo>
                      <a:pt x="436" y="195"/>
                      <a:pt x="304" y="76"/>
                      <a:pt x="139" y="10"/>
                    </a:cubicBezTo>
                    <a:cubicBezTo>
                      <a:pt x="126" y="3"/>
                      <a:pt x="113" y="0"/>
                      <a:pt x="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4" name="Google Shape;1814;p38"/>
              <p:cNvSpPr/>
              <p:nvPr/>
            </p:nvSpPr>
            <p:spPr>
              <a:xfrm>
                <a:off x="3748822" y="4333000"/>
                <a:ext cx="43519" cy="36266"/>
              </a:xfrm>
              <a:custGeom>
                <a:avLst/>
                <a:gdLst/>
                <a:ahLst/>
                <a:cxnLst/>
                <a:rect l="l" t="t" r="r" b="b"/>
                <a:pathLst>
                  <a:path w="528" h="440" extrusionOk="0">
                    <a:moveTo>
                      <a:pt x="96" y="0"/>
                    </a:moveTo>
                    <a:cubicBezTo>
                      <a:pt x="86" y="4"/>
                      <a:pt x="79" y="4"/>
                      <a:pt x="66" y="7"/>
                    </a:cubicBezTo>
                    <a:cubicBezTo>
                      <a:pt x="43" y="17"/>
                      <a:pt x="23" y="33"/>
                      <a:pt x="17" y="53"/>
                    </a:cubicBezTo>
                    <a:cubicBezTo>
                      <a:pt x="0" y="96"/>
                      <a:pt x="17" y="155"/>
                      <a:pt x="63" y="168"/>
                    </a:cubicBezTo>
                    <a:cubicBezTo>
                      <a:pt x="102" y="182"/>
                      <a:pt x="139" y="201"/>
                      <a:pt x="178" y="221"/>
                    </a:cubicBezTo>
                    <a:cubicBezTo>
                      <a:pt x="183" y="225"/>
                      <a:pt x="188" y="228"/>
                      <a:pt x="193" y="231"/>
                    </a:cubicBezTo>
                    <a:lnTo>
                      <a:pt x="193" y="231"/>
                    </a:lnTo>
                    <a:cubicBezTo>
                      <a:pt x="192" y="231"/>
                      <a:pt x="190" y="231"/>
                      <a:pt x="188" y="231"/>
                    </a:cubicBezTo>
                    <a:cubicBezTo>
                      <a:pt x="188" y="231"/>
                      <a:pt x="191" y="231"/>
                      <a:pt x="191" y="234"/>
                    </a:cubicBezTo>
                    <a:cubicBezTo>
                      <a:pt x="193" y="233"/>
                      <a:pt x="194" y="232"/>
                      <a:pt x="194" y="232"/>
                    </a:cubicBezTo>
                    <a:lnTo>
                      <a:pt x="194" y="232"/>
                    </a:lnTo>
                    <a:cubicBezTo>
                      <a:pt x="227" y="255"/>
                      <a:pt x="255" y="281"/>
                      <a:pt x="284" y="307"/>
                    </a:cubicBezTo>
                    <a:cubicBezTo>
                      <a:pt x="313" y="337"/>
                      <a:pt x="333" y="370"/>
                      <a:pt x="360" y="403"/>
                    </a:cubicBezTo>
                    <a:cubicBezTo>
                      <a:pt x="373" y="428"/>
                      <a:pt x="400" y="439"/>
                      <a:pt x="427" y="439"/>
                    </a:cubicBezTo>
                    <a:cubicBezTo>
                      <a:pt x="447" y="439"/>
                      <a:pt x="467" y="433"/>
                      <a:pt x="482" y="422"/>
                    </a:cubicBezTo>
                    <a:cubicBezTo>
                      <a:pt x="525" y="396"/>
                      <a:pt x="528" y="340"/>
                      <a:pt x="501" y="300"/>
                    </a:cubicBezTo>
                    <a:cubicBezTo>
                      <a:pt x="416" y="165"/>
                      <a:pt x="287" y="60"/>
                      <a:pt x="135" y="7"/>
                    </a:cubicBezTo>
                    <a:cubicBezTo>
                      <a:pt x="122" y="4"/>
                      <a:pt x="106" y="0"/>
                      <a:pt x="9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5" name="Google Shape;1815;p38"/>
              <p:cNvSpPr/>
              <p:nvPr/>
            </p:nvSpPr>
            <p:spPr>
              <a:xfrm>
                <a:off x="3775693" y="4322532"/>
                <a:ext cx="45250" cy="36843"/>
              </a:xfrm>
              <a:custGeom>
                <a:avLst/>
                <a:gdLst/>
                <a:ahLst/>
                <a:cxnLst/>
                <a:rect l="l" t="t" r="r" b="b"/>
                <a:pathLst>
                  <a:path w="549" h="447" extrusionOk="0">
                    <a:moveTo>
                      <a:pt x="93" y="1"/>
                    </a:moveTo>
                    <a:cubicBezTo>
                      <a:pt x="91" y="1"/>
                      <a:pt x="89" y="1"/>
                      <a:pt x="86" y="2"/>
                    </a:cubicBezTo>
                    <a:cubicBezTo>
                      <a:pt x="44" y="9"/>
                      <a:pt x="7" y="42"/>
                      <a:pt x="4" y="81"/>
                    </a:cubicBezTo>
                    <a:cubicBezTo>
                      <a:pt x="1" y="104"/>
                      <a:pt x="7" y="131"/>
                      <a:pt x="20" y="147"/>
                    </a:cubicBezTo>
                    <a:cubicBezTo>
                      <a:pt x="34" y="167"/>
                      <a:pt x="53" y="177"/>
                      <a:pt x="76" y="180"/>
                    </a:cubicBezTo>
                    <a:cubicBezTo>
                      <a:pt x="86" y="180"/>
                      <a:pt x="90" y="183"/>
                      <a:pt x="100" y="183"/>
                    </a:cubicBezTo>
                    <a:cubicBezTo>
                      <a:pt x="139" y="197"/>
                      <a:pt x="182" y="216"/>
                      <a:pt x="222" y="236"/>
                    </a:cubicBezTo>
                    <a:cubicBezTo>
                      <a:pt x="255" y="263"/>
                      <a:pt x="288" y="286"/>
                      <a:pt x="317" y="315"/>
                    </a:cubicBezTo>
                    <a:cubicBezTo>
                      <a:pt x="340" y="345"/>
                      <a:pt x="367" y="378"/>
                      <a:pt x="386" y="411"/>
                    </a:cubicBezTo>
                    <a:cubicBezTo>
                      <a:pt x="402" y="435"/>
                      <a:pt x="430" y="447"/>
                      <a:pt x="458" y="447"/>
                    </a:cubicBezTo>
                    <a:cubicBezTo>
                      <a:pt x="477" y="447"/>
                      <a:pt x="496" y="441"/>
                      <a:pt x="512" y="431"/>
                    </a:cubicBezTo>
                    <a:cubicBezTo>
                      <a:pt x="528" y="418"/>
                      <a:pt x="545" y="398"/>
                      <a:pt x="545" y="375"/>
                    </a:cubicBezTo>
                    <a:cubicBezTo>
                      <a:pt x="548" y="348"/>
                      <a:pt x="538" y="328"/>
                      <a:pt x="528" y="309"/>
                    </a:cubicBezTo>
                    <a:cubicBezTo>
                      <a:pt x="482" y="233"/>
                      <a:pt x="419" y="167"/>
                      <a:pt x="350" y="114"/>
                    </a:cubicBezTo>
                    <a:cubicBezTo>
                      <a:pt x="274" y="61"/>
                      <a:pt x="192" y="28"/>
                      <a:pt x="106" y="2"/>
                    </a:cubicBezTo>
                    <a:cubicBezTo>
                      <a:pt x="102" y="2"/>
                      <a:pt x="97" y="1"/>
                      <a:pt x="9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6" name="Google Shape;1816;p38"/>
              <p:cNvSpPr/>
              <p:nvPr/>
            </p:nvSpPr>
            <p:spPr>
              <a:xfrm>
                <a:off x="3800750" y="3659424"/>
                <a:ext cx="706779" cy="677354"/>
              </a:xfrm>
              <a:custGeom>
                <a:avLst/>
                <a:gdLst/>
                <a:ahLst/>
                <a:cxnLst/>
                <a:rect l="l" t="t" r="r" b="b"/>
                <a:pathLst>
                  <a:path w="8575" h="8218" extrusionOk="0">
                    <a:moveTo>
                      <a:pt x="7430" y="0"/>
                    </a:moveTo>
                    <a:cubicBezTo>
                      <a:pt x="7311" y="0"/>
                      <a:pt x="7189" y="4"/>
                      <a:pt x="7064" y="10"/>
                    </a:cubicBezTo>
                    <a:cubicBezTo>
                      <a:pt x="6883" y="17"/>
                      <a:pt x="6695" y="33"/>
                      <a:pt x="6497" y="56"/>
                    </a:cubicBezTo>
                    <a:cubicBezTo>
                      <a:pt x="5893" y="119"/>
                      <a:pt x="5273" y="244"/>
                      <a:pt x="4597" y="439"/>
                    </a:cubicBezTo>
                    <a:cubicBezTo>
                      <a:pt x="3987" y="610"/>
                      <a:pt x="3393" y="825"/>
                      <a:pt x="2826" y="1075"/>
                    </a:cubicBezTo>
                    <a:cubicBezTo>
                      <a:pt x="2704" y="1131"/>
                      <a:pt x="2576" y="1191"/>
                      <a:pt x="2437" y="1260"/>
                    </a:cubicBezTo>
                    <a:cubicBezTo>
                      <a:pt x="2295" y="1329"/>
                      <a:pt x="2180" y="1392"/>
                      <a:pt x="2074" y="1458"/>
                    </a:cubicBezTo>
                    <a:cubicBezTo>
                      <a:pt x="1847" y="1596"/>
                      <a:pt x="1639" y="1761"/>
                      <a:pt x="1454" y="1946"/>
                    </a:cubicBezTo>
                    <a:cubicBezTo>
                      <a:pt x="1276" y="2124"/>
                      <a:pt x="1121" y="2322"/>
                      <a:pt x="979" y="2536"/>
                    </a:cubicBezTo>
                    <a:cubicBezTo>
                      <a:pt x="854" y="2737"/>
                      <a:pt x="732" y="2962"/>
                      <a:pt x="630" y="3209"/>
                    </a:cubicBezTo>
                    <a:cubicBezTo>
                      <a:pt x="452" y="3635"/>
                      <a:pt x="320" y="4123"/>
                      <a:pt x="228" y="4706"/>
                    </a:cubicBezTo>
                    <a:cubicBezTo>
                      <a:pt x="162" y="5119"/>
                      <a:pt x="119" y="5567"/>
                      <a:pt x="96" y="6114"/>
                    </a:cubicBezTo>
                    <a:cubicBezTo>
                      <a:pt x="86" y="6266"/>
                      <a:pt x="82" y="6421"/>
                      <a:pt x="79" y="6573"/>
                    </a:cubicBezTo>
                    <a:cubicBezTo>
                      <a:pt x="73" y="6662"/>
                      <a:pt x="73" y="6754"/>
                      <a:pt x="69" y="6850"/>
                    </a:cubicBezTo>
                    <a:cubicBezTo>
                      <a:pt x="63" y="7087"/>
                      <a:pt x="46" y="7331"/>
                      <a:pt x="30" y="7566"/>
                    </a:cubicBezTo>
                    <a:cubicBezTo>
                      <a:pt x="20" y="7684"/>
                      <a:pt x="13" y="7806"/>
                      <a:pt x="3" y="7922"/>
                    </a:cubicBezTo>
                    <a:cubicBezTo>
                      <a:pt x="0" y="7961"/>
                      <a:pt x="23" y="7998"/>
                      <a:pt x="66" y="8014"/>
                    </a:cubicBezTo>
                    <a:cubicBezTo>
                      <a:pt x="79" y="8030"/>
                      <a:pt x="89" y="8040"/>
                      <a:pt x="106" y="8047"/>
                    </a:cubicBezTo>
                    <a:cubicBezTo>
                      <a:pt x="234" y="8096"/>
                      <a:pt x="376" y="8139"/>
                      <a:pt x="528" y="8172"/>
                    </a:cubicBezTo>
                    <a:cubicBezTo>
                      <a:pt x="672" y="8202"/>
                      <a:pt x="792" y="8218"/>
                      <a:pt x="906" y="8218"/>
                    </a:cubicBezTo>
                    <a:cubicBezTo>
                      <a:pt x="933" y="8218"/>
                      <a:pt x="959" y="8217"/>
                      <a:pt x="986" y="8215"/>
                    </a:cubicBezTo>
                    <a:cubicBezTo>
                      <a:pt x="1121" y="8209"/>
                      <a:pt x="1243" y="8176"/>
                      <a:pt x="1359" y="8116"/>
                    </a:cubicBezTo>
                    <a:cubicBezTo>
                      <a:pt x="1458" y="8063"/>
                      <a:pt x="1550" y="7991"/>
                      <a:pt x="1639" y="7882"/>
                    </a:cubicBezTo>
                    <a:cubicBezTo>
                      <a:pt x="1722" y="7783"/>
                      <a:pt x="1784" y="7668"/>
                      <a:pt x="1834" y="7572"/>
                    </a:cubicBezTo>
                    <a:cubicBezTo>
                      <a:pt x="1886" y="7463"/>
                      <a:pt x="1933" y="7348"/>
                      <a:pt x="1979" y="7232"/>
                    </a:cubicBezTo>
                    <a:cubicBezTo>
                      <a:pt x="2025" y="7110"/>
                      <a:pt x="2074" y="6992"/>
                      <a:pt x="2124" y="6873"/>
                    </a:cubicBezTo>
                    <a:cubicBezTo>
                      <a:pt x="2196" y="6698"/>
                      <a:pt x="2276" y="6527"/>
                      <a:pt x="2355" y="6359"/>
                    </a:cubicBezTo>
                    <a:lnTo>
                      <a:pt x="2398" y="6253"/>
                    </a:lnTo>
                    <a:cubicBezTo>
                      <a:pt x="2661" y="5673"/>
                      <a:pt x="2932" y="5066"/>
                      <a:pt x="3149" y="4456"/>
                    </a:cubicBezTo>
                    <a:cubicBezTo>
                      <a:pt x="3304" y="4423"/>
                      <a:pt x="3459" y="4390"/>
                      <a:pt x="3601" y="4357"/>
                    </a:cubicBezTo>
                    <a:cubicBezTo>
                      <a:pt x="3948" y="4301"/>
                      <a:pt x="4291" y="4231"/>
                      <a:pt x="4630" y="4149"/>
                    </a:cubicBezTo>
                    <a:cubicBezTo>
                      <a:pt x="5178" y="4017"/>
                      <a:pt x="5712" y="3842"/>
                      <a:pt x="6230" y="3615"/>
                    </a:cubicBezTo>
                    <a:cubicBezTo>
                      <a:pt x="6718" y="3397"/>
                      <a:pt x="7189" y="3120"/>
                      <a:pt x="7585" y="2757"/>
                    </a:cubicBezTo>
                    <a:cubicBezTo>
                      <a:pt x="7773" y="2582"/>
                      <a:pt x="7948" y="2385"/>
                      <a:pt x="8086" y="2164"/>
                    </a:cubicBezTo>
                    <a:cubicBezTo>
                      <a:pt x="8165" y="2042"/>
                      <a:pt x="8231" y="1910"/>
                      <a:pt x="8291" y="1778"/>
                    </a:cubicBezTo>
                    <a:cubicBezTo>
                      <a:pt x="8350" y="1643"/>
                      <a:pt x="8400" y="1498"/>
                      <a:pt x="8439" y="1352"/>
                    </a:cubicBezTo>
                    <a:cubicBezTo>
                      <a:pt x="8555" y="934"/>
                      <a:pt x="8574" y="475"/>
                      <a:pt x="8409" y="66"/>
                    </a:cubicBezTo>
                    <a:cubicBezTo>
                      <a:pt x="8403" y="70"/>
                      <a:pt x="8396" y="76"/>
                      <a:pt x="8390" y="76"/>
                    </a:cubicBezTo>
                    <a:cubicBezTo>
                      <a:pt x="8363" y="76"/>
                      <a:pt x="8340" y="73"/>
                      <a:pt x="8314" y="73"/>
                    </a:cubicBezTo>
                    <a:cubicBezTo>
                      <a:pt x="8291" y="66"/>
                      <a:pt x="8264" y="66"/>
                      <a:pt x="8241" y="63"/>
                    </a:cubicBezTo>
                    <a:cubicBezTo>
                      <a:pt x="8218" y="60"/>
                      <a:pt x="8198" y="56"/>
                      <a:pt x="8175" y="50"/>
                    </a:cubicBezTo>
                    <a:cubicBezTo>
                      <a:pt x="8152" y="50"/>
                      <a:pt x="8136" y="46"/>
                      <a:pt x="8119" y="43"/>
                    </a:cubicBezTo>
                    <a:cubicBezTo>
                      <a:pt x="8116" y="43"/>
                      <a:pt x="8116" y="43"/>
                      <a:pt x="8113" y="40"/>
                    </a:cubicBezTo>
                    <a:cubicBezTo>
                      <a:pt x="7895" y="13"/>
                      <a:pt x="7669" y="0"/>
                      <a:pt x="743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7" name="Google Shape;1817;p38"/>
              <p:cNvSpPr/>
              <p:nvPr/>
            </p:nvSpPr>
            <p:spPr>
              <a:xfrm>
                <a:off x="4057832" y="3144845"/>
                <a:ext cx="146301" cy="82341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999" extrusionOk="0">
                    <a:moveTo>
                      <a:pt x="1742" y="1"/>
                    </a:moveTo>
                    <a:cubicBezTo>
                      <a:pt x="1726" y="20"/>
                      <a:pt x="1712" y="27"/>
                      <a:pt x="1709" y="43"/>
                    </a:cubicBezTo>
                    <a:lnTo>
                      <a:pt x="1699" y="73"/>
                    </a:lnTo>
                    <a:lnTo>
                      <a:pt x="1699" y="73"/>
                    </a:lnTo>
                    <a:cubicBezTo>
                      <a:pt x="1696" y="76"/>
                      <a:pt x="1696" y="76"/>
                      <a:pt x="1696" y="82"/>
                    </a:cubicBezTo>
                    <a:lnTo>
                      <a:pt x="1696" y="82"/>
                    </a:lnTo>
                    <a:cubicBezTo>
                      <a:pt x="1697" y="79"/>
                      <a:pt x="1698" y="76"/>
                      <a:pt x="1699" y="73"/>
                    </a:cubicBezTo>
                    <a:lnTo>
                      <a:pt x="1699" y="73"/>
                    </a:lnTo>
                    <a:lnTo>
                      <a:pt x="1696" y="83"/>
                    </a:lnTo>
                    <a:cubicBezTo>
                      <a:pt x="1696" y="83"/>
                      <a:pt x="1696" y="82"/>
                      <a:pt x="1696" y="82"/>
                    </a:cubicBezTo>
                    <a:lnTo>
                      <a:pt x="1696" y="82"/>
                    </a:lnTo>
                    <a:cubicBezTo>
                      <a:pt x="1684" y="115"/>
                      <a:pt x="1671" y="148"/>
                      <a:pt x="1650" y="179"/>
                    </a:cubicBezTo>
                    <a:cubicBezTo>
                      <a:pt x="1630" y="221"/>
                      <a:pt x="1600" y="261"/>
                      <a:pt x="1577" y="301"/>
                    </a:cubicBezTo>
                    <a:cubicBezTo>
                      <a:pt x="1577" y="297"/>
                      <a:pt x="1580" y="297"/>
                      <a:pt x="1580" y="291"/>
                    </a:cubicBezTo>
                    <a:lnTo>
                      <a:pt x="1580" y="291"/>
                    </a:lnTo>
                    <a:cubicBezTo>
                      <a:pt x="1534" y="353"/>
                      <a:pt x="1485" y="416"/>
                      <a:pt x="1435" y="472"/>
                    </a:cubicBezTo>
                    <a:cubicBezTo>
                      <a:pt x="1389" y="522"/>
                      <a:pt x="1346" y="571"/>
                      <a:pt x="1297" y="614"/>
                    </a:cubicBezTo>
                    <a:cubicBezTo>
                      <a:pt x="1215" y="683"/>
                      <a:pt x="1120" y="742"/>
                      <a:pt x="1025" y="791"/>
                    </a:cubicBezTo>
                    <a:lnTo>
                      <a:pt x="1025" y="791"/>
                    </a:lnTo>
                    <a:cubicBezTo>
                      <a:pt x="1027" y="789"/>
                      <a:pt x="1028" y="785"/>
                      <a:pt x="1033" y="785"/>
                    </a:cubicBezTo>
                    <a:lnTo>
                      <a:pt x="1033" y="785"/>
                    </a:lnTo>
                    <a:cubicBezTo>
                      <a:pt x="1026" y="785"/>
                      <a:pt x="1023" y="792"/>
                      <a:pt x="1020" y="792"/>
                    </a:cubicBezTo>
                    <a:lnTo>
                      <a:pt x="1017" y="792"/>
                    </a:lnTo>
                    <a:cubicBezTo>
                      <a:pt x="929" y="830"/>
                      <a:pt x="844" y="861"/>
                      <a:pt x="751" y="878"/>
                    </a:cubicBezTo>
                    <a:lnTo>
                      <a:pt x="751" y="878"/>
                    </a:lnTo>
                    <a:cubicBezTo>
                      <a:pt x="752" y="878"/>
                      <a:pt x="752" y="878"/>
                      <a:pt x="753" y="878"/>
                    </a:cubicBezTo>
                    <a:lnTo>
                      <a:pt x="753" y="878"/>
                    </a:lnTo>
                    <a:cubicBezTo>
                      <a:pt x="695" y="888"/>
                      <a:pt x="641" y="892"/>
                      <a:pt x="585" y="892"/>
                    </a:cubicBezTo>
                    <a:cubicBezTo>
                      <a:pt x="567" y="892"/>
                      <a:pt x="550" y="892"/>
                      <a:pt x="532" y="891"/>
                    </a:cubicBezTo>
                    <a:cubicBezTo>
                      <a:pt x="479" y="884"/>
                      <a:pt x="426" y="874"/>
                      <a:pt x="377" y="858"/>
                    </a:cubicBezTo>
                    <a:cubicBezTo>
                      <a:pt x="331" y="841"/>
                      <a:pt x="294" y="818"/>
                      <a:pt x="251" y="792"/>
                    </a:cubicBezTo>
                    <a:cubicBezTo>
                      <a:pt x="218" y="766"/>
                      <a:pt x="185" y="736"/>
                      <a:pt x="159" y="703"/>
                    </a:cubicBezTo>
                    <a:cubicBezTo>
                      <a:pt x="136" y="680"/>
                      <a:pt x="116" y="650"/>
                      <a:pt x="100" y="627"/>
                    </a:cubicBezTo>
                    <a:cubicBezTo>
                      <a:pt x="89" y="611"/>
                      <a:pt x="73" y="603"/>
                      <a:pt x="57" y="603"/>
                    </a:cubicBezTo>
                    <a:cubicBezTo>
                      <a:pt x="47" y="603"/>
                      <a:pt x="38" y="606"/>
                      <a:pt x="30" y="611"/>
                    </a:cubicBezTo>
                    <a:cubicBezTo>
                      <a:pt x="4" y="627"/>
                      <a:pt x="1" y="660"/>
                      <a:pt x="14" y="680"/>
                    </a:cubicBezTo>
                    <a:cubicBezTo>
                      <a:pt x="63" y="759"/>
                      <a:pt x="120" y="825"/>
                      <a:pt x="195" y="878"/>
                    </a:cubicBezTo>
                    <a:cubicBezTo>
                      <a:pt x="261" y="927"/>
                      <a:pt x="340" y="960"/>
                      <a:pt x="423" y="980"/>
                    </a:cubicBezTo>
                    <a:cubicBezTo>
                      <a:pt x="459" y="990"/>
                      <a:pt x="499" y="996"/>
                      <a:pt x="542" y="996"/>
                    </a:cubicBezTo>
                    <a:cubicBezTo>
                      <a:pt x="565" y="998"/>
                      <a:pt x="587" y="999"/>
                      <a:pt x="609" y="999"/>
                    </a:cubicBezTo>
                    <a:cubicBezTo>
                      <a:pt x="631" y="999"/>
                      <a:pt x="654" y="998"/>
                      <a:pt x="677" y="996"/>
                    </a:cubicBezTo>
                    <a:cubicBezTo>
                      <a:pt x="772" y="990"/>
                      <a:pt x="862" y="967"/>
                      <a:pt x="954" y="940"/>
                    </a:cubicBezTo>
                    <a:cubicBezTo>
                      <a:pt x="1040" y="911"/>
                      <a:pt x="1122" y="874"/>
                      <a:pt x="1201" y="828"/>
                    </a:cubicBezTo>
                    <a:cubicBezTo>
                      <a:pt x="1284" y="782"/>
                      <a:pt x="1356" y="726"/>
                      <a:pt x="1422" y="663"/>
                    </a:cubicBezTo>
                    <a:cubicBezTo>
                      <a:pt x="1511" y="588"/>
                      <a:pt x="1580" y="499"/>
                      <a:pt x="1633" y="400"/>
                    </a:cubicBezTo>
                    <a:cubicBezTo>
                      <a:pt x="1666" y="347"/>
                      <a:pt x="1686" y="284"/>
                      <a:pt x="1712" y="225"/>
                    </a:cubicBezTo>
                    <a:cubicBezTo>
                      <a:pt x="1732" y="165"/>
                      <a:pt x="1752" y="103"/>
                      <a:pt x="1768" y="37"/>
                    </a:cubicBezTo>
                    <a:cubicBezTo>
                      <a:pt x="1775" y="20"/>
                      <a:pt x="1762" y="4"/>
                      <a:pt x="1749" y="1"/>
                    </a:cubicBezTo>
                    <a:close/>
                  </a:path>
                </a:pathLst>
              </a:custGeom>
              <a:solidFill>
                <a:srgbClr val="584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8" name="Google Shape;1818;p38"/>
              <p:cNvSpPr/>
              <p:nvPr/>
            </p:nvSpPr>
            <p:spPr>
              <a:xfrm>
                <a:off x="4278566" y="3358738"/>
                <a:ext cx="193612" cy="210756"/>
              </a:xfrm>
              <a:custGeom>
                <a:avLst/>
                <a:gdLst/>
                <a:ahLst/>
                <a:cxnLst/>
                <a:rect l="l" t="t" r="r" b="b"/>
                <a:pathLst>
                  <a:path w="2349" h="2557" fill="none" extrusionOk="0">
                    <a:moveTo>
                      <a:pt x="2349" y="2557"/>
                    </a:moveTo>
                    <a:cubicBezTo>
                      <a:pt x="2349" y="2557"/>
                      <a:pt x="993" y="1528"/>
                      <a:pt x="1" y="1"/>
                    </a:cubicBezTo>
                  </a:path>
                </a:pathLst>
              </a:custGeom>
              <a:noFill/>
              <a:ln w="7250" cap="rnd" cmpd="sng">
                <a:solidFill>
                  <a:schemeClr val="dk1"/>
                </a:solidFill>
                <a:prstDash val="solid"/>
                <a:miter lim="329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9" name="Google Shape;1819;p38"/>
              <p:cNvSpPr/>
              <p:nvPr/>
            </p:nvSpPr>
            <p:spPr>
              <a:xfrm>
                <a:off x="4652032" y="3722479"/>
                <a:ext cx="161055" cy="91407"/>
              </a:xfrm>
              <a:custGeom>
                <a:avLst/>
                <a:gdLst/>
                <a:ahLst/>
                <a:cxnLst/>
                <a:rect l="l" t="t" r="r" b="b"/>
                <a:pathLst>
                  <a:path w="1954" h="1109" extrusionOk="0">
                    <a:moveTo>
                      <a:pt x="1488" y="0"/>
                    </a:moveTo>
                    <a:cubicBezTo>
                      <a:pt x="1429" y="4"/>
                      <a:pt x="1373" y="10"/>
                      <a:pt x="1310" y="27"/>
                    </a:cubicBezTo>
                    <a:cubicBezTo>
                      <a:pt x="1297" y="20"/>
                      <a:pt x="1284" y="20"/>
                      <a:pt x="1274" y="20"/>
                    </a:cubicBezTo>
                    <a:cubicBezTo>
                      <a:pt x="1254" y="20"/>
                      <a:pt x="1237" y="23"/>
                      <a:pt x="1228" y="33"/>
                    </a:cubicBezTo>
                    <a:cubicBezTo>
                      <a:pt x="1181" y="63"/>
                      <a:pt x="1129" y="89"/>
                      <a:pt x="1083" y="116"/>
                    </a:cubicBezTo>
                    <a:cubicBezTo>
                      <a:pt x="993" y="155"/>
                      <a:pt x="898" y="192"/>
                      <a:pt x="802" y="228"/>
                    </a:cubicBezTo>
                    <a:cubicBezTo>
                      <a:pt x="703" y="268"/>
                      <a:pt x="601" y="307"/>
                      <a:pt x="502" y="353"/>
                    </a:cubicBezTo>
                    <a:cubicBezTo>
                      <a:pt x="410" y="393"/>
                      <a:pt x="311" y="446"/>
                      <a:pt x="222" y="505"/>
                    </a:cubicBezTo>
                    <a:cubicBezTo>
                      <a:pt x="133" y="568"/>
                      <a:pt x="77" y="630"/>
                      <a:pt x="40" y="700"/>
                    </a:cubicBezTo>
                    <a:cubicBezTo>
                      <a:pt x="17" y="736"/>
                      <a:pt x="11" y="782"/>
                      <a:pt x="7" y="835"/>
                    </a:cubicBezTo>
                    <a:cubicBezTo>
                      <a:pt x="1" y="881"/>
                      <a:pt x="11" y="927"/>
                      <a:pt x="30" y="967"/>
                    </a:cubicBezTo>
                    <a:cubicBezTo>
                      <a:pt x="67" y="1046"/>
                      <a:pt x="149" y="1079"/>
                      <a:pt x="215" y="1095"/>
                    </a:cubicBezTo>
                    <a:cubicBezTo>
                      <a:pt x="258" y="1105"/>
                      <a:pt x="298" y="1108"/>
                      <a:pt x="340" y="1108"/>
                    </a:cubicBezTo>
                    <a:lnTo>
                      <a:pt x="354" y="1108"/>
                    </a:lnTo>
                    <a:cubicBezTo>
                      <a:pt x="393" y="1108"/>
                      <a:pt x="436" y="1105"/>
                      <a:pt x="476" y="1099"/>
                    </a:cubicBezTo>
                    <a:cubicBezTo>
                      <a:pt x="558" y="1092"/>
                      <a:pt x="650" y="1075"/>
                      <a:pt x="749" y="1049"/>
                    </a:cubicBezTo>
                    <a:cubicBezTo>
                      <a:pt x="819" y="1033"/>
                      <a:pt x="881" y="1016"/>
                      <a:pt x="934" y="996"/>
                    </a:cubicBezTo>
                    <a:cubicBezTo>
                      <a:pt x="1003" y="970"/>
                      <a:pt x="1073" y="944"/>
                      <a:pt x="1139" y="914"/>
                    </a:cubicBezTo>
                    <a:cubicBezTo>
                      <a:pt x="1172" y="901"/>
                      <a:pt x="1205" y="884"/>
                      <a:pt x="1244" y="871"/>
                    </a:cubicBezTo>
                    <a:cubicBezTo>
                      <a:pt x="1267" y="937"/>
                      <a:pt x="1310" y="983"/>
                      <a:pt x="1363" y="1013"/>
                    </a:cubicBezTo>
                    <a:cubicBezTo>
                      <a:pt x="1386" y="1026"/>
                      <a:pt x="1419" y="1033"/>
                      <a:pt x="1452" y="1033"/>
                    </a:cubicBezTo>
                    <a:lnTo>
                      <a:pt x="1475" y="1033"/>
                    </a:lnTo>
                    <a:cubicBezTo>
                      <a:pt x="1524" y="1029"/>
                      <a:pt x="1567" y="1010"/>
                      <a:pt x="1607" y="993"/>
                    </a:cubicBezTo>
                    <a:cubicBezTo>
                      <a:pt x="1646" y="970"/>
                      <a:pt x="1683" y="944"/>
                      <a:pt x="1712" y="914"/>
                    </a:cubicBezTo>
                    <a:cubicBezTo>
                      <a:pt x="1745" y="884"/>
                      <a:pt x="1775" y="855"/>
                      <a:pt x="1805" y="818"/>
                    </a:cubicBezTo>
                    <a:cubicBezTo>
                      <a:pt x="1864" y="739"/>
                      <a:pt x="1910" y="663"/>
                      <a:pt x="1930" y="581"/>
                    </a:cubicBezTo>
                    <a:cubicBezTo>
                      <a:pt x="1943" y="535"/>
                      <a:pt x="1953" y="475"/>
                      <a:pt x="1953" y="413"/>
                    </a:cubicBezTo>
                    <a:cubicBezTo>
                      <a:pt x="1953" y="363"/>
                      <a:pt x="1943" y="310"/>
                      <a:pt x="1930" y="264"/>
                    </a:cubicBezTo>
                    <a:cubicBezTo>
                      <a:pt x="1920" y="221"/>
                      <a:pt x="1897" y="182"/>
                      <a:pt x="1871" y="149"/>
                    </a:cubicBezTo>
                    <a:cubicBezTo>
                      <a:pt x="1841" y="109"/>
                      <a:pt x="1805" y="76"/>
                      <a:pt x="1759" y="53"/>
                    </a:cubicBezTo>
                    <a:cubicBezTo>
                      <a:pt x="1726" y="33"/>
                      <a:pt x="1683" y="20"/>
                      <a:pt x="1633" y="7"/>
                    </a:cubicBezTo>
                    <a:cubicBezTo>
                      <a:pt x="1610" y="4"/>
                      <a:pt x="1574" y="0"/>
                      <a:pt x="1531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0" name="Google Shape;1820;p38"/>
              <p:cNvSpPr/>
              <p:nvPr/>
            </p:nvSpPr>
            <p:spPr>
              <a:xfrm>
                <a:off x="4753415" y="3776632"/>
                <a:ext cx="20523" cy="18710"/>
              </a:xfrm>
              <a:custGeom>
                <a:avLst/>
                <a:gdLst/>
                <a:ahLst/>
                <a:cxnLst/>
                <a:rect l="l" t="t" r="r" b="b"/>
                <a:pathLst>
                  <a:path w="249" h="227" extrusionOk="0">
                    <a:moveTo>
                      <a:pt x="195" y="0"/>
                    </a:moveTo>
                    <a:cubicBezTo>
                      <a:pt x="190" y="0"/>
                      <a:pt x="184" y="3"/>
                      <a:pt x="182" y="3"/>
                    </a:cubicBezTo>
                    <a:cubicBezTo>
                      <a:pt x="146" y="23"/>
                      <a:pt x="116" y="43"/>
                      <a:pt x="87" y="72"/>
                    </a:cubicBezTo>
                    <a:cubicBezTo>
                      <a:pt x="60" y="95"/>
                      <a:pt x="34" y="128"/>
                      <a:pt x="14" y="161"/>
                    </a:cubicBezTo>
                    <a:cubicBezTo>
                      <a:pt x="1" y="184"/>
                      <a:pt x="7" y="207"/>
                      <a:pt x="24" y="221"/>
                    </a:cubicBezTo>
                    <a:cubicBezTo>
                      <a:pt x="31" y="225"/>
                      <a:pt x="39" y="227"/>
                      <a:pt x="45" y="227"/>
                    </a:cubicBezTo>
                    <a:cubicBezTo>
                      <a:pt x="60" y="227"/>
                      <a:pt x="72" y="219"/>
                      <a:pt x="83" y="207"/>
                    </a:cubicBezTo>
                    <a:cubicBezTo>
                      <a:pt x="88" y="203"/>
                      <a:pt x="93" y="194"/>
                      <a:pt x="98" y="187"/>
                    </a:cubicBezTo>
                    <a:lnTo>
                      <a:pt x="98" y="187"/>
                    </a:lnTo>
                    <a:cubicBezTo>
                      <a:pt x="110" y="174"/>
                      <a:pt x="120" y="158"/>
                      <a:pt x="133" y="145"/>
                    </a:cubicBezTo>
                    <a:cubicBezTo>
                      <a:pt x="149" y="128"/>
                      <a:pt x="166" y="112"/>
                      <a:pt x="182" y="102"/>
                    </a:cubicBezTo>
                    <a:lnTo>
                      <a:pt x="182" y="102"/>
                    </a:lnTo>
                    <a:lnTo>
                      <a:pt x="179" y="105"/>
                    </a:lnTo>
                    <a:cubicBezTo>
                      <a:pt x="182" y="105"/>
                      <a:pt x="182" y="102"/>
                      <a:pt x="186" y="102"/>
                    </a:cubicBezTo>
                    <a:lnTo>
                      <a:pt x="225" y="76"/>
                    </a:lnTo>
                    <a:cubicBezTo>
                      <a:pt x="242" y="62"/>
                      <a:pt x="248" y="43"/>
                      <a:pt x="235" y="23"/>
                    </a:cubicBezTo>
                    <a:cubicBezTo>
                      <a:pt x="228" y="10"/>
                      <a:pt x="215" y="3"/>
                      <a:pt x="202" y="3"/>
                    </a:cubicBezTo>
                    <a:cubicBezTo>
                      <a:pt x="200" y="1"/>
                      <a:pt x="197" y="0"/>
                      <a:pt x="19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1" name="Google Shape;1821;p38"/>
              <p:cNvSpPr/>
              <p:nvPr/>
            </p:nvSpPr>
            <p:spPr>
              <a:xfrm>
                <a:off x="4731984" y="3239139"/>
                <a:ext cx="318401" cy="517123"/>
              </a:xfrm>
              <a:custGeom>
                <a:avLst/>
                <a:gdLst/>
                <a:ahLst/>
                <a:cxnLst/>
                <a:rect l="l" t="t" r="r" b="b"/>
                <a:pathLst>
                  <a:path w="3863" h="6274" extrusionOk="0">
                    <a:moveTo>
                      <a:pt x="3727" y="1"/>
                    </a:moveTo>
                    <a:cubicBezTo>
                      <a:pt x="3526" y="31"/>
                      <a:pt x="3328" y="93"/>
                      <a:pt x="3137" y="182"/>
                    </a:cubicBezTo>
                    <a:cubicBezTo>
                      <a:pt x="2965" y="265"/>
                      <a:pt x="2790" y="380"/>
                      <a:pt x="2622" y="525"/>
                    </a:cubicBezTo>
                    <a:cubicBezTo>
                      <a:pt x="2470" y="657"/>
                      <a:pt x="2325" y="809"/>
                      <a:pt x="2177" y="994"/>
                    </a:cubicBezTo>
                    <a:cubicBezTo>
                      <a:pt x="2048" y="1158"/>
                      <a:pt x="1923" y="1340"/>
                      <a:pt x="1798" y="1551"/>
                    </a:cubicBezTo>
                    <a:cubicBezTo>
                      <a:pt x="1593" y="1897"/>
                      <a:pt x="1395" y="2290"/>
                      <a:pt x="1184" y="2791"/>
                    </a:cubicBezTo>
                    <a:cubicBezTo>
                      <a:pt x="1075" y="3048"/>
                      <a:pt x="973" y="3309"/>
                      <a:pt x="874" y="3559"/>
                    </a:cubicBezTo>
                    <a:lnTo>
                      <a:pt x="726" y="3942"/>
                    </a:lnTo>
                    <a:lnTo>
                      <a:pt x="709" y="3988"/>
                    </a:lnTo>
                    <a:cubicBezTo>
                      <a:pt x="686" y="4047"/>
                      <a:pt x="660" y="4110"/>
                      <a:pt x="630" y="4173"/>
                    </a:cubicBezTo>
                    <a:cubicBezTo>
                      <a:pt x="597" y="4245"/>
                      <a:pt x="561" y="4318"/>
                      <a:pt x="525" y="4390"/>
                    </a:cubicBezTo>
                    <a:lnTo>
                      <a:pt x="459" y="4519"/>
                    </a:lnTo>
                    <a:cubicBezTo>
                      <a:pt x="393" y="4638"/>
                      <a:pt x="330" y="4763"/>
                      <a:pt x="267" y="4882"/>
                    </a:cubicBezTo>
                    <a:cubicBezTo>
                      <a:pt x="195" y="5030"/>
                      <a:pt x="113" y="5208"/>
                      <a:pt x="63" y="5396"/>
                    </a:cubicBezTo>
                    <a:cubicBezTo>
                      <a:pt x="10" y="5591"/>
                      <a:pt x="0" y="5742"/>
                      <a:pt x="37" y="5871"/>
                    </a:cubicBezTo>
                    <a:cubicBezTo>
                      <a:pt x="60" y="5950"/>
                      <a:pt x="96" y="6016"/>
                      <a:pt x="145" y="6069"/>
                    </a:cubicBezTo>
                    <a:cubicBezTo>
                      <a:pt x="198" y="6125"/>
                      <a:pt x="264" y="6171"/>
                      <a:pt x="350" y="6207"/>
                    </a:cubicBezTo>
                    <a:cubicBezTo>
                      <a:pt x="416" y="6237"/>
                      <a:pt x="498" y="6254"/>
                      <a:pt x="597" y="6267"/>
                    </a:cubicBezTo>
                    <a:cubicBezTo>
                      <a:pt x="643" y="6270"/>
                      <a:pt x="690" y="6273"/>
                      <a:pt x="729" y="6273"/>
                    </a:cubicBezTo>
                    <a:cubicBezTo>
                      <a:pt x="789" y="6273"/>
                      <a:pt x="845" y="6270"/>
                      <a:pt x="901" y="6257"/>
                    </a:cubicBezTo>
                    <a:cubicBezTo>
                      <a:pt x="1066" y="6224"/>
                      <a:pt x="1224" y="6132"/>
                      <a:pt x="1369" y="5983"/>
                    </a:cubicBezTo>
                    <a:cubicBezTo>
                      <a:pt x="1593" y="5752"/>
                      <a:pt x="1735" y="5462"/>
                      <a:pt x="1877" y="5182"/>
                    </a:cubicBezTo>
                    <a:cubicBezTo>
                      <a:pt x="1910" y="5116"/>
                      <a:pt x="1943" y="5050"/>
                      <a:pt x="1979" y="4984"/>
                    </a:cubicBezTo>
                    <a:lnTo>
                      <a:pt x="2048" y="4852"/>
                    </a:lnTo>
                    <a:cubicBezTo>
                      <a:pt x="2098" y="4763"/>
                      <a:pt x="2147" y="4667"/>
                      <a:pt x="2197" y="4572"/>
                    </a:cubicBezTo>
                    <a:cubicBezTo>
                      <a:pt x="2279" y="4417"/>
                      <a:pt x="2358" y="4258"/>
                      <a:pt x="2434" y="4103"/>
                    </a:cubicBezTo>
                    <a:cubicBezTo>
                      <a:pt x="2576" y="3807"/>
                      <a:pt x="2718" y="3497"/>
                      <a:pt x="2866" y="3150"/>
                    </a:cubicBezTo>
                    <a:cubicBezTo>
                      <a:pt x="2995" y="2857"/>
                      <a:pt x="3120" y="2540"/>
                      <a:pt x="3262" y="2181"/>
                    </a:cubicBezTo>
                    <a:cubicBezTo>
                      <a:pt x="3381" y="1871"/>
                      <a:pt x="3513" y="1541"/>
                      <a:pt x="3638" y="1208"/>
                    </a:cubicBezTo>
                    <a:cubicBezTo>
                      <a:pt x="3707" y="1013"/>
                      <a:pt x="3760" y="858"/>
                      <a:pt x="3793" y="710"/>
                    </a:cubicBezTo>
                    <a:cubicBezTo>
                      <a:pt x="3839" y="519"/>
                      <a:pt x="3862" y="334"/>
                      <a:pt x="3862" y="156"/>
                    </a:cubicBezTo>
                    <a:cubicBezTo>
                      <a:pt x="3862" y="133"/>
                      <a:pt x="3859" y="113"/>
                      <a:pt x="3842" y="97"/>
                    </a:cubicBezTo>
                    <a:cubicBezTo>
                      <a:pt x="3836" y="83"/>
                      <a:pt x="3836" y="73"/>
                      <a:pt x="3836" y="67"/>
                    </a:cubicBezTo>
                    <a:cubicBezTo>
                      <a:pt x="3816" y="31"/>
                      <a:pt x="3783" y="4"/>
                      <a:pt x="374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2" name="Google Shape;1822;p38"/>
              <p:cNvSpPr/>
              <p:nvPr/>
            </p:nvSpPr>
            <p:spPr>
              <a:xfrm>
                <a:off x="5404158" y="3737727"/>
                <a:ext cx="160478" cy="93798"/>
              </a:xfrm>
              <a:custGeom>
                <a:avLst/>
                <a:gdLst/>
                <a:ahLst/>
                <a:cxnLst/>
                <a:rect l="l" t="t" r="r" b="b"/>
                <a:pathLst>
                  <a:path w="1947" h="1138" extrusionOk="0">
                    <a:moveTo>
                      <a:pt x="430" y="0"/>
                    </a:moveTo>
                    <a:cubicBezTo>
                      <a:pt x="393" y="0"/>
                      <a:pt x="354" y="0"/>
                      <a:pt x="327" y="13"/>
                    </a:cubicBezTo>
                    <a:cubicBezTo>
                      <a:pt x="278" y="20"/>
                      <a:pt x="235" y="36"/>
                      <a:pt x="202" y="53"/>
                    </a:cubicBezTo>
                    <a:cubicBezTo>
                      <a:pt x="153" y="83"/>
                      <a:pt x="116" y="112"/>
                      <a:pt x="87" y="148"/>
                    </a:cubicBezTo>
                    <a:cubicBezTo>
                      <a:pt x="64" y="181"/>
                      <a:pt x="37" y="221"/>
                      <a:pt x="24" y="264"/>
                    </a:cubicBezTo>
                    <a:cubicBezTo>
                      <a:pt x="7" y="313"/>
                      <a:pt x="1" y="363"/>
                      <a:pt x="1" y="412"/>
                    </a:cubicBezTo>
                    <a:cubicBezTo>
                      <a:pt x="1" y="478"/>
                      <a:pt x="4" y="531"/>
                      <a:pt x="17" y="580"/>
                    </a:cubicBezTo>
                    <a:cubicBezTo>
                      <a:pt x="37" y="660"/>
                      <a:pt x="80" y="742"/>
                      <a:pt x="139" y="821"/>
                    </a:cubicBezTo>
                    <a:cubicBezTo>
                      <a:pt x="169" y="854"/>
                      <a:pt x="199" y="887"/>
                      <a:pt x="232" y="914"/>
                    </a:cubicBezTo>
                    <a:cubicBezTo>
                      <a:pt x="261" y="940"/>
                      <a:pt x="298" y="973"/>
                      <a:pt x="337" y="993"/>
                    </a:cubicBezTo>
                    <a:cubicBezTo>
                      <a:pt x="374" y="1013"/>
                      <a:pt x="420" y="1036"/>
                      <a:pt x="469" y="1039"/>
                    </a:cubicBezTo>
                    <a:lnTo>
                      <a:pt x="492" y="1039"/>
                    </a:lnTo>
                    <a:cubicBezTo>
                      <a:pt x="522" y="1039"/>
                      <a:pt x="558" y="1029"/>
                      <a:pt x="581" y="1019"/>
                    </a:cubicBezTo>
                    <a:cubicBezTo>
                      <a:pt x="634" y="993"/>
                      <a:pt x="677" y="947"/>
                      <a:pt x="700" y="881"/>
                    </a:cubicBezTo>
                    <a:cubicBezTo>
                      <a:pt x="733" y="897"/>
                      <a:pt x="766" y="910"/>
                      <a:pt x="799" y="927"/>
                    </a:cubicBezTo>
                    <a:cubicBezTo>
                      <a:pt x="865" y="956"/>
                      <a:pt x="937" y="989"/>
                      <a:pt x="1007" y="1013"/>
                    </a:cubicBezTo>
                    <a:cubicBezTo>
                      <a:pt x="1063" y="1032"/>
                      <a:pt x="1122" y="1055"/>
                      <a:pt x="1191" y="1072"/>
                    </a:cubicBezTo>
                    <a:cubicBezTo>
                      <a:pt x="1290" y="1102"/>
                      <a:pt x="1383" y="1118"/>
                      <a:pt x="1465" y="1128"/>
                    </a:cubicBezTo>
                    <a:cubicBezTo>
                      <a:pt x="1505" y="1135"/>
                      <a:pt x="1548" y="1138"/>
                      <a:pt x="1587" y="1138"/>
                    </a:cubicBezTo>
                    <a:lnTo>
                      <a:pt x="1600" y="1138"/>
                    </a:lnTo>
                    <a:cubicBezTo>
                      <a:pt x="1640" y="1138"/>
                      <a:pt x="1683" y="1135"/>
                      <a:pt x="1722" y="1125"/>
                    </a:cubicBezTo>
                    <a:cubicBezTo>
                      <a:pt x="1788" y="1111"/>
                      <a:pt x="1871" y="1078"/>
                      <a:pt x="1914" y="1003"/>
                    </a:cubicBezTo>
                    <a:cubicBezTo>
                      <a:pt x="1937" y="960"/>
                      <a:pt x="1947" y="914"/>
                      <a:pt x="1940" y="871"/>
                    </a:cubicBezTo>
                    <a:cubicBezTo>
                      <a:pt x="1937" y="815"/>
                      <a:pt x="1924" y="772"/>
                      <a:pt x="1907" y="732"/>
                    </a:cubicBezTo>
                    <a:cubicBezTo>
                      <a:pt x="1874" y="663"/>
                      <a:pt x="1818" y="597"/>
                      <a:pt x="1732" y="534"/>
                    </a:cubicBezTo>
                    <a:cubicBezTo>
                      <a:pt x="1643" y="468"/>
                      <a:pt x="1544" y="419"/>
                      <a:pt x="1455" y="376"/>
                    </a:cubicBezTo>
                    <a:cubicBezTo>
                      <a:pt x="1356" y="327"/>
                      <a:pt x="1257" y="284"/>
                      <a:pt x="1158" y="244"/>
                    </a:cubicBezTo>
                    <a:cubicBezTo>
                      <a:pt x="1069" y="205"/>
                      <a:pt x="974" y="168"/>
                      <a:pt x="881" y="122"/>
                    </a:cubicBezTo>
                    <a:cubicBezTo>
                      <a:pt x="832" y="102"/>
                      <a:pt x="782" y="73"/>
                      <a:pt x="740" y="40"/>
                    </a:cubicBezTo>
                    <a:cubicBezTo>
                      <a:pt x="726" y="26"/>
                      <a:pt x="710" y="23"/>
                      <a:pt x="693" y="23"/>
                    </a:cubicBezTo>
                    <a:cubicBezTo>
                      <a:pt x="677" y="23"/>
                      <a:pt x="664" y="30"/>
                      <a:pt x="651" y="33"/>
                    </a:cubicBezTo>
                    <a:cubicBezTo>
                      <a:pt x="591" y="13"/>
                      <a:pt x="532" y="3"/>
                      <a:pt x="476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3" name="Google Shape;1823;p38"/>
              <p:cNvSpPr/>
              <p:nvPr/>
            </p:nvSpPr>
            <p:spPr>
              <a:xfrm>
                <a:off x="5442815" y="3791963"/>
                <a:ext cx="20441" cy="18628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26" extrusionOk="0">
                    <a:moveTo>
                      <a:pt x="40" y="1"/>
                    </a:moveTo>
                    <a:cubicBezTo>
                      <a:pt x="30" y="1"/>
                      <a:pt x="22" y="7"/>
                      <a:pt x="13" y="18"/>
                    </a:cubicBezTo>
                    <a:cubicBezTo>
                      <a:pt x="0" y="38"/>
                      <a:pt x="10" y="58"/>
                      <a:pt x="27" y="71"/>
                    </a:cubicBezTo>
                    <a:lnTo>
                      <a:pt x="63" y="97"/>
                    </a:lnTo>
                    <a:cubicBezTo>
                      <a:pt x="66" y="97"/>
                      <a:pt x="66" y="100"/>
                      <a:pt x="71" y="101"/>
                    </a:cubicBezTo>
                    <a:lnTo>
                      <a:pt x="71" y="101"/>
                    </a:lnTo>
                    <a:cubicBezTo>
                      <a:pt x="86" y="111"/>
                      <a:pt x="101" y="125"/>
                      <a:pt x="116" y="140"/>
                    </a:cubicBezTo>
                    <a:cubicBezTo>
                      <a:pt x="129" y="153"/>
                      <a:pt x="139" y="170"/>
                      <a:pt x="149" y="183"/>
                    </a:cubicBezTo>
                    <a:cubicBezTo>
                      <a:pt x="149" y="178"/>
                      <a:pt x="149" y="177"/>
                      <a:pt x="147" y="175"/>
                    </a:cubicBezTo>
                    <a:lnTo>
                      <a:pt x="147" y="175"/>
                    </a:lnTo>
                    <a:cubicBezTo>
                      <a:pt x="156" y="184"/>
                      <a:pt x="159" y="194"/>
                      <a:pt x="165" y="203"/>
                    </a:cubicBezTo>
                    <a:cubicBezTo>
                      <a:pt x="174" y="216"/>
                      <a:pt x="186" y="225"/>
                      <a:pt x="200" y="225"/>
                    </a:cubicBezTo>
                    <a:cubicBezTo>
                      <a:pt x="207" y="225"/>
                      <a:pt x="214" y="223"/>
                      <a:pt x="221" y="219"/>
                    </a:cubicBezTo>
                    <a:cubicBezTo>
                      <a:pt x="241" y="209"/>
                      <a:pt x="248" y="186"/>
                      <a:pt x="238" y="167"/>
                    </a:cubicBezTo>
                    <a:cubicBezTo>
                      <a:pt x="215" y="134"/>
                      <a:pt x="191" y="104"/>
                      <a:pt x="162" y="74"/>
                    </a:cubicBezTo>
                    <a:cubicBezTo>
                      <a:pt x="132" y="51"/>
                      <a:pt x="99" y="25"/>
                      <a:pt x="66" y="5"/>
                    </a:cubicBezTo>
                    <a:cubicBezTo>
                      <a:pt x="63" y="2"/>
                      <a:pt x="56" y="2"/>
                      <a:pt x="46" y="2"/>
                    </a:cubicBezTo>
                    <a:cubicBezTo>
                      <a:pt x="44" y="1"/>
                      <a:pt x="42" y="1"/>
                      <a:pt x="4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4" name="Google Shape;1824;p38"/>
              <p:cNvSpPr/>
              <p:nvPr/>
            </p:nvSpPr>
            <p:spPr>
              <a:xfrm>
                <a:off x="5178809" y="3248700"/>
                <a:ext cx="308098" cy="523058"/>
              </a:xfrm>
              <a:custGeom>
                <a:avLst/>
                <a:gdLst/>
                <a:ahLst/>
                <a:cxnLst/>
                <a:rect l="l" t="t" r="r" b="b"/>
                <a:pathLst>
                  <a:path w="3738" h="6346" extrusionOk="0">
                    <a:moveTo>
                      <a:pt x="120" y="0"/>
                    </a:moveTo>
                    <a:cubicBezTo>
                      <a:pt x="80" y="0"/>
                      <a:pt x="44" y="30"/>
                      <a:pt x="31" y="73"/>
                    </a:cubicBezTo>
                    <a:cubicBezTo>
                      <a:pt x="31" y="83"/>
                      <a:pt x="31" y="93"/>
                      <a:pt x="21" y="103"/>
                    </a:cubicBezTo>
                    <a:cubicBezTo>
                      <a:pt x="11" y="119"/>
                      <a:pt x="1" y="142"/>
                      <a:pt x="1" y="165"/>
                    </a:cubicBezTo>
                    <a:cubicBezTo>
                      <a:pt x="1" y="347"/>
                      <a:pt x="17" y="531"/>
                      <a:pt x="60" y="723"/>
                    </a:cubicBezTo>
                    <a:cubicBezTo>
                      <a:pt x="87" y="871"/>
                      <a:pt x="136" y="1029"/>
                      <a:pt x="202" y="1224"/>
                    </a:cubicBezTo>
                    <a:cubicBezTo>
                      <a:pt x="324" y="1563"/>
                      <a:pt x="443" y="1897"/>
                      <a:pt x="558" y="2207"/>
                    </a:cubicBezTo>
                    <a:cubicBezTo>
                      <a:pt x="690" y="2569"/>
                      <a:pt x="812" y="2886"/>
                      <a:pt x="934" y="3183"/>
                    </a:cubicBezTo>
                    <a:cubicBezTo>
                      <a:pt x="1073" y="3529"/>
                      <a:pt x="1208" y="3842"/>
                      <a:pt x="1346" y="4142"/>
                    </a:cubicBezTo>
                    <a:cubicBezTo>
                      <a:pt x="1416" y="4301"/>
                      <a:pt x="1488" y="4462"/>
                      <a:pt x="1567" y="4617"/>
                    </a:cubicBezTo>
                    <a:cubicBezTo>
                      <a:pt x="1614" y="4713"/>
                      <a:pt x="1660" y="4802"/>
                      <a:pt x="1709" y="4898"/>
                    </a:cubicBezTo>
                    <a:lnTo>
                      <a:pt x="1775" y="5029"/>
                    </a:lnTo>
                    <a:cubicBezTo>
                      <a:pt x="1808" y="5095"/>
                      <a:pt x="1841" y="5165"/>
                      <a:pt x="1874" y="5231"/>
                    </a:cubicBezTo>
                    <a:cubicBezTo>
                      <a:pt x="2009" y="5511"/>
                      <a:pt x="2148" y="5804"/>
                      <a:pt x="2362" y="6039"/>
                    </a:cubicBezTo>
                    <a:cubicBezTo>
                      <a:pt x="2507" y="6194"/>
                      <a:pt x="2669" y="6289"/>
                      <a:pt x="2831" y="6329"/>
                    </a:cubicBezTo>
                    <a:cubicBezTo>
                      <a:pt x="2883" y="6335"/>
                      <a:pt x="2939" y="6345"/>
                      <a:pt x="2999" y="6345"/>
                    </a:cubicBezTo>
                    <a:cubicBezTo>
                      <a:pt x="3038" y="6345"/>
                      <a:pt x="3084" y="6339"/>
                      <a:pt x="3131" y="6335"/>
                    </a:cubicBezTo>
                    <a:cubicBezTo>
                      <a:pt x="3230" y="6329"/>
                      <a:pt x="3309" y="6306"/>
                      <a:pt x="3378" y="6283"/>
                    </a:cubicBezTo>
                    <a:cubicBezTo>
                      <a:pt x="3467" y="6250"/>
                      <a:pt x="3533" y="6203"/>
                      <a:pt x="3589" y="6151"/>
                    </a:cubicBezTo>
                    <a:cubicBezTo>
                      <a:pt x="3638" y="6098"/>
                      <a:pt x="3675" y="6035"/>
                      <a:pt x="3698" y="5956"/>
                    </a:cubicBezTo>
                    <a:cubicBezTo>
                      <a:pt x="3737" y="5831"/>
                      <a:pt x="3731" y="5676"/>
                      <a:pt x="3681" y="5481"/>
                    </a:cubicBezTo>
                    <a:cubicBezTo>
                      <a:pt x="3638" y="5290"/>
                      <a:pt x="3559" y="5109"/>
                      <a:pt x="3490" y="4960"/>
                    </a:cubicBezTo>
                    <a:cubicBezTo>
                      <a:pt x="3431" y="4835"/>
                      <a:pt x="3368" y="4716"/>
                      <a:pt x="3309" y="4591"/>
                    </a:cubicBezTo>
                    <a:lnTo>
                      <a:pt x="3243" y="4466"/>
                    </a:lnTo>
                    <a:cubicBezTo>
                      <a:pt x="3203" y="4390"/>
                      <a:pt x="3170" y="4317"/>
                      <a:pt x="3137" y="4241"/>
                    </a:cubicBezTo>
                    <a:cubicBezTo>
                      <a:pt x="3111" y="4179"/>
                      <a:pt x="3088" y="4113"/>
                      <a:pt x="3065" y="4053"/>
                    </a:cubicBezTo>
                    <a:lnTo>
                      <a:pt x="3048" y="4007"/>
                    </a:lnTo>
                    <a:cubicBezTo>
                      <a:pt x="3002" y="3879"/>
                      <a:pt x="2953" y="3750"/>
                      <a:pt x="2906" y="3625"/>
                    </a:cubicBezTo>
                    <a:cubicBezTo>
                      <a:pt x="2814" y="3367"/>
                      <a:pt x="2718" y="3104"/>
                      <a:pt x="2616" y="2850"/>
                    </a:cubicBezTo>
                    <a:cubicBezTo>
                      <a:pt x="2418" y="2342"/>
                      <a:pt x="2227" y="1946"/>
                      <a:pt x="2029" y="1596"/>
                    </a:cubicBezTo>
                    <a:cubicBezTo>
                      <a:pt x="1910" y="1382"/>
                      <a:pt x="1792" y="1194"/>
                      <a:pt x="1663" y="1029"/>
                    </a:cubicBezTo>
                    <a:cubicBezTo>
                      <a:pt x="1518" y="841"/>
                      <a:pt x="1373" y="683"/>
                      <a:pt x="1224" y="548"/>
                    </a:cubicBezTo>
                    <a:cubicBezTo>
                      <a:pt x="1060" y="399"/>
                      <a:pt x="891" y="281"/>
                      <a:pt x="720" y="195"/>
                    </a:cubicBezTo>
                    <a:cubicBezTo>
                      <a:pt x="532" y="99"/>
                      <a:pt x="334" y="33"/>
                      <a:pt x="13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5" name="Google Shape;1825;p38"/>
              <p:cNvSpPr/>
              <p:nvPr/>
            </p:nvSpPr>
            <p:spPr>
              <a:xfrm>
                <a:off x="4902438" y="3717286"/>
                <a:ext cx="397692" cy="76901"/>
              </a:xfrm>
              <a:custGeom>
                <a:avLst/>
                <a:gdLst/>
                <a:ahLst/>
                <a:cxnLst/>
                <a:rect l="l" t="t" r="r" b="b"/>
                <a:pathLst>
                  <a:path w="4825" h="933" extrusionOk="0">
                    <a:moveTo>
                      <a:pt x="3829" y="581"/>
                    </a:moveTo>
                    <a:cubicBezTo>
                      <a:pt x="3628" y="608"/>
                      <a:pt x="3430" y="621"/>
                      <a:pt x="3225" y="627"/>
                    </a:cubicBezTo>
                    <a:cubicBezTo>
                      <a:pt x="3225" y="624"/>
                      <a:pt x="3222" y="617"/>
                      <a:pt x="3222" y="617"/>
                    </a:cubicBezTo>
                    <a:cubicBezTo>
                      <a:pt x="3305" y="617"/>
                      <a:pt x="3387" y="614"/>
                      <a:pt x="3473" y="611"/>
                    </a:cubicBezTo>
                    <a:cubicBezTo>
                      <a:pt x="3489" y="611"/>
                      <a:pt x="3502" y="608"/>
                      <a:pt x="3516" y="598"/>
                    </a:cubicBezTo>
                    <a:cubicBezTo>
                      <a:pt x="3618" y="594"/>
                      <a:pt x="3727" y="591"/>
                      <a:pt x="3829" y="581"/>
                    </a:cubicBezTo>
                    <a:close/>
                    <a:moveTo>
                      <a:pt x="86" y="1"/>
                    </a:moveTo>
                    <a:cubicBezTo>
                      <a:pt x="69" y="1"/>
                      <a:pt x="53" y="4"/>
                      <a:pt x="40" y="14"/>
                    </a:cubicBezTo>
                    <a:cubicBezTo>
                      <a:pt x="23" y="24"/>
                      <a:pt x="7" y="47"/>
                      <a:pt x="3" y="67"/>
                    </a:cubicBezTo>
                    <a:cubicBezTo>
                      <a:pt x="0" y="86"/>
                      <a:pt x="3" y="113"/>
                      <a:pt x="17" y="129"/>
                    </a:cubicBezTo>
                    <a:cubicBezTo>
                      <a:pt x="26" y="149"/>
                      <a:pt x="43" y="156"/>
                      <a:pt x="69" y="166"/>
                    </a:cubicBezTo>
                    <a:cubicBezTo>
                      <a:pt x="505" y="317"/>
                      <a:pt x="950" y="453"/>
                      <a:pt x="1402" y="561"/>
                    </a:cubicBezTo>
                    <a:cubicBezTo>
                      <a:pt x="1402" y="565"/>
                      <a:pt x="1405" y="568"/>
                      <a:pt x="1405" y="568"/>
                    </a:cubicBezTo>
                    <a:lnTo>
                      <a:pt x="1408" y="575"/>
                    </a:lnTo>
                    <a:cubicBezTo>
                      <a:pt x="1402" y="581"/>
                      <a:pt x="1395" y="594"/>
                      <a:pt x="1392" y="608"/>
                    </a:cubicBezTo>
                    <a:cubicBezTo>
                      <a:pt x="1385" y="650"/>
                      <a:pt x="1412" y="693"/>
                      <a:pt x="1458" y="706"/>
                    </a:cubicBezTo>
                    <a:cubicBezTo>
                      <a:pt x="1781" y="799"/>
                      <a:pt x="2111" y="871"/>
                      <a:pt x="2444" y="908"/>
                    </a:cubicBezTo>
                    <a:cubicBezTo>
                      <a:pt x="2589" y="923"/>
                      <a:pt x="2736" y="932"/>
                      <a:pt x="2884" y="932"/>
                    </a:cubicBezTo>
                    <a:cubicBezTo>
                      <a:pt x="3078" y="932"/>
                      <a:pt x="3273" y="917"/>
                      <a:pt x="3466" y="881"/>
                    </a:cubicBezTo>
                    <a:cubicBezTo>
                      <a:pt x="3483" y="881"/>
                      <a:pt x="3496" y="878"/>
                      <a:pt x="3506" y="871"/>
                    </a:cubicBezTo>
                    <a:cubicBezTo>
                      <a:pt x="3529" y="858"/>
                      <a:pt x="3539" y="838"/>
                      <a:pt x="3545" y="815"/>
                    </a:cubicBezTo>
                    <a:cubicBezTo>
                      <a:pt x="3549" y="799"/>
                      <a:pt x="3545" y="789"/>
                      <a:pt x="3539" y="776"/>
                    </a:cubicBezTo>
                    <a:cubicBezTo>
                      <a:pt x="3750" y="759"/>
                      <a:pt x="3957" y="726"/>
                      <a:pt x="4162" y="680"/>
                    </a:cubicBezTo>
                    <a:cubicBezTo>
                      <a:pt x="4380" y="631"/>
                      <a:pt x="4591" y="551"/>
                      <a:pt x="4792" y="459"/>
                    </a:cubicBezTo>
                    <a:cubicBezTo>
                      <a:pt x="4805" y="449"/>
                      <a:pt x="4815" y="443"/>
                      <a:pt x="4822" y="426"/>
                    </a:cubicBezTo>
                    <a:cubicBezTo>
                      <a:pt x="4825" y="410"/>
                      <a:pt x="4825" y="383"/>
                      <a:pt x="4818" y="364"/>
                    </a:cubicBezTo>
                    <a:cubicBezTo>
                      <a:pt x="4815" y="354"/>
                      <a:pt x="4815" y="350"/>
                      <a:pt x="4808" y="344"/>
                    </a:cubicBezTo>
                    <a:cubicBezTo>
                      <a:pt x="4772" y="331"/>
                      <a:pt x="4736" y="321"/>
                      <a:pt x="4699" y="311"/>
                    </a:cubicBezTo>
                    <a:cubicBezTo>
                      <a:pt x="4307" y="367"/>
                      <a:pt x="3908" y="413"/>
                      <a:pt x="3513" y="429"/>
                    </a:cubicBezTo>
                    <a:lnTo>
                      <a:pt x="3513" y="429"/>
                    </a:lnTo>
                    <a:cubicBezTo>
                      <a:pt x="3516" y="429"/>
                      <a:pt x="3523" y="426"/>
                      <a:pt x="3532" y="426"/>
                    </a:cubicBezTo>
                    <a:cubicBezTo>
                      <a:pt x="3578" y="413"/>
                      <a:pt x="3598" y="360"/>
                      <a:pt x="3585" y="317"/>
                    </a:cubicBezTo>
                    <a:cubicBezTo>
                      <a:pt x="3582" y="304"/>
                      <a:pt x="3572" y="298"/>
                      <a:pt x="3565" y="288"/>
                    </a:cubicBezTo>
                    <a:cubicBezTo>
                      <a:pt x="3638" y="281"/>
                      <a:pt x="3713" y="271"/>
                      <a:pt x="3783" y="261"/>
                    </a:cubicBezTo>
                    <a:cubicBezTo>
                      <a:pt x="3809" y="255"/>
                      <a:pt x="3826" y="251"/>
                      <a:pt x="3842" y="232"/>
                    </a:cubicBezTo>
                    <a:cubicBezTo>
                      <a:pt x="3859" y="215"/>
                      <a:pt x="3865" y="195"/>
                      <a:pt x="3862" y="169"/>
                    </a:cubicBezTo>
                    <a:cubicBezTo>
                      <a:pt x="3862" y="149"/>
                      <a:pt x="3852" y="133"/>
                      <a:pt x="3835" y="116"/>
                    </a:cubicBezTo>
                    <a:cubicBezTo>
                      <a:pt x="3687" y="136"/>
                      <a:pt x="3539" y="152"/>
                      <a:pt x="3400" y="162"/>
                    </a:cubicBezTo>
                    <a:cubicBezTo>
                      <a:pt x="3387" y="189"/>
                      <a:pt x="3364" y="205"/>
                      <a:pt x="3334" y="212"/>
                    </a:cubicBezTo>
                    <a:cubicBezTo>
                      <a:pt x="3171" y="228"/>
                      <a:pt x="3013" y="236"/>
                      <a:pt x="2855" y="236"/>
                    </a:cubicBezTo>
                    <a:cubicBezTo>
                      <a:pt x="2825" y="236"/>
                      <a:pt x="2794" y="235"/>
                      <a:pt x="2764" y="235"/>
                    </a:cubicBezTo>
                    <a:cubicBezTo>
                      <a:pt x="2490" y="232"/>
                      <a:pt x="2213" y="205"/>
                      <a:pt x="1946" y="156"/>
                    </a:cubicBezTo>
                    <a:cubicBezTo>
                      <a:pt x="1814" y="146"/>
                      <a:pt x="1685" y="126"/>
                      <a:pt x="1557" y="113"/>
                    </a:cubicBezTo>
                    <a:cubicBezTo>
                      <a:pt x="1553" y="123"/>
                      <a:pt x="1557" y="136"/>
                      <a:pt x="1557" y="149"/>
                    </a:cubicBezTo>
                    <a:cubicBezTo>
                      <a:pt x="1550" y="149"/>
                      <a:pt x="1537" y="149"/>
                      <a:pt x="1527" y="146"/>
                    </a:cubicBezTo>
                    <a:cubicBezTo>
                      <a:pt x="1524" y="145"/>
                      <a:pt x="1522" y="145"/>
                      <a:pt x="1519" y="145"/>
                    </a:cubicBezTo>
                    <a:cubicBezTo>
                      <a:pt x="1486" y="145"/>
                      <a:pt x="1457" y="181"/>
                      <a:pt x="1451" y="212"/>
                    </a:cubicBezTo>
                    <a:lnTo>
                      <a:pt x="1451" y="218"/>
                    </a:lnTo>
                    <a:lnTo>
                      <a:pt x="1313" y="182"/>
                    </a:lnTo>
                    <a:cubicBezTo>
                      <a:pt x="1306" y="180"/>
                      <a:pt x="1300" y="179"/>
                      <a:pt x="1293" y="179"/>
                    </a:cubicBezTo>
                    <a:cubicBezTo>
                      <a:pt x="1257" y="179"/>
                      <a:pt x="1222" y="209"/>
                      <a:pt x="1214" y="248"/>
                    </a:cubicBezTo>
                    <a:cubicBezTo>
                      <a:pt x="1210" y="268"/>
                      <a:pt x="1214" y="291"/>
                      <a:pt x="1227" y="311"/>
                    </a:cubicBezTo>
                    <a:cubicBezTo>
                      <a:pt x="1240" y="331"/>
                      <a:pt x="1257" y="337"/>
                      <a:pt x="1280" y="347"/>
                    </a:cubicBezTo>
                    <a:cubicBezTo>
                      <a:pt x="1336" y="364"/>
                      <a:pt x="1392" y="380"/>
                      <a:pt x="1451" y="393"/>
                    </a:cubicBezTo>
                    <a:cubicBezTo>
                      <a:pt x="1451" y="400"/>
                      <a:pt x="1454" y="403"/>
                      <a:pt x="1454" y="410"/>
                    </a:cubicBezTo>
                    <a:cubicBezTo>
                      <a:pt x="1418" y="400"/>
                      <a:pt x="1375" y="393"/>
                      <a:pt x="1339" y="380"/>
                    </a:cubicBezTo>
                    <a:cubicBezTo>
                      <a:pt x="917" y="278"/>
                      <a:pt x="505" y="149"/>
                      <a:pt x="102" y="4"/>
                    </a:cubicBezTo>
                    <a:cubicBezTo>
                      <a:pt x="99" y="4"/>
                      <a:pt x="89" y="1"/>
                      <a:pt x="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6" name="Google Shape;1826;p38"/>
              <p:cNvSpPr/>
              <p:nvPr/>
            </p:nvSpPr>
            <p:spPr>
              <a:xfrm>
                <a:off x="4863534" y="3238315"/>
                <a:ext cx="482588" cy="516546"/>
              </a:xfrm>
              <a:custGeom>
                <a:avLst/>
                <a:gdLst/>
                <a:ahLst/>
                <a:cxnLst/>
                <a:rect l="l" t="t" r="r" b="b"/>
                <a:pathLst>
                  <a:path w="5855" h="6267" extrusionOk="0">
                    <a:moveTo>
                      <a:pt x="1313" y="5512"/>
                    </a:moveTo>
                    <a:lnTo>
                      <a:pt x="1415" y="5518"/>
                    </a:lnTo>
                    <a:cubicBezTo>
                      <a:pt x="1412" y="5518"/>
                      <a:pt x="1405" y="5522"/>
                      <a:pt x="1405" y="5525"/>
                    </a:cubicBezTo>
                    <a:lnTo>
                      <a:pt x="1372" y="5522"/>
                    </a:lnTo>
                    <a:lnTo>
                      <a:pt x="1313" y="5512"/>
                    </a:lnTo>
                    <a:close/>
                    <a:moveTo>
                      <a:pt x="2236" y="1"/>
                    </a:moveTo>
                    <a:cubicBezTo>
                      <a:pt x="2225" y="10"/>
                      <a:pt x="2217" y="11"/>
                      <a:pt x="2209" y="11"/>
                    </a:cubicBezTo>
                    <a:cubicBezTo>
                      <a:pt x="2205" y="11"/>
                      <a:pt x="2201" y="11"/>
                      <a:pt x="2197" y="11"/>
                    </a:cubicBezTo>
                    <a:cubicBezTo>
                      <a:pt x="2190" y="11"/>
                      <a:pt x="2180" y="11"/>
                      <a:pt x="2174" y="14"/>
                    </a:cubicBezTo>
                    <a:cubicBezTo>
                      <a:pt x="2154" y="14"/>
                      <a:pt x="2141" y="17"/>
                      <a:pt x="2128" y="27"/>
                    </a:cubicBezTo>
                    <a:cubicBezTo>
                      <a:pt x="1926" y="166"/>
                      <a:pt x="1735" y="337"/>
                      <a:pt x="1567" y="529"/>
                    </a:cubicBezTo>
                    <a:cubicBezTo>
                      <a:pt x="1402" y="720"/>
                      <a:pt x="1250" y="931"/>
                      <a:pt x="1105" y="1172"/>
                    </a:cubicBezTo>
                    <a:cubicBezTo>
                      <a:pt x="977" y="1383"/>
                      <a:pt x="858" y="1624"/>
                      <a:pt x="739" y="1907"/>
                    </a:cubicBezTo>
                    <a:cubicBezTo>
                      <a:pt x="637" y="2141"/>
                      <a:pt x="545" y="2392"/>
                      <a:pt x="459" y="2672"/>
                    </a:cubicBezTo>
                    <a:cubicBezTo>
                      <a:pt x="360" y="2992"/>
                      <a:pt x="274" y="3328"/>
                      <a:pt x="202" y="3685"/>
                    </a:cubicBezTo>
                    <a:cubicBezTo>
                      <a:pt x="162" y="3899"/>
                      <a:pt x="126" y="4107"/>
                      <a:pt x="96" y="4315"/>
                    </a:cubicBezTo>
                    <a:cubicBezTo>
                      <a:pt x="76" y="4453"/>
                      <a:pt x="63" y="4598"/>
                      <a:pt x="53" y="4747"/>
                    </a:cubicBezTo>
                    <a:cubicBezTo>
                      <a:pt x="50" y="4756"/>
                      <a:pt x="47" y="4766"/>
                      <a:pt x="43" y="4783"/>
                    </a:cubicBezTo>
                    <a:cubicBezTo>
                      <a:pt x="14" y="5063"/>
                      <a:pt x="1" y="5307"/>
                      <a:pt x="1" y="5525"/>
                    </a:cubicBezTo>
                    <a:cubicBezTo>
                      <a:pt x="66" y="5525"/>
                      <a:pt x="129" y="5522"/>
                      <a:pt x="192" y="5518"/>
                    </a:cubicBezTo>
                    <a:lnTo>
                      <a:pt x="208" y="5518"/>
                    </a:lnTo>
                    <a:lnTo>
                      <a:pt x="376" y="5515"/>
                    </a:lnTo>
                    <a:lnTo>
                      <a:pt x="413" y="5515"/>
                    </a:lnTo>
                    <a:lnTo>
                      <a:pt x="515" y="5508"/>
                    </a:lnTo>
                    <a:cubicBezTo>
                      <a:pt x="525" y="5525"/>
                      <a:pt x="541" y="5541"/>
                      <a:pt x="558" y="5548"/>
                    </a:cubicBezTo>
                    <a:cubicBezTo>
                      <a:pt x="1125" y="5762"/>
                      <a:pt x="1752" y="5901"/>
                      <a:pt x="2418" y="5963"/>
                    </a:cubicBezTo>
                    <a:cubicBezTo>
                      <a:pt x="2685" y="6013"/>
                      <a:pt x="2962" y="6043"/>
                      <a:pt x="3236" y="6043"/>
                    </a:cubicBezTo>
                    <a:cubicBezTo>
                      <a:pt x="3255" y="6043"/>
                      <a:pt x="3275" y="6043"/>
                      <a:pt x="3295" y="6043"/>
                    </a:cubicBezTo>
                    <a:cubicBezTo>
                      <a:pt x="3464" y="6043"/>
                      <a:pt x="3635" y="6031"/>
                      <a:pt x="3806" y="6016"/>
                    </a:cubicBezTo>
                    <a:cubicBezTo>
                      <a:pt x="3836" y="6013"/>
                      <a:pt x="3859" y="5996"/>
                      <a:pt x="3872" y="5967"/>
                    </a:cubicBezTo>
                    <a:cubicBezTo>
                      <a:pt x="4037" y="5957"/>
                      <a:pt x="4209" y="5934"/>
                      <a:pt x="4383" y="5911"/>
                    </a:cubicBezTo>
                    <a:cubicBezTo>
                      <a:pt x="4825" y="6013"/>
                      <a:pt x="5254" y="6132"/>
                      <a:pt x="5666" y="6267"/>
                    </a:cubicBezTo>
                    <a:cubicBezTo>
                      <a:pt x="5689" y="6250"/>
                      <a:pt x="5716" y="6231"/>
                      <a:pt x="5739" y="6211"/>
                    </a:cubicBezTo>
                    <a:cubicBezTo>
                      <a:pt x="5752" y="6201"/>
                      <a:pt x="5755" y="6191"/>
                      <a:pt x="5765" y="6178"/>
                    </a:cubicBezTo>
                    <a:cubicBezTo>
                      <a:pt x="5772" y="6165"/>
                      <a:pt x="5782" y="6148"/>
                      <a:pt x="5785" y="6135"/>
                    </a:cubicBezTo>
                    <a:cubicBezTo>
                      <a:pt x="5798" y="6125"/>
                      <a:pt x="5805" y="6109"/>
                      <a:pt x="5805" y="6085"/>
                    </a:cubicBezTo>
                    <a:cubicBezTo>
                      <a:pt x="5805" y="6066"/>
                      <a:pt x="5808" y="6046"/>
                      <a:pt x="5808" y="6026"/>
                    </a:cubicBezTo>
                    <a:lnTo>
                      <a:pt x="5821" y="5963"/>
                    </a:lnTo>
                    <a:cubicBezTo>
                      <a:pt x="5821" y="5954"/>
                      <a:pt x="5824" y="5947"/>
                      <a:pt x="5824" y="5937"/>
                    </a:cubicBezTo>
                    <a:cubicBezTo>
                      <a:pt x="5851" y="5762"/>
                      <a:pt x="5854" y="5568"/>
                      <a:pt x="5841" y="5317"/>
                    </a:cubicBezTo>
                    <a:cubicBezTo>
                      <a:pt x="5841" y="5050"/>
                      <a:pt x="5831" y="4780"/>
                      <a:pt x="5801" y="4522"/>
                    </a:cubicBezTo>
                    <a:cubicBezTo>
                      <a:pt x="5801" y="4512"/>
                      <a:pt x="5798" y="4506"/>
                      <a:pt x="5791" y="4493"/>
                    </a:cubicBezTo>
                    <a:lnTo>
                      <a:pt x="5788" y="4453"/>
                    </a:lnTo>
                    <a:lnTo>
                      <a:pt x="5785" y="4413"/>
                    </a:lnTo>
                    <a:cubicBezTo>
                      <a:pt x="5785" y="4404"/>
                      <a:pt x="5785" y="4397"/>
                      <a:pt x="5782" y="4390"/>
                    </a:cubicBezTo>
                    <a:cubicBezTo>
                      <a:pt x="5775" y="4341"/>
                      <a:pt x="5772" y="4288"/>
                      <a:pt x="5768" y="4245"/>
                    </a:cubicBezTo>
                    <a:cubicBezTo>
                      <a:pt x="5735" y="3896"/>
                      <a:pt x="5689" y="3546"/>
                      <a:pt x="5623" y="3216"/>
                    </a:cubicBezTo>
                    <a:cubicBezTo>
                      <a:pt x="5554" y="2867"/>
                      <a:pt x="5462" y="2534"/>
                      <a:pt x="5356" y="2217"/>
                    </a:cubicBezTo>
                    <a:cubicBezTo>
                      <a:pt x="5323" y="2121"/>
                      <a:pt x="5290" y="2032"/>
                      <a:pt x="5254" y="1937"/>
                    </a:cubicBezTo>
                    <a:lnTo>
                      <a:pt x="5224" y="1854"/>
                    </a:lnTo>
                    <a:cubicBezTo>
                      <a:pt x="5188" y="1752"/>
                      <a:pt x="5148" y="1650"/>
                      <a:pt x="5109" y="1548"/>
                    </a:cubicBezTo>
                    <a:cubicBezTo>
                      <a:pt x="5000" y="1277"/>
                      <a:pt x="4868" y="961"/>
                      <a:pt x="4687" y="680"/>
                    </a:cubicBezTo>
                    <a:cubicBezTo>
                      <a:pt x="4495" y="374"/>
                      <a:pt x="4288" y="189"/>
                      <a:pt x="4054" y="103"/>
                    </a:cubicBezTo>
                    <a:cubicBezTo>
                      <a:pt x="4044" y="97"/>
                      <a:pt x="4037" y="97"/>
                      <a:pt x="4027" y="97"/>
                    </a:cubicBezTo>
                    <a:cubicBezTo>
                      <a:pt x="4021" y="97"/>
                      <a:pt x="4011" y="97"/>
                      <a:pt x="4007" y="103"/>
                    </a:cubicBezTo>
                    <a:cubicBezTo>
                      <a:pt x="4001" y="97"/>
                      <a:pt x="3988" y="93"/>
                      <a:pt x="3974" y="93"/>
                    </a:cubicBezTo>
                    <a:cubicBezTo>
                      <a:pt x="3968" y="93"/>
                      <a:pt x="3958" y="93"/>
                      <a:pt x="3955" y="97"/>
                    </a:cubicBezTo>
                    <a:cubicBezTo>
                      <a:pt x="3935" y="100"/>
                      <a:pt x="3918" y="113"/>
                      <a:pt x="3902" y="139"/>
                    </a:cubicBezTo>
                    <a:lnTo>
                      <a:pt x="3889" y="156"/>
                    </a:lnTo>
                    <a:cubicBezTo>
                      <a:pt x="3859" y="189"/>
                      <a:pt x="3829" y="219"/>
                      <a:pt x="3803" y="242"/>
                    </a:cubicBezTo>
                    <a:cubicBezTo>
                      <a:pt x="3757" y="275"/>
                      <a:pt x="3704" y="304"/>
                      <a:pt x="3645" y="327"/>
                    </a:cubicBezTo>
                    <a:cubicBezTo>
                      <a:pt x="3565" y="357"/>
                      <a:pt x="3480" y="377"/>
                      <a:pt x="3384" y="393"/>
                    </a:cubicBezTo>
                    <a:lnTo>
                      <a:pt x="3374" y="393"/>
                    </a:lnTo>
                    <a:cubicBezTo>
                      <a:pt x="3318" y="397"/>
                      <a:pt x="3259" y="403"/>
                      <a:pt x="3199" y="403"/>
                    </a:cubicBezTo>
                    <a:cubicBezTo>
                      <a:pt x="3127" y="403"/>
                      <a:pt x="3051" y="393"/>
                      <a:pt x="2985" y="387"/>
                    </a:cubicBezTo>
                    <a:cubicBezTo>
                      <a:pt x="2853" y="364"/>
                      <a:pt x="2725" y="327"/>
                      <a:pt x="2609" y="281"/>
                    </a:cubicBezTo>
                    <a:cubicBezTo>
                      <a:pt x="2527" y="245"/>
                      <a:pt x="2457" y="205"/>
                      <a:pt x="2395" y="156"/>
                    </a:cubicBezTo>
                    <a:cubicBezTo>
                      <a:pt x="2355" y="123"/>
                      <a:pt x="2322" y="90"/>
                      <a:pt x="2293" y="50"/>
                    </a:cubicBezTo>
                    <a:cubicBezTo>
                      <a:pt x="2273" y="24"/>
                      <a:pt x="2260" y="11"/>
                      <a:pt x="22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7" name="Google Shape;1827;p38"/>
              <p:cNvSpPr/>
              <p:nvPr/>
            </p:nvSpPr>
            <p:spPr>
              <a:xfrm>
                <a:off x="5046434" y="3238315"/>
                <a:ext cx="150999" cy="43025"/>
              </a:xfrm>
              <a:custGeom>
                <a:avLst/>
                <a:gdLst/>
                <a:ahLst/>
                <a:cxnLst/>
                <a:rect l="l" t="t" r="r" b="b"/>
                <a:pathLst>
                  <a:path w="1832" h="522" extrusionOk="0">
                    <a:moveTo>
                      <a:pt x="1411" y="270"/>
                    </a:moveTo>
                    <a:cubicBezTo>
                      <a:pt x="1412" y="270"/>
                      <a:pt x="1411" y="271"/>
                      <a:pt x="1409" y="271"/>
                    </a:cubicBezTo>
                    <a:cubicBezTo>
                      <a:pt x="1410" y="270"/>
                      <a:pt x="1411" y="270"/>
                      <a:pt x="1411" y="270"/>
                    </a:cubicBezTo>
                    <a:close/>
                    <a:moveTo>
                      <a:pt x="463" y="285"/>
                    </a:moveTo>
                    <a:cubicBezTo>
                      <a:pt x="464" y="285"/>
                      <a:pt x="466" y="286"/>
                      <a:pt x="468" y="287"/>
                    </a:cubicBezTo>
                    <a:lnTo>
                      <a:pt x="468" y="287"/>
                    </a:lnTo>
                    <a:cubicBezTo>
                      <a:pt x="466" y="286"/>
                      <a:pt x="464" y="285"/>
                      <a:pt x="463" y="285"/>
                    </a:cubicBezTo>
                    <a:close/>
                    <a:moveTo>
                      <a:pt x="41" y="1"/>
                    </a:moveTo>
                    <a:cubicBezTo>
                      <a:pt x="27" y="8"/>
                      <a:pt x="17" y="11"/>
                      <a:pt x="11" y="21"/>
                    </a:cubicBezTo>
                    <a:cubicBezTo>
                      <a:pt x="1" y="31"/>
                      <a:pt x="1" y="54"/>
                      <a:pt x="17" y="70"/>
                    </a:cubicBezTo>
                    <a:cubicBezTo>
                      <a:pt x="126" y="189"/>
                      <a:pt x="255" y="291"/>
                      <a:pt x="400" y="370"/>
                    </a:cubicBezTo>
                    <a:cubicBezTo>
                      <a:pt x="545" y="449"/>
                      <a:pt x="703" y="496"/>
                      <a:pt x="868" y="515"/>
                    </a:cubicBezTo>
                    <a:cubicBezTo>
                      <a:pt x="910" y="519"/>
                      <a:pt x="952" y="522"/>
                      <a:pt x="993" y="522"/>
                    </a:cubicBezTo>
                    <a:cubicBezTo>
                      <a:pt x="1121" y="522"/>
                      <a:pt x="1247" y="502"/>
                      <a:pt x="1370" y="459"/>
                    </a:cubicBezTo>
                    <a:cubicBezTo>
                      <a:pt x="1452" y="436"/>
                      <a:pt x="1525" y="393"/>
                      <a:pt x="1600" y="351"/>
                    </a:cubicBezTo>
                    <a:cubicBezTo>
                      <a:pt x="1637" y="324"/>
                      <a:pt x="1673" y="291"/>
                      <a:pt x="1706" y="262"/>
                    </a:cubicBezTo>
                    <a:cubicBezTo>
                      <a:pt x="1749" y="225"/>
                      <a:pt x="1788" y="179"/>
                      <a:pt x="1818" y="130"/>
                    </a:cubicBezTo>
                    <a:cubicBezTo>
                      <a:pt x="1831" y="107"/>
                      <a:pt x="1825" y="74"/>
                      <a:pt x="1805" y="57"/>
                    </a:cubicBezTo>
                    <a:cubicBezTo>
                      <a:pt x="1792" y="47"/>
                      <a:pt x="1775" y="42"/>
                      <a:pt x="1758" y="42"/>
                    </a:cubicBezTo>
                    <a:cubicBezTo>
                      <a:pt x="1748" y="42"/>
                      <a:pt x="1738" y="43"/>
                      <a:pt x="1729" y="47"/>
                    </a:cubicBezTo>
                    <a:cubicBezTo>
                      <a:pt x="1683" y="80"/>
                      <a:pt x="1640" y="126"/>
                      <a:pt x="1600" y="163"/>
                    </a:cubicBezTo>
                    <a:cubicBezTo>
                      <a:pt x="1571" y="186"/>
                      <a:pt x="1538" y="205"/>
                      <a:pt x="1505" y="222"/>
                    </a:cubicBezTo>
                    <a:cubicBezTo>
                      <a:pt x="1475" y="238"/>
                      <a:pt x="1445" y="252"/>
                      <a:pt x="1416" y="268"/>
                    </a:cubicBezTo>
                    <a:cubicBezTo>
                      <a:pt x="1412" y="268"/>
                      <a:pt x="1409" y="271"/>
                      <a:pt x="1406" y="271"/>
                    </a:cubicBezTo>
                    <a:cubicBezTo>
                      <a:pt x="1409" y="271"/>
                      <a:pt x="1412" y="268"/>
                      <a:pt x="1412" y="268"/>
                    </a:cubicBezTo>
                    <a:lnTo>
                      <a:pt x="1412" y="268"/>
                    </a:lnTo>
                    <a:cubicBezTo>
                      <a:pt x="1317" y="308"/>
                      <a:pt x="1218" y="341"/>
                      <a:pt x="1116" y="357"/>
                    </a:cubicBezTo>
                    <a:cubicBezTo>
                      <a:pt x="1055" y="367"/>
                      <a:pt x="994" y="371"/>
                      <a:pt x="934" y="371"/>
                    </a:cubicBezTo>
                    <a:cubicBezTo>
                      <a:pt x="895" y="371"/>
                      <a:pt x="857" y="370"/>
                      <a:pt x="819" y="367"/>
                    </a:cubicBezTo>
                    <a:cubicBezTo>
                      <a:pt x="700" y="354"/>
                      <a:pt x="582" y="326"/>
                      <a:pt x="472" y="288"/>
                    </a:cubicBezTo>
                    <a:lnTo>
                      <a:pt x="472" y="288"/>
                    </a:lnTo>
                    <a:cubicBezTo>
                      <a:pt x="472" y="288"/>
                      <a:pt x="472" y="288"/>
                      <a:pt x="473" y="288"/>
                    </a:cubicBezTo>
                    <a:cubicBezTo>
                      <a:pt x="380" y="248"/>
                      <a:pt x="288" y="205"/>
                      <a:pt x="205" y="143"/>
                    </a:cubicBezTo>
                    <a:cubicBezTo>
                      <a:pt x="153" y="107"/>
                      <a:pt x="106" y="60"/>
                      <a:pt x="60" y="11"/>
                    </a:cubicBezTo>
                    <a:cubicBezTo>
                      <a:pt x="57" y="8"/>
                      <a:pt x="50" y="1"/>
                      <a:pt x="41" y="1"/>
                    </a:cubicBezTo>
                    <a:close/>
                  </a:path>
                </a:pathLst>
              </a:custGeom>
              <a:solidFill>
                <a:srgbClr val="8C4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8" name="Google Shape;1828;p38"/>
              <p:cNvSpPr/>
              <p:nvPr/>
            </p:nvSpPr>
            <p:spPr>
              <a:xfrm>
                <a:off x="5025004" y="4082016"/>
                <a:ext cx="175149" cy="211580"/>
              </a:xfrm>
              <a:custGeom>
                <a:avLst/>
                <a:gdLst/>
                <a:ahLst/>
                <a:cxnLst/>
                <a:rect l="l" t="t" r="r" b="b"/>
                <a:pathLst>
                  <a:path w="2125" h="2567" extrusionOk="0">
                    <a:moveTo>
                      <a:pt x="1280" y="1"/>
                    </a:moveTo>
                    <a:cubicBezTo>
                      <a:pt x="1199" y="1"/>
                      <a:pt x="1125" y="11"/>
                      <a:pt x="1059" y="28"/>
                    </a:cubicBezTo>
                    <a:lnTo>
                      <a:pt x="1039" y="31"/>
                    </a:lnTo>
                    <a:cubicBezTo>
                      <a:pt x="891" y="74"/>
                      <a:pt x="762" y="166"/>
                      <a:pt x="680" y="298"/>
                    </a:cubicBezTo>
                    <a:cubicBezTo>
                      <a:pt x="584" y="430"/>
                      <a:pt x="528" y="588"/>
                      <a:pt x="482" y="720"/>
                    </a:cubicBezTo>
                    <a:lnTo>
                      <a:pt x="452" y="806"/>
                    </a:lnTo>
                    <a:cubicBezTo>
                      <a:pt x="429" y="885"/>
                      <a:pt x="399" y="968"/>
                      <a:pt x="366" y="1047"/>
                    </a:cubicBezTo>
                    <a:cubicBezTo>
                      <a:pt x="340" y="1103"/>
                      <a:pt x="314" y="1162"/>
                      <a:pt x="287" y="1218"/>
                    </a:cubicBezTo>
                    <a:lnTo>
                      <a:pt x="241" y="1317"/>
                    </a:lnTo>
                    <a:cubicBezTo>
                      <a:pt x="198" y="1426"/>
                      <a:pt x="149" y="1535"/>
                      <a:pt x="106" y="1650"/>
                    </a:cubicBezTo>
                    <a:cubicBezTo>
                      <a:pt x="70" y="1749"/>
                      <a:pt x="33" y="1871"/>
                      <a:pt x="17" y="1993"/>
                    </a:cubicBezTo>
                    <a:cubicBezTo>
                      <a:pt x="0" y="2122"/>
                      <a:pt x="4" y="2221"/>
                      <a:pt x="37" y="2303"/>
                    </a:cubicBezTo>
                    <a:cubicBezTo>
                      <a:pt x="70" y="2399"/>
                      <a:pt x="136" y="2471"/>
                      <a:pt x="218" y="2518"/>
                    </a:cubicBezTo>
                    <a:cubicBezTo>
                      <a:pt x="289" y="2556"/>
                      <a:pt x="365" y="2566"/>
                      <a:pt x="427" y="2566"/>
                    </a:cubicBezTo>
                    <a:cubicBezTo>
                      <a:pt x="446" y="2566"/>
                      <a:pt x="463" y="2565"/>
                      <a:pt x="479" y="2564"/>
                    </a:cubicBezTo>
                    <a:cubicBezTo>
                      <a:pt x="515" y="2557"/>
                      <a:pt x="551" y="2551"/>
                      <a:pt x="594" y="2541"/>
                    </a:cubicBezTo>
                    <a:cubicBezTo>
                      <a:pt x="647" y="2524"/>
                      <a:pt x="706" y="2504"/>
                      <a:pt x="762" y="2481"/>
                    </a:cubicBezTo>
                    <a:cubicBezTo>
                      <a:pt x="934" y="2402"/>
                      <a:pt x="1112" y="2293"/>
                      <a:pt x="1300" y="2145"/>
                    </a:cubicBezTo>
                    <a:cubicBezTo>
                      <a:pt x="1491" y="1993"/>
                      <a:pt x="1643" y="1838"/>
                      <a:pt x="1758" y="1677"/>
                    </a:cubicBezTo>
                    <a:cubicBezTo>
                      <a:pt x="1837" y="1565"/>
                      <a:pt x="1900" y="1462"/>
                      <a:pt x="1946" y="1360"/>
                    </a:cubicBezTo>
                    <a:cubicBezTo>
                      <a:pt x="1996" y="1251"/>
                      <a:pt x="2035" y="1136"/>
                      <a:pt x="2062" y="1020"/>
                    </a:cubicBezTo>
                    <a:cubicBezTo>
                      <a:pt x="2111" y="799"/>
                      <a:pt x="2124" y="546"/>
                      <a:pt x="2095" y="259"/>
                    </a:cubicBezTo>
                    <a:cubicBezTo>
                      <a:pt x="2095" y="232"/>
                      <a:pt x="2081" y="212"/>
                      <a:pt x="2065" y="199"/>
                    </a:cubicBezTo>
                    <a:cubicBezTo>
                      <a:pt x="2051" y="191"/>
                      <a:pt x="2031" y="182"/>
                      <a:pt x="2005" y="182"/>
                    </a:cubicBezTo>
                    <a:cubicBezTo>
                      <a:pt x="2001" y="182"/>
                      <a:pt x="1997" y="182"/>
                      <a:pt x="1992" y="183"/>
                    </a:cubicBezTo>
                    <a:cubicBezTo>
                      <a:pt x="1979" y="189"/>
                      <a:pt x="1963" y="196"/>
                      <a:pt x="1953" y="209"/>
                    </a:cubicBezTo>
                    <a:cubicBezTo>
                      <a:pt x="1920" y="179"/>
                      <a:pt x="1887" y="156"/>
                      <a:pt x="1850" y="133"/>
                    </a:cubicBezTo>
                    <a:cubicBezTo>
                      <a:pt x="1778" y="90"/>
                      <a:pt x="1689" y="57"/>
                      <a:pt x="1597" y="34"/>
                    </a:cubicBezTo>
                    <a:cubicBezTo>
                      <a:pt x="1504" y="15"/>
                      <a:pt x="1409" y="8"/>
                      <a:pt x="1316" y="1"/>
                    </a:cubicBezTo>
                    <a:cubicBezTo>
                      <a:pt x="1304" y="1"/>
                      <a:pt x="1292" y="1"/>
                      <a:pt x="128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9" name="Google Shape;1829;p38"/>
              <p:cNvSpPr/>
              <p:nvPr/>
            </p:nvSpPr>
            <p:spPr>
              <a:xfrm>
                <a:off x="5064980" y="4083335"/>
                <a:ext cx="28601" cy="74428"/>
              </a:xfrm>
              <a:custGeom>
                <a:avLst/>
                <a:gdLst/>
                <a:ahLst/>
                <a:cxnLst/>
                <a:rect l="l" t="t" r="r" b="b"/>
                <a:pathLst>
                  <a:path w="347" h="903" extrusionOk="0">
                    <a:moveTo>
                      <a:pt x="260" y="1"/>
                    </a:moveTo>
                    <a:cubicBezTo>
                      <a:pt x="251" y="1"/>
                      <a:pt x="242" y="4"/>
                      <a:pt x="234" y="8"/>
                    </a:cubicBezTo>
                    <a:cubicBezTo>
                      <a:pt x="208" y="15"/>
                      <a:pt x="178" y="41"/>
                      <a:pt x="175" y="74"/>
                    </a:cubicBezTo>
                    <a:cubicBezTo>
                      <a:pt x="129" y="322"/>
                      <a:pt x="76" y="563"/>
                      <a:pt x="4" y="807"/>
                    </a:cubicBezTo>
                    <a:cubicBezTo>
                      <a:pt x="0" y="826"/>
                      <a:pt x="10" y="853"/>
                      <a:pt x="20" y="869"/>
                    </a:cubicBezTo>
                    <a:cubicBezTo>
                      <a:pt x="33" y="886"/>
                      <a:pt x="56" y="899"/>
                      <a:pt x="76" y="902"/>
                    </a:cubicBezTo>
                    <a:cubicBezTo>
                      <a:pt x="79" y="903"/>
                      <a:pt x="81" y="903"/>
                      <a:pt x="84" y="903"/>
                    </a:cubicBezTo>
                    <a:cubicBezTo>
                      <a:pt x="102" y="903"/>
                      <a:pt x="122" y="894"/>
                      <a:pt x="139" y="886"/>
                    </a:cubicBezTo>
                    <a:cubicBezTo>
                      <a:pt x="158" y="873"/>
                      <a:pt x="162" y="853"/>
                      <a:pt x="172" y="833"/>
                    </a:cubicBezTo>
                    <a:cubicBezTo>
                      <a:pt x="241" y="592"/>
                      <a:pt x="294" y="345"/>
                      <a:pt x="340" y="98"/>
                    </a:cubicBezTo>
                    <a:cubicBezTo>
                      <a:pt x="346" y="51"/>
                      <a:pt x="313" y="12"/>
                      <a:pt x="271" y="2"/>
                    </a:cubicBezTo>
                    <a:cubicBezTo>
                      <a:pt x="267" y="1"/>
                      <a:pt x="264" y="1"/>
                      <a:pt x="260" y="1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0" name="Google Shape;1830;p38"/>
              <p:cNvSpPr/>
              <p:nvPr/>
            </p:nvSpPr>
            <p:spPr>
              <a:xfrm>
                <a:off x="5061930" y="4078802"/>
                <a:ext cx="31651" cy="85473"/>
              </a:xfrm>
              <a:custGeom>
                <a:avLst/>
                <a:gdLst/>
                <a:ahLst/>
                <a:cxnLst/>
                <a:rect l="l" t="t" r="r" b="b"/>
                <a:pathLst>
                  <a:path w="384" h="1037" extrusionOk="0">
                    <a:moveTo>
                      <a:pt x="308" y="1"/>
                    </a:moveTo>
                    <a:cubicBezTo>
                      <a:pt x="294" y="1"/>
                      <a:pt x="281" y="1"/>
                      <a:pt x="275" y="4"/>
                    </a:cubicBezTo>
                    <a:cubicBezTo>
                      <a:pt x="245" y="14"/>
                      <a:pt x="215" y="37"/>
                      <a:pt x="212" y="70"/>
                    </a:cubicBezTo>
                    <a:cubicBezTo>
                      <a:pt x="156" y="364"/>
                      <a:pt x="83" y="651"/>
                      <a:pt x="11" y="941"/>
                    </a:cubicBezTo>
                    <a:cubicBezTo>
                      <a:pt x="1" y="980"/>
                      <a:pt x="37" y="1026"/>
                      <a:pt x="80" y="1036"/>
                    </a:cubicBezTo>
                    <a:cubicBezTo>
                      <a:pt x="83" y="1037"/>
                      <a:pt x="85" y="1037"/>
                      <a:pt x="88" y="1037"/>
                    </a:cubicBezTo>
                    <a:cubicBezTo>
                      <a:pt x="106" y="1037"/>
                      <a:pt x="125" y="1028"/>
                      <a:pt x="139" y="1020"/>
                    </a:cubicBezTo>
                    <a:cubicBezTo>
                      <a:pt x="163" y="1007"/>
                      <a:pt x="169" y="987"/>
                      <a:pt x="176" y="964"/>
                    </a:cubicBezTo>
                    <a:cubicBezTo>
                      <a:pt x="248" y="677"/>
                      <a:pt x="321" y="387"/>
                      <a:pt x="377" y="96"/>
                    </a:cubicBezTo>
                    <a:cubicBezTo>
                      <a:pt x="383" y="50"/>
                      <a:pt x="350" y="7"/>
                      <a:pt x="308" y="1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1" name="Google Shape;1831;p38"/>
              <p:cNvSpPr/>
              <p:nvPr/>
            </p:nvSpPr>
            <p:spPr>
              <a:xfrm>
                <a:off x="5050556" y="4088198"/>
                <a:ext cx="42201" cy="106656"/>
              </a:xfrm>
              <a:custGeom>
                <a:avLst/>
                <a:gdLst/>
                <a:ahLst/>
                <a:cxnLst/>
                <a:rect l="l" t="t" r="r" b="b"/>
                <a:pathLst>
                  <a:path w="512" h="1294" extrusionOk="0">
                    <a:moveTo>
                      <a:pt x="420" y="1"/>
                    </a:moveTo>
                    <a:cubicBezTo>
                      <a:pt x="412" y="1"/>
                      <a:pt x="403" y="3"/>
                      <a:pt x="396" y="6"/>
                    </a:cubicBezTo>
                    <a:cubicBezTo>
                      <a:pt x="386" y="6"/>
                      <a:pt x="373" y="9"/>
                      <a:pt x="366" y="19"/>
                    </a:cubicBezTo>
                    <a:cubicBezTo>
                      <a:pt x="347" y="32"/>
                      <a:pt x="337" y="52"/>
                      <a:pt x="333" y="72"/>
                    </a:cubicBezTo>
                    <a:cubicBezTo>
                      <a:pt x="281" y="283"/>
                      <a:pt x="218" y="494"/>
                      <a:pt x="155" y="698"/>
                    </a:cubicBezTo>
                    <a:cubicBezTo>
                      <a:pt x="106" y="860"/>
                      <a:pt x="56" y="1015"/>
                      <a:pt x="7" y="1176"/>
                    </a:cubicBezTo>
                    <a:cubicBezTo>
                      <a:pt x="4" y="1203"/>
                      <a:pt x="0" y="1219"/>
                      <a:pt x="7" y="1242"/>
                    </a:cubicBezTo>
                    <a:cubicBezTo>
                      <a:pt x="17" y="1262"/>
                      <a:pt x="33" y="1279"/>
                      <a:pt x="53" y="1288"/>
                    </a:cubicBezTo>
                    <a:cubicBezTo>
                      <a:pt x="63" y="1292"/>
                      <a:pt x="75" y="1293"/>
                      <a:pt x="86" y="1293"/>
                    </a:cubicBezTo>
                    <a:cubicBezTo>
                      <a:pt x="98" y="1293"/>
                      <a:pt x="109" y="1292"/>
                      <a:pt x="119" y="1288"/>
                    </a:cubicBezTo>
                    <a:cubicBezTo>
                      <a:pt x="136" y="1279"/>
                      <a:pt x="155" y="1262"/>
                      <a:pt x="165" y="1242"/>
                    </a:cubicBezTo>
                    <a:cubicBezTo>
                      <a:pt x="284" y="863"/>
                      <a:pt x="399" y="480"/>
                      <a:pt x="498" y="98"/>
                    </a:cubicBezTo>
                    <a:cubicBezTo>
                      <a:pt x="512" y="55"/>
                      <a:pt x="469" y="9"/>
                      <a:pt x="429" y="2"/>
                    </a:cubicBezTo>
                    <a:cubicBezTo>
                      <a:pt x="426" y="1"/>
                      <a:pt x="423" y="1"/>
                      <a:pt x="420" y="1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2" name="Google Shape;1832;p38"/>
              <p:cNvSpPr/>
              <p:nvPr/>
            </p:nvSpPr>
            <p:spPr>
              <a:xfrm>
                <a:off x="5043714" y="4095204"/>
                <a:ext cx="45498" cy="109376"/>
              </a:xfrm>
              <a:custGeom>
                <a:avLst/>
                <a:gdLst/>
                <a:ahLst/>
                <a:cxnLst/>
                <a:rect l="l" t="t" r="r" b="b"/>
                <a:pathLst>
                  <a:path w="552" h="1327" extrusionOk="0">
                    <a:moveTo>
                      <a:pt x="456" y="1"/>
                    </a:moveTo>
                    <a:cubicBezTo>
                      <a:pt x="450" y="1"/>
                      <a:pt x="445" y="1"/>
                      <a:pt x="440" y="3"/>
                    </a:cubicBezTo>
                    <a:cubicBezTo>
                      <a:pt x="430" y="3"/>
                      <a:pt x="420" y="6"/>
                      <a:pt x="413" y="16"/>
                    </a:cubicBezTo>
                    <a:cubicBezTo>
                      <a:pt x="390" y="29"/>
                      <a:pt x="384" y="49"/>
                      <a:pt x="377" y="69"/>
                    </a:cubicBezTo>
                    <a:cubicBezTo>
                      <a:pt x="331" y="257"/>
                      <a:pt x="285" y="448"/>
                      <a:pt x="225" y="636"/>
                    </a:cubicBezTo>
                    <a:cubicBezTo>
                      <a:pt x="169" y="831"/>
                      <a:pt x="103" y="1022"/>
                      <a:pt x="21" y="1207"/>
                    </a:cubicBezTo>
                    <a:cubicBezTo>
                      <a:pt x="1" y="1246"/>
                      <a:pt x="21" y="1296"/>
                      <a:pt x="60" y="1319"/>
                    </a:cubicBezTo>
                    <a:cubicBezTo>
                      <a:pt x="72" y="1324"/>
                      <a:pt x="84" y="1327"/>
                      <a:pt x="96" y="1327"/>
                    </a:cubicBezTo>
                    <a:cubicBezTo>
                      <a:pt x="129" y="1327"/>
                      <a:pt x="160" y="1307"/>
                      <a:pt x="172" y="1276"/>
                    </a:cubicBezTo>
                    <a:cubicBezTo>
                      <a:pt x="337" y="897"/>
                      <a:pt x="440" y="498"/>
                      <a:pt x="542" y="99"/>
                    </a:cubicBezTo>
                    <a:cubicBezTo>
                      <a:pt x="552" y="56"/>
                      <a:pt x="515" y="13"/>
                      <a:pt x="473" y="3"/>
                    </a:cubicBezTo>
                    <a:cubicBezTo>
                      <a:pt x="468" y="1"/>
                      <a:pt x="462" y="1"/>
                      <a:pt x="456" y="1"/>
                    </a:cubicBezTo>
                    <a:close/>
                  </a:path>
                </a:pathLst>
              </a:custGeom>
              <a:solidFill>
                <a:srgbClr val="3C3C3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3" name="Google Shape;1833;p38"/>
              <p:cNvSpPr/>
              <p:nvPr/>
            </p:nvSpPr>
            <p:spPr>
              <a:xfrm>
                <a:off x="5025004" y="4169057"/>
                <a:ext cx="168885" cy="124541"/>
              </a:xfrm>
              <a:custGeom>
                <a:avLst/>
                <a:gdLst/>
                <a:ahLst/>
                <a:cxnLst/>
                <a:rect l="l" t="t" r="r" b="b"/>
                <a:pathLst>
                  <a:path w="2049" h="1511" extrusionOk="0">
                    <a:moveTo>
                      <a:pt x="2048" y="1"/>
                    </a:moveTo>
                    <a:lnTo>
                      <a:pt x="2048" y="1"/>
                    </a:lnTo>
                    <a:cubicBezTo>
                      <a:pt x="1969" y="139"/>
                      <a:pt x="1883" y="261"/>
                      <a:pt x="1785" y="380"/>
                    </a:cubicBezTo>
                    <a:cubicBezTo>
                      <a:pt x="1686" y="502"/>
                      <a:pt x="1580" y="611"/>
                      <a:pt x="1458" y="716"/>
                    </a:cubicBezTo>
                    <a:cubicBezTo>
                      <a:pt x="1353" y="809"/>
                      <a:pt x="1234" y="891"/>
                      <a:pt x="1105" y="957"/>
                    </a:cubicBezTo>
                    <a:cubicBezTo>
                      <a:pt x="1095" y="964"/>
                      <a:pt x="1092" y="964"/>
                      <a:pt x="1085" y="964"/>
                    </a:cubicBezTo>
                    <a:cubicBezTo>
                      <a:pt x="1079" y="964"/>
                      <a:pt x="1079" y="957"/>
                      <a:pt x="1076" y="957"/>
                    </a:cubicBezTo>
                    <a:cubicBezTo>
                      <a:pt x="1069" y="957"/>
                      <a:pt x="1056" y="954"/>
                      <a:pt x="1052" y="947"/>
                    </a:cubicBezTo>
                    <a:cubicBezTo>
                      <a:pt x="1036" y="918"/>
                      <a:pt x="1013" y="891"/>
                      <a:pt x="993" y="868"/>
                    </a:cubicBezTo>
                    <a:lnTo>
                      <a:pt x="993" y="868"/>
                    </a:lnTo>
                    <a:lnTo>
                      <a:pt x="996" y="871"/>
                    </a:lnTo>
                    <a:cubicBezTo>
                      <a:pt x="973" y="838"/>
                      <a:pt x="944" y="809"/>
                      <a:pt x="911" y="782"/>
                    </a:cubicBezTo>
                    <a:cubicBezTo>
                      <a:pt x="874" y="749"/>
                      <a:pt x="838" y="720"/>
                      <a:pt x="798" y="693"/>
                    </a:cubicBezTo>
                    <a:lnTo>
                      <a:pt x="798" y="693"/>
                    </a:lnTo>
                    <a:cubicBezTo>
                      <a:pt x="798" y="694"/>
                      <a:pt x="799" y="694"/>
                      <a:pt x="799" y="695"/>
                    </a:cubicBezTo>
                    <a:lnTo>
                      <a:pt x="799" y="695"/>
                    </a:lnTo>
                    <a:cubicBezTo>
                      <a:pt x="767" y="671"/>
                      <a:pt x="730" y="652"/>
                      <a:pt x="696" y="634"/>
                    </a:cubicBezTo>
                    <a:cubicBezTo>
                      <a:pt x="662" y="612"/>
                      <a:pt x="629" y="602"/>
                      <a:pt x="590" y="588"/>
                    </a:cubicBezTo>
                    <a:lnTo>
                      <a:pt x="590" y="588"/>
                    </a:lnTo>
                    <a:cubicBezTo>
                      <a:pt x="590" y="588"/>
                      <a:pt x="590" y="588"/>
                      <a:pt x="591" y="588"/>
                    </a:cubicBezTo>
                    <a:cubicBezTo>
                      <a:pt x="587" y="587"/>
                      <a:pt x="584" y="586"/>
                      <a:pt x="581" y="584"/>
                    </a:cubicBezTo>
                    <a:lnTo>
                      <a:pt x="581" y="584"/>
                    </a:lnTo>
                    <a:cubicBezTo>
                      <a:pt x="581" y="584"/>
                      <a:pt x="581" y="584"/>
                      <a:pt x="581" y="584"/>
                    </a:cubicBezTo>
                    <a:lnTo>
                      <a:pt x="581" y="584"/>
                    </a:lnTo>
                    <a:cubicBezTo>
                      <a:pt x="581" y="584"/>
                      <a:pt x="581" y="584"/>
                      <a:pt x="581" y="584"/>
                    </a:cubicBezTo>
                    <a:lnTo>
                      <a:pt x="581" y="584"/>
                    </a:lnTo>
                    <a:cubicBezTo>
                      <a:pt x="545" y="572"/>
                      <a:pt x="508" y="561"/>
                      <a:pt x="469" y="555"/>
                    </a:cubicBezTo>
                    <a:cubicBezTo>
                      <a:pt x="429" y="545"/>
                      <a:pt x="386" y="542"/>
                      <a:pt x="347" y="538"/>
                    </a:cubicBezTo>
                    <a:cubicBezTo>
                      <a:pt x="314" y="535"/>
                      <a:pt x="277" y="535"/>
                      <a:pt x="244" y="535"/>
                    </a:cubicBezTo>
                    <a:cubicBezTo>
                      <a:pt x="202" y="535"/>
                      <a:pt x="162" y="538"/>
                      <a:pt x="122" y="545"/>
                    </a:cubicBezTo>
                    <a:cubicBezTo>
                      <a:pt x="119" y="561"/>
                      <a:pt x="109" y="578"/>
                      <a:pt x="106" y="594"/>
                    </a:cubicBezTo>
                    <a:cubicBezTo>
                      <a:pt x="73" y="690"/>
                      <a:pt x="33" y="815"/>
                      <a:pt x="17" y="937"/>
                    </a:cubicBezTo>
                    <a:cubicBezTo>
                      <a:pt x="0" y="1066"/>
                      <a:pt x="7" y="1165"/>
                      <a:pt x="37" y="1247"/>
                    </a:cubicBezTo>
                    <a:cubicBezTo>
                      <a:pt x="70" y="1336"/>
                      <a:pt x="136" y="1415"/>
                      <a:pt x="218" y="1462"/>
                    </a:cubicBezTo>
                    <a:cubicBezTo>
                      <a:pt x="291" y="1500"/>
                      <a:pt x="367" y="1510"/>
                      <a:pt x="429" y="1510"/>
                    </a:cubicBezTo>
                    <a:cubicBezTo>
                      <a:pt x="448" y="1510"/>
                      <a:pt x="466" y="1509"/>
                      <a:pt x="482" y="1508"/>
                    </a:cubicBezTo>
                    <a:cubicBezTo>
                      <a:pt x="525" y="1501"/>
                      <a:pt x="561" y="1495"/>
                      <a:pt x="597" y="1485"/>
                    </a:cubicBezTo>
                    <a:cubicBezTo>
                      <a:pt x="647" y="1468"/>
                      <a:pt x="706" y="1448"/>
                      <a:pt x="766" y="1425"/>
                    </a:cubicBezTo>
                    <a:cubicBezTo>
                      <a:pt x="940" y="1346"/>
                      <a:pt x="1118" y="1237"/>
                      <a:pt x="1303" y="1089"/>
                    </a:cubicBezTo>
                    <a:cubicBezTo>
                      <a:pt x="1498" y="934"/>
                      <a:pt x="1649" y="782"/>
                      <a:pt x="1765" y="621"/>
                    </a:cubicBezTo>
                    <a:cubicBezTo>
                      <a:pt x="1844" y="509"/>
                      <a:pt x="1903" y="406"/>
                      <a:pt x="1949" y="304"/>
                    </a:cubicBezTo>
                    <a:cubicBezTo>
                      <a:pt x="1996" y="205"/>
                      <a:pt x="2029" y="106"/>
                      <a:pt x="204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4" name="Google Shape;1834;p38"/>
              <p:cNvSpPr/>
              <p:nvPr/>
            </p:nvSpPr>
            <p:spPr>
              <a:xfrm>
                <a:off x="5060034" y="4128834"/>
                <a:ext cx="52009" cy="23655"/>
              </a:xfrm>
              <a:custGeom>
                <a:avLst/>
                <a:gdLst/>
                <a:ahLst/>
                <a:cxnLst/>
                <a:rect l="l" t="t" r="r" b="b"/>
                <a:pathLst>
                  <a:path w="631" h="287" extrusionOk="0">
                    <a:moveTo>
                      <a:pt x="160" y="0"/>
                    </a:moveTo>
                    <a:cubicBezTo>
                      <a:pt x="134" y="0"/>
                      <a:pt x="109" y="2"/>
                      <a:pt x="83" y="4"/>
                    </a:cubicBezTo>
                    <a:cubicBezTo>
                      <a:pt x="80" y="6"/>
                      <a:pt x="77" y="6"/>
                      <a:pt x="73" y="6"/>
                    </a:cubicBezTo>
                    <a:cubicBezTo>
                      <a:pt x="69" y="6"/>
                      <a:pt x="65" y="6"/>
                      <a:pt x="60" y="4"/>
                    </a:cubicBezTo>
                    <a:cubicBezTo>
                      <a:pt x="50" y="7"/>
                      <a:pt x="37" y="11"/>
                      <a:pt x="24" y="24"/>
                    </a:cubicBezTo>
                    <a:cubicBezTo>
                      <a:pt x="7" y="40"/>
                      <a:pt x="1" y="63"/>
                      <a:pt x="1" y="86"/>
                    </a:cubicBezTo>
                    <a:cubicBezTo>
                      <a:pt x="1" y="128"/>
                      <a:pt x="38" y="169"/>
                      <a:pt x="82" y="169"/>
                    </a:cubicBezTo>
                    <a:cubicBezTo>
                      <a:pt x="83" y="169"/>
                      <a:pt x="85" y="169"/>
                      <a:pt x="87" y="169"/>
                    </a:cubicBezTo>
                    <a:cubicBezTo>
                      <a:pt x="110" y="167"/>
                      <a:pt x="134" y="166"/>
                      <a:pt x="157" y="166"/>
                    </a:cubicBezTo>
                    <a:cubicBezTo>
                      <a:pt x="181" y="166"/>
                      <a:pt x="204" y="167"/>
                      <a:pt x="225" y="169"/>
                    </a:cubicBezTo>
                    <a:cubicBezTo>
                      <a:pt x="275" y="175"/>
                      <a:pt x="324" y="189"/>
                      <a:pt x="373" y="205"/>
                    </a:cubicBezTo>
                    <a:cubicBezTo>
                      <a:pt x="416" y="225"/>
                      <a:pt x="456" y="248"/>
                      <a:pt x="499" y="274"/>
                    </a:cubicBezTo>
                    <a:cubicBezTo>
                      <a:pt x="512" y="283"/>
                      <a:pt x="528" y="286"/>
                      <a:pt x="543" y="286"/>
                    </a:cubicBezTo>
                    <a:cubicBezTo>
                      <a:pt x="551" y="286"/>
                      <a:pt x="558" y="285"/>
                      <a:pt x="565" y="284"/>
                    </a:cubicBezTo>
                    <a:cubicBezTo>
                      <a:pt x="585" y="281"/>
                      <a:pt x="601" y="268"/>
                      <a:pt x="614" y="248"/>
                    </a:cubicBezTo>
                    <a:cubicBezTo>
                      <a:pt x="627" y="225"/>
                      <a:pt x="631" y="202"/>
                      <a:pt x="621" y="182"/>
                    </a:cubicBezTo>
                    <a:cubicBezTo>
                      <a:pt x="618" y="159"/>
                      <a:pt x="604" y="142"/>
                      <a:pt x="585" y="133"/>
                    </a:cubicBezTo>
                    <a:cubicBezTo>
                      <a:pt x="458" y="42"/>
                      <a:pt x="309" y="0"/>
                      <a:pt x="160" y="0"/>
                    </a:cubicBezTo>
                    <a:close/>
                  </a:path>
                </a:pathLst>
              </a:custGeom>
              <a:solidFill>
                <a:srgbClr val="F6F6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5" name="Google Shape;1835;p38"/>
              <p:cNvSpPr/>
              <p:nvPr/>
            </p:nvSpPr>
            <p:spPr>
              <a:xfrm>
                <a:off x="5049484" y="4154385"/>
                <a:ext cx="52751" cy="24315"/>
              </a:xfrm>
              <a:custGeom>
                <a:avLst/>
                <a:gdLst/>
                <a:ahLst/>
                <a:cxnLst/>
                <a:rect l="l" t="t" r="r" b="b"/>
                <a:pathLst>
                  <a:path w="640" h="295" extrusionOk="0">
                    <a:moveTo>
                      <a:pt x="384" y="205"/>
                    </a:moveTo>
                    <a:cubicBezTo>
                      <a:pt x="385" y="205"/>
                      <a:pt x="386" y="205"/>
                      <a:pt x="387" y="206"/>
                    </a:cubicBezTo>
                    <a:lnTo>
                      <a:pt x="387" y="206"/>
                    </a:lnTo>
                    <a:cubicBezTo>
                      <a:pt x="386" y="206"/>
                      <a:pt x="385" y="205"/>
                      <a:pt x="384" y="205"/>
                    </a:cubicBezTo>
                    <a:close/>
                    <a:moveTo>
                      <a:pt x="159" y="0"/>
                    </a:moveTo>
                    <a:cubicBezTo>
                      <a:pt x="134" y="0"/>
                      <a:pt x="108" y="1"/>
                      <a:pt x="83" y="4"/>
                    </a:cubicBezTo>
                    <a:lnTo>
                      <a:pt x="66" y="4"/>
                    </a:lnTo>
                    <a:cubicBezTo>
                      <a:pt x="30" y="11"/>
                      <a:pt x="0" y="44"/>
                      <a:pt x="0" y="86"/>
                    </a:cubicBezTo>
                    <a:cubicBezTo>
                      <a:pt x="0" y="128"/>
                      <a:pt x="37" y="169"/>
                      <a:pt x="81" y="169"/>
                    </a:cubicBezTo>
                    <a:cubicBezTo>
                      <a:pt x="83" y="169"/>
                      <a:pt x="84" y="169"/>
                      <a:pt x="86" y="169"/>
                    </a:cubicBezTo>
                    <a:cubicBezTo>
                      <a:pt x="111" y="166"/>
                      <a:pt x="135" y="164"/>
                      <a:pt x="160" y="164"/>
                    </a:cubicBezTo>
                    <a:cubicBezTo>
                      <a:pt x="185" y="164"/>
                      <a:pt x="210" y="166"/>
                      <a:pt x="234" y="169"/>
                    </a:cubicBezTo>
                    <a:cubicBezTo>
                      <a:pt x="284" y="175"/>
                      <a:pt x="337" y="187"/>
                      <a:pt x="384" y="205"/>
                    </a:cubicBezTo>
                    <a:lnTo>
                      <a:pt x="384" y="205"/>
                    </a:lnTo>
                    <a:cubicBezTo>
                      <a:pt x="384" y="205"/>
                      <a:pt x="383" y="205"/>
                      <a:pt x="383" y="205"/>
                    </a:cubicBezTo>
                    <a:cubicBezTo>
                      <a:pt x="386" y="205"/>
                      <a:pt x="386" y="208"/>
                      <a:pt x="389" y="208"/>
                    </a:cubicBezTo>
                    <a:cubicBezTo>
                      <a:pt x="388" y="207"/>
                      <a:pt x="388" y="207"/>
                      <a:pt x="387" y="206"/>
                    </a:cubicBezTo>
                    <a:lnTo>
                      <a:pt x="387" y="206"/>
                    </a:lnTo>
                    <a:cubicBezTo>
                      <a:pt x="389" y="207"/>
                      <a:pt x="391" y="208"/>
                      <a:pt x="393" y="208"/>
                    </a:cubicBezTo>
                    <a:cubicBezTo>
                      <a:pt x="426" y="225"/>
                      <a:pt x="459" y="241"/>
                      <a:pt x="492" y="268"/>
                    </a:cubicBezTo>
                    <a:cubicBezTo>
                      <a:pt x="492" y="271"/>
                      <a:pt x="495" y="271"/>
                      <a:pt x="495" y="271"/>
                    </a:cubicBezTo>
                    <a:cubicBezTo>
                      <a:pt x="515" y="288"/>
                      <a:pt x="531" y="294"/>
                      <a:pt x="558" y="294"/>
                    </a:cubicBezTo>
                    <a:cubicBezTo>
                      <a:pt x="577" y="294"/>
                      <a:pt x="597" y="288"/>
                      <a:pt x="614" y="271"/>
                    </a:cubicBezTo>
                    <a:cubicBezTo>
                      <a:pt x="630" y="255"/>
                      <a:pt x="640" y="228"/>
                      <a:pt x="640" y="208"/>
                    </a:cubicBezTo>
                    <a:cubicBezTo>
                      <a:pt x="640" y="189"/>
                      <a:pt x="630" y="162"/>
                      <a:pt x="614" y="152"/>
                    </a:cubicBezTo>
                    <a:cubicBezTo>
                      <a:pt x="581" y="123"/>
                      <a:pt x="541" y="93"/>
                      <a:pt x="498" y="73"/>
                    </a:cubicBezTo>
                    <a:cubicBezTo>
                      <a:pt x="452" y="53"/>
                      <a:pt x="409" y="37"/>
                      <a:pt x="363" y="24"/>
                    </a:cubicBezTo>
                    <a:cubicBezTo>
                      <a:pt x="295" y="9"/>
                      <a:pt x="228" y="0"/>
                      <a:pt x="159" y="0"/>
                    </a:cubicBezTo>
                    <a:close/>
                  </a:path>
                </a:pathLst>
              </a:custGeom>
              <a:solidFill>
                <a:srgbClr val="F6F6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6" name="Google Shape;1836;p38"/>
              <p:cNvSpPr/>
              <p:nvPr/>
            </p:nvSpPr>
            <p:spPr>
              <a:xfrm>
                <a:off x="5039099" y="4179443"/>
                <a:ext cx="53658" cy="25057"/>
              </a:xfrm>
              <a:custGeom>
                <a:avLst/>
                <a:gdLst/>
                <a:ahLst/>
                <a:cxnLst/>
                <a:rect l="l" t="t" r="r" b="b"/>
                <a:pathLst>
                  <a:path w="651" h="304" extrusionOk="0">
                    <a:moveTo>
                      <a:pt x="90" y="0"/>
                    </a:moveTo>
                    <a:cubicBezTo>
                      <a:pt x="80" y="0"/>
                      <a:pt x="77" y="3"/>
                      <a:pt x="64" y="7"/>
                    </a:cubicBezTo>
                    <a:cubicBezTo>
                      <a:pt x="31" y="17"/>
                      <a:pt x="1" y="50"/>
                      <a:pt x="1" y="89"/>
                    </a:cubicBezTo>
                    <a:cubicBezTo>
                      <a:pt x="8" y="135"/>
                      <a:pt x="44" y="172"/>
                      <a:pt x="90" y="172"/>
                    </a:cubicBezTo>
                    <a:cubicBezTo>
                      <a:pt x="130" y="172"/>
                      <a:pt x="172" y="172"/>
                      <a:pt x="215" y="178"/>
                    </a:cubicBezTo>
                    <a:cubicBezTo>
                      <a:pt x="275" y="185"/>
                      <a:pt x="327" y="198"/>
                      <a:pt x="380" y="218"/>
                    </a:cubicBezTo>
                    <a:cubicBezTo>
                      <a:pt x="420" y="234"/>
                      <a:pt x="453" y="251"/>
                      <a:pt x="486" y="277"/>
                    </a:cubicBezTo>
                    <a:cubicBezTo>
                      <a:pt x="489" y="277"/>
                      <a:pt x="489" y="280"/>
                      <a:pt x="492" y="280"/>
                    </a:cubicBezTo>
                    <a:cubicBezTo>
                      <a:pt x="512" y="297"/>
                      <a:pt x="529" y="303"/>
                      <a:pt x="555" y="303"/>
                    </a:cubicBezTo>
                    <a:cubicBezTo>
                      <a:pt x="575" y="303"/>
                      <a:pt x="595" y="297"/>
                      <a:pt x="611" y="280"/>
                    </a:cubicBezTo>
                    <a:cubicBezTo>
                      <a:pt x="641" y="247"/>
                      <a:pt x="651" y="188"/>
                      <a:pt x="611" y="162"/>
                    </a:cubicBezTo>
                    <a:cubicBezTo>
                      <a:pt x="575" y="132"/>
                      <a:pt x="538" y="102"/>
                      <a:pt x="496" y="82"/>
                    </a:cubicBezTo>
                    <a:cubicBezTo>
                      <a:pt x="456" y="63"/>
                      <a:pt x="410" y="46"/>
                      <a:pt x="364" y="33"/>
                    </a:cubicBezTo>
                    <a:cubicBezTo>
                      <a:pt x="275" y="7"/>
                      <a:pt x="179" y="0"/>
                      <a:pt x="90" y="0"/>
                    </a:cubicBezTo>
                    <a:close/>
                  </a:path>
                </a:pathLst>
              </a:custGeom>
              <a:solidFill>
                <a:srgbClr val="F6F6F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7" name="Google Shape;1837;p38"/>
              <p:cNvSpPr/>
              <p:nvPr/>
            </p:nvSpPr>
            <p:spPr>
              <a:xfrm>
                <a:off x="5075860" y="3607496"/>
                <a:ext cx="270513" cy="542592"/>
              </a:xfrm>
              <a:custGeom>
                <a:avLst/>
                <a:gdLst/>
                <a:ahLst/>
                <a:cxnLst/>
                <a:rect l="l" t="t" r="r" b="b"/>
                <a:pathLst>
                  <a:path w="3282" h="6583" extrusionOk="0">
                    <a:moveTo>
                      <a:pt x="1873" y="0"/>
                    </a:moveTo>
                    <a:cubicBezTo>
                      <a:pt x="1860" y="0"/>
                      <a:pt x="1844" y="0"/>
                      <a:pt x="1830" y="4"/>
                    </a:cubicBezTo>
                    <a:cubicBezTo>
                      <a:pt x="1695" y="10"/>
                      <a:pt x="1563" y="37"/>
                      <a:pt x="1445" y="93"/>
                    </a:cubicBezTo>
                    <a:cubicBezTo>
                      <a:pt x="1329" y="142"/>
                      <a:pt x="1217" y="215"/>
                      <a:pt x="1128" y="307"/>
                    </a:cubicBezTo>
                    <a:cubicBezTo>
                      <a:pt x="966" y="459"/>
                      <a:pt x="841" y="660"/>
                      <a:pt x="739" y="921"/>
                    </a:cubicBezTo>
                    <a:cubicBezTo>
                      <a:pt x="656" y="1132"/>
                      <a:pt x="590" y="1362"/>
                      <a:pt x="538" y="1653"/>
                    </a:cubicBezTo>
                    <a:cubicBezTo>
                      <a:pt x="495" y="1857"/>
                      <a:pt x="468" y="2062"/>
                      <a:pt x="439" y="2263"/>
                    </a:cubicBezTo>
                    <a:lnTo>
                      <a:pt x="422" y="2362"/>
                    </a:lnTo>
                    <a:cubicBezTo>
                      <a:pt x="373" y="2688"/>
                      <a:pt x="330" y="3034"/>
                      <a:pt x="287" y="3450"/>
                    </a:cubicBezTo>
                    <a:cubicBezTo>
                      <a:pt x="257" y="3694"/>
                      <a:pt x="234" y="3938"/>
                      <a:pt x="211" y="4182"/>
                    </a:cubicBezTo>
                    <a:lnTo>
                      <a:pt x="178" y="4538"/>
                    </a:lnTo>
                    <a:cubicBezTo>
                      <a:pt x="158" y="4720"/>
                      <a:pt x="142" y="4901"/>
                      <a:pt x="119" y="5082"/>
                    </a:cubicBezTo>
                    <a:lnTo>
                      <a:pt x="116" y="5115"/>
                    </a:lnTo>
                    <a:cubicBezTo>
                      <a:pt x="96" y="5280"/>
                      <a:pt x="79" y="5455"/>
                      <a:pt x="53" y="5623"/>
                    </a:cubicBezTo>
                    <a:cubicBezTo>
                      <a:pt x="40" y="5709"/>
                      <a:pt x="23" y="5801"/>
                      <a:pt x="7" y="5890"/>
                    </a:cubicBezTo>
                    <a:cubicBezTo>
                      <a:pt x="0" y="5917"/>
                      <a:pt x="0" y="5936"/>
                      <a:pt x="13" y="5956"/>
                    </a:cubicBezTo>
                    <a:cubicBezTo>
                      <a:pt x="17" y="5966"/>
                      <a:pt x="26" y="5973"/>
                      <a:pt x="33" y="5983"/>
                    </a:cubicBezTo>
                    <a:cubicBezTo>
                      <a:pt x="112" y="6078"/>
                      <a:pt x="211" y="6164"/>
                      <a:pt x="317" y="6237"/>
                    </a:cubicBezTo>
                    <a:cubicBezTo>
                      <a:pt x="435" y="6316"/>
                      <a:pt x="548" y="6378"/>
                      <a:pt x="670" y="6428"/>
                    </a:cubicBezTo>
                    <a:cubicBezTo>
                      <a:pt x="920" y="6530"/>
                      <a:pt x="1161" y="6580"/>
                      <a:pt x="1385" y="6583"/>
                    </a:cubicBezTo>
                    <a:lnTo>
                      <a:pt x="1431" y="6583"/>
                    </a:lnTo>
                    <a:cubicBezTo>
                      <a:pt x="1461" y="6583"/>
                      <a:pt x="1484" y="6566"/>
                      <a:pt x="1497" y="6543"/>
                    </a:cubicBezTo>
                    <a:cubicBezTo>
                      <a:pt x="1504" y="6540"/>
                      <a:pt x="1514" y="6530"/>
                      <a:pt x="1520" y="6517"/>
                    </a:cubicBezTo>
                    <a:cubicBezTo>
                      <a:pt x="1814" y="6098"/>
                      <a:pt x="2078" y="5620"/>
                      <a:pt x="2322" y="5059"/>
                    </a:cubicBezTo>
                    <a:cubicBezTo>
                      <a:pt x="2526" y="4588"/>
                      <a:pt x="2721" y="4070"/>
                      <a:pt x="2912" y="3476"/>
                    </a:cubicBezTo>
                    <a:cubicBezTo>
                      <a:pt x="2962" y="3328"/>
                      <a:pt x="3008" y="3180"/>
                      <a:pt x="3051" y="3028"/>
                    </a:cubicBezTo>
                    <a:cubicBezTo>
                      <a:pt x="3090" y="2899"/>
                      <a:pt x="3130" y="2751"/>
                      <a:pt x="3166" y="2599"/>
                    </a:cubicBezTo>
                    <a:cubicBezTo>
                      <a:pt x="3248" y="2256"/>
                      <a:pt x="3281" y="1976"/>
                      <a:pt x="3278" y="1712"/>
                    </a:cubicBezTo>
                    <a:cubicBezTo>
                      <a:pt x="3272" y="1386"/>
                      <a:pt x="3209" y="1099"/>
                      <a:pt x="3093" y="855"/>
                    </a:cubicBezTo>
                    <a:cubicBezTo>
                      <a:pt x="2968" y="594"/>
                      <a:pt x="2787" y="380"/>
                      <a:pt x="2566" y="231"/>
                    </a:cubicBezTo>
                    <a:cubicBezTo>
                      <a:pt x="2450" y="152"/>
                      <a:pt x="2332" y="96"/>
                      <a:pt x="2210" y="60"/>
                    </a:cubicBezTo>
                    <a:cubicBezTo>
                      <a:pt x="2094" y="20"/>
                      <a:pt x="1979" y="0"/>
                      <a:pt x="18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8" name="Google Shape;1838;p38"/>
              <p:cNvSpPr/>
              <p:nvPr/>
            </p:nvSpPr>
            <p:spPr>
              <a:xfrm>
                <a:off x="4996485" y="4071796"/>
                <a:ext cx="206058" cy="191964"/>
              </a:xfrm>
              <a:custGeom>
                <a:avLst/>
                <a:gdLst/>
                <a:ahLst/>
                <a:cxnLst/>
                <a:rect l="l" t="t" r="r" b="b"/>
                <a:pathLst>
                  <a:path w="2500" h="2329" extrusionOk="0">
                    <a:moveTo>
                      <a:pt x="960" y="0"/>
                    </a:moveTo>
                    <a:cubicBezTo>
                      <a:pt x="881" y="0"/>
                      <a:pt x="798" y="10"/>
                      <a:pt x="706" y="36"/>
                    </a:cubicBezTo>
                    <a:cubicBezTo>
                      <a:pt x="610" y="59"/>
                      <a:pt x="525" y="92"/>
                      <a:pt x="442" y="135"/>
                    </a:cubicBezTo>
                    <a:cubicBezTo>
                      <a:pt x="353" y="181"/>
                      <a:pt x="277" y="231"/>
                      <a:pt x="215" y="290"/>
                    </a:cubicBezTo>
                    <a:cubicBezTo>
                      <a:pt x="185" y="320"/>
                      <a:pt x="155" y="353"/>
                      <a:pt x="132" y="386"/>
                    </a:cubicBezTo>
                    <a:cubicBezTo>
                      <a:pt x="119" y="379"/>
                      <a:pt x="102" y="373"/>
                      <a:pt x="86" y="373"/>
                    </a:cubicBezTo>
                    <a:cubicBezTo>
                      <a:pt x="53" y="379"/>
                      <a:pt x="33" y="389"/>
                      <a:pt x="20" y="406"/>
                    </a:cubicBezTo>
                    <a:cubicBezTo>
                      <a:pt x="7" y="422"/>
                      <a:pt x="0" y="449"/>
                      <a:pt x="3" y="468"/>
                    </a:cubicBezTo>
                    <a:cubicBezTo>
                      <a:pt x="46" y="759"/>
                      <a:pt x="116" y="996"/>
                      <a:pt x="218" y="1204"/>
                    </a:cubicBezTo>
                    <a:cubicBezTo>
                      <a:pt x="271" y="1309"/>
                      <a:pt x="333" y="1408"/>
                      <a:pt x="409" y="1504"/>
                    </a:cubicBezTo>
                    <a:cubicBezTo>
                      <a:pt x="478" y="1593"/>
                      <a:pt x="561" y="1682"/>
                      <a:pt x="663" y="1768"/>
                    </a:cubicBezTo>
                    <a:cubicBezTo>
                      <a:pt x="815" y="1896"/>
                      <a:pt x="996" y="2012"/>
                      <a:pt x="1224" y="2114"/>
                    </a:cubicBezTo>
                    <a:cubicBezTo>
                      <a:pt x="1438" y="2213"/>
                      <a:pt x="1636" y="2279"/>
                      <a:pt x="1821" y="2312"/>
                    </a:cubicBezTo>
                    <a:cubicBezTo>
                      <a:pt x="1883" y="2325"/>
                      <a:pt x="1946" y="2328"/>
                      <a:pt x="2002" y="2328"/>
                    </a:cubicBezTo>
                    <a:cubicBezTo>
                      <a:pt x="2045" y="2328"/>
                      <a:pt x="2084" y="2328"/>
                      <a:pt x="2124" y="2318"/>
                    </a:cubicBezTo>
                    <a:cubicBezTo>
                      <a:pt x="2187" y="2312"/>
                      <a:pt x="2289" y="2282"/>
                      <a:pt x="2365" y="2213"/>
                    </a:cubicBezTo>
                    <a:cubicBezTo>
                      <a:pt x="2434" y="2150"/>
                      <a:pt x="2480" y="2061"/>
                      <a:pt x="2493" y="1962"/>
                    </a:cubicBezTo>
                    <a:cubicBezTo>
                      <a:pt x="2500" y="1873"/>
                      <a:pt x="2487" y="1774"/>
                      <a:pt x="2441" y="1656"/>
                    </a:cubicBezTo>
                    <a:cubicBezTo>
                      <a:pt x="2394" y="1540"/>
                      <a:pt x="2328" y="1435"/>
                      <a:pt x="2269" y="1342"/>
                    </a:cubicBezTo>
                    <a:cubicBezTo>
                      <a:pt x="2206" y="1240"/>
                      <a:pt x="2131" y="1141"/>
                      <a:pt x="2061" y="1049"/>
                    </a:cubicBezTo>
                    <a:lnTo>
                      <a:pt x="1995" y="963"/>
                    </a:lnTo>
                    <a:cubicBezTo>
                      <a:pt x="1959" y="914"/>
                      <a:pt x="1916" y="864"/>
                      <a:pt x="1880" y="815"/>
                    </a:cubicBezTo>
                    <a:cubicBezTo>
                      <a:pt x="1830" y="749"/>
                      <a:pt x="1781" y="676"/>
                      <a:pt x="1738" y="604"/>
                    </a:cubicBezTo>
                    <a:lnTo>
                      <a:pt x="1689" y="531"/>
                    </a:lnTo>
                    <a:cubicBezTo>
                      <a:pt x="1609" y="412"/>
                      <a:pt x="1520" y="274"/>
                      <a:pt x="1398" y="168"/>
                    </a:cubicBezTo>
                    <a:cubicBezTo>
                      <a:pt x="1283" y="66"/>
                      <a:pt x="1135" y="3"/>
                      <a:pt x="98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9" name="Google Shape;1839;p38"/>
              <p:cNvSpPr/>
              <p:nvPr/>
            </p:nvSpPr>
            <p:spPr>
              <a:xfrm>
                <a:off x="5015772" y="4173178"/>
                <a:ext cx="187348" cy="90830"/>
              </a:xfrm>
              <a:custGeom>
                <a:avLst/>
                <a:gdLst/>
                <a:ahLst/>
                <a:cxnLst/>
                <a:rect l="l" t="t" r="r" b="b"/>
                <a:pathLst>
                  <a:path w="2273" h="1102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53" y="99"/>
                      <a:pt x="112" y="191"/>
                      <a:pt x="178" y="277"/>
                    </a:cubicBezTo>
                    <a:cubicBezTo>
                      <a:pt x="248" y="363"/>
                      <a:pt x="330" y="452"/>
                      <a:pt x="432" y="541"/>
                    </a:cubicBezTo>
                    <a:cubicBezTo>
                      <a:pt x="587" y="670"/>
                      <a:pt x="769" y="785"/>
                      <a:pt x="993" y="887"/>
                    </a:cubicBezTo>
                    <a:cubicBezTo>
                      <a:pt x="1207" y="986"/>
                      <a:pt x="1405" y="1052"/>
                      <a:pt x="1593" y="1085"/>
                    </a:cubicBezTo>
                    <a:cubicBezTo>
                      <a:pt x="1659" y="1098"/>
                      <a:pt x="1715" y="1102"/>
                      <a:pt x="1775" y="1102"/>
                    </a:cubicBezTo>
                    <a:cubicBezTo>
                      <a:pt x="1811" y="1102"/>
                      <a:pt x="1850" y="1098"/>
                      <a:pt x="1893" y="1095"/>
                    </a:cubicBezTo>
                    <a:cubicBezTo>
                      <a:pt x="1962" y="1085"/>
                      <a:pt x="2058" y="1055"/>
                      <a:pt x="2137" y="986"/>
                    </a:cubicBezTo>
                    <a:cubicBezTo>
                      <a:pt x="2207" y="920"/>
                      <a:pt x="2253" y="835"/>
                      <a:pt x="2263" y="736"/>
                    </a:cubicBezTo>
                    <a:cubicBezTo>
                      <a:pt x="2272" y="650"/>
                      <a:pt x="2256" y="551"/>
                      <a:pt x="2210" y="429"/>
                    </a:cubicBezTo>
                    <a:cubicBezTo>
                      <a:pt x="2164" y="313"/>
                      <a:pt x="2094" y="205"/>
                      <a:pt x="2042" y="116"/>
                    </a:cubicBezTo>
                    <a:cubicBezTo>
                      <a:pt x="2032" y="106"/>
                      <a:pt x="2025" y="89"/>
                      <a:pt x="2012" y="76"/>
                    </a:cubicBezTo>
                    <a:cubicBezTo>
                      <a:pt x="1972" y="79"/>
                      <a:pt x="1933" y="83"/>
                      <a:pt x="1893" y="93"/>
                    </a:cubicBezTo>
                    <a:lnTo>
                      <a:pt x="1794" y="116"/>
                    </a:lnTo>
                    <a:cubicBezTo>
                      <a:pt x="1751" y="129"/>
                      <a:pt x="1715" y="145"/>
                      <a:pt x="1679" y="165"/>
                    </a:cubicBezTo>
                    <a:cubicBezTo>
                      <a:pt x="1643" y="188"/>
                      <a:pt x="1603" y="208"/>
                      <a:pt x="1570" y="228"/>
                    </a:cubicBezTo>
                    <a:cubicBezTo>
                      <a:pt x="1570" y="228"/>
                      <a:pt x="1571" y="228"/>
                      <a:pt x="1571" y="228"/>
                    </a:cubicBezTo>
                    <a:lnTo>
                      <a:pt x="1571" y="228"/>
                    </a:lnTo>
                    <a:cubicBezTo>
                      <a:pt x="1534" y="250"/>
                      <a:pt x="1503" y="275"/>
                      <a:pt x="1471" y="297"/>
                    </a:cubicBezTo>
                    <a:cubicBezTo>
                      <a:pt x="1438" y="327"/>
                      <a:pt x="1412" y="356"/>
                      <a:pt x="1382" y="386"/>
                    </a:cubicBezTo>
                    <a:lnTo>
                      <a:pt x="1385" y="379"/>
                    </a:lnTo>
                    <a:lnTo>
                      <a:pt x="1385" y="379"/>
                    </a:lnTo>
                    <a:cubicBezTo>
                      <a:pt x="1356" y="412"/>
                      <a:pt x="1323" y="452"/>
                      <a:pt x="1300" y="492"/>
                    </a:cubicBezTo>
                    <a:cubicBezTo>
                      <a:pt x="1273" y="528"/>
                      <a:pt x="1253" y="567"/>
                      <a:pt x="1234" y="604"/>
                    </a:cubicBezTo>
                    <a:cubicBezTo>
                      <a:pt x="1234" y="600"/>
                      <a:pt x="1237" y="600"/>
                      <a:pt x="1237" y="594"/>
                    </a:cubicBezTo>
                    <a:lnTo>
                      <a:pt x="1237" y="594"/>
                    </a:lnTo>
                    <a:lnTo>
                      <a:pt x="1201" y="683"/>
                    </a:lnTo>
                    <a:cubicBezTo>
                      <a:pt x="1197" y="689"/>
                      <a:pt x="1188" y="699"/>
                      <a:pt x="1174" y="703"/>
                    </a:cubicBezTo>
                    <a:cubicBezTo>
                      <a:pt x="1171" y="703"/>
                      <a:pt x="1171" y="706"/>
                      <a:pt x="1168" y="706"/>
                    </a:cubicBezTo>
                    <a:cubicBezTo>
                      <a:pt x="1163" y="708"/>
                      <a:pt x="1159" y="708"/>
                      <a:pt x="1157" y="708"/>
                    </a:cubicBezTo>
                    <a:cubicBezTo>
                      <a:pt x="1154" y="708"/>
                      <a:pt x="1151" y="708"/>
                      <a:pt x="1148" y="706"/>
                    </a:cubicBezTo>
                    <a:cubicBezTo>
                      <a:pt x="1006" y="673"/>
                      <a:pt x="871" y="620"/>
                      <a:pt x="742" y="554"/>
                    </a:cubicBezTo>
                    <a:cubicBezTo>
                      <a:pt x="604" y="485"/>
                      <a:pt x="472" y="403"/>
                      <a:pt x="347" y="307"/>
                    </a:cubicBezTo>
                    <a:cubicBezTo>
                      <a:pt x="225" y="215"/>
                      <a:pt x="109" y="112"/>
                      <a:pt x="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0" name="Google Shape;1840;p38"/>
              <p:cNvSpPr/>
              <p:nvPr/>
            </p:nvSpPr>
            <p:spPr>
              <a:xfrm>
                <a:off x="5090532" y="4104683"/>
                <a:ext cx="49289" cy="31815"/>
              </a:xfrm>
              <a:custGeom>
                <a:avLst/>
                <a:gdLst/>
                <a:ahLst/>
                <a:cxnLst/>
                <a:rect l="l" t="t" r="r" b="b"/>
                <a:pathLst>
                  <a:path w="598" h="386" extrusionOk="0">
                    <a:moveTo>
                      <a:pt x="482" y="0"/>
                    </a:moveTo>
                    <a:cubicBezTo>
                      <a:pt x="310" y="23"/>
                      <a:pt x="139" y="106"/>
                      <a:pt x="27" y="244"/>
                    </a:cubicBezTo>
                    <a:cubicBezTo>
                      <a:pt x="10" y="261"/>
                      <a:pt x="0" y="277"/>
                      <a:pt x="0" y="300"/>
                    </a:cubicBezTo>
                    <a:cubicBezTo>
                      <a:pt x="0" y="320"/>
                      <a:pt x="10" y="346"/>
                      <a:pt x="27" y="363"/>
                    </a:cubicBezTo>
                    <a:cubicBezTo>
                      <a:pt x="43" y="379"/>
                      <a:pt x="63" y="386"/>
                      <a:pt x="83" y="386"/>
                    </a:cubicBezTo>
                    <a:cubicBezTo>
                      <a:pt x="102" y="386"/>
                      <a:pt x="129" y="379"/>
                      <a:pt x="145" y="363"/>
                    </a:cubicBezTo>
                    <a:cubicBezTo>
                      <a:pt x="178" y="327"/>
                      <a:pt x="211" y="297"/>
                      <a:pt x="248" y="267"/>
                    </a:cubicBezTo>
                    <a:cubicBezTo>
                      <a:pt x="290" y="238"/>
                      <a:pt x="333" y="214"/>
                      <a:pt x="383" y="198"/>
                    </a:cubicBezTo>
                    <a:cubicBezTo>
                      <a:pt x="429" y="182"/>
                      <a:pt x="475" y="172"/>
                      <a:pt x="525" y="165"/>
                    </a:cubicBezTo>
                    <a:cubicBezTo>
                      <a:pt x="571" y="155"/>
                      <a:pt x="597" y="106"/>
                      <a:pt x="587" y="66"/>
                    </a:cubicBezTo>
                    <a:cubicBezTo>
                      <a:pt x="581" y="46"/>
                      <a:pt x="564" y="23"/>
                      <a:pt x="548" y="13"/>
                    </a:cubicBezTo>
                    <a:cubicBezTo>
                      <a:pt x="538" y="3"/>
                      <a:pt x="521" y="0"/>
                      <a:pt x="50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1" name="Google Shape;1841;p38"/>
              <p:cNvSpPr/>
              <p:nvPr/>
            </p:nvSpPr>
            <p:spPr>
              <a:xfrm>
                <a:off x="5105698" y="4126691"/>
                <a:ext cx="50113" cy="33052"/>
              </a:xfrm>
              <a:custGeom>
                <a:avLst/>
                <a:gdLst/>
                <a:ahLst/>
                <a:cxnLst/>
                <a:rect l="l" t="t" r="r" b="b"/>
                <a:pathLst>
                  <a:path w="608" h="401" extrusionOk="0">
                    <a:moveTo>
                      <a:pt x="407" y="192"/>
                    </a:moveTo>
                    <a:cubicBezTo>
                      <a:pt x="403" y="195"/>
                      <a:pt x="397" y="195"/>
                      <a:pt x="390" y="195"/>
                    </a:cubicBezTo>
                    <a:cubicBezTo>
                      <a:pt x="393" y="195"/>
                      <a:pt x="397" y="195"/>
                      <a:pt x="407" y="192"/>
                    </a:cubicBezTo>
                    <a:close/>
                    <a:moveTo>
                      <a:pt x="496" y="0"/>
                    </a:moveTo>
                    <a:cubicBezTo>
                      <a:pt x="403" y="13"/>
                      <a:pt x="314" y="46"/>
                      <a:pt x="232" y="86"/>
                    </a:cubicBezTo>
                    <a:cubicBezTo>
                      <a:pt x="192" y="109"/>
                      <a:pt x="149" y="135"/>
                      <a:pt x="113" y="168"/>
                    </a:cubicBezTo>
                    <a:cubicBezTo>
                      <a:pt x="77" y="198"/>
                      <a:pt x="47" y="234"/>
                      <a:pt x="17" y="274"/>
                    </a:cubicBezTo>
                    <a:cubicBezTo>
                      <a:pt x="4" y="290"/>
                      <a:pt x="1" y="314"/>
                      <a:pt x="11" y="333"/>
                    </a:cubicBezTo>
                    <a:cubicBezTo>
                      <a:pt x="14" y="356"/>
                      <a:pt x="31" y="376"/>
                      <a:pt x="47" y="389"/>
                    </a:cubicBezTo>
                    <a:cubicBezTo>
                      <a:pt x="60" y="396"/>
                      <a:pt x="74" y="401"/>
                      <a:pt x="88" y="401"/>
                    </a:cubicBezTo>
                    <a:cubicBezTo>
                      <a:pt x="96" y="401"/>
                      <a:pt x="103" y="399"/>
                      <a:pt x="110" y="396"/>
                    </a:cubicBezTo>
                    <a:cubicBezTo>
                      <a:pt x="133" y="393"/>
                      <a:pt x="146" y="376"/>
                      <a:pt x="162" y="360"/>
                    </a:cubicBezTo>
                    <a:cubicBezTo>
                      <a:pt x="162" y="360"/>
                      <a:pt x="162" y="356"/>
                      <a:pt x="166" y="356"/>
                    </a:cubicBezTo>
                    <a:cubicBezTo>
                      <a:pt x="192" y="327"/>
                      <a:pt x="222" y="297"/>
                      <a:pt x="248" y="277"/>
                    </a:cubicBezTo>
                    <a:cubicBezTo>
                      <a:pt x="294" y="248"/>
                      <a:pt x="341" y="225"/>
                      <a:pt x="390" y="201"/>
                    </a:cubicBezTo>
                    <a:cubicBezTo>
                      <a:pt x="436" y="185"/>
                      <a:pt x="486" y="172"/>
                      <a:pt x="535" y="165"/>
                    </a:cubicBezTo>
                    <a:cubicBezTo>
                      <a:pt x="578" y="155"/>
                      <a:pt x="608" y="106"/>
                      <a:pt x="594" y="66"/>
                    </a:cubicBezTo>
                    <a:cubicBezTo>
                      <a:pt x="588" y="23"/>
                      <a:pt x="552" y="4"/>
                      <a:pt x="51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2" name="Google Shape;1842;p38"/>
              <p:cNvSpPr/>
              <p:nvPr/>
            </p:nvSpPr>
            <p:spPr>
              <a:xfrm>
                <a:off x="5120946" y="4148451"/>
                <a:ext cx="50361" cy="34041"/>
              </a:xfrm>
              <a:custGeom>
                <a:avLst/>
                <a:gdLst/>
                <a:ahLst/>
                <a:cxnLst/>
                <a:rect l="l" t="t" r="r" b="b"/>
                <a:pathLst>
                  <a:path w="611" h="413" extrusionOk="0">
                    <a:moveTo>
                      <a:pt x="420" y="198"/>
                    </a:moveTo>
                    <a:lnTo>
                      <a:pt x="420" y="198"/>
                    </a:lnTo>
                    <a:cubicBezTo>
                      <a:pt x="419" y="198"/>
                      <a:pt x="419" y="198"/>
                      <a:pt x="419" y="198"/>
                    </a:cubicBezTo>
                    <a:cubicBezTo>
                      <a:pt x="419" y="198"/>
                      <a:pt x="419" y="198"/>
                      <a:pt x="420" y="198"/>
                    </a:cubicBezTo>
                    <a:close/>
                    <a:moveTo>
                      <a:pt x="518" y="0"/>
                    </a:moveTo>
                    <a:cubicBezTo>
                      <a:pt x="515" y="0"/>
                      <a:pt x="508" y="0"/>
                      <a:pt x="502" y="3"/>
                    </a:cubicBezTo>
                    <a:cubicBezTo>
                      <a:pt x="409" y="26"/>
                      <a:pt x="324" y="53"/>
                      <a:pt x="241" y="99"/>
                    </a:cubicBezTo>
                    <a:cubicBezTo>
                      <a:pt x="202" y="119"/>
                      <a:pt x="162" y="148"/>
                      <a:pt x="126" y="181"/>
                    </a:cubicBezTo>
                    <a:cubicBezTo>
                      <a:pt x="90" y="211"/>
                      <a:pt x="60" y="247"/>
                      <a:pt x="30" y="284"/>
                    </a:cubicBezTo>
                    <a:cubicBezTo>
                      <a:pt x="1" y="323"/>
                      <a:pt x="24" y="376"/>
                      <a:pt x="60" y="399"/>
                    </a:cubicBezTo>
                    <a:cubicBezTo>
                      <a:pt x="73" y="408"/>
                      <a:pt x="86" y="412"/>
                      <a:pt x="100" y="412"/>
                    </a:cubicBezTo>
                    <a:cubicBezTo>
                      <a:pt x="108" y="412"/>
                      <a:pt x="115" y="411"/>
                      <a:pt x="123" y="409"/>
                    </a:cubicBezTo>
                    <a:cubicBezTo>
                      <a:pt x="146" y="406"/>
                      <a:pt x="159" y="389"/>
                      <a:pt x="175" y="373"/>
                    </a:cubicBezTo>
                    <a:cubicBezTo>
                      <a:pt x="175" y="366"/>
                      <a:pt x="179" y="366"/>
                      <a:pt x="179" y="363"/>
                    </a:cubicBezTo>
                    <a:cubicBezTo>
                      <a:pt x="205" y="333"/>
                      <a:pt x="231" y="303"/>
                      <a:pt x="264" y="280"/>
                    </a:cubicBezTo>
                    <a:cubicBezTo>
                      <a:pt x="311" y="247"/>
                      <a:pt x="363" y="221"/>
                      <a:pt x="413" y="201"/>
                    </a:cubicBezTo>
                    <a:lnTo>
                      <a:pt x="538" y="165"/>
                    </a:lnTo>
                    <a:cubicBezTo>
                      <a:pt x="584" y="155"/>
                      <a:pt x="611" y="112"/>
                      <a:pt x="601" y="66"/>
                    </a:cubicBezTo>
                    <a:cubicBezTo>
                      <a:pt x="591" y="30"/>
                      <a:pt x="555" y="0"/>
                      <a:pt x="5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3" name="Google Shape;1843;p38"/>
              <p:cNvSpPr/>
              <p:nvPr/>
            </p:nvSpPr>
            <p:spPr>
              <a:xfrm>
                <a:off x="4856198" y="3585736"/>
                <a:ext cx="262930" cy="543746"/>
              </a:xfrm>
              <a:custGeom>
                <a:avLst/>
                <a:gdLst/>
                <a:ahLst/>
                <a:cxnLst/>
                <a:rect l="l" t="t" r="r" b="b"/>
                <a:pathLst>
                  <a:path w="3190" h="6597" extrusionOk="0">
                    <a:moveTo>
                      <a:pt x="1494" y="1"/>
                    </a:moveTo>
                    <a:cubicBezTo>
                      <a:pt x="1494" y="10"/>
                      <a:pt x="1478" y="10"/>
                      <a:pt x="1461" y="10"/>
                    </a:cubicBezTo>
                    <a:cubicBezTo>
                      <a:pt x="1356" y="10"/>
                      <a:pt x="1240" y="27"/>
                      <a:pt x="1122" y="60"/>
                    </a:cubicBezTo>
                    <a:cubicBezTo>
                      <a:pt x="1000" y="93"/>
                      <a:pt x="878" y="149"/>
                      <a:pt x="762" y="225"/>
                    </a:cubicBezTo>
                    <a:cubicBezTo>
                      <a:pt x="535" y="367"/>
                      <a:pt x="350" y="578"/>
                      <a:pt x="218" y="835"/>
                    </a:cubicBezTo>
                    <a:cubicBezTo>
                      <a:pt x="93" y="1076"/>
                      <a:pt x="27" y="1363"/>
                      <a:pt x="10" y="1682"/>
                    </a:cubicBezTo>
                    <a:cubicBezTo>
                      <a:pt x="0" y="1946"/>
                      <a:pt x="27" y="2227"/>
                      <a:pt x="103" y="2570"/>
                    </a:cubicBezTo>
                    <a:cubicBezTo>
                      <a:pt x="136" y="2721"/>
                      <a:pt x="172" y="2870"/>
                      <a:pt x="208" y="2998"/>
                    </a:cubicBezTo>
                    <a:cubicBezTo>
                      <a:pt x="251" y="3150"/>
                      <a:pt x="297" y="3298"/>
                      <a:pt x="337" y="3450"/>
                    </a:cubicBezTo>
                    <a:cubicBezTo>
                      <a:pt x="515" y="4050"/>
                      <a:pt x="693" y="4571"/>
                      <a:pt x="891" y="5050"/>
                    </a:cubicBezTo>
                    <a:cubicBezTo>
                      <a:pt x="1122" y="5617"/>
                      <a:pt x="1372" y="6102"/>
                      <a:pt x="1656" y="6527"/>
                    </a:cubicBezTo>
                    <a:cubicBezTo>
                      <a:pt x="1663" y="6540"/>
                      <a:pt x="1672" y="6547"/>
                      <a:pt x="1682" y="6550"/>
                    </a:cubicBezTo>
                    <a:cubicBezTo>
                      <a:pt x="1692" y="6576"/>
                      <a:pt x="1719" y="6593"/>
                      <a:pt x="1745" y="6596"/>
                    </a:cubicBezTo>
                    <a:lnTo>
                      <a:pt x="1791" y="6596"/>
                    </a:lnTo>
                    <a:cubicBezTo>
                      <a:pt x="1798" y="6596"/>
                      <a:pt x="1805" y="6596"/>
                      <a:pt x="1813" y="6596"/>
                    </a:cubicBezTo>
                    <a:cubicBezTo>
                      <a:pt x="2034" y="6596"/>
                      <a:pt x="2271" y="6547"/>
                      <a:pt x="2510" y="6454"/>
                    </a:cubicBezTo>
                    <a:cubicBezTo>
                      <a:pt x="2629" y="6412"/>
                      <a:pt x="2744" y="6352"/>
                      <a:pt x="2863" y="6273"/>
                    </a:cubicBezTo>
                    <a:cubicBezTo>
                      <a:pt x="2975" y="6204"/>
                      <a:pt x="3074" y="6121"/>
                      <a:pt x="3156" y="6022"/>
                    </a:cubicBezTo>
                    <a:cubicBezTo>
                      <a:pt x="3163" y="6016"/>
                      <a:pt x="3173" y="6006"/>
                      <a:pt x="3176" y="5999"/>
                    </a:cubicBezTo>
                    <a:cubicBezTo>
                      <a:pt x="3189" y="5983"/>
                      <a:pt x="3189" y="5956"/>
                      <a:pt x="3186" y="5933"/>
                    </a:cubicBezTo>
                    <a:cubicBezTo>
                      <a:pt x="3170" y="5841"/>
                      <a:pt x="3156" y="5752"/>
                      <a:pt x="3143" y="5660"/>
                    </a:cubicBezTo>
                    <a:cubicBezTo>
                      <a:pt x="3124" y="5491"/>
                      <a:pt x="3107" y="5320"/>
                      <a:pt x="3094" y="5148"/>
                    </a:cubicBezTo>
                    <a:lnTo>
                      <a:pt x="3091" y="5116"/>
                    </a:lnTo>
                    <a:cubicBezTo>
                      <a:pt x="3074" y="4934"/>
                      <a:pt x="3061" y="4753"/>
                      <a:pt x="3044" y="4571"/>
                    </a:cubicBezTo>
                    <a:lnTo>
                      <a:pt x="3018" y="4212"/>
                    </a:lnTo>
                    <a:cubicBezTo>
                      <a:pt x="3001" y="3971"/>
                      <a:pt x="2978" y="3727"/>
                      <a:pt x="2959" y="3480"/>
                    </a:cubicBezTo>
                    <a:cubicBezTo>
                      <a:pt x="2926" y="3064"/>
                      <a:pt x="2889" y="2718"/>
                      <a:pt x="2846" y="2392"/>
                    </a:cubicBezTo>
                    <a:lnTo>
                      <a:pt x="2837" y="2293"/>
                    </a:lnTo>
                    <a:cubicBezTo>
                      <a:pt x="2810" y="2091"/>
                      <a:pt x="2787" y="1884"/>
                      <a:pt x="2754" y="1679"/>
                    </a:cubicBezTo>
                    <a:cubicBezTo>
                      <a:pt x="2705" y="1386"/>
                      <a:pt x="2645" y="1152"/>
                      <a:pt x="2566" y="940"/>
                    </a:cubicBezTo>
                    <a:cubicBezTo>
                      <a:pt x="2471" y="677"/>
                      <a:pt x="2349" y="475"/>
                      <a:pt x="2197" y="317"/>
                    </a:cubicBezTo>
                    <a:cubicBezTo>
                      <a:pt x="2104" y="228"/>
                      <a:pt x="1999" y="149"/>
                      <a:pt x="1884" y="96"/>
                    </a:cubicBezTo>
                    <a:cubicBezTo>
                      <a:pt x="1765" y="40"/>
                      <a:pt x="1636" y="7"/>
                      <a:pt x="149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4" name="Google Shape;1844;p38"/>
              <p:cNvSpPr/>
              <p:nvPr/>
            </p:nvSpPr>
            <p:spPr>
              <a:xfrm>
                <a:off x="5100835" y="3878756"/>
                <a:ext cx="16897" cy="197156"/>
              </a:xfrm>
              <a:custGeom>
                <a:avLst/>
                <a:gdLst/>
                <a:ahLst/>
                <a:cxnLst/>
                <a:rect l="l" t="t" r="r" b="b"/>
                <a:pathLst>
                  <a:path w="205" h="2392" fill="none" extrusionOk="0">
                    <a:moveTo>
                      <a:pt x="1" y="1"/>
                    </a:moveTo>
                    <a:lnTo>
                      <a:pt x="205" y="2392"/>
                    </a:lnTo>
                  </a:path>
                </a:pathLst>
              </a:custGeom>
              <a:noFill/>
              <a:ln w="3125" cap="rnd" cmpd="sng">
                <a:solidFill>
                  <a:srgbClr val="584A4A"/>
                </a:solidFill>
                <a:prstDash val="solid"/>
                <a:miter lim="329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5" name="Google Shape;1845;p38"/>
              <p:cNvSpPr/>
              <p:nvPr/>
            </p:nvSpPr>
            <p:spPr>
              <a:xfrm>
                <a:off x="4864606" y="3340274"/>
                <a:ext cx="86792" cy="288729"/>
              </a:xfrm>
              <a:custGeom>
                <a:avLst/>
                <a:gdLst/>
                <a:ahLst/>
                <a:cxnLst/>
                <a:rect l="l" t="t" r="r" b="b"/>
                <a:pathLst>
                  <a:path w="1053" h="3503" fill="none" extrusionOk="0">
                    <a:moveTo>
                      <a:pt x="1" y="3503"/>
                    </a:moveTo>
                    <a:cubicBezTo>
                      <a:pt x="1" y="3503"/>
                      <a:pt x="205" y="1531"/>
                      <a:pt x="1053" y="1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329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6" name="Google Shape;1846;p38"/>
              <p:cNvSpPr/>
              <p:nvPr/>
            </p:nvSpPr>
            <p:spPr>
              <a:xfrm>
                <a:off x="5280521" y="3350907"/>
                <a:ext cx="66680" cy="293592"/>
              </a:xfrm>
              <a:custGeom>
                <a:avLst/>
                <a:gdLst/>
                <a:ahLst/>
                <a:cxnLst/>
                <a:rect l="l" t="t" r="r" b="b"/>
                <a:pathLst>
                  <a:path w="809" h="3562" fill="none" extrusionOk="0">
                    <a:moveTo>
                      <a:pt x="808" y="3562"/>
                    </a:moveTo>
                    <a:cubicBezTo>
                      <a:pt x="808" y="3562"/>
                      <a:pt x="732" y="1583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329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7" name="Google Shape;1847;p38"/>
              <p:cNvSpPr/>
              <p:nvPr/>
            </p:nvSpPr>
            <p:spPr>
              <a:xfrm>
                <a:off x="3713215" y="2615100"/>
                <a:ext cx="121245" cy="269112"/>
              </a:xfrm>
              <a:custGeom>
                <a:avLst/>
                <a:gdLst/>
                <a:ahLst/>
                <a:cxnLst/>
                <a:rect l="l" t="t" r="r" b="b"/>
                <a:pathLst>
                  <a:path w="1471" h="3265" extrusionOk="0">
                    <a:moveTo>
                      <a:pt x="732" y="0"/>
                    </a:moveTo>
                    <a:cubicBezTo>
                      <a:pt x="663" y="3"/>
                      <a:pt x="594" y="17"/>
                      <a:pt x="518" y="36"/>
                    </a:cubicBezTo>
                    <a:cubicBezTo>
                      <a:pt x="449" y="56"/>
                      <a:pt x="399" y="112"/>
                      <a:pt x="383" y="181"/>
                    </a:cubicBezTo>
                    <a:cubicBezTo>
                      <a:pt x="304" y="254"/>
                      <a:pt x="234" y="336"/>
                      <a:pt x="182" y="432"/>
                    </a:cubicBezTo>
                    <a:cubicBezTo>
                      <a:pt x="92" y="577"/>
                      <a:pt x="43" y="755"/>
                      <a:pt x="20" y="970"/>
                    </a:cubicBezTo>
                    <a:cubicBezTo>
                      <a:pt x="0" y="1154"/>
                      <a:pt x="10" y="1342"/>
                      <a:pt x="27" y="1520"/>
                    </a:cubicBezTo>
                    <a:cubicBezTo>
                      <a:pt x="40" y="1639"/>
                      <a:pt x="56" y="1764"/>
                      <a:pt x="73" y="1880"/>
                    </a:cubicBezTo>
                    <a:lnTo>
                      <a:pt x="79" y="1949"/>
                    </a:lnTo>
                    <a:cubicBezTo>
                      <a:pt x="89" y="1999"/>
                      <a:pt x="92" y="2048"/>
                      <a:pt x="102" y="2097"/>
                    </a:cubicBezTo>
                    <a:lnTo>
                      <a:pt x="109" y="2084"/>
                    </a:lnTo>
                    <a:cubicBezTo>
                      <a:pt x="112" y="2163"/>
                      <a:pt x="119" y="2246"/>
                      <a:pt x="125" y="2325"/>
                    </a:cubicBezTo>
                    <a:lnTo>
                      <a:pt x="129" y="2381"/>
                    </a:lnTo>
                    <a:lnTo>
                      <a:pt x="135" y="2407"/>
                    </a:lnTo>
                    <a:cubicBezTo>
                      <a:pt x="142" y="2523"/>
                      <a:pt x="158" y="2671"/>
                      <a:pt x="178" y="2807"/>
                    </a:cubicBezTo>
                    <a:cubicBezTo>
                      <a:pt x="191" y="2892"/>
                      <a:pt x="218" y="3008"/>
                      <a:pt x="271" y="3113"/>
                    </a:cubicBezTo>
                    <a:cubicBezTo>
                      <a:pt x="294" y="3153"/>
                      <a:pt x="323" y="3189"/>
                      <a:pt x="373" y="3229"/>
                    </a:cubicBezTo>
                    <a:cubicBezTo>
                      <a:pt x="393" y="3245"/>
                      <a:pt x="419" y="3252"/>
                      <a:pt x="439" y="3255"/>
                    </a:cubicBezTo>
                    <a:cubicBezTo>
                      <a:pt x="459" y="3265"/>
                      <a:pt x="485" y="3265"/>
                      <a:pt x="508" y="3265"/>
                    </a:cubicBezTo>
                    <a:cubicBezTo>
                      <a:pt x="521" y="3265"/>
                      <a:pt x="538" y="3262"/>
                      <a:pt x="551" y="3262"/>
                    </a:cubicBezTo>
                    <a:cubicBezTo>
                      <a:pt x="607" y="3252"/>
                      <a:pt x="653" y="3222"/>
                      <a:pt x="679" y="3202"/>
                    </a:cubicBezTo>
                    <a:cubicBezTo>
                      <a:pt x="706" y="3182"/>
                      <a:pt x="732" y="3163"/>
                      <a:pt x="755" y="3136"/>
                    </a:cubicBezTo>
                    <a:cubicBezTo>
                      <a:pt x="782" y="3113"/>
                      <a:pt x="802" y="3084"/>
                      <a:pt x="828" y="3054"/>
                    </a:cubicBezTo>
                    <a:lnTo>
                      <a:pt x="834" y="3047"/>
                    </a:lnTo>
                    <a:lnTo>
                      <a:pt x="844" y="3034"/>
                    </a:lnTo>
                    <a:cubicBezTo>
                      <a:pt x="887" y="2971"/>
                      <a:pt x="933" y="2902"/>
                      <a:pt x="976" y="2820"/>
                    </a:cubicBezTo>
                    <a:cubicBezTo>
                      <a:pt x="1046" y="2678"/>
                      <a:pt x="1112" y="2523"/>
                      <a:pt x="1184" y="2315"/>
                    </a:cubicBezTo>
                    <a:cubicBezTo>
                      <a:pt x="1260" y="2114"/>
                      <a:pt x="1323" y="1903"/>
                      <a:pt x="1365" y="1695"/>
                    </a:cubicBezTo>
                    <a:cubicBezTo>
                      <a:pt x="1425" y="1441"/>
                      <a:pt x="1458" y="1220"/>
                      <a:pt x="1464" y="1019"/>
                    </a:cubicBezTo>
                    <a:cubicBezTo>
                      <a:pt x="1471" y="914"/>
                      <a:pt x="1464" y="811"/>
                      <a:pt x="1448" y="689"/>
                    </a:cubicBezTo>
                    <a:cubicBezTo>
                      <a:pt x="1438" y="594"/>
                      <a:pt x="1415" y="511"/>
                      <a:pt x="1389" y="445"/>
                    </a:cubicBezTo>
                    <a:cubicBezTo>
                      <a:pt x="1372" y="402"/>
                      <a:pt x="1349" y="353"/>
                      <a:pt x="1323" y="310"/>
                    </a:cubicBezTo>
                    <a:cubicBezTo>
                      <a:pt x="1296" y="264"/>
                      <a:pt x="1263" y="221"/>
                      <a:pt x="1227" y="185"/>
                    </a:cubicBezTo>
                    <a:cubicBezTo>
                      <a:pt x="1158" y="116"/>
                      <a:pt x="1069" y="63"/>
                      <a:pt x="966" y="30"/>
                    </a:cubicBezTo>
                    <a:cubicBezTo>
                      <a:pt x="904" y="7"/>
                      <a:pt x="834" y="0"/>
                      <a:pt x="76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8" name="Google Shape;1848;p38"/>
              <p:cNvSpPr/>
              <p:nvPr/>
            </p:nvSpPr>
            <p:spPr>
              <a:xfrm>
                <a:off x="4158757" y="2485116"/>
                <a:ext cx="487945" cy="754090"/>
              </a:xfrm>
              <a:custGeom>
                <a:avLst/>
                <a:gdLst/>
                <a:ahLst/>
                <a:cxnLst/>
                <a:rect l="l" t="t" r="r" b="b"/>
                <a:pathLst>
                  <a:path w="5920" h="9149" extrusionOk="0">
                    <a:moveTo>
                      <a:pt x="4597" y="1"/>
                    </a:moveTo>
                    <a:cubicBezTo>
                      <a:pt x="4567" y="1"/>
                      <a:pt x="4548" y="27"/>
                      <a:pt x="4544" y="50"/>
                    </a:cubicBezTo>
                    <a:cubicBezTo>
                      <a:pt x="4528" y="261"/>
                      <a:pt x="4544" y="479"/>
                      <a:pt x="4581" y="693"/>
                    </a:cubicBezTo>
                    <a:cubicBezTo>
                      <a:pt x="4535" y="703"/>
                      <a:pt x="4511" y="733"/>
                      <a:pt x="4492" y="756"/>
                    </a:cubicBezTo>
                    <a:lnTo>
                      <a:pt x="4482" y="766"/>
                    </a:lnTo>
                    <a:lnTo>
                      <a:pt x="4419" y="852"/>
                    </a:lnTo>
                    <a:cubicBezTo>
                      <a:pt x="4399" y="885"/>
                      <a:pt x="4383" y="918"/>
                      <a:pt x="4366" y="954"/>
                    </a:cubicBezTo>
                    <a:cubicBezTo>
                      <a:pt x="4330" y="1030"/>
                      <a:pt x="4290" y="1102"/>
                      <a:pt x="4254" y="1181"/>
                    </a:cubicBezTo>
                    <a:cubicBezTo>
                      <a:pt x="4188" y="1326"/>
                      <a:pt x="4122" y="1481"/>
                      <a:pt x="4056" y="1646"/>
                    </a:cubicBezTo>
                    <a:cubicBezTo>
                      <a:pt x="3954" y="1910"/>
                      <a:pt x="3865" y="2190"/>
                      <a:pt x="3760" y="2566"/>
                    </a:cubicBezTo>
                    <a:cubicBezTo>
                      <a:pt x="3674" y="2870"/>
                      <a:pt x="3595" y="3190"/>
                      <a:pt x="3525" y="3470"/>
                    </a:cubicBezTo>
                    <a:lnTo>
                      <a:pt x="3519" y="3506"/>
                    </a:lnTo>
                    <a:cubicBezTo>
                      <a:pt x="3426" y="3866"/>
                      <a:pt x="3354" y="4156"/>
                      <a:pt x="3271" y="4453"/>
                    </a:cubicBezTo>
                    <a:cubicBezTo>
                      <a:pt x="3143" y="4911"/>
                      <a:pt x="3001" y="5307"/>
                      <a:pt x="2849" y="5666"/>
                    </a:cubicBezTo>
                    <a:cubicBezTo>
                      <a:pt x="2783" y="5815"/>
                      <a:pt x="2717" y="5947"/>
                      <a:pt x="2651" y="6075"/>
                    </a:cubicBezTo>
                    <a:cubicBezTo>
                      <a:pt x="2599" y="6174"/>
                      <a:pt x="2546" y="6276"/>
                      <a:pt x="2480" y="6375"/>
                    </a:cubicBezTo>
                    <a:cubicBezTo>
                      <a:pt x="2407" y="6481"/>
                      <a:pt x="2332" y="6583"/>
                      <a:pt x="2252" y="6689"/>
                    </a:cubicBezTo>
                    <a:lnTo>
                      <a:pt x="2239" y="6705"/>
                    </a:lnTo>
                    <a:lnTo>
                      <a:pt x="2150" y="6827"/>
                    </a:lnTo>
                    <a:cubicBezTo>
                      <a:pt x="2035" y="6989"/>
                      <a:pt x="1896" y="7180"/>
                      <a:pt x="1781" y="7378"/>
                    </a:cubicBezTo>
                    <a:cubicBezTo>
                      <a:pt x="1728" y="7470"/>
                      <a:pt x="1679" y="7563"/>
                      <a:pt x="1639" y="7652"/>
                    </a:cubicBezTo>
                    <a:cubicBezTo>
                      <a:pt x="1599" y="7737"/>
                      <a:pt x="1560" y="7840"/>
                      <a:pt x="1540" y="7945"/>
                    </a:cubicBezTo>
                    <a:cubicBezTo>
                      <a:pt x="1510" y="8074"/>
                      <a:pt x="1510" y="8189"/>
                      <a:pt x="1534" y="8295"/>
                    </a:cubicBezTo>
                    <a:cubicBezTo>
                      <a:pt x="1349" y="8357"/>
                      <a:pt x="1161" y="8417"/>
                      <a:pt x="973" y="8470"/>
                    </a:cubicBezTo>
                    <a:cubicBezTo>
                      <a:pt x="841" y="8506"/>
                      <a:pt x="709" y="8539"/>
                      <a:pt x="577" y="8572"/>
                    </a:cubicBezTo>
                    <a:cubicBezTo>
                      <a:pt x="511" y="8588"/>
                      <a:pt x="452" y="8605"/>
                      <a:pt x="386" y="8618"/>
                    </a:cubicBezTo>
                    <a:lnTo>
                      <a:pt x="369" y="8621"/>
                    </a:lnTo>
                    <a:lnTo>
                      <a:pt x="327" y="8628"/>
                    </a:lnTo>
                    <a:cubicBezTo>
                      <a:pt x="270" y="8641"/>
                      <a:pt x="211" y="8658"/>
                      <a:pt x="155" y="8661"/>
                    </a:cubicBezTo>
                    <a:cubicBezTo>
                      <a:pt x="122" y="8671"/>
                      <a:pt x="92" y="8684"/>
                      <a:pt x="66" y="8707"/>
                    </a:cubicBezTo>
                    <a:cubicBezTo>
                      <a:pt x="30" y="8740"/>
                      <a:pt x="10" y="8786"/>
                      <a:pt x="7" y="8836"/>
                    </a:cubicBezTo>
                    <a:cubicBezTo>
                      <a:pt x="0" y="8918"/>
                      <a:pt x="59" y="9000"/>
                      <a:pt x="132" y="9020"/>
                    </a:cubicBezTo>
                    <a:cubicBezTo>
                      <a:pt x="208" y="9040"/>
                      <a:pt x="287" y="9057"/>
                      <a:pt x="359" y="9070"/>
                    </a:cubicBezTo>
                    <a:lnTo>
                      <a:pt x="376" y="9073"/>
                    </a:lnTo>
                    <a:cubicBezTo>
                      <a:pt x="455" y="9090"/>
                      <a:pt x="534" y="9103"/>
                      <a:pt x="617" y="9113"/>
                    </a:cubicBezTo>
                    <a:cubicBezTo>
                      <a:pt x="765" y="9132"/>
                      <a:pt x="920" y="9146"/>
                      <a:pt x="1078" y="9149"/>
                    </a:cubicBezTo>
                    <a:cubicBezTo>
                      <a:pt x="1144" y="9149"/>
                      <a:pt x="1200" y="9149"/>
                      <a:pt x="1260" y="9146"/>
                    </a:cubicBezTo>
                    <a:cubicBezTo>
                      <a:pt x="1303" y="9146"/>
                      <a:pt x="1346" y="9139"/>
                      <a:pt x="1392" y="9136"/>
                    </a:cubicBezTo>
                    <a:cubicBezTo>
                      <a:pt x="1576" y="9119"/>
                      <a:pt x="1771" y="9090"/>
                      <a:pt x="1956" y="9050"/>
                    </a:cubicBezTo>
                    <a:cubicBezTo>
                      <a:pt x="2134" y="9007"/>
                      <a:pt x="2318" y="8954"/>
                      <a:pt x="2506" y="8888"/>
                    </a:cubicBezTo>
                    <a:cubicBezTo>
                      <a:pt x="2602" y="8852"/>
                      <a:pt x="2694" y="8819"/>
                      <a:pt x="2783" y="8783"/>
                    </a:cubicBezTo>
                    <a:cubicBezTo>
                      <a:pt x="2896" y="8737"/>
                      <a:pt x="3011" y="8684"/>
                      <a:pt x="3126" y="8625"/>
                    </a:cubicBezTo>
                    <a:cubicBezTo>
                      <a:pt x="3215" y="8582"/>
                      <a:pt x="3308" y="8535"/>
                      <a:pt x="3397" y="8486"/>
                    </a:cubicBezTo>
                    <a:cubicBezTo>
                      <a:pt x="3492" y="8437"/>
                      <a:pt x="3585" y="8380"/>
                      <a:pt x="3670" y="8328"/>
                    </a:cubicBezTo>
                    <a:cubicBezTo>
                      <a:pt x="3766" y="8272"/>
                      <a:pt x="3858" y="8212"/>
                      <a:pt x="3954" y="8150"/>
                    </a:cubicBezTo>
                    <a:lnTo>
                      <a:pt x="4053" y="8090"/>
                    </a:lnTo>
                    <a:lnTo>
                      <a:pt x="4211" y="7991"/>
                    </a:lnTo>
                    <a:cubicBezTo>
                      <a:pt x="4287" y="7942"/>
                      <a:pt x="4370" y="7886"/>
                      <a:pt x="4449" y="7836"/>
                    </a:cubicBezTo>
                    <a:lnTo>
                      <a:pt x="4594" y="7731"/>
                    </a:lnTo>
                    <a:cubicBezTo>
                      <a:pt x="4788" y="7582"/>
                      <a:pt x="5019" y="7401"/>
                      <a:pt x="5227" y="7190"/>
                    </a:cubicBezTo>
                    <a:cubicBezTo>
                      <a:pt x="5319" y="7101"/>
                      <a:pt x="5405" y="7002"/>
                      <a:pt x="5481" y="6900"/>
                    </a:cubicBezTo>
                    <a:cubicBezTo>
                      <a:pt x="5563" y="6788"/>
                      <a:pt x="5623" y="6652"/>
                      <a:pt x="5662" y="6511"/>
                    </a:cubicBezTo>
                    <a:cubicBezTo>
                      <a:pt x="5699" y="6366"/>
                      <a:pt x="5712" y="6211"/>
                      <a:pt x="5702" y="6013"/>
                    </a:cubicBezTo>
                    <a:cubicBezTo>
                      <a:pt x="5699" y="5917"/>
                      <a:pt x="5685" y="5818"/>
                      <a:pt x="5679" y="5736"/>
                    </a:cubicBezTo>
                    <a:lnTo>
                      <a:pt x="5672" y="5713"/>
                    </a:lnTo>
                    <a:lnTo>
                      <a:pt x="5666" y="5653"/>
                    </a:lnTo>
                    <a:lnTo>
                      <a:pt x="5662" y="5597"/>
                    </a:lnTo>
                    <a:lnTo>
                      <a:pt x="5656" y="5534"/>
                    </a:lnTo>
                    <a:cubicBezTo>
                      <a:pt x="5649" y="5449"/>
                      <a:pt x="5646" y="5366"/>
                      <a:pt x="5646" y="5287"/>
                    </a:cubicBezTo>
                    <a:cubicBezTo>
                      <a:pt x="5646" y="5218"/>
                      <a:pt x="5652" y="5142"/>
                      <a:pt x="5662" y="5053"/>
                    </a:cubicBezTo>
                    <a:cubicBezTo>
                      <a:pt x="5689" y="4878"/>
                      <a:pt x="5732" y="4707"/>
                      <a:pt x="5771" y="4548"/>
                    </a:cubicBezTo>
                    <a:lnTo>
                      <a:pt x="5778" y="4532"/>
                    </a:lnTo>
                    <a:cubicBezTo>
                      <a:pt x="5814" y="4377"/>
                      <a:pt x="5860" y="4202"/>
                      <a:pt x="5883" y="4034"/>
                    </a:cubicBezTo>
                    <a:cubicBezTo>
                      <a:pt x="5913" y="3859"/>
                      <a:pt x="5920" y="3704"/>
                      <a:pt x="5913" y="3546"/>
                    </a:cubicBezTo>
                    <a:cubicBezTo>
                      <a:pt x="5910" y="3407"/>
                      <a:pt x="5887" y="3266"/>
                      <a:pt x="5854" y="3117"/>
                    </a:cubicBezTo>
                    <a:cubicBezTo>
                      <a:pt x="5804" y="2893"/>
                      <a:pt x="5715" y="2655"/>
                      <a:pt x="5570" y="2375"/>
                    </a:cubicBezTo>
                    <a:cubicBezTo>
                      <a:pt x="5507" y="2256"/>
                      <a:pt x="5438" y="2141"/>
                      <a:pt x="5382" y="2045"/>
                    </a:cubicBezTo>
                    <a:cubicBezTo>
                      <a:pt x="5316" y="1940"/>
                      <a:pt x="5250" y="1828"/>
                      <a:pt x="5178" y="1722"/>
                    </a:cubicBezTo>
                    <a:cubicBezTo>
                      <a:pt x="5069" y="1544"/>
                      <a:pt x="4924" y="1303"/>
                      <a:pt x="4815" y="1046"/>
                    </a:cubicBezTo>
                    <a:cubicBezTo>
                      <a:pt x="4795" y="990"/>
                      <a:pt x="4775" y="937"/>
                      <a:pt x="4759" y="881"/>
                    </a:cubicBezTo>
                    <a:cubicBezTo>
                      <a:pt x="4779" y="825"/>
                      <a:pt x="4759" y="759"/>
                      <a:pt x="4713" y="720"/>
                    </a:cubicBezTo>
                    <a:cubicBezTo>
                      <a:pt x="4693" y="634"/>
                      <a:pt x="4676" y="542"/>
                      <a:pt x="4663" y="446"/>
                    </a:cubicBezTo>
                    <a:cubicBezTo>
                      <a:pt x="4647" y="311"/>
                      <a:pt x="4647" y="179"/>
                      <a:pt x="4657" y="47"/>
                    </a:cubicBezTo>
                    <a:cubicBezTo>
                      <a:pt x="4657" y="34"/>
                      <a:pt x="4650" y="24"/>
                      <a:pt x="4643" y="11"/>
                    </a:cubicBezTo>
                    <a:cubicBezTo>
                      <a:pt x="4627" y="7"/>
                      <a:pt x="4614" y="1"/>
                      <a:pt x="45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9" name="Google Shape;1849;p38"/>
              <p:cNvSpPr/>
              <p:nvPr/>
            </p:nvSpPr>
            <p:spPr>
              <a:xfrm>
                <a:off x="4430557" y="2896169"/>
                <a:ext cx="125366" cy="163693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1986" extrusionOk="0">
                    <a:moveTo>
                      <a:pt x="897" y="0"/>
                    </a:moveTo>
                    <a:cubicBezTo>
                      <a:pt x="884" y="0"/>
                      <a:pt x="871" y="0"/>
                      <a:pt x="861" y="3"/>
                    </a:cubicBezTo>
                    <a:cubicBezTo>
                      <a:pt x="772" y="10"/>
                      <a:pt x="676" y="40"/>
                      <a:pt x="574" y="92"/>
                    </a:cubicBezTo>
                    <a:cubicBezTo>
                      <a:pt x="551" y="106"/>
                      <a:pt x="534" y="125"/>
                      <a:pt x="524" y="155"/>
                    </a:cubicBezTo>
                    <a:cubicBezTo>
                      <a:pt x="366" y="257"/>
                      <a:pt x="234" y="449"/>
                      <a:pt x="139" y="716"/>
                    </a:cubicBezTo>
                    <a:cubicBezTo>
                      <a:pt x="83" y="864"/>
                      <a:pt x="46" y="1029"/>
                      <a:pt x="23" y="1214"/>
                    </a:cubicBezTo>
                    <a:cubicBezTo>
                      <a:pt x="0" y="1369"/>
                      <a:pt x="0" y="1514"/>
                      <a:pt x="13" y="1656"/>
                    </a:cubicBezTo>
                    <a:cubicBezTo>
                      <a:pt x="17" y="1679"/>
                      <a:pt x="36" y="1702"/>
                      <a:pt x="53" y="1715"/>
                    </a:cubicBezTo>
                    <a:lnTo>
                      <a:pt x="63" y="1721"/>
                    </a:lnTo>
                    <a:cubicBezTo>
                      <a:pt x="53" y="1725"/>
                      <a:pt x="40" y="1741"/>
                      <a:pt x="36" y="1754"/>
                    </a:cubicBezTo>
                    <a:cubicBezTo>
                      <a:pt x="26" y="1781"/>
                      <a:pt x="26" y="1804"/>
                      <a:pt x="40" y="1824"/>
                    </a:cubicBezTo>
                    <a:cubicBezTo>
                      <a:pt x="46" y="1847"/>
                      <a:pt x="63" y="1857"/>
                      <a:pt x="89" y="1870"/>
                    </a:cubicBezTo>
                    <a:cubicBezTo>
                      <a:pt x="260" y="1949"/>
                      <a:pt x="421" y="1986"/>
                      <a:pt x="571" y="1986"/>
                    </a:cubicBezTo>
                    <a:cubicBezTo>
                      <a:pt x="578" y="1986"/>
                      <a:pt x="584" y="1985"/>
                      <a:pt x="590" y="1985"/>
                    </a:cubicBezTo>
                    <a:cubicBezTo>
                      <a:pt x="742" y="1979"/>
                      <a:pt x="884" y="1936"/>
                      <a:pt x="999" y="1857"/>
                    </a:cubicBezTo>
                    <a:cubicBezTo>
                      <a:pt x="1115" y="1784"/>
                      <a:pt x="1214" y="1682"/>
                      <a:pt x="1290" y="1557"/>
                    </a:cubicBezTo>
                    <a:cubicBezTo>
                      <a:pt x="1359" y="1441"/>
                      <a:pt x="1415" y="1313"/>
                      <a:pt x="1448" y="1171"/>
                    </a:cubicBezTo>
                    <a:cubicBezTo>
                      <a:pt x="1520" y="881"/>
                      <a:pt x="1507" y="594"/>
                      <a:pt x="1412" y="363"/>
                    </a:cubicBezTo>
                    <a:cubicBezTo>
                      <a:pt x="1365" y="247"/>
                      <a:pt x="1293" y="152"/>
                      <a:pt x="1200" y="89"/>
                    </a:cubicBezTo>
                    <a:cubicBezTo>
                      <a:pt x="1158" y="56"/>
                      <a:pt x="1102" y="33"/>
                      <a:pt x="1049" y="20"/>
                    </a:cubicBezTo>
                    <a:cubicBezTo>
                      <a:pt x="1006" y="3"/>
                      <a:pt x="953" y="0"/>
                      <a:pt x="897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0" name="Google Shape;1850;p38"/>
              <p:cNvSpPr/>
              <p:nvPr/>
            </p:nvSpPr>
            <p:spPr>
              <a:xfrm>
                <a:off x="3739838" y="2549654"/>
                <a:ext cx="759283" cy="714197"/>
              </a:xfrm>
              <a:custGeom>
                <a:avLst/>
                <a:gdLst/>
                <a:ahLst/>
                <a:cxnLst/>
                <a:rect l="l" t="t" r="r" b="b"/>
                <a:pathLst>
                  <a:path w="9212" h="8665" extrusionOk="0">
                    <a:moveTo>
                      <a:pt x="4140" y="0"/>
                    </a:moveTo>
                    <a:cubicBezTo>
                      <a:pt x="4112" y="0"/>
                      <a:pt x="4084" y="1"/>
                      <a:pt x="4057" y="3"/>
                    </a:cubicBezTo>
                    <a:cubicBezTo>
                      <a:pt x="3588" y="22"/>
                      <a:pt x="3113" y="105"/>
                      <a:pt x="2655" y="247"/>
                    </a:cubicBezTo>
                    <a:cubicBezTo>
                      <a:pt x="2299" y="352"/>
                      <a:pt x="1963" y="497"/>
                      <a:pt x="1662" y="679"/>
                    </a:cubicBezTo>
                    <a:cubicBezTo>
                      <a:pt x="1352" y="860"/>
                      <a:pt x="1095" y="1081"/>
                      <a:pt x="887" y="1328"/>
                    </a:cubicBezTo>
                    <a:cubicBezTo>
                      <a:pt x="874" y="1342"/>
                      <a:pt x="871" y="1361"/>
                      <a:pt x="868" y="1378"/>
                    </a:cubicBezTo>
                    <a:cubicBezTo>
                      <a:pt x="854" y="1391"/>
                      <a:pt x="848" y="1407"/>
                      <a:pt x="841" y="1424"/>
                    </a:cubicBezTo>
                    <a:cubicBezTo>
                      <a:pt x="756" y="1820"/>
                      <a:pt x="640" y="2212"/>
                      <a:pt x="528" y="2595"/>
                    </a:cubicBezTo>
                    <a:cubicBezTo>
                      <a:pt x="452" y="2862"/>
                      <a:pt x="370" y="3142"/>
                      <a:pt x="297" y="3419"/>
                    </a:cubicBezTo>
                    <a:cubicBezTo>
                      <a:pt x="155" y="3976"/>
                      <a:pt x="0" y="4715"/>
                      <a:pt x="79" y="5464"/>
                    </a:cubicBezTo>
                    <a:cubicBezTo>
                      <a:pt x="112" y="5774"/>
                      <a:pt x="188" y="6077"/>
                      <a:pt x="304" y="6367"/>
                    </a:cubicBezTo>
                    <a:cubicBezTo>
                      <a:pt x="396" y="6605"/>
                      <a:pt x="525" y="6832"/>
                      <a:pt x="683" y="7050"/>
                    </a:cubicBezTo>
                    <a:cubicBezTo>
                      <a:pt x="970" y="7446"/>
                      <a:pt x="1359" y="7789"/>
                      <a:pt x="1831" y="8059"/>
                    </a:cubicBezTo>
                    <a:cubicBezTo>
                      <a:pt x="2266" y="8307"/>
                      <a:pt x="2761" y="8485"/>
                      <a:pt x="3298" y="8584"/>
                    </a:cubicBezTo>
                    <a:cubicBezTo>
                      <a:pt x="3596" y="8637"/>
                      <a:pt x="3896" y="8664"/>
                      <a:pt x="4196" y="8664"/>
                    </a:cubicBezTo>
                    <a:cubicBezTo>
                      <a:pt x="4268" y="8664"/>
                      <a:pt x="4341" y="8663"/>
                      <a:pt x="4413" y="8659"/>
                    </a:cubicBezTo>
                    <a:cubicBezTo>
                      <a:pt x="4574" y="8649"/>
                      <a:pt x="4733" y="8633"/>
                      <a:pt x="4891" y="8613"/>
                    </a:cubicBezTo>
                    <a:cubicBezTo>
                      <a:pt x="5188" y="8567"/>
                      <a:pt x="5485" y="8494"/>
                      <a:pt x="5772" y="8389"/>
                    </a:cubicBezTo>
                    <a:cubicBezTo>
                      <a:pt x="6042" y="8297"/>
                      <a:pt x="6316" y="8165"/>
                      <a:pt x="6583" y="8006"/>
                    </a:cubicBezTo>
                    <a:cubicBezTo>
                      <a:pt x="7087" y="7710"/>
                      <a:pt x="7549" y="7311"/>
                      <a:pt x="7951" y="6816"/>
                    </a:cubicBezTo>
                    <a:cubicBezTo>
                      <a:pt x="8314" y="6374"/>
                      <a:pt x="8608" y="5850"/>
                      <a:pt x="8825" y="5256"/>
                    </a:cubicBezTo>
                    <a:cubicBezTo>
                      <a:pt x="9040" y="4669"/>
                      <a:pt x="9165" y="4062"/>
                      <a:pt x="9195" y="3455"/>
                    </a:cubicBezTo>
                    <a:cubicBezTo>
                      <a:pt x="9211" y="3119"/>
                      <a:pt x="9188" y="2793"/>
                      <a:pt x="9145" y="2492"/>
                    </a:cubicBezTo>
                    <a:cubicBezTo>
                      <a:pt x="9136" y="2445"/>
                      <a:pt x="9102" y="2413"/>
                      <a:pt x="9056" y="2413"/>
                    </a:cubicBezTo>
                    <a:cubicBezTo>
                      <a:pt x="9054" y="2413"/>
                      <a:pt x="9052" y="2413"/>
                      <a:pt x="9050" y="2413"/>
                    </a:cubicBezTo>
                    <a:cubicBezTo>
                      <a:pt x="9040" y="2413"/>
                      <a:pt x="9033" y="2413"/>
                      <a:pt x="9030" y="2417"/>
                    </a:cubicBezTo>
                    <a:cubicBezTo>
                      <a:pt x="8225" y="1411"/>
                      <a:pt x="7117" y="646"/>
                      <a:pt x="5903" y="266"/>
                    </a:cubicBezTo>
                    <a:cubicBezTo>
                      <a:pt x="5600" y="171"/>
                      <a:pt x="5293" y="95"/>
                      <a:pt x="5006" y="55"/>
                    </a:cubicBezTo>
                    <a:cubicBezTo>
                      <a:pt x="4779" y="22"/>
                      <a:pt x="4535" y="6"/>
                      <a:pt x="4258" y="6"/>
                    </a:cubicBezTo>
                    <a:cubicBezTo>
                      <a:pt x="4219" y="2"/>
                      <a:pt x="4179" y="0"/>
                      <a:pt x="4140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1" name="Google Shape;1851;p38"/>
              <p:cNvSpPr/>
              <p:nvPr/>
            </p:nvSpPr>
            <p:spPr>
              <a:xfrm>
                <a:off x="4282934" y="2737254"/>
                <a:ext cx="330" cy="247"/>
              </a:xfrm>
              <a:custGeom>
                <a:avLst/>
                <a:gdLst/>
                <a:ahLst/>
                <a:cxnLst/>
                <a:rect l="l" t="t" r="r" b="b"/>
                <a:pathLst>
                  <a:path w="4" h="3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2"/>
                    </a:cubicBezTo>
                    <a:lnTo>
                      <a:pt x="4" y="2"/>
                    </a:lnTo>
                    <a:cubicBezTo>
                      <a:pt x="1" y="2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933D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2" name="Google Shape;1852;p38"/>
              <p:cNvSpPr/>
              <p:nvPr/>
            </p:nvSpPr>
            <p:spPr>
              <a:xfrm>
                <a:off x="4283182" y="2737418"/>
                <a:ext cx="82" cy="8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33D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3" name="Google Shape;1853;p38"/>
              <p:cNvSpPr/>
              <p:nvPr/>
            </p:nvSpPr>
            <p:spPr>
              <a:xfrm>
                <a:off x="3736541" y="2355214"/>
                <a:ext cx="873192" cy="640181"/>
              </a:xfrm>
              <a:custGeom>
                <a:avLst/>
                <a:gdLst/>
                <a:ahLst/>
                <a:cxnLst/>
                <a:rect l="l" t="t" r="r" b="b"/>
                <a:pathLst>
                  <a:path w="10594" h="7767" extrusionOk="0">
                    <a:moveTo>
                      <a:pt x="4417" y="0"/>
                    </a:moveTo>
                    <a:cubicBezTo>
                      <a:pt x="4232" y="17"/>
                      <a:pt x="4074" y="17"/>
                      <a:pt x="3925" y="23"/>
                    </a:cubicBezTo>
                    <a:cubicBezTo>
                      <a:pt x="3777" y="33"/>
                      <a:pt x="3618" y="43"/>
                      <a:pt x="3457" y="60"/>
                    </a:cubicBezTo>
                    <a:cubicBezTo>
                      <a:pt x="3120" y="99"/>
                      <a:pt x="2847" y="152"/>
                      <a:pt x="2596" y="221"/>
                    </a:cubicBezTo>
                    <a:cubicBezTo>
                      <a:pt x="2362" y="287"/>
                      <a:pt x="2118" y="383"/>
                      <a:pt x="1857" y="512"/>
                    </a:cubicBezTo>
                    <a:cubicBezTo>
                      <a:pt x="1607" y="630"/>
                      <a:pt x="1369" y="775"/>
                      <a:pt x="1142" y="940"/>
                    </a:cubicBezTo>
                    <a:cubicBezTo>
                      <a:pt x="594" y="1339"/>
                      <a:pt x="251" y="1765"/>
                      <a:pt x="90" y="2243"/>
                    </a:cubicBezTo>
                    <a:cubicBezTo>
                      <a:pt x="50" y="2362"/>
                      <a:pt x="24" y="2497"/>
                      <a:pt x="11" y="2645"/>
                    </a:cubicBezTo>
                    <a:cubicBezTo>
                      <a:pt x="1" y="2787"/>
                      <a:pt x="11" y="2926"/>
                      <a:pt x="50" y="3071"/>
                    </a:cubicBezTo>
                    <a:cubicBezTo>
                      <a:pt x="106" y="3311"/>
                      <a:pt x="251" y="3555"/>
                      <a:pt x="462" y="3766"/>
                    </a:cubicBezTo>
                    <a:cubicBezTo>
                      <a:pt x="420" y="3786"/>
                      <a:pt x="383" y="3816"/>
                      <a:pt x="350" y="3846"/>
                    </a:cubicBezTo>
                    <a:cubicBezTo>
                      <a:pt x="291" y="3895"/>
                      <a:pt x="248" y="3951"/>
                      <a:pt x="205" y="4020"/>
                    </a:cubicBezTo>
                    <a:cubicBezTo>
                      <a:pt x="149" y="4119"/>
                      <a:pt x="126" y="4245"/>
                      <a:pt x="139" y="4406"/>
                    </a:cubicBezTo>
                    <a:cubicBezTo>
                      <a:pt x="149" y="4515"/>
                      <a:pt x="176" y="4631"/>
                      <a:pt x="202" y="4736"/>
                    </a:cubicBezTo>
                    <a:lnTo>
                      <a:pt x="218" y="4795"/>
                    </a:lnTo>
                    <a:cubicBezTo>
                      <a:pt x="248" y="4917"/>
                      <a:pt x="271" y="5039"/>
                      <a:pt x="271" y="5168"/>
                    </a:cubicBezTo>
                    <a:cubicBezTo>
                      <a:pt x="268" y="5247"/>
                      <a:pt x="251" y="5320"/>
                      <a:pt x="235" y="5379"/>
                    </a:cubicBezTo>
                    <a:cubicBezTo>
                      <a:pt x="218" y="5438"/>
                      <a:pt x="199" y="5501"/>
                      <a:pt x="182" y="5560"/>
                    </a:cubicBezTo>
                    <a:lnTo>
                      <a:pt x="159" y="5633"/>
                    </a:lnTo>
                    <a:cubicBezTo>
                      <a:pt x="136" y="5715"/>
                      <a:pt x="106" y="5811"/>
                      <a:pt x="87" y="5907"/>
                    </a:cubicBezTo>
                    <a:cubicBezTo>
                      <a:pt x="67" y="5996"/>
                      <a:pt x="57" y="6072"/>
                      <a:pt x="57" y="6141"/>
                    </a:cubicBezTo>
                    <a:cubicBezTo>
                      <a:pt x="57" y="6174"/>
                      <a:pt x="67" y="6207"/>
                      <a:pt x="77" y="6227"/>
                    </a:cubicBezTo>
                    <a:cubicBezTo>
                      <a:pt x="93" y="6256"/>
                      <a:pt x="100" y="6270"/>
                      <a:pt x="126" y="6293"/>
                    </a:cubicBezTo>
                    <a:cubicBezTo>
                      <a:pt x="149" y="6312"/>
                      <a:pt x="176" y="6322"/>
                      <a:pt x="202" y="6326"/>
                    </a:cubicBezTo>
                    <a:cubicBezTo>
                      <a:pt x="215" y="6329"/>
                      <a:pt x="225" y="6329"/>
                      <a:pt x="238" y="6329"/>
                    </a:cubicBezTo>
                    <a:cubicBezTo>
                      <a:pt x="265" y="6329"/>
                      <a:pt x="294" y="6322"/>
                      <a:pt x="317" y="6309"/>
                    </a:cubicBezTo>
                    <a:cubicBezTo>
                      <a:pt x="364" y="6289"/>
                      <a:pt x="400" y="6260"/>
                      <a:pt x="429" y="6230"/>
                    </a:cubicBezTo>
                    <a:cubicBezTo>
                      <a:pt x="519" y="6148"/>
                      <a:pt x="598" y="6058"/>
                      <a:pt x="664" y="5966"/>
                    </a:cubicBezTo>
                    <a:cubicBezTo>
                      <a:pt x="726" y="5877"/>
                      <a:pt x="782" y="5781"/>
                      <a:pt x="845" y="5650"/>
                    </a:cubicBezTo>
                    <a:cubicBezTo>
                      <a:pt x="964" y="5405"/>
                      <a:pt x="1066" y="5142"/>
                      <a:pt x="1148" y="4838"/>
                    </a:cubicBezTo>
                    <a:cubicBezTo>
                      <a:pt x="1191" y="4696"/>
                      <a:pt x="1214" y="4574"/>
                      <a:pt x="1228" y="4459"/>
                    </a:cubicBezTo>
                    <a:cubicBezTo>
                      <a:pt x="1237" y="4393"/>
                      <a:pt x="1241" y="4334"/>
                      <a:pt x="1237" y="4281"/>
                    </a:cubicBezTo>
                    <a:lnTo>
                      <a:pt x="1237" y="4281"/>
                    </a:lnTo>
                    <a:cubicBezTo>
                      <a:pt x="1458" y="4390"/>
                      <a:pt x="1699" y="4472"/>
                      <a:pt x="1940" y="4528"/>
                    </a:cubicBezTo>
                    <a:cubicBezTo>
                      <a:pt x="2250" y="4604"/>
                      <a:pt x="2593" y="4640"/>
                      <a:pt x="2979" y="4647"/>
                    </a:cubicBezTo>
                    <a:cubicBezTo>
                      <a:pt x="3068" y="4647"/>
                      <a:pt x="3160" y="4647"/>
                      <a:pt x="3252" y="4644"/>
                    </a:cubicBezTo>
                    <a:cubicBezTo>
                      <a:pt x="3348" y="4640"/>
                      <a:pt x="3440" y="4631"/>
                      <a:pt x="3536" y="4624"/>
                    </a:cubicBezTo>
                    <a:cubicBezTo>
                      <a:pt x="3744" y="4604"/>
                      <a:pt x="3919" y="4578"/>
                      <a:pt x="4083" y="4545"/>
                    </a:cubicBezTo>
                    <a:cubicBezTo>
                      <a:pt x="4229" y="4515"/>
                      <a:pt x="4341" y="4482"/>
                      <a:pt x="4443" y="4446"/>
                    </a:cubicBezTo>
                    <a:cubicBezTo>
                      <a:pt x="4558" y="4406"/>
                      <a:pt x="4644" y="4360"/>
                      <a:pt x="4720" y="4297"/>
                    </a:cubicBezTo>
                    <a:cubicBezTo>
                      <a:pt x="4776" y="4248"/>
                      <a:pt x="4822" y="4182"/>
                      <a:pt x="4839" y="4113"/>
                    </a:cubicBezTo>
                    <a:cubicBezTo>
                      <a:pt x="4855" y="4047"/>
                      <a:pt x="4852" y="3978"/>
                      <a:pt x="4822" y="3905"/>
                    </a:cubicBezTo>
                    <a:cubicBezTo>
                      <a:pt x="4809" y="3879"/>
                      <a:pt x="4799" y="3846"/>
                      <a:pt x="4776" y="3806"/>
                    </a:cubicBezTo>
                    <a:lnTo>
                      <a:pt x="4776" y="3806"/>
                    </a:lnTo>
                    <a:cubicBezTo>
                      <a:pt x="4918" y="3898"/>
                      <a:pt x="5056" y="3964"/>
                      <a:pt x="5201" y="4011"/>
                    </a:cubicBezTo>
                    <a:cubicBezTo>
                      <a:pt x="5314" y="4047"/>
                      <a:pt x="5419" y="4067"/>
                      <a:pt x="5525" y="4070"/>
                    </a:cubicBezTo>
                    <a:cubicBezTo>
                      <a:pt x="5549" y="4070"/>
                      <a:pt x="5572" y="4073"/>
                      <a:pt x="5595" y="4073"/>
                    </a:cubicBezTo>
                    <a:cubicBezTo>
                      <a:pt x="5606" y="4073"/>
                      <a:pt x="5618" y="4072"/>
                      <a:pt x="5630" y="4070"/>
                    </a:cubicBezTo>
                    <a:cubicBezTo>
                      <a:pt x="5709" y="4067"/>
                      <a:pt x="5782" y="4053"/>
                      <a:pt x="5858" y="4030"/>
                    </a:cubicBezTo>
                    <a:cubicBezTo>
                      <a:pt x="5953" y="4001"/>
                      <a:pt x="6046" y="3945"/>
                      <a:pt x="6138" y="3865"/>
                    </a:cubicBezTo>
                    <a:cubicBezTo>
                      <a:pt x="6154" y="3849"/>
                      <a:pt x="6174" y="3832"/>
                      <a:pt x="6191" y="3816"/>
                    </a:cubicBezTo>
                    <a:cubicBezTo>
                      <a:pt x="6207" y="3849"/>
                      <a:pt x="6230" y="3882"/>
                      <a:pt x="6257" y="3921"/>
                    </a:cubicBezTo>
                    <a:cubicBezTo>
                      <a:pt x="6349" y="4043"/>
                      <a:pt x="6458" y="4142"/>
                      <a:pt x="6590" y="4208"/>
                    </a:cubicBezTo>
                    <a:cubicBezTo>
                      <a:pt x="6639" y="4231"/>
                      <a:pt x="6702" y="4251"/>
                      <a:pt x="6784" y="4268"/>
                    </a:cubicBezTo>
                    <a:cubicBezTo>
                      <a:pt x="6830" y="4278"/>
                      <a:pt x="6879" y="4282"/>
                      <a:pt x="6938" y="4282"/>
                    </a:cubicBezTo>
                    <a:cubicBezTo>
                      <a:pt x="6956" y="4282"/>
                      <a:pt x="6975" y="4282"/>
                      <a:pt x="6995" y="4281"/>
                    </a:cubicBezTo>
                    <a:lnTo>
                      <a:pt x="7015" y="4281"/>
                    </a:lnTo>
                    <a:cubicBezTo>
                      <a:pt x="7058" y="4278"/>
                      <a:pt x="7101" y="4274"/>
                      <a:pt x="7144" y="4264"/>
                    </a:cubicBezTo>
                    <a:lnTo>
                      <a:pt x="7144" y="4264"/>
                    </a:lnTo>
                    <a:cubicBezTo>
                      <a:pt x="7141" y="4297"/>
                      <a:pt x="7141" y="4344"/>
                      <a:pt x="7144" y="4413"/>
                    </a:cubicBezTo>
                    <a:cubicBezTo>
                      <a:pt x="7150" y="4499"/>
                      <a:pt x="7174" y="4588"/>
                      <a:pt x="7193" y="4657"/>
                    </a:cubicBezTo>
                    <a:cubicBezTo>
                      <a:pt x="7213" y="4729"/>
                      <a:pt x="7256" y="4805"/>
                      <a:pt x="7309" y="4888"/>
                    </a:cubicBezTo>
                    <a:cubicBezTo>
                      <a:pt x="7348" y="4950"/>
                      <a:pt x="7408" y="5006"/>
                      <a:pt x="7474" y="5056"/>
                    </a:cubicBezTo>
                    <a:cubicBezTo>
                      <a:pt x="7543" y="5109"/>
                      <a:pt x="7622" y="5148"/>
                      <a:pt x="7695" y="5171"/>
                    </a:cubicBezTo>
                    <a:cubicBezTo>
                      <a:pt x="7737" y="5185"/>
                      <a:pt x="7784" y="5198"/>
                      <a:pt x="7826" y="5204"/>
                    </a:cubicBezTo>
                    <a:cubicBezTo>
                      <a:pt x="7859" y="5210"/>
                      <a:pt x="7891" y="5212"/>
                      <a:pt x="7920" y="5212"/>
                    </a:cubicBezTo>
                    <a:cubicBezTo>
                      <a:pt x="7944" y="5212"/>
                      <a:pt x="7966" y="5211"/>
                      <a:pt x="7985" y="5208"/>
                    </a:cubicBezTo>
                    <a:cubicBezTo>
                      <a:pt x="7998" y="5208"/>
                      <a:pt x="8014" y="5208"/>
                      <a:pt x="8024" y="5204"/>
                    </a:cubicBezTo>
                    <a:lnTo>
                      <a:pt x="8024" y="5204"/>
                    </a:lnTo>
                    <a:lnTo>
                      <a:pt x="8021" y="5234"/>
                    </a:lnTo>
                    <a:lnTo>
                      <a:pt x="8021" y="5264"/>
                    </a:lnTo>
                    <a:lnTo>
                      <a:pt x="8021" y="5283"/>
                    </a:lnTo>
                    <a:lnTo>
                      <a:pt x="8031" y="5267"/>
                    </a:lnTo>
                    <a:lnTo>
                      <a:pt x="8031" y="5267"/>
                    </a:lnTo>
                    <a:cubicBezTo>
                      <a:pt x="8021" y="5336"/>
                      <a:pt x="8018" y="5405"/>
                      <a:pt x="8014" y="5478"/>
                    </a:cubicBezTo>
                    <a:lnTo>
                      <a:pt x="8014" y="5504"/>
                    </a:lnTo>
                    <a:lnTo>
                      <a:pt x="8014" y="5521"/>
                    </a:lnTo>
                    <a:lnTo>
                      <a:pt x="8008" y="5584"/>
                    </a:lnTo>
                    <a:cubicBezTo>
                      <a:pt x="8005" y="5679"/>
                      <a:pt x="8001" y="5778"/>
                      <a:pt x="8001" y="5874"/>
                    </a:cubicBezTo>
                    <a:cubicBezTo>
                      <a:pt x="7998" y="6124"/>
                      <a:pt x="8005" y="6352"/>
                      <a:pt x="8021" y="6573"/>
                    </a:cubicBezTo>
                    <a:cubicBezTo>
                      <a:pt x="8041" y="6833"/>
                      <a:pt x="8084" y="7045"/>
                      <a:pt x="8146" y="7232"/>
                    </a:cubicBezTo>
                    <a:cubicBezTo>
                      <a:pt x="8173" y="7325"/>
                      <a:pt x="8216" y="7414"/>
                      <a:pt x="8265" y="7493"/>
                    </a:cubicBezTo>
                    <a:cubicBezTo>
                      <a:pt x="8311" y="7566"/>
                      <a:pt x="8367" y="7628"/>
                      <a:pt x="8430" y="7674"/>
                    </a:cubicBezTo>
                    <a:cubicBezTo>
                      <a:pt x="8515" y="7734"/>
                      <a:pt x="8618" y="7767"/>
                      <a:pt x="8719" y="7767"/>
                    </a:cubicBezTo>
                    <a:cubicBezTo>
                      <a:pt x="8724" y="7767"/>
                      <a:pt x="8729" y="7767"/>
                      <a:pt x="8733" y="7767"/>
                    </a:cubicBezTo>
                    <a:cubicBezTo>
                      <a:pt x="8813" y="7760"/>
                      <a:pt x="8888" y="7737"/>
                      <a:pt x="8954" y="7691"/>
                    </a:cubicBezTo>
                    <a:cubicBezTo>
                      <a:pt x="9014" y="7645"/>
                      <a:pt x="9070" y="7575"/>
                      <a:pt x="9116" y="7480"/>
                    </a:cubicBezTo>
                    <a:cubicBezTo>
                      <a:pt x="9156" y="7381"/>
                      <a:pt x="9175" y="7275"/>
                      <a:pt x="9192" y="7193"/>
                    </a:cubicBezTo>
                    <a:cubicBezTo>
                      <a:pt x="9221" y="7018"/>
                      <a:pt x="9231" y="6837"/>
                      <a:pt x="9238" y="6665"/>
                    </a:cubicBezTo>
                    <a:cubicBezTo>
                      <a:pt x="9241" y="6606"/>
                      <a:pt x="9241" y="6556"/>
                      <a:pt x="9245" y="6504"/>
                    </a:cubicBezTo>
                    <a:cubicBezTo>
                      <a:pt x="9258" y="6276"/>
                      <a:pt x="9274" y="6055"/>
                      <a:pt x="9337" y="5841"/>
                    </a:cubicBezTo>
                    <a:cubicBezTo>
                      <a:pt x="9357" y="5775"/>
                      <a:pt x="9383" y="5715"/>
                      <a:pt x="9409" y="5666"/>
                    </a:cubicBezTo>
                    <a:cubicBezTo>
                      <a:pt x="9426" y="5643"/>
                      <a:pt x="9449" y="5623"/>
                      <a:pt x="9469" y="5597"/>
                    </a:cubicBezTo>
                    <a:cubicBezTo>
                      <a:pt x="9485" y="5584"/>
                      <a:pt x="9502" y="5567"/>
                      <a:pt x="9522" y="5557"/>
                    </a:cubicBezTo>
                    <a:cubicBezTo>
                      <a:pt x="9614" y="5511"/>
                      <a:pt x="9713" y="5475"/>
                      <a:pt x="9845" y="5435"/>
                    </a:cubicBezTo>
                    <a:lnTo>
                      <a:pt x="9868" y="5429"/>
                    </a:lnTo>
                    <a:cubicBezTo>
                      <a:pt x="9914" y="5415"/>
                      <a:pt x="9950" y="5409"/>
                      <a:pt x="9993" y="5396"/>
                    </a:cubicBezTo>
                    <a:cubicBezTo>
                      <a:pt x="10046" y="5379"/>
                      <a:pt x="10095" y="5359"/>
                      <a:pt x="10158" y="5320"/>
                    </a:cubicBezTo>
                    <a:cubicBezTo>
                      <a:pt x="10254" y="5267"/>
                      <a:pt x="10336" y="5171"/>
                      <a:pt x="10412" y="5033"/>
                    </a:cubicBezTo>
                    <a:cubicBezTo>
                      <a:pt x="10491" y="4891"/>
                      <a:pt x="10544" y="4720"/>
                      <a:pt x="10574" y="4525"/>
                    </a:cubicBezTo>
                    <a:cubicBezTo>
                      <a:pt x="10593" y="4363"/>
                      <a:pt x="10593" y="4189"/>
                      <a:pt x="10570" y="4001"/>
                    </a:cubicBezTo>
                    <a:cubicBezTo>
                      <a:pt x="10544" y="3826"/>
                      <a:pt x="10501" y="3644"/>
                      <a:pt x="10438" y="3466"/>
                    </a:cubicBezTo>
                    <a:cubicBezTo>
                      <a:pt x="10359" y="3249"/>
                      <a:pt x="10240" y="3044"/>
                      <a:pt x="10125" y="2853"/>
                    </a:cubicBezTo>
                    <a:cubicBezTo>
                      <a:pt x="10079" y="2777"/>
                      <a:pt x="10039" y="2708"/>
                      <a:pt x="9996" y="2632"/>
                    </a:cubicBezTo>
                    <a:cubicBezTo>
                      <a:pt x="9934" y="2517"/>
                      <a:pt x="9894" y="2418"/>
                      <a:pt x="9868" y="2325"/>
                    </a:cubicBezTo>
                    <a:cubicBezTo>
                      <a:pt x="9848" y="2230"/>
                      <a:pt x="9841" y="2131"/>
                      <a:pt x="9841" y="2022"/>
                    </a:cubicBezTo>
                    <a:cubicBezTo>
                      <a:pt x="9845" y="1966"/>
                      <a:pt x="9848" y="1900"/>
                      <a:pt x="9858" y="1834"/>
                    </a:cubicBezTo>
                    <a:cubicBezTo>
                      <a:pt x="9861" y="1798"/>
                      <a:pt x="9874" y="1755"/>
                      <a:pt x="9884" y="1719"/>
                    </a:cubicBezTo>
                    <a:lnTo>
                      <a:pt x="9907" y="1636"/>
                    </a:lnTo>
                    <a:cubicBezTo>
                      <a:pt x="9930" y="1554"/>
                      <a:pt x="9957" y="1461"/>
                      <a:pt x="9973" y="1369"/>
                    </a:cubicBezTo>
                    <a:cubicBezTo>
                      <a:pt x="9983" y="1313"/>
                      <a:pt x="9990" y="1254"/>
                      <a:pt x="9990" y="1188"/>
                    </a:cubicBezTo>
                    <a:cubicBezTo>
                      <a:pt x="9990" y="1138"/>
                      <a:pt x="9983" y="1089"/>
                      <a:pt x="9967" y="1026"/>
                    </a:cubicBezTo>
                    <a:cubicBezTo>
                      <a:pt x="9940" y="924"/>
                      <a:pt x="9848" y="835"/>
                      <a:pt x="9726" y="802"/>
                    </a:cubicBezTo>
                    <a:cubicBezTo>
                      <a:pt x="9693" y="795"/>
                      <a:pt x="9653" y="792"/>
                      <a:pt x="9617" y="792"/>
                    </a:cubicBezTo>
                    <a:cubicBezTo>
                      <a:pt x="9561" y="795"/>
                      <a:pt x="9498" y="808"/>
                      <a:pt x="9436" y="835"/>
                    </a:cubicBezTo>
                    <a:cubicBezTo>
                      <a:pt x="9350" y="874"/>
                      <a:pt x="9258" y="934"/>
                      <a:pt x="9159" y="1029"/>
                    </a:cubicBezTo>
                    <a:cubicBezTo>
                      <a:pt x="9116" y="1072"/>
                      <a:pt x="9070" y="1115"/>
                      <a:pt x="9024" y="1161"/>
                    </a:cubicBezTo>
                    <a:cubicBezTo>
                      <a:pt x="9033" y="1095"/>
                      <a:pt x="9043" y="967"/>
                      <a:pt x="9040" y="831"/>
                    </a:cubicBezTo>
                    <a:cubicBezTo>
                      <a:pt x="9033" y="505"/>
                      <a:pt x="8944" y="324"/>
                      <a:pt x="8770" y="281"/>
                    </a:cubicBezTo>
                    <a:cubicBezTo>
                      <a:pt x="8747" y="273"/>
                      <a:pt x="8725" y="270"/>
                      <a:pt x="8701" y="270"/>
                    </a:cubicBezTo>
                    <a:cubicBezTo>
                      <a:pt x="8694" y="270"/>
                      <a:pt x="8686" y="270"/>
                      <a:pt x="8677" y="271"/>
                    </a:cubicBezTo>
                    <a:cubicBezTo>
                      <a:pt x="8605" y="274"/>
                      <a:pt x="8522" y="304"/>
                      <a:pt x="8456" y="353"/>
                    </a:cubicBezTo>
                    <a:cubicBezTo>
                      <a:pt x="8377" y="413"/>
                      <a:pt x="8315" y="505"/>
                      <a:pt x="8275" y="627"/>
                    </a:cubicBezTo>
                    <a:cubicBezTo>
                      <a:pt x="8235" y="732"/>
                      <a:pt x="8216" y="851"/>
                      <a:pt x="8212" y="990"/>
                    </a:cubicBezTo>
                    <a:cubicBezTo>
                      <a:pt x="8209" y="1082"/>
                      <a:pt x="8209" y="1181"/>
                      <a:pt x="8216" y="1280"/>
                    </a:cubicBezTo>
                    <a:cubicBezTo>
                      <a:pt x="8183" y="1244"/>
                      <a:pt x="8143" y="1211"/>
                      <a:pt x="8100" y="1178"/>
                    </a:cubicBezTo>
                    <a:lnTo>
                      <a:pt x="8084" y="1161"/>
                    </a:lnTo>
                    <a:cubicBezTo>
                      <a:pt x="7955" y="1059"/>
                      <a:pt x="7833" y="977"/>
                      <a:pt x="7708" y="897"/>
                    </a:cubicBezTo>
                    <a:cubicBezTo>
                      <a:pt x="7586" y="818"/>
                      <a:pt x="7454" y="746"/>
                      <a:pt x="7296" y="670"/>
                    </a:cubicBezTo>
                    <a:cubicBezTo>
                      <a:pt x="7012" y="531"/>
                      <a:pt x="6709" y="413"/>
                      <a:pt x="6362" y="307"/>
                    </a:cubicBezTo>
                    <a:cubicBezTo>
                      <a:pt x="6052" y="215"/>
                      <a:pt x="5729" y="139"/>
                      <a:pt x="5412" y="89"/>
                    </a:cubicBezTo>
                    <a:cubicBezTo>
                      <a:pt x="5050" y="37"/>
                      <a:pt x="4723" y="7"/>
                      <a:pt x="44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4" name="Google Shape;1854;p38"/>
              <p:cNvSpPr/>
              <p:nvPr/>
            </p:nvSpPr>
            <p:spPr>
              <a:xfrm>
                <a:off x="3771654" y="2588394"/>
                <a:ext cx="295487" cy="119019"/>
              </a:xfrm>
              <a:custGeom>
                <a:avLst/>
                <a:gdLst/>
                <a:ahLst/>
                <a:cxnLst/>
                <a:rect l="l" t="t" r="r" b="b"/>
                <a:pathLst>
                  <a:path w="3585" h="1444" extrusionOk="0">
                    <a:moveTo>
                      <a:pt x="66" y="1"/>
                    </a:moveTo>
                    <a:cubicBezTo>
                      <a:pt x="50" y="7"/>
                      <a:pt x="33" y="17"/>
                      <a:pt x="20" y="31"/>
                    </a:cubicBezTo>
                    <a:cubicBezTo>
                      <a:pt x="0" y="57"/>
                      <a:pt x="7" y="90"/>
                      <a:pt x="27" y="110"/>
                    </a:cubicBezTo>
                    <a:cubicBezTo>
                      <a:pt x="251" y="324"/>
                      <a:pt x="485" y="525"/>
                      <a:pt x="736" y="703"/>
                    </a:cubicBezTo>
                    <a:cubicBezTo>
                      <a:pt x="861" y="792"/>
                      <a:pt x="993" y="875"/>
                      <a:pt x="1125" y="954"/>
                    </a:cubicBezTo>
                    <a:cubicBezTo>
                      <a:pt x="1260" y="1033"/>
                      <a:pt x="1392" y="1106"/>
                      <a:pt x="1537" y="1168"/>
                    </a:cubicBezTo>
                    <a:cubicBezTo>
                      <a:pt x="1821" y="1287"/>
                      <a:pt x="2117" y="1383"/>
                      <a:pt x="2424" y="1419"/>
                    </a:cubicBezTo>
                    <a:cubicBezTo>
                      <a:pt x="2541" y="1435"/>
                      <a:pt x="2660" y="1443"/>
                      <a:pt x="2780" y="1443"/>
                    </a:cubicBezTo>
                    <a:cubicBezTo>
                      <a:pt x="2977" y="1443"/>
                      <a:pt x="3174" y="1421"/>
                      <a:pt x="3367" y="1376"/>
                    </a:cubicBezTo>
                    <a:cubicBezTo>
                      <a:pt x="3407" y="1363"/>
                      <a:pt x="3453" y="1353"/>
                      <a:pt x="3496" y="1337"/>
                    </a:cubicBezTo>
                    <a:cubicBezTo>
                      <a:pt x="3519" y="1330"/>
                      <a:pt x="3535" y="1313"/>
                      <a:pt x="3552" y="1297"/>
                    </a:cubicBezTo>
                    <a:cubicBezTo>
                      <a:pt x="3572" y="1267"/>
                      <a:pt x="3585" y="1231"/>
                      <a:pt x="3582" y="1195"/>
                    </a:cubicBezTo>
                    <a:cubicBezTo>
                      <a:pt x="3572" y="1128"/>
                      <a:pt x="3512" y="1072"/>
                      <a:pt x="3446" y="1072"/>
                    </a:cubicBezTo>
                    <a:cubicBezTo>
                      <a:pt x="3441" y="1072"/>
                      <a:pt x="3435" y="1072"/>
                      <a:pt x="3430" y="1073"/>
                    </a:cubicBezTo>
                    <a:cubicBezTo>
                      <a:pt x="3308" y="1099"/>
                      <a:pt x="3189" y="1119"/>
                      <a:pt x="3070" y="1135"/>
                    </a:cubicBezTo>
                    <a:cubicBezTo>
                      <a:pt x="2952" y="1152"/>
                      <a:pt x="2826" y="1155"/>
                      <a:pt x="2704" y="1155"/>
                    </a:cubicBezTo>
                    <a:cubicBezTo>
                      <a:pt x="2431" y="1152"/>
                      <a:pt x="2160" y="1119"/>
                      <a:pt x="1896" y="1053"/>
                    </a:cubicBezTo>
                    <a:cubicBezTo>
                      <a:pt x="1821" y="1033"/>
                      <a:pt x="1741" y="1013"/>
                      <a:pt x="1669" y="987"/>
                    </a:cubicBezTo>
                    <a:cubicBezTo>
                      <a:pt x="1586" y="957"/>
                      <a:pt x="1507" y="931"/>
                      <a:pt x="1428" y="898"/>
                    </a:cubicBezTo>
                    <a:cubicBezTo>
                      <a:pt x="1263" y="832"/>
                      <a:pt x="1108" y="756"/>
                      <a:pt x="950" y="667"/>
                    </a:cubicBezTo>
                    <a:cubicBezTo>
                      <a:pt x="643" y="486"/>
                      <a:pt x="353" y="261"/>
                      <a:pt x="99" y="14"/>
                    </a:cubicBezTo>
                    <a:cubicBezTo>
                      <a:pt x="89" y="7"/>
                      <a:pt x="76" y="1"/>
                      <a:pt x="66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5" name="Google Shape;1855;p38"/>
              <p:cNvSpPr/>
              <p:nvPr/>
            </p:nvSpPr>
            <p:spPr>
              <a:xfrm>
                <a:off x="3940130" y="2635706"/>
                <a:ext cx="140119" cy="22502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273" extrusionOk="0">
                    <a:moveTo>
                      <a:pt x="1508" y="80"/>
                    </a:moveTo>
                    <a:cubicBezTo>
                      <a:pt x="1506" y="80"/>
                      <a:pt x="1502" y="81"/>
                      <a:pt x="1498" y="82"/>
                    </a:cubicBezTo>
                    <a:lnTo>
                      <a:pt x="1498" y="82"/>
                    </a:lnTo>
                    <a:cubicBezTo>
                      <a:pt x="1500" y="81"/>
                      <a:pt x="1503" y="81"/>
                      <a:pt x="1505" y="80"/>
                    </a:cubicBezTo>
                    <a:lnTo>
                      <a:pt x="1505" y="80"/>
                    </a:lnTo>
                    <a:cubicBezTo>
                      <a:pt x="1506" y="80"/>
                      <a:pt x="1507" y="80"/>
                      <a:pt x="1508" y="80"/>
                    </a:cubicBezTo>
                    <a:close/>
                    <a:moveTo>
                      <a:pt x="1498" y="82"/>
                    </a:moveTo>
                    <a:cubicBezTo>
                      <a:pt x="1496" y="82"/>
                      <a:pt x="1494" y="83"/>
                      <a:pt x="1491" y="83"/>
                    </a:cubicBezTo>
                    <a:cubicBezTo>
                      <a:pt x="1493" y="83"/>
                      <a:pt x="1495" y="83"/>
                      <a:pt x="1498" y="82"/>
                    </a:cubicBezTo>
                    <a:close/>
                    <a:moveTo>
                      <a:pt x="37" y="1"/>
                    </a:moveTo>
                    <a:cubicBezTo>
                      <a:pt x="27" y="4"/>
                      <a:pt x="17" y="14"/>
                      <a:pt x="7" y="27"/>
                    </a:cubicBezTo>
                    <a:cubicBezTo>
                      <a:pt x="1" y="47"/>
                      <a:pt x="7" y="67"/>
                      <a:pt x="27" y="77"/>
                    </a:cubicBezTo>
                    <a:cubicBezTo>
                      <a:pt x="149" y="129"/>
                      <a:pt x="275" y="169"/>
                      <a:pt x="403" y="202"/>
                    </a:cubicBezTo>
                    <a:cubicBezTo>
                      <a:pt x="545" y="241"/>
                      <a:pt x="687" y="258"/>
                      <a:pt x="832" y="268"/>
                    </a:cubicBezTo>
                    <a:cubicBezTo>
                      <a:pt x="887" y="271"/>
                      <a:pt x="942" y="273"/>
                      <a:pt x="997" y="273"/>
                    </a:cubicBezTo>
                    <a:cubicBezTo>
                      <a:pt x="1220" y="273"/>
                      <a:pt x="1442" y="245"/>
                      <a:pt x="1653" y="179"/>
                    </a:cubicBezTo>
                    <a:cubicBezTo>
                      <a:pt x="1670" y="176"/>
                      <a:pt x="1679" y="159"/>
                      <a:pt x="1689" y="143"/>
                    </a:cubicBezTo>
                    <a:cubicBezTo>
                      <a:pt x="1699" y="126"/>
                      <a:pt x="1699" y="110"/>
                      <a:pt x="1689" y="93"/>
                    </a:cubicBezTo>
                    <a:cubicBezTo>
                      <a:pt x="1683" y="77"/>
                      <a:pt x="1670" y="63"/>
                      <a:pt x="1653" y="53"/>
                    </a:cubicBezTo>
                    <a:cubicBezTo>
                      <a:pt x="1646" y="51"/>
                      <a:pt x="1639" y="50"/>
                      <a:pt x="1632" y="50"/>
                    </a:cubicBezTo>
                    <a:cubicBezTo>
                      <a:pt x="1623" y="50"/>
                      <a:pt x="1613" y="52"/>
                      <a:pt x="1604" y="53"/>
                    </a:cubicBezTo>
                    <a:cubicBezTo>
                      <a:pt x="1572" y="65"/>
                      <a:pt x="1538" y="74"/>
                      <a:pt x="1505" y="80"/>
                    </a:cubicBezTo>
                    <a:lnTo>
                      <a:pt x="1505" y="80"/>
                    </a:lnTo>
                    <a:cubicBezTo>
                      <a:pt x="1296" y="133"/>
                      <a:pt x="1082" y="159"/>
                      <a:pt x="869" y="162"/>
                    </a:cubicBezTo>
                    <a:lnTo>
                      <a:pt x="869" y="162"/>
                    </a:lnTo>
                    <a:cubicBezTo>
                      <a:pt x="774" y="162"/>
                      <a:pt x="679" y="158"/>
                      <a:pt x="585" y="146"/>
                    </a:cubicBezTo>
                    <a:cubicBezTo>
                      <a:pt x="489" y="133"/>
                      <a:pt x="397" y="116"/>
                      <a:pt x="304" y="93"/>
                    </a:cubicBezTo>
                    <a:lnTo>
                      <a:pt x="301" y="93"/>
                    </a:lnTo>
                    <a:cubicBezTo>
                      <a:pt x="218" y="67"/>
                      <a:pt x="136" y="44"/>
                      <a:pt x="54" y="4"/>
                    </a:cubicBezTo>
                    <a:cubicBezTo>
                      <a:pt x="50" y="1"/>
                      <a:pt x="40" y="1"/>
                      <a:pt x="37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6" name="Google Shape;1856;p38"/>
              <p:cNvSpPr/>
              <p:nvPr/>
            </p:nvSpPr>
            <p:spPr>
              <a:xfrm>
                <a:off x="4414731" y="2745496"/>
                <a:ext cx="41129" cy="223367"/>
              </a:xfrm>
              <a:custGeom>
                <a:avLst/>
                <a:gdLst/>
                <a:ahLst/>
                <a:cxnLst/>
                <a:rect l="l" t="t" r="r" b="b"/>
                <a:pathLst>
                  <a:path w="499" h="2710" extrusionOk="0">
                    <a:moveTo>
                      <a:pt x="367" y="2372"/>
                    </a:moveTo>
                    <a:cubicBezTo>
                      <a:pt x="370" y="2375"/>
                      <a:pt x="370" y="2379"/>
                      <a:pt x="373" y="2382"/>
                    </a:cubicBezTo>
                    <a:cubicBezTo>
                      <a:pt x="370" y="2379"/>
                      <a:pt x="367" y="2375"/>
                      <a:pt x="367" y="2372"/>
                    </a:cubicBezTo>
                    <a:close/>
                    <a:moveTo>
                      <a:pt x="293" y="1"/>
                    </a:moveTo>
                    <a:cubicBezTo>
                      <a:pt x="268" y="1"/>
                      <a:pt x="251" y="16"/>
                      <a:pt x="248" y="34"/>
                    </a:cubicBezTo>
                    <a:cubicBezTo>
                      <a:pt x="199" y="238"/>
                      <a:pt x="149" y="446"/>
                      <a:pt x="106" y="651"/>
                    </a:cubicBezTo>
                    <a:cubicBezTo>
                      <a:pt x="63" y="882"/>
                      <a:pt x="24" y="1116"/>
                      <a:pt x="11" y="1353"/>
                    </a:cubicBezTo>
                    <a:cubicBezTo>
                      <a:pt x="1" y="1584"/>
                      <a:pt x="4" y="1815"/>
                      <a:pt x="44" y="2042"/>
                    </a:cubicBezTo>
                    <a:cubicBezTo>
                      <a:pt x="67" y="2148"/>
                      <a:pt x="90" y="2257"/>
                      <a:pt x="126" y="2359"/>
                    </a:cubicBezTo>
                    <a:cubicBezTo>
                      <a:pt x="166" y="2465"/>
                      <a:pt x="218" y="2563"/>
                      <a:pt x="281" y="2659"/>
                    </a:cubicBezTo>
                    <a:cubicBezTo>
                      <a:pt x="302" y="2691"/>
                      <a:pt x="339" y="2709"/>
                      <a:pt x="375" y="2709"/>
                    </a:cubicBezTo>
                    <a:cubicBezTo>
                      <a:pt x="395" y="2709"/>
                      <a:pt x="415" y="2704"/>
                      <a:pt x="433" y="2692"/>
                    </a:cubicBezTo>
                    <a:cubicBezTo>
                      <a:pt x="482" y="2659"/>
                      <a:pt x="499" y="2590"/>
                      <a:pt x="466" y="2540"/>
                    </a:cubicBezTo>
                    <a:cubicBezTo>
                      <a:pt x="430" y="2481"/>
                      <a:pt x="397" y="2425"/>
                      <a:pt x="367" y="2362"/>
                    </a:cubicBezTo>
                    <a:cubicBezTo>
                      <a:pt x="301" y="2214"/>
                      <a:pt x="251" y="2062"/>
                      <a:pt x="222" y="1904"/>
                    </a:cubicBezTo>
                    <a:cubicBezTo>
                      <a:pt x="166" y="1574"/>
                      <a:pt x="176" y="1241"/>
                      <a:pt x="205" y="911"/>
                    </a:cubicBezTo>
                    <a:lnTo>
                      <a:pt x="205" y="911"/>
                    </a:lnTo>
                    <a:lnTo>
                      <a:pt x="205" y="931"/>
                    </a:lnTo>
                    <a:cubicBezTo>
                      <a:pt x="218" y="779"/>
                      <a:pt x="242" y="628"/>
                      <a:pt x="268" y="473"/>
                    </a:cubicBezTo>
                    <a:cubicBezTo>
                      <a:pt x="291" y="334"/>
                      <a:pt x="317" y="196"/>
                      <a:pt x="350" y="57"/>
                    </a:cubicBezTo>
                    <a:cubicBezTo>
                      <a:pt x="354" y="34"/>
                      <a:pt x="337" y="4"/>
                      <a:pt x="314" y="1"/>
                    </a:cubicBezTo>
                    <a:lnTo>
                      <a:pt x="301" y="1"/>
                    </a:lnTo>
                    <a:cubicBezTo>
                      <a:pt x="298" y="1"/>
                      <a:pt x="296" y="1"/>
                      <a:pt x="293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7" name="Google Shape;1857;p38"/>
              <p:cNvSpPr/>
              <p:nvPr/>
            </p:nvSpPr>
            <p:spPr>
              <a:xfrm>
                <a:off x="4451493" y="2872513"/>
                <a:ext cx="9561" cy="48135"/>
              </a:xfrm>
              <a:custGeom>
                <a:avLst/>
                <a:gdLst/>
                <a:ahLst/>
                <a:cxnLst/>
                <a:rect l="l" t="t" r="r" b="b"/>
                <a:pathLst>
                  <a:path w="116" h="584" extrusionOk="0">
                    <a:moveTo>
                      <a:pt x="49" y="0"/>
                    </a:moveTo>
                    <a:cubicBezTo>
                      <a:pt x="46" y="0"/>
                      <a:pt x="36" y="0"/>
                      <a:pt x="33" y="10"/>
                    </a:cubicBezTo>
                    <a:cubicBezTo>
                      <a:pt x="23" y="13"/>
                      <a:pt x="10" y="27"/>
                      <a:pt x="10" y="40"/>
                    </a:cubicBezTo>
                    <a:cubicBezTo>
                      <a:pt x="3" y="116"/>
                      <a:pt x="0" y="195"/>
                      <a:pt x="0" y="274"/>
                    </a:cubicBezTo>
                    <a:cubicBezTo>
                      <a:pt x="0" y="363"/>
                      <a:pt x="3" y="452"/>
                      <a:pt x="17" y="538"/>
                    </a:cubicBezTo>
                    <a:cubicBezTo>
                      <a:pt x="17" y="551"/>
                      <a:pt x="20" y="561"/>
                      <a:pt x="33" y="571"/>
                    </a:cubicBezTo>
                    <a:cubicBezTo>
                      <a:pt x="40" y="577"/>
                      <a:pt x="53" y="584"/>
                      <a:pt x="66" y="584"/>
                    </a:cubicBezTo>
                    <a:cubicBezTo>
                      <a:pt x="89" y="584"/>
                      <a:pt x="115" y="557"/>
                      <a:pt x="112" y="534"/>
                    </a:cubicBezTo>
                    <a:cubicBezTo>
                      <a:pt x="102" y="459"/>
                      <a:pt x="92" y="386"/>
                      <a:pt x="92" y="310"/>
                    </a:cubicBezTo>
                    <a:cubicBezTo>
                      <a:pt x="89" y="228"/>
                      <a:pt x="92" y="145"/>
                      <a:pt x="99" y="66"/>
                    </a:cubicBezTo>
                    <a:lnTo>
                      <a:pt x="99" y="59"/>
                    </a:lnTo>
                    <a:cubicBezTo>
                      <a:pt x="99" y="46"/>
                      <a:pt x="99" y="33"/>
                      <a:pt x="89" y="23"/>
                    </a:cubicBezTo>
                    <a:cubicBezTo>
                      <a:pt x="82" y="13"/>
                      <a:pt x="73" y="7"/>
                      <a:pt x="63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8" name="Google Shape;1858;p38"/>
              <p:cNvSpPr/>
              <p:nvPr/>
            </p:nvSpPr>
            <p:spPr>
              <a:xfrm>
                <a:off x="3732997" y="2655818"/>
                <a:ext cx="23738" cy="134020"/>
              </a:xfrm>
              <a:custGeom>
                <a:avLst/>
                <a:gdLst/>
                <a:ahLst/>
                <a:cxnLst/>
                <a:rect l="l" t="t" r="r" b="b"/>
                <a:pathLst>
                  <a:path w="288" h="1626" extrusionOk="0">
                    <a:moveTo>
                      <a:pt x="278" y="67"/>
                    </a:moveTo>
                    <a:lnTo>
                      <a:pt x="278" y="67"/>
                    </a:lnTo>
                    <a:cubicBezTo>
                      <a:pt x="277" y="68"/>
                      <a:pt x="277" y="70"/>
                      <a:pt x="276" y="72"/>
                    </a:cubicBezTo>
                    <a:lnTo>
                      <a:pt x="276" y="72"/>
                    </a:lnTo>
                    <a:cubicBezTo>
                      <a:pt x="277" y="70"/>
                      <a:pt x="278" y="68"/>
                      <a:pt x="278" y="67"/>
                    </a:cubicBezTo>
                    <a:close/>
                    <a:moveTo>
                      <a:pt x="205" y="1328"/>
                    </a:moveTo>
                    <a:lnTo>
                      <a:pt x="205" y="1328"/>
                    </a:lnTo>
                    <a:cubicBezTo>
                      <a:pt x="205" y="1329"/>
                      <a:pt x="205" y="1329"/>
                      <a:pt x="205" y="1330"/>
                    </a:cubicBezTo>
                    <a:cubicBezTo>
                      <a:pt x="205" y="1329"/>
                      <a:pt x="205" y="1329"/>
                      <a:pt x="205" y="1328"/>
                    </a:cubicBezTo>
                    <a:close/>
                    <a:moveTo>
                      <a:pt x="242" y="1"/>
                    </a:moveTo>
                    <a:cubicBezTo>
                      <a:pt x="225" y="1"/>
                      <a:pt x="209" y="7"/>
                      <a:pt x="205" y="24"/>
                    </a:cubicBezTo>
                    <a:cubicBezTo>
                      <a:pt x="162" y="146"/>
                      <a:pt x="126" y="261"/>
                      <a:pt x="97" y="380"/>
                    </a:cubicBezTo>
                    <a:cubicBezTo>
                      <a:pt x="80" y="446"/>
                      <a:pt x="67" y="512"/>
                      <a:pt x="57" y="581"/>
                    </a:cubicBezTo>
                    <a:cubicBezTo>
                      <a:pt x="44" y="647"/>
                      <a:pt x="31" y="713"/>
                      <a:pt x="24" y="782"/>
                    </a:cubicBezTo>
                    <a:cubicBezTo>
                      <a:pt x="11" y="911"/>
                      <a:pt x="1" y="1043"/>
                      <a:pt x="7" y="1171"/>
                    </a:cubicBezTo>
                    <a:cubicBezTo>
                      <a:pt x="11" y="1307"/>
                      <a:pt x="34" y="1439"/>
                      <a:pt x="80" y="1567"/>
                    </a:cubicBezTo>
                    <a:cubicBezTo>
                      <a:pt x="93" y="1603"/>
                      <a:pt x="128" y="1625"/>
                      <a:pt x="165" y="1625"/>
                    </a:cubicBezTo>
                    <a:cubicBezTo>
                      <a:pt x="175" y="1625"/>
                      <a:pt x="185" y="1624"/>
                      <a:pt x="195" y="1620"/>
                    </a:cubicBezTo>
                    <a:cubicBezTo>
                      <a:pt x="215" y="1613"/>
                      <a:pt x="238" y="1597"/>
                      <a:pt x="245" y="1574"/>
                    </a:cubicBezTo>
                    <a:cubicBezTo>
                      <a:pt x="258" y="1551"/>
                      <a:pt x="255" y="1531"/>
                      <a:pt x="248" y="1505"/>
                    </a:cubicBezTo>
                    <a:cubicBezTo>
                      <a:pt x="233" y="1442"/>
                      <a:pt x="217" y="1383"/>
                      <a:pt x="202" y="1322"/>
                    </a:cubicBezTo>
                    <a:lnTo>
                      <a:pt x="202" y="1322"/>
                    </a:lnTo>
                    <a:cubicBezTo>
                      <a:pt x="203" y="1324"/>
                      <a:pt x="204" y="1326"/>
                      <a:pt x="205" y="1328"/>
                    </a:cubicBezTo>
                    <a:lnTo>
                      <a:pt x="205" y="1328"/>
                    </a:lnTo>
                    <a:cubicBezTo>
                      <a:pt x="182" y="1230"/>
                      <a:pt x="166" y="1131"/>
                      <a:pt x="159" y="1030"/>
                    </a:cubicBezTo>
                    <a:cubicBezTo>
                      <a:pt x="146" y="924"/>
                      <a:pt x="149" y="819"/>
                      <a:pt x="156" y="713"/>
                    </a:cubicBezTo>
                    <a:cubicBezTo>
                      <a:pt x="166" y="497"/>
                      <a:pt x="208" y="278"/>
                      <a:pt x="276" y="72"/>
                    </a:cubicBezTo>
                    <a:lnTo>
                      <a:pt x="276" y="72"/>
                    </a:lnTo>
                    <a:cubicBezTo>
                      <a:pt x="275" y="73"/>
                      <a:pt x="275" y="75"/>
                      <a:pt x="275" y="77"/>
                    </a:cubicBezTo>
                    <a:cubicBezTo>
                      <a:pt x="275" y="70"/>
                      <a:pt x="278" y="67"/>
                      <a:pt x="278" y="57"/>
                    </a:cubicBezTo>
                    <a:cubicBezTo>
                      <a:pt x="288" y="37"/>
                      <a:pt x="281" y="11"/>
                      <a:pt x="261" y="4"/>
                    </a:cubicBezTo>
                    <a:cubicBezTo>
                      <a:pt x="258" y="1"/>
                      <a:pt x="248" y="1"/>
                      <a:pt x="242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9" name="Google Shape;1859;p38"/>
              <p:cNvSpPr/>
              <p:nvPr/>
            </p:nvSpPr>
            <p:spPr>
              <a:xfrm>
                <a:off x="3761598" y="2737913"/>
                <a:ext cx="14424" cy="95364"/>
              </a:xfrm>
              <a:custGeom>
                <a:avLst/>
                <a:gdLst/>
                <a:ahLst/>
                <a:cxnLst/>
                <a:rect l="l" t="t" r="r" b="b"/>
                <a:pathLst>
                  <a:path w="175" h="1157" extrusionOk="0">
                    <a:moveTo>
                      <a:pt x="122" y="1"/>
                    </a:moveTo>
                    <a:cubicBezTo>
                      <a:pt x="106" y="1"/>
                      <a:pt x="92" y="17"/>
                      <a:pt x="92" y="34"/>
                    </a:cubicBezTo>
                    <a:cubicBezTo>
                      <a:pt x="96" y="136"/>
                      <a:pt x="92" y="241"/>
                      <a:pt x="89" y="344"/>
                    </a:cubicBezTo>
                    <a:cubicBezTo>
                      <a:pt x="83" y="462"/>
                      <a:pt x="76" y="581"/>
                      <a:pt x="63" y="703"/>
                    </a:cubicBezTo>
                    <a:cubicBezTo>
                      <a:pt x="50" y="832"/>
                      <a:pt x="33" y="957"/>
                      <a:pt x="10" y="1082"/>
                    </a:cubicBezTo>
                    <a:cubicBezTo>
                      <a:pt x="0" y="1115"/>
                      <a:pt x="27" y="1148"/>
                      <a:pt x="60" y="1155"/>
                    </a:cubicBezTo>
                    <a:cubicBezTo>
                      <a:pt x="63" y="1156"/>
                      <a:pt x="67" y="1156"/>
                      <a:pt x="71" y="1156"/>
                    </a:cubicBezTo>
                    <a:cubicBezTo>
                      <a:pt x="100" y="1156"/>
                      <a:pt x="126" y="1135"/>
                      <a:pt x="132" y="1105"/>
                    </a:cubicBezTo>
                    <a:cubicBezTo>
                      <a:pt x="165" y="931"/>
                      <a:pt x="175" y="753"/>
                      <a:pt x="175" y="575"/>
                    </a:cubicBezTo>
                    <a:cubicBezTo>
                      <a:pt x="175" y="393"/>
                      <a:pt x="158" y="212"/>
                      <a:pt x="155" y="34"/>
                    </a:cubicBezTo>
                    <a:cubicBezTo>
                      <a:pt x="155" y="14"/>
                      <a:pt x="135" y="1"/>
                      <a:pt x="122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0" name="Google Shape;1860;p38"/>
              <p:cNvSpPr/>
              <p:nvPr/>
            </p:nvSpPr>
            <p:spPr>
              <a:xfrm>
                <a:off x="4552546" y="2627546"/>
                <a:ext cx="64785" cy="208283"/>
              </a:xfrm>
              <a:custGeom>
                <a:avLst/>
                <a:gdLst/>
                <a:ahLst/>
                <a:cxnLst/>
                <a:rect l="l" t="t" r="r" b="b"/>
                <a:pathLst>
                  <a:path w="786" h="2527" extrusionOk="0">
                    <a:moveTo>
                      <a:pt x="215" y="466"/>
                    </a:moveTo>
                    <a:cubicBezTo>
                      <a:pt x="215" y="469"/>
                      <a:pt x="217" y="471"/>
                      <a:pt x="218" y="473"/>
                    </a:cubicBezTo>
                    <a:lnTo>
                      <a:pt x="218" y="473"/>
                    </a:lnTo>
                    <a:cubicBezTo>
                      <a:pt x="217" y="471"/>
                      <a:pt x="216" y="468"/>
                      <a:pt x="215" y="466"/>
                    </a:cubicBezTo>
                    <a:close/>
                    <a:moveTo>
                      <a:pt x="50" y="1"/>
                    </a:moveTo>
                    <a:cubicBezTo>
                      <a:pt x="40" y="1"/>
                      <a:pt x="30" y="4"/>
                      <a:pt x="27" y="4"/>
                    </a:cubicBezTo>
                    <a:cubicBezTo>
                      <a:pt x="7" y="17"/>
                      <a:pt x="1" y="44"/>
                      <a:pt x="14" y="60"/>
                    </a:cubicBezTo>
                    <a:cubicBezTo>
                      <a:pt x="93" y="195"/>
                      <a:pt x="158" y="332"/>
                      <a:pt x="221" y="476"/>
                    </a:cubicBezTo>
                    <a:lnTo>
                      <a:pt x="221" y="476"/>
                    </a:lnTo>
                    <a:cubicBezTo>
                      <a:pt x="220" y="475"/>
                      <a:pt x="219" y="474"/>
                      <a:pt x="218" y="473"/>
                    </a:cubicBezTo>
                    <a:lnTo>
                      <a:pt x="218" y="473"/>
                    </a:lnTo>
                    <a:cubicBezTo>
                      <a:pt x="247" y="543"/>
                      <a:pt x="276" y="613"/>
                      <a:pt x="304" y="680"/>
                    </a:cubicBezTo>
                    <a:cubicBezTo>
                      <a:pt x="331" y="759"/>
                      <a:pt x="357" y="842"/>
                      <a:pt x="380" y="924"/>
                    </a:cubicBezTo>
                    <a:cubicBezTo>
                      <a:pt x="426" y="1086"/>
                      <a:pt x="469" y="1247"/>
                      <a:pt x="492" y="1416"/>
                    </a:cubicBezTo>
                    <a:cubicBezTo>
                      <a:pt x="512" y="1587"/>
                      <a:pt x="522" y="1765"/>
                      <a:pt x="499" y="1943"/>
                    </a:cubicBezTo>
                    <a:cubicBezTo>
                      <a:pt x="479" y="2092"/>
                      <a:pt x="443" y="2237"/>
                      <a:pt x="393" y="2375"/>
                    </a:cubicBezTo>
                    <a:cubicBezTo>
                      <a:pt x="390" y="2395"/>
                      <a:pt x="390" y="2418"/>
                      <a:pt x="393" y="2441"/>
                    </a:cubicBezTo>
                    <a:cubicBezTo>
                      <a:pt x="400" y="2471"/>
                      <a:pt x="423" y="2501"/>
                      <a:pt x="453" y="2510"/>
                    </a:cubicBezTo>
                    <a:cubicBezTo>
                      <a:pt x="471" y="2521"/>
                      <a:pt x="491" y="2526"/>
                      <a:pt x="512" y="2526"/>
                    </a:cubicBezTo>
                    <a:cubicBezTo>
                      <a:pt x="553" y="2526"/>
                      <a:pt x="593" y="2505"/>
                      <a:pt x="618" y="2468"/>
                    </a:cubicBezTo>
                    <a:cubicBezTo>
                      <a:pt x="670" y="2372"/>
                      <a:pt x="707" y="2273"/>
                      <a:pt x="736" y="2164"/>
                    </a:cubicBezTo>
                    <a:cubicBezTo>
                      <a:pt x="763" y="2055"/>
                      <a:pt x="776" y="1943"/>
                      <a:pt x="776" y="1828"/>
                    </a:cubicBezTo>
                    <a:cubicBezTo>
                      <a:pt x="786" y="1604"/>
                      <a:pt x="736" y="1383"/>
                      <a:pt x="670" y="1172"/>
                    </a:cubicBezTo>
                    <a:cubicBezTo>
                      <a:pt x="637" y="1069"/>
                      <a:pt x="594" y="970"/>
                      <a:pt x="555" y="875"/>
                    </a:cubicBezTo>
                    <a:cubicBezTo>
                      <a:pt x="509" y="772"/>
                      <a:pt x="456" y="677"/>
                      <a:pt x="406" y="578"/>
                    </a:cubicBezTo>
                    <a:cubicBezTo>
                      <a:pt x="357" y="479"/>
                      <a:pt x="298" y="390"/>
                      <a:pt x="245" y="294"/>
                    </a:cubicBezTo>
                    <a:cubicBezTo>
                      <a:pt x="192" y="202"/>
                      <a:pt x="139" y="113"/>
                      <a:pt x="87" y="21"/>
                    </a:cubicBezTo>
                    <a:cubicBezTo>
                      <a:pt x="80" y="11"/>
                      <a:pt x="67" y="1"/>
                      <a:pt x="50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1" name="Google Shape;1861;p38"/>
              <p:cNvSpPr/>
              <p:nvPr/>
            </p:nvSpPr>
            <p:spPr>
              <a:xfrm>
                <a:off x="4553370" y="2938288"/>
                <a:ext cx="49289" cy="120173"/>
              </a:xfrm>
              <a:custGeom>
                <a:avLst/>
                <a:gdLst/>
                <a:ahLst/>
                <a:cxnLst/>
                <a:rect l="l" t="t" r="r" b="b"/>
                <a:pathLst>
                  <a:path w="598" h="1458" extrusionOk="0">
                    <a:moveTo>
                      <a:pt x="380" y="858"/>
                    </a:moveTo>
                    <a:lnTo>
                      <a:pt x="380" y="858"/>
                    </a:lnTo>
                    <a:cubicBezTo>
                      <a:pt x="380" y="861"/>
                      <a:pt x="377" y="864"/>
                      <a:pt x="377" y="864"/>
                    </a:cubicBezTo>
                    <a:cubicBezTo>
                      <a:pt x="377" y="864"/>
                      <a:pt x="377" y="861"/>
                      <a:pt x="380" y="858"/>
                    </a:cubicBezTo>
                    <a:close/>
                    <a:moveTo>
                      <a:pt x="466" y="0"/>
                    </a:moveTo>
                    <a:cubicBezTo>
                      <a:pt x="469" y="7"/>
                      <a:pt x="466" y="7"/>
                      <a:pt x="462" y="7"/>
                    </a:cubicBezTo>
                    <a:cubicBezTo>
                      <a:pt x="433" y="17"/>
                      <a:pt x="420" y="43"/>
                      <a:pt x="423" y="69"/>
                    </a:cubicBezTo>
                    <a:cubicBezTo>
                      <a:pt x="433" y="102"/>
                      <a:pt x="436" y="132"/>
                      <a:pt x="443" y="165"/>
                    </a:cubicBezTo>
                    <a:cubicBezTo>
                      <a:pt x="462" y="304"/>
                      <a:pt x="462" y="439"/>
                      <a:pt x="446" y="581"/>
                    </a:cubicBezTo>
                    <a:cubicBezTo>
                      <a:pt x="433" y="680"/>
                      <a:pt x="406" y="775"/>
                      <a:pt x="370" y="864"/>
                    </a:cubicBezTo>
                    <a:cubicBezTo>
                      <a:pt x="334" y="943"/>
                      <a:pt x="291" y="1023"/>
                      <a:pt x="238" y="1092"/>
                    </a:cubicBezTo>
                    <a:cubicBezTo>
                      <a:pt x="175" y="1171"/>
                      <a:pt x="106" y="1237"/>
                      <a:pt x="30" y="1296"/>
                    </a:cubicBezTo>
                    <a:cubicBezTo>
                      <a:pt x="11" y="1313"/>
                      <a:pt x="1" y="1342"/>
                      <a:pt x="1" y="1362"/>
                    </a:cubicBezTo>
                    <a:cubicBezTo>
                      <a:pt x="1" y="1389"/>
                      <a:pt x="14" y="1412"/>
                      <a:pt x="30" y="1428"/>
                    </a:cubicBezTo>
                    <a:cubicBezTo>
                      <a:pt x="47" y="1445"/>
                      <a:pt x="70" y="1458"/>
                      <a:pt x="93" y="1458"/>
                    </a:cubicBezTo>
                    <a:cubicBezTo>
                      <a:pt x="123" y="1458"/>
                      <a:pt x="139" y="1445"/>
                      <a:pt x="159" y="1428"/>
                    </a:cubicBezTo>
                    <a:cubicBezTo>
                      <a:pt x="360" y="1263"/>
                      <a:pt x="495" y="1036"/>
                      <a:pt x="548" y="785"/>
                    </a:cubicBezTo>
                    <a:cubicBezTo>
                      <a:pt x="598" y="534"/>
                      <a:pt x="568" y="284"/>
                      <a:pt x="518" y="36"/>
                    </a:cubicBezTo>
                    <a:cubicBezTo>
                      <a:pt x="515" y="10"/>
                      <a:pt x="492" y="0"/>
                      <a:pt x="466" y="0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2" name="Google Shape;1862;p38"/>
              <p:cNvSpPr/>
              <p:nvPr/>
            </p:nvSpPr>
            <p:spPr>
              <a:xfrm>
                <a:off x="4341373" y="2684089"/>
                <a:ext cx="44921" cy="80940"/>
              </a:xfrm>
              <a:custGeom>
                <a:avLst/>
                <a:gdLst/>
                <a:ahLst/>
                <a:cxnLst/>
                <a:rect l="l" t="t" r="r" b="b"/>
                <a:pathLst>
                  <a:path w="545" h="982" extrusionOk="0">
                    <a:moveTo>
                      <a:pt x="66" y="1"/>
                    </a:moveTo>
                    <a:cubicBezTo>
                      <a:pt x="56" y="1"/>
                      <a:pt x="50" y="4"/>
                      <a:pt x="40" y="11"/>
                    </a:cubicBezTo>
                    <a:cubicBezTo>
                      <a:pt x="27" y="21"/>
                      <a:pt x="23" y="34"/>
                      <a:pt x="23" y="44"/>
                    </a:cubicBezTo>
                    <a:cubicBezTo>
                      <a:pt x="4" y="136"/>
                      <a:pt x="0" y="225"/>
                      <a:pt x="7" y="321"/>
                    </a:cubicBezTo>
                    <a:cubicBezTo>
                      <a:pt x="17" y="413"/>
                      <a:pt x="40" y="505"/>
                      <a:pt x="76" y="588"/>
                    </a:cubicBezTo>
                    <a:cubicBezTo>
                      <a:pt x="152" y="759"/>
                      <a:pt x="284" y="908"/>
                      <a:pt x="456" y="977"/>
                    </a:cubicBezTo>
                    <a:cubicBezTo>
                      <a:pt x="463" y="980"/>
                      <a:pt x="471" y="981"/>
                      <a:pt x="479" y="981"/>
                    </a:cubicBezTo>
                    <a:cubicBezTo>
                      <a:pt x="505" y="981"/>
                      <a:pt x="530" y="966"/>
                      <a:pt x="538" y="941"/>
                    </a:cubicBezTo>
                    <a:cubicBezTo>
                      <a:pt x="545" y="924"/>
                      <a:pt x="545" y="908"/>
                      <a:pt x="538" y="891"/>
                    </a:cubicBezTo>
                    <a:cubicBezTo>
                      <a:pt x="531" y="875"/>
                      <a:pt x="518" y="865"/>
                      <a:pt x="502" y="858"/>
                    </a:cubicBezTo>
                    <a:cubicBezTo>
                      <a:pt x="485" y="848"/>
                      <a:pt x="472" y="845"/>
                      <a:pt x="456" y="835"/>
                    </a:cubicBezTo>
                    <a:cubicBezTo>
                      <a:pt x="413" y="812"/>
                      <a:pt x="366" y="782"/>
                      <a:pt x="330" y="746"/>
                    </a:cubicBezTo>
                    <a:cubicBezTo>
                      <a:pt x="287" y="710"/>
                      <a:pt x="254" y="664"/>
                      <a:pt x="221" y="617"/>
                    </a:cubicBezTo>
                    <a:cubicBezTo>
                      <a:pt x="189" y="566"/>
                      <a:pt x="160" y="508"/>
                      <a:pt x="140" y="450"/>
                    </a:cubicBezTo>
                    <a:lnTo>
                      <a:pt x="140" y="450"/>
                    </a:lnTo>
                    <a:cubicBezTo>
                      <a:pt x="141" y="452"/>
                      <a:pt x="142" y="453"/>
                      <a:pt x="142" y="453"/>
                    </a:cubicBezTo>
                    <a:cubicBezTo>
                      <a:pt x="142" y="449"/>
                      <a:pt x="139" y="446"/>
                      <a:pt x="139" y="439"/>
                    </a:cubicBezTo>
                    <a:cubicBezTo>
                      <a:pt x="119" y="370"/>
                      <a:pt x="106" y="301"/>
                      <a:pt x="103" y="232"/>
                    </a:cubicBezTo>
                    <a:cubicBezTo>
                      <a:pt x="103" y="169"/>
                      <a:pt x="106" y="110"/>
                      <a:pt x="119" y="53"/>
                    </a:cubicBezTo>
                    <a:cubicBezTo>
                      <a:pt x="122" y="27"/>
                      <a:pt x="99" y="4"/>
                      <a:pt x="73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3" name="Google Shape;1863;p38"/>
              <p:cNvSpPr/>
              <p:nvPr/>
            </p:nvSpPr>
            <p:spPr>
              <a:xfrm>
                <a:off x="4375085" y="2718131"/>
                <a:ext cx="40058" cy="39893"/>
              </a:xfrm>
              <a:custGeom>
                <a:avLst/>
                <a:gdLst/>
                <a:ahLst/>
                <a:cxnLst/>
                <a:rect l="l" t="t" r="r" b="b"/>
                <a:pathLst>
                  <a:path w="486" h="484" extrusionOk="0">
                    <a:moveTo>
                      <a:pt x="109" y="119"/>
                    </a:moveTo>
                    <a:cubicBezTo>
                      <a:pt x="109" y="119"/>
                      <a:pt x="109" y="122"/>
                      <a:pt x="112" y="122"/>
                    </a:cubicBezTo>
                    <a:cubicBezTo>
                      <a:pt x="112" y="119"/>
                      <a:pt x="112" y="119"/>
                      <a:pt x="109" y="119"/>
                    </a:cubicBezTo>
                    <a:close/>
                    <a:moveTo>
                      <a:pt x="25" y="1"/>
                    </a:moveTo>
                    <a:cubicBezTo>
                      <a:pt x="23" y="1"/>
                      <a:pt x="22" y="2"/>
                      <a:pt x="20" y="3"/>
                    </a:cubicBezTo>
                    <a:cubicBezTo>
                      <a:pt x="4" y="10"/>
                      <a:pt x="0" y="26"/>
                      <a:pt x="7" y="40"/>
                    </a:cubicBezTo>
                    <a:cubicBezTo>
                      <a:pt x="27" y="89"/>
                      <a:pt x="50" y="135"/>
                      <a:pt x="73" y="181"/>
                    </a:cubicBezTo>
                    <a:cubicBezTo>
                      <a:pt x="96" y="221"/>
                      <a:pt x="122" y="264"/>
                      <a:pt x="155" y="300"/>
                    </a:cubicBezTo>
                    <a:cubicBezTo>
                      <a:pt x="221" y="383"/>
                      <a:pt x="307" y="448"/>
                      <a:pt x="406" y="481"/>
                    </a:cubicBezTo>
                    <a:cubicBezTo>
                      <a:pt x="411" y="483"/>
                      <a:pt x="416" y="483"/>
                      <a:pt x="422" y="483"/>
                    </a:cubicBezTo>
                    <a:cubicBezTo>
                      <a:pt x="447" y="483"/>
                      <a:pt x="474" y="470"/>
                      <a:pt x="482" y="448"/>
                    </a:cubicBezTo>
                    <a:cubicBezTo>
                      <a:pt x="485" y="432"/>
                      <a:pt x="485" y="415"/>
                      <a:pt x="479" y="402"/>
                    </a:cubicBezTo>
                    <a:cubicBezTo>
                      <a:pt x="472" y="389"/>
                      <a:pt x="455" y="376"/>
                      <a:pt x="442" y="373"/>
                    </a:cubicBezTo>
                    <a:cubicBezTo>
                      <a:pt x="403" y="363"/>
                      <a:pt x="360" y="350"/>
                      <a:pt x="320" y="326"/>
                    </a:cubicBezTo>
                    <a:cubicBezTo>
                      <a:pt x="284" y="307"/>
                      <a:pt x="244" y="277"/>
                      <a:pt x="215" y="251"/>
                    </a:cubicBezTo>
                    <a:cubicBezTo>
                      <a:pt x="172" y="208"/>
                      <a:pt x="139" y="168"/>
                      <a:pt x="109" y="122"/>
                    </a:cubicBezTo>
                    <a:cubicBezTo>
                      <a:pt x="89" y="89"/>
                      <a:pt x="73" y="56"/>
                      <a:pt x="56" y="20"/>
                    </a:cubicBezTo>
                    <a:cubicBezTo>
                      <a:pt x="53" y="7"/>
                      <a:pt x="40" y="3"/>
                      <a:pt x="27" y="3"/>
                    </a:cubicBezTo>
                    <a:cubicBezTo>
                      <a:pt x="27" y="2"/>
                      <a:pt x="26" y="1"/>
                      <a:pt x="25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4" name="Google Shape;1864;p38"/>
              <p:cNvSpPr/>
              <p:nvPr/>
            </p:nvSpPr>
            <p:spPr>
              <a:xfrm>
                <a:off x="3919524" y="3015685"/>
                <a:ext cx="192211" cy="107233"/>
              </a:xfrm>
              <a:custGeom>
                <a:avLst/>
                <a:gdLst/>
                <a:ahLst/>
                <a:cxnLst/>
                <a:rect l="l" t="t" r="r" b="b"/>
                <a:pathLst>
                  <a:path w="2332" h="1301" extrusionOk="0">
                    <a:moveTo>
                      <a:pt x="1935" y="1"/>
                    </a:moveTo>
                    <a:cubicBezTo>
                      <a:pt x="1893" y="1"/>
                      <a:pt x="1850" y="7"/>
                      <a:pt x="1811" y="18"/>
                    </a:cubicBezTo>
                    <a:lnTo>
                      <a:pt x="1774" y="27"/>
                    </a:lnTo>
                    <a:cubicBezTo>
                      <a:pt x="1695" y="57"/>
                      <a:pt x="1629" y="107"/>
                      <a:pt x="1567" y="159"/>
                    </a:cubicBezTo>
                    <a:lnTo>
                      <a:pt x="1547" y="176"/>
                    </a:lnTo>
                    <a:lnTo>
                      <a:pt x="1474" y="239"/>
                    </a:lnTo>
                    <a:cubicBezTo>
                      <a:pt x="1435" y="268"/>
                      <a:pt x="1398" y="291"/>
                      <a:pt x="1359" y="314"/>
                    </a:cubicBezTo>
                    <a:lnTo>
                      <a:pt x="1346" y="318"/>
                    </a:lnTo>
                    <a:lnTo>
                      <a:pt x="1333" y="321"/>
                    </a:lnTo>
                    <a:cubicBezTo>
                      <a:pt x="1316" y="331"/>
                      <a:pt x="1296" y="341"/>
                      <a:pt x="1280" y="351"/>
                    </a:cubicBezTo>
                    <a:cubicBezTo>
                      <a:pt x="1247" y="364"/>
                      <a:pt x="1217" y="374"/>
                      <a:pt x="1184" y="384"/>
                    </a:cubicBezTo>
                    <a:lnTo>
                      <a:pt x="1178" y="387"/>
                    </a:lnTo>
                    <a:cubicBezTo>
                      <a:pt x="1168" y="387"/>
                      <a:pt x="1161" y="390"/>
                      <a:pt x="1154" y="390"/>
                    </a:cubicBezTo>
                    <a:cubicBezTo>
                      <a:pt x="1148" y="394"/>
                      <a:pt x="1145" y="394"/>
                      <a:pt x="1138" y="394"/>
                    </a:cubicBezTo>
                    <a:cubicBezTo>
                      <a:pt x="1131" y="394"/>
                      <a:pt x="1118" y="400"/>
                      <a:pt x="1112" y="400"/>
                    </a:cubicBezTo>
                    <a:cubicBezTo>
                      <a:pt x="1095" y="400"/>
                      <a:pt x="1079" y="403"/>
                      <a:pt x="1062" y="403"/>
                    </a:cubicBezTo>
                    <a:lnTo>
                      <a:pt x="1023" y="403"/>
                    </a:lnTo>
                    <a:cubicBezTo>
                      <a:pt x="1003" y="403"/>
                      <a:pt x="986" y="400"/>
                      <a:pt x="970" y="394"/>
                    </a:cubicBezTo>
                    <a:lnTo>
                      <a:pt x="963" y="394"/>
                    </a:lnTo>
                    <a:lnTo>
                      <a:pt x="950" y="390"/>
                    </a:lnTo>
                    <a:lnTo>
                      <a:pt x="940" y="387"/>
                    </a:lnTo>
                    <a:lnTo>
                      <a:pt x="933" y="387"/>
                    </a:lnTo>
                    <a:cubicBezTo>
                      <a:pt x="920" y="384"/>
                      <a:pt x="917" y="384"/>
                      <a:pt x="907" y="377"/>
                    </a:cubicBezTo>
                    <a:lnTo>
                      <a:pt x="900" y="377"/>
                    </a:lnTo>
                    <a:cubicBezTo>
                      <a:pt x="858" y="367"/>
                      <a:pt x="815" y="351"/>
                      <a:pt x="759" y="324"/>
                    </a:cubicBezTo>
                    <a:lnTo>
                      <a:pt x="726" y="304"/>
                    </a:lnTo>
                    <a:cubicBezTo>
                      <a:pt x="660" y="268"/>
                      <a:pt x="594" y="225"/>
                      <a:pt x="525" y="202"/>
                    </a:cubicBezTo>
                    <a:cubicBezTo>
                      <a:pt x="492" y="189"/>
                      <a:pt x="459" y="179"/>
                      <a:pt x="429" y="179"/>
                    </a:cubicBezTo>
                    <a:cubicBezTo>
                      <a:pt x="409" y="176"/>
                      <a:pt x="393" y="176"/>
                      <a:pt x="373" y="176"/>
                    </a:cubicBezTo>
                    <a:cubicBezTo>
                      <a:pt x="353" y="176"/>
                      <a:pt x="330" y="179"/>
                      <a:pt x="310" y="186"/>
                    </a:cubicBezTo>
                    <a:cubicBezTo>
                      <a:pt x="304" y="186"/>
                      <a:pt x="294" y="189"/>
                      <a:pt x="290" y="189"/>
                    </a:cubicBezTo>
                    <a:cubicBezTo>
                      <a:pt x="257" y="196"/>
                      <a:pt x="224" y="212"/>
                      <a:pt x="198" y="229"/>
                    </a:cubicBezTo>
                    <a:cubicBezTo>
                      <a:pt x="165" y="252"/>
                      <a:pt x="132" y="275"/>
                      <a:pt x="106" y="311"/>
                    </a:cubicBezTo>
                    <a:cubicBezTo>
                      <a:pt x="56" y="367"/>
                      <a:pt x="27" y="440"/>
                      <a:pt x="13" y="522"/>
                    </a:cubicBezTo>
                    <a:cubicBezTo>
                      <a:pt x="0" y="598"/>
                      <a:pt x="7" y="671"/>
                      <a:pt x="27" y="766"/>
                    </a:cubicBezTo>
                    <a:cubicBezTo>
                      <a:pt x="43" y="835"/>
                      <a:pt x="66" y="911"/>
                      <a:pt x="109" y="981"/>
                    </a:cubicBezTo>
                    <a:cubicBezTo>
                      <a:pt x="145" y="1050"/>
                      <a:pt x="205" y="1119"/>
                      <a:pt x="274" y="1195"/>
                    </a:cubicBezTo>
                    <a:cubicBezTo>
                      <a:pt x="313" y="1234"/>
                      <a:pt x="360" y="1267"/>
                      <a:pt x="406" y="1300"/>
                    </a:cubicBezTo>
                    <a:cubicBezTo>
                      <a:pt x="406" y="1291"/>
                      <a:pt x="406" y="1277"/>
                      <a:pt x="409" y="1264"/>
                    </a:cubicBezTo>
                    <a:cubicBezTo>
                      <a:pt x="412" y="1244"/>
                      <a:pt x="412" y="1225"/>
                      <a:pt x="422" y="1201"/>
                    </a:cubicBezTo>
                    <a:cubicBezTo>
                      <a:pt x="426" y="1185"/>
                      <a:pt x="436" y="1175"/>
                      <a:pt x="442" y="1159"/>
                    </a:cubicBezTo>
                    <a:cubicBezTo>
                      <a:pt x="475" y="1093"/>
                      <a:pt x="538" y="1037"/>
                      <a:pt x="600" y="997"/>
                    </a:cubicBezTo>
                    <a:cubicBezTo>
                      <a:pt x="660" y="954"/>
                      <a:pt x="726" y="918"/>
                      <a:pt x="798" y="895"/>
                    </a:cubicBezTo>
                    <a:cubicBezTo>
                      <a:pt x="841" y="878"/>
                      <a:pt x="891" y="855"/>
                      <a:pt x="940" y="849"/>
                    </a:cubicBezTo>
                    <a:lnTo>
                      <a:pt x="947" y="849"/>
                    </a:lnTo>
                    <a:cubicBezTo>
                      <a:pt x="1013" y="832"/>
                      <a:pt x="1082" y="832"/>
                      <a:pt x="1151" y="822"/>
                    </a:cubicBezTo>
                    <a:cubicBezTo>
                      <a:pt x="1171" y="821"/>
                      <a:pt x="1190" y="820"/>
                      <a:pt x="1210" y="820"/>
                    </a:cubicBezTo>
                    <a:cubicBezTo>
                      <a:pt x="1475" y="820"/>
                      <a:pt x="1741" y="956"/>
                      <a:pt x="1774" y="977"/>
                    </a:cubicBezTo>
                    <a:cubicBezTo>
                      <a:pt x="1814" y="997"/>
                      <a:pt x="1860" y="1014"/>
                      <a:pt x="1896" y="1043"/>
                    </a:cubicBezTo>
                    <a:cubicBezTo>
                      <a:pt x="1936" y="1070"/>
                      <a:pt x="1959" y="1103"/>
                      <a:pt x="1956" y="1152"/>
                    </a:cubicBezTo>
                    <a:cubicBezTo>
                      <a:pt x="1956" y="1162"/>
                      <a:pt x="1952" y="1175"/>
                      <a:pt x="1952" y="1182"/>
                    </a:cubicBezTo>
                    <a:cubicBezTo>
                      <a:pt x="1956" y="1178"/>
                      <a:pt x="1959" y="1178"/>
                      <a:pt x="1959" y="1175"/>
                    </a:cubicBezTo>
                    <a:cubicBezTo>
                      <a:pt x="2042" y="1109"/>
                      <a:pt x="2117" y="1030"/>
                      <a:pt x="2177" y="944"/>
                    </a:cubicBezTo>
                    <a:cubicBezTo>
                      <a:pt x="2206" y="905"/>
                      <a:pt x="2226" y="868"/>
                      <a:pt x="2249" y="835"/>
                    </a:cubicBezTo>
                    <a:cubicBezTo>
                      <a:pt x="2266" y="806"/>
                      <a:pt x="2282" y="769"/>
                      <a:pt x="2292" y="730"/>
                    </a:cubicBezTo>
                    <a:cubicBezTo>
                      <a:pt x="2319" y="611"/>
                      <a:pt x="2332" y="489"/>
                      <a:pt x="2322" y="380"/>
                    </a:cubicBezTo>
                    <a:cubicBezTo>
                      <a:pt x="2309" y="248"/>
                      <a:pt x="2256" y="140"/>
                      <a:pt x="2173" y="77"/>
                    </a:cubicBezTo>
                    <a:cubicBezTo>
                      <a:pt x="2131" y="41"/>
                      <a:pt x="2071" y="18"/>
                      <a:pt x="2009" y="8"/>
                    </a:cubicBezTo>
                    <a:cubicBezTo>
                      <a:pt x="1984" y="3"/>
                      <a:pt x="1960" y="1"/>
                      <a:pt x="193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38"/>
              <p:cNvSpPr/>
              <p:nvPr/>
            </p:nvSpPr>
            <p:spPr>
              <a:xfrm>
                <a:off x="3951340" y="3083521"/>
                <a:ext cx="128086" cy="54894"/>
              </a:xfrm>
              <a:custGeom>
                <a:avLst/>
                <a:gdLst/>
                <a:ahLst/>
                <a:cxnLst/>
                <a:rect l="l" t="t" r="r" b="b"/>
                <a:pathLst>
                  <a:path w="1554" h="666" extrusionOk="0">
                    <a:moveTo>
                      <a:pt x="803" y="0"/>
                    </a:moveTo>
                    <a:cubicBezTo>
                      <a:pt x="784" y="0"/>
                      <a:pt x="765" y="1"/>
                      <a:pt x="745" y="3"/>
                    </a:cubicBezTo>
                    <a:cubicBezTo>
                      <a:pt x="676" y="6"/>
                      <a:pt x="610" y="9"/>
                      <a:pt x="541" y="26"/>
                    </a:cubicBezTo>
                    <a:lnTo>
                      <a:pt x="534" y="26"/>
                    </a:lnTo>
                    <a:cubicBezTo>
                      <a:pt x="485" y="39"/>
                      <a:pt x="442" y="55"/>
                      <a:pt x="392" y="72"/>
                    </a:cubicBezTo>
                    <a:cubicBezTo>
                      <a:pt x="320" y="98"/>
                      <a:pt x="254" y="131"/>
                      <a:pt x="195" y="174"/>
                    </a:cubicBezTo>
                    <a:cubicBezTo>
                      <a:pt x="132" y="214"/>
                      <a:pt x="69" y="270"/>
                      <a:pt x="36" y="336"/>
                    </a:cubicBezTo>
                    <a:cubicBezTo>
                      <a:pt x="30" y="352"/>
                      <a:pt x="23" y="365"/>
                      <a:pt x="17" y="378"/>
                    </a:cubicBezTo>
                    <a:cubicBezTo>
                      <a:pt x="7" y="402"/>
                      <a:pt x="7" y="421"/>
                      <a:pt x="3" y="441"/>
                    </a:cubicBezTo>
                    <a:cubicBezTo>
                      <a:pt x="3" y="454"/>
                      <a:pt x="0" y="468"/>
                      <a:pt x="0" y="477"/>
                    </a:cubicBezTo>
                    <a:cubicBezTo>
                      <a:pt x="106" y="550"/>
                      <a:pt x="234" y="603"/>
                      <a:pt x="373" y="636"/>
                    </a:cubicBezTo>
                    <a:cubicBezTo>
                      <a:pt x="465" y="655"/>
                      <a:pt x="567" y="665"/>
                      <a:pt x="679" y="665"/>
                    </a:cubicBezTo>
                    <a:cubicBezTo>
                      <a:pt x="778" y="665"/>
                      <a:pt x="881" y="652"/>
                      <a:pt x="996" y="626"/>
                    </a:cubicBezTo>
                    <a:cubicBezTo>
                      <a:pt x="1016" y="623"/>
                      <a:pt x="1032" y="619"/>
                      <a:pt x="1055" y="616"/>
                    </a:cubicBezTo>
                    <a:cubicBezTo>
                      <a:pt x="1233" y="566"/>
                      <a:pt x="1402" y="477"/>
                      <a:pt x="1543" y="365"/>
                    </a:cubicBezTo>
                    <a:cubicBezTo>
                      <a:pt x="1550" y="355"/>
                      <a:pt x="1550" y="342"/>
                      <a:pt x="1550" y="336"/>
                    </a:cubicBezTo>
                    <a:cubicBezTo>
                      <a:pt x="1553" y="283"/>
                      <a:pt x="1530" y="243"/>
                      <a:pt x="1491" y="220"/>
                    </a:cubicBezTo>
                    <a:cubicBezTo>
                      <a:pt x="1454" y="191"/>
                      <a:pt x="1408" y="171"/>
                      <a:pt x="1369" y="154"/>
                    </a:cubicBezTo>
                    <a:cubicBezTo>
                      <a:pt x="1335" y="139"/>
                      <a:pt x="1069" y="0"/>
                      <a:pt x="80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38"/>
              <p:cNvSpPr/>
              <p:nvPr/>
            </p:nvSpPr>
            <p:spPr>
              <a:xfrm>
                <a:off x="3757229" y="2943975"/>
                <a:ext cx="81599" cy="98331"/>
              </a:xfrm>
              <a:custGeom>
                <a:avLst/>
                <a:gdLst/>
                <a:ahLst/>
                <a:cxnLst/>
                <a:rect l="l" t="t" r="r" b="b"/>
                <a:pathLst>
                  <a:path w="990" h="1193" extrusionOk="0">
                    <a:moveTo>
                      <a:pt x="517" y="1"/>
                    </a:moveTo>
                    <a:cubicBezTo>
                      <a:pt x="481" y="1"/>
                      <a:pt x="445" y="6"/>
                      <a:pt x="409" y="17"/>
                    </a:cubicBezTo>
                    <a:cubicBezTo>
                      <a:pt x="162" y="96"/>
                      <a:pt x="0" y="416"/>
                      <a:pt x="50" y="739"/>
                    </a:cubicBezTo>
                    <a:cubicBezTo>
                      <a:pt x="92" y="1011"/>
                      <a:pt x="267" y="1192"/>
                      <a:pt x="470" y="1192"/>
                    </a:cubicBezTo>
                    <a:cubicBezTo>
                      <a:pt x="507" y="1192"/>
                      <a:pt x="544" y="1186"/>
                      <a:pt x="581" y="1174"/>
                    </a:cubicBezTo>
                    <a:cubicBezTo>
                      <a:pt x="828" y="1095"/>
                      <a:pt x="990" y="775"/>
                      <a:pt x="940" y="452"/>
                    </a:cubicBezTo>
                    <a:cubicBezTo>
                      <a:pt x="901" y="182"/>
                      <a:pt x="722" y="1"/>
                      <a:pt x="51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38"/>
              <p:cNvSpPr/>
              <p:nvPr/>
            </p:nvSpPr>
            <p:spPr>
              <a:xfrm>
                <a:off x="4169023" y="2979253"/>
                <a:ext cx="111766" cy="9833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193" extrusionOk="0">
                    <a:moveTo>
                      <a:pt x="679" y="0"/>
                    </a:moveTo>
                    <a:cubicBezTo>
                      <a:pt x="599" y="0"/>
                      <a:pt x="517" y="16"/>
                      <a:pt x="439" y="51"/>
                    </a:cubicBezTo>
                    <a:cubicBezTo>
                      <a:pt x="136" y="183"/>
                      <a:pt x="1" y="535"/>
                      <a:pt x="133" y="836"/>
                    </a:cubicBezTo>
                    <a:cubicBezTo>
                      <a:pt x="230" y="1060"/>
                      <a:pt x="451" y="1193"/>
                      <a:pt x="681" y="1193"/>
                    </a:cubicBezTo>
                    <a:cubicBezTo>
                      <a:pt x="761" y="1193"/>
                      <a:pt x="843" y="1176"/>
                      <a:pt x="921" y="1142"/>
                    </a:cubicBezTo>
                    <a:cubicBezTo>
                      <a:pt x="1221" y="1010"/>
                      <a:pt x="1356" y="657"/>
                      <a:pt x="1224" y="354"/>
                    </a:cubicBezTo>
                    <a:cubicBezTo>
                      <a:pt x="1126" y="132"/>
                      <a:pt x="908" y="0"/>
                      <a:pt x="6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38"/>
              <p:cNvSpPr/>
              <p:nvPr/>
            </p:nvSpPr>
            <p:spPr>
              <a:xfrm>
                <a:off x="4058409" y="2806573"/>
                <a:ext cx="169380" cy="162868"/>
              </a:xfrm>
              <a:custGeom>
                <a:avLst/>
                <a:gdLst/>
                <a:ahLst/>
                <a:cxnLst/>
                <a:rect l="l" t="t" r="r" b="b"/>
                <a:pathLst>
                  <a:path w="2055" h="1976" extrusionOk="0">
                    <a:moveTo>
                      <a:pt x="1015" y="1"/>
                    </a:moveTo>
                    <a:cubicBezTo>
                      <a:pt x="975" y="1"/>
                      <a:pt x="934" y="3"/>
                      <a:pt x="894" y="9"/>
                    </a:cubicBezTo>
                    <a:cubicBezTo>
                      <a:pt x="347" y="84"/>
                      <a:pt x="0" y="586"/>
                      <a:pt x="50" y="1123"/>
                    </a:cubicBezTo>
                    <a:cubicBezTo>
                      <a:pt x="95" y="1612"/>
                      <a:pt x="566" y="1976"/>
                      <a:pt x="1040" y="1976"/>
                    </a:cubicBezTo>
                    <a:cubicBezTo>
                      <a:pt x="1080" y="1976"/>
                      <a:pt x="1121" y="1973"/>
                      <a:pt x="1161" y="1968"/>
                    </a:cubicBezTo>
                    <a:cubicBezTo>
                      <a:pt x="1709" y="1888"/>
                      <a:pt x="2055" y="1387"/>
                      <a:pt x="2005" y="856"/>
                    </a:cubicBezTo>
                    <a:cubicBezTo>
                      <a:pt x="1960" y="364"/>
                      <a:pt x="1489" y="1"/>
                      <a:pt x="10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9" name="Google Shape;1869;p38"/>
              <p:cNvSpPr/>
              <p:nvPr/>
            </p:nvSpPr>
            <p:spPr>
              <a:xfrm>
                <a:off x="3812372" y="2784565"/>
                <a:ext cx="169462" cy="162868"/>
              </a:xfrm>
              <a:custGeom>
                <a:avLst/>
                <a:gdLst/>
                <a:ahLst/>
                <a:cxnLst/>
                <a:rect l="l" t="t" r="r" b="b"/>
                <a:pathLst>
                  <a:path w="2056" h="1976" extrusionOk="0">
                    <a:moveTo>
                      <a:pt x="1016" y="0"/>
                    </a:moveTo>
                    <a:cubicBezTo>
                      <a:pt x="975" y="0"/>
                      <a:pt x="935" y="3"/>
                      <a:pt x="895" y="9"/>
                    </a:cubicBezTo>
                    <a:cubicBezTo>
                      <a:pt x="344" y="84"/>
                      <a:pt x="1" y="586"/>
                      <a:pt x="50" y="1123"/>
                    </a:cubicBezTo>
                    <a:cubicBezTo>
                      <a:pt x="93" y="1612"/>
                      <a:pt x="566" y="1976"/>
                      <a:pt x="1040" y="1976"/>
                    </a:cubicBezTo>
                    <a:cubicBezTo>
                      <a:pt x="1081" y="1976"/>
                      <a:pt x="1121" y="1973"/>
                      <a:pt x="1162" y="1967"/>
                    </a:cubicBezTo>
                    <a:cubicBezTo>
                      <a:pt x="1709" y="1892"/>
                      <a:pt x="2055" y="1387"/>
                      <a:pt x="2006" y="853"/>
                    </a:cubicBezTo>
                    <a:cubicBezTo>
                      <a:pt x="1960" y="364"/>
                      <a:pt x="1489" y="0"/>
                      <a:pt x="101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0" name="Google Shape;1870;p38"/>
              <p:cNvSpPr/>
              <p:nvPr/>
            </p:nvSpPr>
            <p:spPr>
              <a:xfrm>
                <a:off x="4030138" y="2809458"/>
                <a:ext cx="199794" cy="160396"/>
              </a:xfrm>
              <a:custGeom>
                <a:avLst/>
                <a:gdLst/>
                <a:ahLst/>
                <a:cxnLst/>
                <a:rect l="l" t="t" r="r" b="b"/>
                <a:pathLst>
                  <a:path w="2424" h="1946" extrusionOk="0">
                    <a:moveTo>
                      <a:pt x="1099" y="0"/>
                    </a:moveTo>
                    <a:cubicBezTo>
                      <a:pt x="1097" y="0"/>
                      <a:pt x="1096" y="0"/>
                      <a:pt x="1095" y="0"/>
                    </a:cubicBezTo>
                    <a:cubicBezTo>
                      <a:pt x="0" y="267"/>
                      <a:pt x="218" y="1946"/>
                      <a:pt x="1326" y="1946"/>
                    </a:cubicBezTo>
                    <a:cubicBezTo>
                      <a:pt x="2423" y="1679"/>
                      <a:pt x="2200" y="0"/>
                      <a:pt x="10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1" name="Google Shape;1871;p38"/>
              <p:cNvSpPr/>
              <p:nvPr/>
            </p:nvSpPr>
            <p:spPr>
              <a:xfrm>
                <a:off x="3784100" y="2787368"/>
                <a:ext cx="199382" cy="160478"/>
              </a:xfrm>
              <a:custGeom>
                <a:avLst/>
                <a:gdLst/>
                <a:ahLst/>
                <a:cxnLst/>
                <a:rect l="l" t="t" r="r" b="b"/>
                <a:pathLst>
                  <a:path w="2419" h="1947" extrusionOk="0">
                    <a:moveTo>
                      <a:pt x="1096" y="1"/>
                    </a:moveTo>
                    <a:cubicBezTo>
                      <a:pt x="1" y="268"/>
                      <a:pt x="219" y="1947"/>
                      <a:pt x="1327" y="1947"/>
                    </a:cubicBezTo>
                    <a:cubicBezTo>
                      <a:pt x="2418" y="1676"/>
                      <a:pt x="2201" y="1"/>
                      <a:pt x="109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2" name="Google Shape;1872;p38"/>
              <p:cNvSpPr/>
              <p:nvPr/>
            </p:nvSpPr>
            <p:spPr>
              <a:xfrm>
                <a:off x="3950103" y="2950240"/>
                <a:ext cx="114486" cy="53822"/>
              </a:xfrm>
              <a:custGeom>
                <a:avLst/>
                <a:gdLst/>
                <a:ahLst/>
                <a:cxnLst/>
                <a:rect l="l" t="t" r="r" b="b"/>
                <a:pathLst>
                  <a:path w="1389" h="653" extrusionOk="0">
                    <a:moveTo>
                      <a:pt x="684" y="0"/>
                    </a:moveTo>
                    <a:cubicBezTo>
                      <a:pt x="425" y="0"/>
                      <a:pt x="198" y="174"/>
                      <a:pt x="45" y="373"/>
                    </a:cubicBezTo>
                    <a:cubicBezTo>
                      <a:pt x="0" y="432"/>
                      <a:pt x="56" y="492"/>
                      <a:pt x="114" y="492"/>
                    </a:cubicBezTo>
                    <a:cubicBezTo>
                      <a:pt x="138" y="492"/>
                      <a:pt x="162" y="482"/>
                      <a:pt x="180" y="459"/>
                    </a:cubicBezTo>
                    <a:cubicBezTo>
                      <a:pt x="303" y="302"/>
                      <a:pt x="483" y="160"/>
                      <a:pt x="691" y="160"/>
                    </a:cubicBezTo>
                    <a:cubicBezTo>
                      <a:pt x="706" y="160"/>
                      <a:pt x="722" y="160"/>
                      <a:pt x="737" y="162"/>
                    </a:cubicBezTo>
                    <a:cubicBezTo>
                      <a:pt x="975" y="188"/>
                      <a:pt x="1126" y="406"/>
                      <a:pt x="1219" y="607"/>
                    </a:cubicBezTo>
                    <a:cubicBezTo>
                      <a:pt x="1232" y="639"/>
                      <a:pt x="1257" y="652"/>
                      <a:pt x="1282" y="652"/>
                    </a:cubicBezTo>
                    <a:cubicBezTo>
                      <a:pt x="1334" y="652"/>
                      <a:pt x="1388" y="598"/>
                      <a:pt x="1357" y="535"/>
                    </a:cubicBezTo>
                    <a:cubicBezTo>
                      <a:pt x="1248" y="277"/>
                      <a:pt x="1041" y="30"/>
                      <a:pt x="744" y="4"/>
                    </a:cubicBezTo>
                    <a:cubicBezTo>
                      <a:pt x="724" y="1"/>
                      <a:pt x="704" y="0"/>
                      <a:pt x="6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3" name="Google Shape;1873;p38"/>
              <p:cNvSpPr/>
              <p:nvPr/>
            </p:nvSpPr>
            <p:spPr>
              <a:xfrm>
                <a:off x="3857211" y="2744425"/>
                <a:ext cx="126684" cy="33958"/>
              </a:xfrm>
              <a:custGeom>
                <a:avLst/>
                <a:gdLst/>
                <a:ahLst/>
                <a:cxnLst/>
                <a:rect l="l" t="t" r="r" b="b"/>
                <a:pathLst>
                  <a:path w="1537" h="412" extrusionOk="0">
                    <a:moveTo>
                      <a:pt x="623" y="0"/>
                    </a:moveTo>
                    <a:cubicBezTo>
                      <a:pt x="437" y="0"/>
                      <a:pt x="252" y="40"/>
                      <a:pt x="77" y="129"/>
                    </a:cubicBezTo>
                    <a:cubicBezTo>
                      <a:pt x="0" y="172"/>
                      <a:pt x="43" y="285"/>
                      <a:pt x="115" y="285"/>
                    </a:cubicBezTo>
                    <a:cubicBezTo>
                      <a:pt x="127" y="285"/>
                      <a:pt x="140" y="282"/>
                      <a:pt x="153" y="275"/>
                    </a:cubicBezTo>
                    <a:cubicBezTo>
                      <a:pt x="305" y="195"/>
                      <a:pt x="466" y="160"/>
                      <a:pt x="628" y="160"/>
                    </a:cubicBezTo>
                    <a:cubicBezTo>
                      <a:pt x="889" y="160"/>
                      <a:pt x="1150" y="252"/>
                      <a:pt x="1376" y="397"/>
                    </a:cubicBezTo>
                    <a:cubicBezTo>
                      <a:pt x="1391" y="407"/>
                      <a:pt x="1406" y="411"/>
                      <a:pt x="1419" y="411"/>
                    </a:cubicBezTo>
                    <a:cubicBezTo>
                      <a:pt x="1487" y="411"/>
                      <a:pt x="1537" y="308"/>
                      <a:pt x="1469" y="261"/>
                    </a:cubicBezTo>
                    <a:cubicBezTo>
                      <a:pt x="1212" y="100"/>
                      <a:pt x="917" y="0"/>
                      <a:pt x="6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4" name="Google Shape;1874;p38"/>
              <p:cNvSpPr/>
              <p:nvPr/>
            </p:nvSpPr>
            <p:spPr>
              <a:xfrm>
                <a:off x="4091709" y="2762063"/>
                <a:ext cx="130806" cy="36513"/>
              </a:xfrm>
              <a:custGeom>
                <a:avLst/>
                <a:gdLst/>
                <a:ahLst/>
                <a:cxnLst/>
                <a:rect l="l" t="t" r="r" b="b"/>
                <a:pathLst>
                  <a:path w="1587" h="443" extrusionOk="0">
                    <a:moveTo>
                      <a:pt x="730" y="1"/>
                    </a:moveTo>
                    <a:cubicBezTo>
                      <a:pt x="510" y="1"/>
                      <a:pt x="289" y="60"/>
                      <a:pt x="84" y="146"/>
                    </a:cubicBezTo>
                    <a:cubicBezTo>
                      <a:pt x="0" y="181"/>
                      <a:pt x="49" y="298"/>
                      <a:pt x="127" y="298"/>
                    </a:cubicBezTo>
                    <a:cubicBezTo>
                      <a:pt x="138" y="298"/>
                      <a:pt x="149" y="296"/>
                      <a:pt x="160" y="291"/>
                    </a:cubicBezTo>
                    <a:cubicBezTo>
                      <a:pt x="336" y="215"/>
                      <a:pt x="526" y="165"/>
                      <a:pt x="718" y="165"/>
                    </a:cubicBezTo>
                    <a:cubicBezTo>
                      <a:pt x="750" y="165"/>
                      <a:pt x="782" y="167"/>
                      <a:pt x="813" y="169"/>
                    </a:cubicBezTo>
                    <a:cubicBezTo>
                      <a:pt x="1041" y="192"/>
                      <a:pt x="1249" y="291"/>
                      <a:pt x="1430" y="427"/>
                    </a:cubicBezTo>
                    <a:cubicBezTo>
                      <a:pt x="1445" y="438"/>
                      <a:pt x="1460" y="443"/>
                      <a:pt x="1475" y="443"/>
                    </a:cubicBezTo>
                    <a:cubicBezTo>
                      <a:pt x="1541" y="443"/>
                      <a:pt x="1586" y="339"/>
                      <a:pt x="1516" y="285"/>
                    </a:cubicBezTo>
                    <a:cubicBezTo>
                      <a:pt x="1308" y="133"/>
                      <a:pt x="1077" y="31"/>
                      <a:pt x="823" y="5"/>
                    </a:cubicBezTo>
                    <a:cubicBezTo>
                      <a:pt x="792" y="2"/>
                      <a:pt x="761" y="1"/>
                      <a:pt x="73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5" name="Google Shape;1875;p38"/>
              <p:cNvSpPr/>
              <p:nvPr/>
            </p:nvSpPr>
            <p:spPr>
              <a:xfrm>
                <a:off x="4677337" y="2947767"/>
                <a:ext cx="138718" cy="163198"/>
              </a:xfrm>
              <a:custGeom>
                <a:avLst/>
                <a:gdLst/>
                <a:ahLst/>
                <a:cxnLst/>
                <a:rect l="l" t="t" r="r" b="b"/>
                <a:pathLst>
                  <a:path w="1683" h="1980" extrusionOk="0">
                    <a:moveTo>
                      <a:pt x="934" y="1"/>
                    </a:moveTo>
                    <a:cubicBezTo>
                      <a:pt x="894" y="1"/>
                      <a:pt x="855" y="4"/>
                      <a:pt x="812" y="7"/>
                    </a:cubicBezTo>
                    <a:cubicBezTo>
                      <a:pt x="726" y="20"/>
                      <a:pt x="637" y="50"/>
                      <a:pt x="531" y="103"/>
                    </a:cubicBezTo>
                    <a:cubicBezTo>
                      <a:pt x="446" y="149"/>
                      <a:pt x="367" y="205"/>
                      <a:pt x="294" y="281"/>
                    </a:cubicBezTo>
                    <a:cubicBezTo>
                      <a:pt x="165" y="403"/>
                      <a:pt x="80" y="578"/>
                      <a:pt x="37" y="779"/>
                    </a:cubicBezTo>
                    <a:cubicBezTo>
                      <a:pt x="1" y="964"/>
                      <a:pt x="14" y="1152"/>
                      <a:pt x="70" y="1330"/>
                    </a:cubicBezTo>
                    <a:cubicBezTo>
                      <a:pt x="129" y="1508"/>
                      <a:pt x="231" y="1659"/>
                      <a:pt x="367" y="1775"/>
                    </a:cubicBezTo>
                    <a:cubicBezTo>
                      <a:pt x="436" y="1834"/>
                      <a:pt x="518" y="1884"/>
                      <a:pt x="611" y="1917"/>
                    </a:cubicBezTo>
                    <a:cubicBezTo>
                      <a:pt x="693" y="1950"/>
                      <a:pt x="792" y="1969"/>
                      <a:pt x="901" y="1979"/>
                    </a:cubicBezTo>
                    <a:lnTo>
                      <a:pt x="944" y="1979"/>
                    </a:lnTo>
                    <a:cubicBezTo>
                      <a:pt x="1092" y="1979"/>
                      <a:pt x="1231" y="1946"/>
                      <a:pt x="1336" y="1884"/>
                    </a:cubicBezTo>
                    <a:cubicBezTo>
                      <a:pt x="1442" y="1821"/>
                      <a:pt x="1534" y="1722"/>
                      <a:pt x="1590" y="1603"/>
                    </a:cubicBezTo>
                    <a:cubicBezTo>
                      <a:pt x="1646" y="1488"/>
                      <a:pt x="1673" y="1356"/>
                      <a:pt x="1679" y="1204"/>
                    </a:cubicBezTo>
                    <a:cubicBezTo>
                      <a:pt x="1682" y="1066"/>
                      <a:pt x="1663" y="924"/>
                      <a:pt x="1616" y="776"/>
                    </a:cubicBezTo>
                    <a:cubicBezTo>
                      <a:pt x="1570" y="631"/>
                      <a:pt x="1508" y="499"/>
                      <a:pt x="1425" y="380"/>
                    </a:cubicBezTo>
                    <a:cubicBezTo>
                      <a:pt x="1402" y="340"/>
                      <a:pt x="1372" y="307"/>
                      <a:pt x="1349" y="274"/>
                    </a:cubicBezTo>
                    <a:cubicBezTo>
                      <a:pt x="1353" y="268"/>
                      <a:pt x="1353" y="258"/>
                      <a:pt x="1353" y="251"/>
                    </a:cubicBezTo>
                    <a:cubicBezTo>
                      <a:pt x="1353" y="231"/>
                      <a:pt x="1343" y="215"/>
                      <a:pt x="1333" y="202"/>
                    </a:cubicBezTo>
                    <a:cubicBezTo>
                      <a:pt x="1303" y="166"/>
                      <a:pt x="1267" y="133"/>
                      <a:pt x="1224" y="100"/>
                    </a:cubicBezTo>
                    <a:cubicBezTo>
                      <a:pt x="1191" y="73"/>
                      <a:pt x="1145" y="50"/>
                      <a:pt x="1092" y="27"/>
                    </a:cubicBezTo>
                    <a:cubicBezTo>
                      <a:pt x="1053" y="11"/>
                      <a:pt x="993" y="1"/>
                      <a:pt x="934" y="1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6" name="Google Shape;1876;p38"/>
              <p:cNvSpPr/>
              <p:nvPr/>
            </p:nvSpPr>
            <p:spPr>
              <a:xfrm>
                <a:off x="5395750" y="2954855"/>
                <a:ext cx="138966" cy="163445"/>
              </a:xfrm>
              <a:custGeom>
                <a:avLst/>
                <a:gdLst/>
                <a:ahLst/>
                <a:cxnLst/>
                <a:rect l="l" t="t" r="r" b="b"/>
                <a:pathLst>
                  <a:path w="1686" h="1983" extrusionOk="0">
                    <a:moveTo>
                      <a:pt x="779" y="0"/>
                    </a:moveTo>
                    <a:cubicBezTo>
                      <a:pt x="716" y="0"/>
                      <a:pt x="664" y="7"/>
                      <a:pt x="617" y="27"/>
                    </a:cubicBezTo>
                    <a:cubicBezTo>
                      <a:pt x="561" y="50"/>
                      <a:pt x="518" y="70"/>
                      <a:pt x="482" y="93"/>
                    </a:cubicBezTo>
                    <a:cubicBezTo>
                      <a:pt x="436" y="122"/>
                      <a:pt x="400" y="155"/>
                      <a:pt x="370" y="192"/>
                    </a:cubicBezTo>
                    <a:cubicBezTo>
                      <a:pt x="357" y="205"/>
                      <a:pt x="350" y="221"/>
                      <a:pt x="350" y="241"/>
                    </a:cubicBezTo>
                    <a:cubicBezTo>
                      <a:pt x="350" y="251"/>
                      <a:pt x="350" y="258"/>
                      <a:pt x="354" y="267"/>
                    </a:cubicBezTo>
                    <a:cubicBezTo>
                      <a:pt x="324" y="300"/>
                      <a:pt x="297" y="333"/>
                      <a:pt x="271" y="370"/>
                    </a:cubicBezTo>
                    <a:cubicBezTo>
                      <a:pt x="189" y="485"/>
                      <a:pt x="119" y="617"/>
                      <a:pt x="73" y="762"/>
                    </a:cubicBezTo>
                    <a:cubicBezTo>
                      <a:pt x="24" y="911"/>
                      <a:pt x="1" y="1056"/>
                      <a:pt x="1" y="1191"/>
                    </a:cubicBezTo>
                    <a:cubicBezTo>
                      <a:pt x="1" y="1339"/>
                      <a:pt x="24" y="1474"/>
                      <a:pt x="76" y="1590"/>
                    </a:cubicBezTo>
                    <a:cubicBezTo>
                      <a:pt x="133" y="1715"/>
                      <a:pt x="218" y="1817"/>
                      <a:pt x="324" y="1880"/>
                    </a:cubicBezTo>
                    <a:cubicBezTo>
                      <a:pt x="436" y="1946"/>
                      <a:pt x="568" y="1982"/>
                      <a:pt x="716" y="1982"/>
                    </a:cubicBezTo>
                    <a:lnTo>
                      <a:pt x="762" y="1982"/>
                    </a:lnTo>
                    <a:cubicBezTo>
                      <a:pt x="868" y="1979"/>
                      <a:pt x="964" y="1963"/>
                      <a:pt x="1049" y="1930"/>
                    </a:cubicBezTo>
                    <a:cubicBezTo>
                      <a:pt x="1145" y="1897"/>
                      <a:pt x="1224" y="1850"/>
                      <a:pt x="1297" y="1791"/>
                    </a:cubicBezTo>
                    <a:cubicBezTo>
                      <a:pt x="1438" y="1682"/>
                      <a:pt x="1544" y="1534"/>
                      <a:pt x="1607" y="1356"/>
                    </a:cubicBezTo>
                    <a:cubicBezTo>
                      <a:pt x="1669" y="1178"/>
                      <a:pt x="1686" y="990"/>
                      <a:pt x="1653" y="802"/>
                    </a:cubicBezTo>
                    <a:cubicBezTo>
                      <a:pt x="1620" y="597"/>
                      <a:pt x="1531" y="422"/>
                      <a:pt x="1409" y="297"/>
                    </a:cubicBezTo>
                    <a:cubicBezTo>
                      <a:pt x="1336" y="221"/>
                      <a:pt x="1257" y="162"/>
                      <a:pt x="1175" y="116"/>
                    </a:cubicBezTo>
                    <a:cubicBezTo>
                      <a:pt x="1076" y="56"/>
                      <a:pt x="983" y="23"/>
                      <a:pt x="898" y="14"/>
                    </a:cubicBezTo>
                    <a:cubicBezTo>
                      <a:pt x="858" y="4"/>
                      <a:pt x="815" y="0"/>
                      <a:pt x="779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7" name="Google Shape;1877;p38"/>
              <p:cNvSpPr/>
              <p:nvPr/>
            </p:nvSpPr>
            <p:spPr>
              <a:xfrm>
                <a:off x="4769240" y="2711867"/>
                <a:ext cx="681228" cy="593447"/>
              </a:xfrm>
              <a:custGeom>
                <a:avLst/>
                <a:gdLst/>
                <a:ahLst/>
                <a:cxnLst/>
                <a:rect l="l" t="t" r="r" b="b"/>
                <a:pathLst>
                  <a:path w="8265" h="7200" extrusionOk="0">
                    <a:moveTo>
                      <a:pt x="4093" y="0"/>
                    </a:moveTo>
                    <a:cubicBezTo>
                      <a:pt x="4029" y="12"/>
                      <a:pt x="3965" y="15"/>
                      <a:pt x="3899" y="15"/>
                    </a:cubicBezTo>
                    <a:cubicBezTo>
                      <a:pt x="3870" y="15"/>
                      <a:pt x="3840" y="14"/>
                      <a:pt x="3809" y="13"/>
                    </a:cubicBezTo>
                    <a:cubicBezTo>
                      <a:pt x="3651" y="13"/>
                      <a:pt x="3502" y="13"/>
                      <a:pt x="3357" y="17"/>
                    </a:cubicBezTo>
                    <a:cubicBezTo>
                      <a:pt x="2780" y="33"/>
                      <a:pt x="2276" y="96"/>
                      <a:pt x="1817" y="208"/>
                    </a:cubicBezTo>
                    <a:cubicBezTo>
                      <a:pt x="1112" y="379"/>
                      <a:pt x="571" y="676"/>
                      <a:pt x="205" y="1088"/>
                    </a:cubicBezTo>
                    <a:cubicBezTo>
                      <a:pt x="185" y="1115"/>
                      <a:pt x="175" y="1141"/>
                      <a:pt x="185" y="1171"/>
                    </a:cubicBezTo>
                    <a:cubicBezTo>
                      <a:pt x="168" y="1517"/>
                      <a:pt x="139" y="1873"/>
                      <a:pt x="106" y="2210"/>
                    </a:cubicBezTo>
                    <a:cubicBezTo>
                      <a:pt x="93" y="2368"/>
                      <a:pt x="76" y="2526"/>
                      <a:pt x="66" y="2685"/>
                    </a:cubicBezTo>
                    <a:cubicBezTo>
                      <a:pt x="27" y="3150"/>
                      <a:pt x="0" y="3654"/>
                      <a:pt x="53" y="4142"/>
                    </a:cubicBezTo>
                    <a:cubicBezTo>
                      <a:pt x="76" y="4396"/>
                      <a:pt x="119" y="4617"/>
                      <a:pt x="185" y="4831"/>
                    </a:cubicBezTo>
                    <a:cubicBezTo>
                      <a:pt x="251" y="5059"/>
                      <a:pt x="346" y="5273"/>
                      <a:pt x="459" y="5471"/>
                    </a:cubicBezTo>
                    <a:cubicBezTo>
                      <a:pt x="706" y="5890"/>
                      <a:pt x="1079" y="6249"/>
                      <a:pt x="1570" y="6543"/>
                    </a:cubicBezTo>
                    <a:cubicBezTo>
                      <a:pt x="1748" y="6645"/>
                      <a:pt x="1939" y="6741"/>
                      <a:pt x="2164" y="6827"/>
                    </a:cubicBezTo>
                    <a:cubicBezTo>
                      <a:pt x="2365" y="6906"/>
                      <a:pt x="2582" y="6975"/>
                      <a:pt x="2820" y="7034"/>
                    </a:cubicBezTo>
                    <a:cubicBezTo>
                      <a:pt x="3249" y="7140"/>
                      <a:pt x="3697" y="7193"/>
                      <a:pt x="4155" y="7199"/>
                    </a:cubicBezTo>
                    <a:lnTo>
                      <a:pt x="4254" y="7199"/>
                    </a:lnTo>
                    <a:cubicBezTo>
                      <a:pt x="4752" y="7193"/>
                      <a:pt x="5234" y="7127"/>
                      <a:pt x="5682" y="7001"/>
                    </a:cubicBezTo>
                    <a:cubicBezTo>
                      <a:pt x="6154" y="6863"/>
                      <a:pt x="6569" y="6665"/>
                      <a:pt x="6916" y="6401"/>
                    </a:cubicBezTo>
                    <a:cubicBezTo>
                      <a:pt x="7100" y="6263"/>
                      <a:pt x="7265" y="6111"/>
                      <a:pt x="7404" y="5939"/>
                    </a:cubicBezTo>
                    <a:cubicBezTo>
                      <a:pt x="7555" y="5758"/>
                      <a:pt x="7687" y="5550"/>
                      <a:pt x="7803" y="5313"/>
                    </a:cubicBezTo>
                    <a:cubicBezTo>
                      <a:pt x="8007" y="4881"/>
                      <a:pt x="8146" y="4380"/>
                      <a:pt x="8212" y="3776"/>
                    </a:cubicBezTo>
                    <a:cubicBezTo>
                      <a:pt x="8265" y="3308"/>
                      <a:pt x="8265" y="2813"/>
                      <a:pt x="8218" y="2259"/>
                    </a:cubicBezTo>
                    <a:cubicBezTo>
                      <a:pt x="8182" y="1784"/>
                      <a:pt x="8103" y="1313"/>
                      <a:pt x="7994" y="851"/>
                    </a:cubicBezTo>
                    <a:cubicBezTo>
                      <a:pt x="7991" y="828"/>
                      <a:pt x="7974" y="808"/>
                      <a:pt x="7955" y="795"/>
                    </a:cubicBezTo>
                    <a:cubicBezTo>
                      <a:pt x="7951" y="775"/>
                      <a:pt x="7938" y="762"/>
                      <a:pt x="7912" y="745"/>
                    </a:cubicBezTo>
                    <a:cubicBezTo>
                      <a:pt x="7724" y="620"/>
                      <a:pt x="7499" y="508"/>
                      <a:pt x="7226" y="412"/>
                    </a:cubicBezTo>
                    <a:cubicBezTo>
                      <a:pt x="6995" y="330"/>
                      <a:pt x="6731" y="264"/>
                      <a:pt x="6424" y="208"/>
                    </a:cubicBezTo>
                    <a:cubicBezTo>
                      <a:pt x="5877" y="102"/>
                      <a:pt x="5313" y="66"/>
                      <a:pt x="4785" y="36"/>
                    </a:cubicBezTo>
                    <a:lnTo>
                      <a:pt x="4696" y="33"/>
                    </a:lnTo>
                    <a:cubicBezTo>
                      <a:pt x="4495" y="20"/>
                      <a:pt x="4294" y="10"/>
                      <a:pt x="4093" y="0"/>
                    </a:cubicBezTo>
                    <a:close/>
                  </a:path>
                </a:pathLst>
              </a:custGeom>
              <a:solidFill>
                <a:srgbClr val="B678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8" name="Google Shape;1878;p38"/>
              <p:cNvSpPr/>
              <p:nvPr/>
            </p:nvSpPr>
            <p:spPr>
              <a:xfrm>
                <a:off x="5395998" y="3028791"/>
                <a:ext cx="82" cy="577"/>
              </a:xfrm>
              <a:custGeom>
                <a:avLst/>
                <a:gdLst/>
                <a:ahLst/>
                <a:cxnLst/>
                <a:rect l="l" t="t" r="r" b="b"/>
                <a:pathLst>
                  <a:path w="1" h="7" extrusionOk="0">
                    <a:moveTo>
                      <a:pt x="1" y="7"/>
                    </a:moveTo>
                    <a:lnTo>
                      <a:pt x="1" y="7"/>
                    </a:lnTo>
                    <a:cubicBezTo>
                      <a:pt x="1" y="7"/>
                      <a:pt x="1" y="0"/>
                      <a:pt x="1" y="7"/>
                    </a:cubicBezTo>
                    <a:cubicBezTo>
                      <a:pt x="1" y="0"/>
                      <a:pt x="1" y="7"/>
                      <a:pt x="1" y="7"/>
                    </a:cubicBezTo>
                    <a:close/>
                  </a:path>
                </a:pathLst>
              </a:custGeom>
              <a:solidFill>
                <a:srgbClr val="F9B6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9" name="Google Shape;1879;p38"/>
              <p:cNvSpPr/>
              <p:nvPr/>
            </p:nvSpPr>
            <p:spPr>
              <a:xfrm>
                <a:off x="4899141" y="2948674"/>
                <a:ext cx="156934" cy="86709"/>
              </a:xfrm>
              <a:custGeom>
                <a:avLst/>
                <a:gdLst/>
                <a:ahLst/>
                <a:cxnLst/>
                <a:rect l="l" t="t" r="r" b="b"/>
                <a:pathLst>
                  <a:path w="1904" h="1052" extrusionOk="0">
                    <a:moveTo>
                      <a:pt x="944" y="1"/>
                    </a:moveTo>
                    <a:cubicBezTo>
                      <a:pt x="506" y="1"/>
                      <a:pt x="67" y="327"/>
                      <a:pt x="10" y="784"/>
                    </a:cubicBezTo>
                    <a:cubicBezTo>
                      <a:pt x="1" y="854"/>
                      <a:pt x="1" y="929"/>
                      <a:pt x="7" y="999"/>
                    </a:cubicBezTo>
                    <a:cubicBezTo>
                      <a:pt x="117" y="453"/>
                      <a:pt x="536" y="174"/>
                      <a:pt x="949" y="174"/>
                    </a:cubicBezTo>
                    <a:cubicBezTo>
                      <a:pt x="1370" y="174"/>
                      <a:pt x="1786" y="463"/>
                      <a:pt x="1864" y="1052"/>
                    </a:cubicBezTo>
                    <a:cubicBezTo>
                      <a:pt x="1903" y="560"/>
                      <a:pt x="1593" y="98"/>
                      <a:pt x="1089" y="13"/>
                    </a:cubicBezTo>
                    <a:cubicBezTo>
                      <a:pt x="1041" y="5"/>
                      <a:pt x="993" y="1"/>
                      <a:pt x="9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0" name="Google Shape;1880;p38"/>
              <p:cNvSpPr/>
              <p:nvPr/>
            </p:nvSpPr>
            <p:spPr>
              <a:xfrm>
                <a:off x="4899718" y="2962686"/>
                <a:ext cx="153060" cy="140532"/>
              </a:xfrm>
              <a:custGeom>
                <a:avLst/>
                <a:gdLst/>
                <a:ahLst/>
                <a:cxnLst/>
                <a:rect l="l" t="t" r="r" b="b"/>
                <a:pathLst>
                  <a:path w="1857" h="1705" extrusionOk="0">
                    <a:moveTo>
                      <a:pt x="941" y="1"/>
                    </a:moveTo>
                    <a:cubicBezTo>
                      <a:pt x="527" y="1"/>
                      <a:pt x="108" y="280"/>
                      <a:pt x="0" y="825"/>
                    </a:cubicBezTo>
                    <a:cubicBezTo>
                      <a:pt x="33" y="1248"/>
                      <a:pt x="330" y="1620"/>
                      <a:pt x="775" y="1693"/>
                    </a:cubicBezTo>
                    <a:cubicBezTo>
                      <a:pt x="823" y="1701"/>
                      <a:pt x="871" y="1705"/>
                      <a:pt x="920" y="1705"/>
                    </a:cubicBezTo>
                    <a:cubicBezTo>
                      <a:pt x="1358" y="1705"/>
                      <a:pt x="1797" y="1379"/>
                      <a:pt x="1854" y="924"/>
                    </a:cubicBezTo>
                    <a:cubicBezTo>
                      <a:pt x="1854" y="905"/>
                      <a:pt x="1857" y="895"/>
                      <a:pt x="1857" y="878"/>
                    </a:cubicBezTo>
                    <a:cubicBezTo>
                      <a:pt x="1779" y="289"/>
                      <a:pt x="1362" y="1"/>
                      <a:pt x="94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1" name="Google Shape;1881;p38"/>
              <p:cNvSpPr/>
              <p:nvPr/>
            </p:nvSpPr>
            <p:spPr>
              <a:xfrm>
                <a:off x="5150619" y="2948674"/>
                <a:ext cx="156851" cy="86709"/>
              </a:xfrm>
              <a:custGeom>
                <a:avLst/>
                <a:gdLst/>
                <a:ahLst/>
                <a:cxnLst/>
                <a:rect l="l" t="t" r="r" b="b"/>
                <a:pathLst>
                  <a:path w="1903" h="1052" extrusionOk="0">
                    <a:moveTo>
                      <a:pt x="944" y="1"/>
                    </a:moveTo>
                    <a:cubicBezTo>
                      <a:pt x="505" y="1"/>
                      <a:pt x="66" y="327"/>
                      <a:pt x="10" y="784"/>
                    </a:cubicBezTo>
                    <a:cubicBezTo>
                      <a:pt x="0" y="854"/>
                      <a:pt x="0" y="929"/>
                      <a:pt x="7" y="999"/>
                    </a:cubicBezTo>
                    <a:cubicBezTo>
                      <a:pt x="116" y="453"/>
                      <a:pt x="535" y="174"/>
                      <a:pt x="949" y="174"/>
                    </a:cubicBezTo>
                    <a:cubicBezTo>
                      <a:pt x="1370" y="174"/>
                      <a:pt x="1785" y="463"/>
                      <a:pt x="1863" y="1052"/>
                    </a:cubicBezTo>
                    <a:cubicBezTo>
                      <a:pt x="1903" y="560"/>
                      <a:pt x="1593" y="98"/>
                      <a:pt x="1088" y="13"/>
                    </a:cubicBezTo>
                    <a:cubicBezTo>
                      <a:pt x="1041" y="5"/>
                      <a:pt x="992" y="1"/>
                      <a:pt x="9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2" name="Google Shape;1882;p38"/>
              <p:cNvSpPr/>
              <p:nvPr/>
            </p:nvSpPr>
            <p:spPr>
              <a:xfrm>
                <a:off x="5151114" y="2962686"/>
                <a:ext cx="153142" cy="140532"/>
              </a:xfrm>
              <a:custGeom>
                <a:avLst/>
                <a:gdLst/>
                <a:ahLst/>
                <a:cxnLst/>
                <a:rect l="l" t="t" r="r" b="b"/>
                <a:pathLst>
                  <a:path w="1858" h="1705" extrusionOk="0">
                    <a:moveTo>
                      <a:pt x="942" y="1"/>
                    </a:moveTo>
                    <a:cubicBezTo>
                      <a:pt x="527" y="1"/>
                      <a:pt x="108" y="280"/>
                      <a:pt x="1" y="825"/>
                    </a:cubicBezTo>
                    <a:cubicBezTo>
                      <a:pt x="34" y="1248"/>
                      <a:pt x="330" y="1620"/>
                      <a:pt x="776" y="1693"/>
                    </a:cubicBezTo>
                    <a:cubicBezTo>
                      <a:pt x="823" y="1701"/>
                      <a:pt x="872" y="1705"/>
                      <a:pt x="920" y="1705"/>
                    </a:cubicBezTo>
                    <a:cubicBezTo>
                      <a:pt x="1358" y="1705"/>
                      <a:pt x="1798" y="1379"/>
                      <a:pt x="1854" y="924"/>
                    </a:cubicBezTo>
                    <a:cubicBezTo>
                      <a:pt x="1854" y="905"/>
                      <a:pt x="1857" y="895"/>
                      <a:pt x="1857" y="878"/>
                    </a:cubicBezTo>
                    <a:cubicBezTo>
                      <a:pt x="1779" y="289"/>
                      <a:pt x="1363" y="1"/>
                      <a:pt x="94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3" name="Google Shape;1883;p38"/>
              <p:cNvSpPr/>
              <p:nvPr/>
            </p:nvSpPr>
            <p:spPr>
              <a:xfrm>
                <a:off x="4825454" y="3090362"/>
                <a:ext cx="108304" cy="100639"/>
              </a:xfrm>
              <a:custGeom>
                <a:avLst/>
                <a:gdLst/>
                <a:ahLst/>
                <a:cxnLst/>
                <a:rect l="l" t="t" r="r" b="b"/>
                <a:pathLst>
                  <a:path w="1314" h="1221" extrusionOk="0">
                    <a:moveTo>
                      <a:pt x="671" y="0"/>
                    </a:moveTo>
                    <a:cubicBezTo>
                      <a:pt x="397" y="0"/>
                      <a:pt x="120" y="186"/>
                      <a:pt x="63" y="467"/>
                    </a:cubicBezTo>
                    <a:cubicBezTo>
                      <a:pt x="1" y="793"/>
                      <a:pt x="179" y="1127"/>
                      <a:pt x="512" y="1206"/>
                    </a:cubicBezTo>
                    <a:cubicBezTo>
                      <a:pt x="555" y="1216"/>
                      <a:pt x="599" y="1221"/>
                      <a:pt x="644" y="1221"/>
                    </a:cubicBezTo>
                    <a:cubicBezTo>
                      <a:pt x="917" y="1221"/>
                      <a:pt x="1194" y="1035"/>
                      <a:pt x="1251" y="754"/>
                    </a:cubicBezTo>
                    <a:cubicBezTo>
                      <a:pt x="1313" y="427"/>
                      <a:pt x="1135" y="98"/>
                      <a:pt x="802" y="15"/>
                    </a:cubicBezTo>
                    <a:cubicBezTo>
                      <a:pt x="759" y="5"/>
                      <a:pt x="715" y="0"/>
                      <a:pt x="671" y="0"/>
                    </a:cubicBezTo>
                    <a:close/>
                  </a:path>
                </a:pathLst>
              </a:custGeom>
              <a:solidFill>
                <a:srgbClr val="EE7B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4" name="Google Shape;1884;p38"/>
              <p:cNvSpPr/>
              <p:nvPr/>
            </p:nvSpPr>
            <p:spPr>
              <a:xfrm>
                <a:off x="5258513" y="3089703"/>
                <a:ext cx="107974" cy="100556"/>
              </a:xfrm>
              <a:custGeom>
                <a:avLst/>
                <a:gdLst/>
                <a:ahLst/>
                <a:cxnLst/>
                <a:rect l="l" t="t" r="r" b="b"/>
                <a:pathLst>
                  <a:path w="1310" h="1220" extrusionOk="0">
                    <a:moveTo>
                      <a:pt x="662" y="0"/>
                    </a:moveTo>
                    <a:cubicBezTo>
                      <a:pt x="390" y="0"/>
                      <a:pt x="116" y="186"/>
                      <a:pt x="60" y="465"/>
                    </a:cubicBezTo>
                    <a:cubicBezTo>
                      <a:pt x="0" y="792"/>
                      <a:pt x="175" y="1125"/>
                      <a:pt x="511" y="1204"/>
                    </a:cubicBezTo>
                    <a:cubicBezTo>
                      <a:pt x="556" y="1215"/>
                      <a:pt x="601" y="1220"/>
                      <a:pt x="646" y="1220"/>
                    </a:cubicBezTo>
                    <a:cubicBezTo>
                      <a:pt x="916" y="1220"/>
                      <a:pt x="1190" y="1035"/>
                      <a:pt x="1247" y="755"/>
                    </a:cubicBezTo>
                    <a:cubicBezTo>
                      <a:pt x="1309" y="429"/>
                      <a:pt x="1131" y="99"/>
                      <a:pt x="798" y="17"/>
                    </a:cubicBezTo>
                    <a:cubicBezTo>
                      <a:pt x="754" y="6"/>
                      <a:pt x="708" y="0"/>
                      <a:pt x="662" y="0"/>
                    </a:cubicBezTo>
                    <a:close/>
                  </a:path>
                </a:pathLst>
              </a:custGeom>
              <a:solidFill>
                <a:srgbClr val="EE7B9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5" name="Google Shape;1885;p38"/>
              <p:cNvSpPr/>
              <p:nvPr/>
            </p:nvSpPr>
            <p:spPr>
              <a:xfrm>
                <a:off x="5045528" y="3088466"/>
                <a:ext cx="109376" cy="45910"/>
              </a:xfrm>
              <a:custGeom>
                <a:avLst/>
                <a:gdLst/>
                <a:ahLst/>
                <a:cxnLst/>
                <a:rect l="l" t="t" r="r" b="b"/>
                <a:pathLst>
                  <a:path w="1327" h="557" extrusionOk="0">
                    <a:moveTo>
                      <a:pt x="663" y="1"/>
                    </a:moveTo>
                    <a:cubicBezTo>
                      <a:pt x="394" y="1"/>
                      <a:pt x="178" y="198"/>
                      <a:pt x="38" y="414"/>
                    </a:cubicBezTo>
                    <a:cubicBezTo>
                      <a:pt x="0" y="474"/>
                      <a:pt x="55" y="539"/>
                      <a:pt x="107" y="539"/>
                    </a:cubicBezTo>
                    <a:cubicBezTo>
                      <a:pt x="127" y="539"/>
                      <a:pt x="147" y="529"/>
                      <a:pt x="160" y="506"/>
                    </a:cubicBezTo>
                    <a:cubicBezTo>
                      <a:pt x="265" y="334"/>
                      <a:pt x="435" y="156"/>
                      <a:pt x="655" y="156"/>
                    </a:cubicBezTo>
                    <a:cubicBezTo>
                      <a:pt x="663" y="156"/>
                      <a:pt x="670" y="156"/>
                      <a:pt x="678" y="157"/>
                    </a:cubicBezTo>
                    <a:cubicBezTo>
                      <a:pt x="892" y="167"/>
                      <a:pt x="1057" y="338"/>
                      <a:pt x="1156" y="513"/>
                    </a:cubicBezTo>
                    <a:cubicBezTo>
                      <a:pt x="1173" y="544"/>
                      <a:pt x="1200" y="556"/>
                      <a:pt x="1227" y="556"/>
                    </a:cubicBezTo>
                    <a:cubicBezTo>
                      <a:pt x="1278" y="556"/>
                      <a:pt x="1326" y="510"/>
                      <a:pt x="1298" y="454"/>
                    </a:cubicBezTo>
                    <a:cubicBezTo>
                      <a:pt x="1173" y="226"/>
                      <a:pt x="968" y="15"/>
                      <a:pt x="695" y="2"/>
                    </a:cubicBezTo>
                    <a:cubicBezTo>
                      <a:pt x="684" y="1"/>
                      <a:pt x="673" y="1"/>
                      <a:pt x="6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6" name="Google Shape;1886;p38"/>
              <p:cNvSpPr/>
              <p:nvPr/>
            </p:nvSpPr>
            <p:spPr>
              <a:xfrm>
                <a:off x="4977445" y="3161577"/>
                <a:ext cx="247764" cy="40717"/>
              </a:xfrm>
              <a:custGeom>
                <a:avLst/>
                <a:gdLst/>
                <a:ahLst/>
                <a:cxnLst/>
                <a:rect l="l" t="t" r="r" b="b"/>
                <a:pathLst>
                  <a:path w="3006" h="494" extrusionOk="0">
                    <a:moveTo>
                      <a:pt x="2893" y="1"/>
                    </a:moveTo>
                    <a:cubicBezTo>
                      <a:pt x="2881" y="1"/>
                      <a:pt x="2869" y="4"/>
                      <a:pt x="2856" y="12"/>
                    </a:cubicBezTo>
                    <a:cubicBezTo>
                      <a:pt x="2466" y="243"/>
                      <a:pt x="2032" y="339"/>
                      <a:pt x="1592" y="339"/>
                    </a:cubicBezTo>
                    <a:cubicBezTo>
                      <a:pt x="1103" y="339"/>
                      <a:pt x="607" y="221"/>
                      <a:pt x="155" y="38"/>
                    </a:cubicBezTo>
                    <a:cubicBezTo>
                      <a:pt x="146" y="35"/>
                      <a:pt x="136" y="33"/>
                      <a:pt x="127" y="33"/>
                    </a:cubicBezTo>
                    <a:cubicBezTo>
                      <a:pt x="52" y="33"/>
                      <a:pt x="1" y="142"/>
                      <a:pt x="83" y="177"/>
                    </a:cubicBezTo>
                    <a:cubicBezTo>
                      <a:pt x="559" y="369"/>
                      <a:pt x="1080" y="494"/>
                      <a:pt x="1594" y="494"/>
                    </a:cubicBezTo>
                    <a:cubicBezTo>
                      <a:pt x="2060" y="494"/>
                      <a:pt x="2520" y="391"/>
                      <a:pt x="2935" y="144"/>
                    </a:cubicBezTo>
                    <a:cubicBezTo>
                      <a:pt x="3005" y="102"/>
                      <a:pt x="2959" y="1"/>
                      <a:pt x="289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7" name="Google Shape;1887;p38"/>
              <p:cNvSpPr/>
              <p:nvPr/>
            </p:nvSpPr>
            <p:spPr>
              <a:xfrm>
                <a:off x="5174687" y="2900702"/>
                <a:ext cx="120997" cy="28189"/>
              </a:xfrm>
              <a:custGeom>
                <a:avLst/>
                <a:gdLst/>
                <a:ahLst/>
                <a:cxnLst/>
                <a:rect l="l" t="t" r="r" b="b"/>
                <a:pathLst>
                  <a:path w="1468" h="342" extrusionOk="0">
                    <a:moveTo>
                      <a:pt x="732" y="1"/>
                    </a:moveTo>
                    <a:cubicBezTo>
                      <a:pt x="509" y="1"/>
                      <a:pt x="283" y="56"/>
                      <a:pt x="77" y="153"/>
                    </a:cubicBezTo>
                    <a:cubicBezTo>
                      <a:pt x="0" y="190"/>
                      <a:pt x="40" y="299"/>
                      <a:pt x="110" y="299"/>
                    </a:cubicBezTo>
                    <a:cubicBezTo>
                      <a:pt x="120" y="299"/>
                      <a:pt x="132" y="297"/>
                      <a:pt x="143" y="291"/>
                    </a:cubicBezTo>
                    <a:cubicBezTo>
                      <a:pt x="328" y="203"/>
                      <a:pt x="531" y="151"/>
                      <a:pt x="731" y="151"/>
                    </a:cubicBezTo>
                    <a:cubicBezTo>
                      <a:pt x="935" y="151"/>
                      <a:pt x="1136" y="205"/>
                      <a:pt x="1314" y="328"/>
                    </a:cubicBezTo>
                    <a:cubicBezTo>
                      <a:pt x="1329" y="337"/>
                      <a:pt x="1343" y="342"/>
                      <a:pt x="1357" y="342"/>
                    </a:cubicBezTo>
                    <a:cubicBezTo>
                      <a:pt x="1421" y="342"/>
                      <a:pt x="1468" y="248"/>
                      <a:pt x="1400" y="202"/>
                    </a:cubicBezTo>
                    <a:cubicBezTo>
                      <a:pt x="1197" y="62"/>
                      <a:pt x="966" y="1"/>
                      <a:pt x="73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8" name="Google Shape;1888;p38"/>
              <p:cNvSpPr/>
              <p:nvPr/>
            </p:nvSpPr>
            <p:spPr>
              <a:xfrm>
                <a:off x="4917440" y="2906802"/>
                <a:ext cx="124047" cy="32227"/>
              </a:xfrm>
              <a:custGeom>
                <a:avLst/>
                <a:gdLst/>
                <a:ahLst/>
                <a:cxnLst/>
                <a:rect l="l" t="t" r="r" b="b"/>
                <a:pathLst>
                  <a:path w="1505" h="391" extrusionOk="0">
                    <a:moveTo>
                      <a:pt x="801" y="1"/>
                    </a:moveTo>
                    <a:cubicBezTo>
                      <a:pt x="777" y="1"/>
                      <a:pt x="753" y="1"/>
                      <a:pt x="728" y="3"/>
                    </a:cubicBezTo>
                    <a:cubicBezTo>
                      <a:pt x="484" y="13"/>
                      <a:pt x="263" y="108"/>
                      <a:pt x="65" y="244"/>
                    </a:cubicBezTo>
                    <a:cubicBezTo>
                      <a:pt x="0" y="293"/>
                      <a:pt x="42" y="391"/>
                      <a:pt x="102" y="391"/>
                    </a:cubicBezTo>
                    <a:cubicBezTo>
                      <a:pt x="114" y="391"/>
                      <a:pt x="128" y="386"/>
                      <a:pt x="141" y="376"/>
                    </a:cubicBezTo>
                    <a:cubicBezTo>
                      <a:pt x="319" y="254"/>
                      <a:pt x="517" y="168"/>
                      <a:pt x="732" y="155"/>
                    </a:cubicBezTo>
                    <a:cubicBezTo>
                      <a:pt x="752" y="153"/>
                      <a:pt x="772" y="153"/>
                      <a:pt x="792" y="153"/>
                    </a:cubicBezTo>
                    <a:cubicBezTo>
                      <a:pt x="985" y="153"/>
                      <a:pt x="1175" y="209"/>
                      <a:pt x="1352" y="287"/>
                    </a:cubicBezTo>
                    <a:cubicBezTo>
                      <a:pt x="1363" y="292"/>
                      <a:pt x="1374" y="294"/>
                      <a:pt x="1385" y="294"/>
                    </a:cubicBezTo>
                    <a:cubicBezTo>
                      <a:pt x="1457" y="294"/>
                      <a:pt x="1505" y="189"/>
                      <a:pt x="1424" y="155"/>
                    </a:cubicBezTo>
                    <a:cubicBezTo>
                      <a:pt x="1228" y="66"/>
                      <a:pt x="1019" y="1"/>
                      <a:pt x="8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9" name="Google Shape;1889;p38"/>
              <p:cNvSpPr/>
              <p:nvPr/>
            </p:nvSpPr>
            <p:spPr>
              <a:xfrm>
                <a:off x="4696660" y="2707993"/>
                <a:ext cx="212322" cy="325737"/>
              </a:xfrm>
              <a:custGeom>
                <a:avLst/>
                <a:gdLst/>
                <a:ahLst/>
                <a:cxnLst/>
                <a:rect l="l" t="t" r="r" b="b"/>
                <a:pathLst>
                  <a:path w="2576" h="3952" extrusionOk="0">
                    <a:moveTo>
                      <a:pt x="1453" y="1"/>
                    </a:moveTo>
                    <a:cubicBezTo>
                      <a:pt x="1" y="1"/>
                      <a:pt x="674" y="3095"/>
                      <a:pt x="1066" y="3952"/>
                    </a:cubicBezTo>
                    <a:cubicBezTo>
                      <a:pt x="1405" y="3147"/>
                      <a:pt x="1893" y="2418"/>
                      <a:pt x="2253" y="1581"/>
                    </a:cubicBezTo>
                    <a:cubicBezTo>
                      <a:pt x="2576" y="684"/>
                      <a:pt x="2154" y="331"/>
                      <a:pt x="2009" y="44"/>
                    </a:cubicBezTo>
                    <a:lnTo>
                      <a:pt x="2009" y="44"/>
                    </a:lnTo>
                    <a:cubicBezTo>
                      <a:pt x="2015" y="67"/>
                      <a:pt x="2022" y="97"/>
                      <a:pt x="2029" y="126"/>
                    </a:cubicBezTo>
                    <a:cubicBezTo>
                      <a:pt x="1808" y="40"/>
                      <a:pt x="1617" y="1"/>
                      <a:pt x="145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0" name="Google Shape;1890;p38"/>
              <p:cNvSpPr/>
              <p:nvPr/>
            </p:nvSpPr>
            <p:spPr>
              <a:xfrm>
                <a:off x="4623513" y="2392470"/>
                <a:ext cx="978776" cy="674469"/>
              </a:xfrm>
              <a:custGeom>
                <a:avLst/>
                <a:gdLst/>
                <a:ahLst/>
                <a:cxnLst/>
                <a:rect l="l" t="t" r="r" b="b"/>
                <a:pathLst>
                  <a:path w="11875" h="8183" extrusionOk="0">
                    <a:moveTo>
                      <a:pt x="4926" y="0"/>
                    </a:moveTo>
                    <a:cubicBezTo>
                      <a:pt x="4057" y="0"/>
                      <a:pt x="3219" y="654"/>
                      <a:pt x="3341" y="1893"/>
                    </a:cubicBezTo>
                    <a:cubicBezTo>
                      <a:pt x="3091" y="1364"/>
                      <a:pt x="2576" y="1050"/>
                      <a:pt x="2075" y="1050"/>
                    </a:cubicBezTo>
                    <a:cubicBezTo>
                      <a:pt x="1823" y="1050"/>
                      <a:pt x="1575" y="1129"/>
                      <a:pt x="1366" y="1300"/>
                    </a:cubicBezTo>
                    <a:cubicBezTo>
                      <a:pt x="584" y="1943"/>
                      <a:pt x="1148" y="2998"/>
                      <a:pt x="1844" y="3282"/>
                    </a:cubicBezTo>
                    <a:cubicBezTo>
                      <a:pt x="0" y="3844"/>
                      <a:pt x="770" y="5665"/>
                      <a:pt x="1947" y="5665"/>
                    </a:cubicBezTo>
                    <a:cubicBezTo>
                      <a:pt x="2393" y="5665"/>
                      <a:pt x="2898" y="5403"/>
                      <a:pt x="3341" y="4713"/>
                    </a:cubicBezTo>
                    <a:lnTo>
                      <a:pt x="3341" y="4713"/>
                    </a:lnTo>
                    <a:cubicBezTo>
                      <a:pt x="3220" y="5541"/>
                      <a:pt x="3861" y="5976"/>
                      <a:pt x="4530" y="5976"/>
                    </a:cubicBezTo>
                    <a:cubicBezTo>
                      <a:pt x="5156" y="5976"/>
                      <a:pt x="5807" y="5595"/>
                      <a:pt x="5884" y="4799"/>
                    </a:cubicBezTo>
                    <a:lnTo>
                      <a:pt x="5884" y="4799"/>
                    </a:lnTo>
                    <a:cubicBezTo>
                      <a:pt x="5848" y="5774"/>
                      <a:pt x="6496" y="6216"/>
                      <a:pt x="7161" y="6216"/>
                    </a:cubicBezTo>
                    <a:cubicBezTo>
                      <a:pt x="7886" y="6216"/>
                      <a:pt x="8630" y="5692"/>
                      <a:pt x="8532" y="4762"/>
                    </a:cubicBezTo>
                    <a:lnTo>
                      <a:pt x="8532" y="4762"/>
                    </a:lnTo>
                    <a:cubicBezTo>
                      <a:pt x="8878" y="5969"/>
                      <a:pt x="9436" y="7041"/>
                      <a:pt x="9769" y="8182"/>
                    </a:cubicBezTo>
                    <a:cubicBezTo>
                      <a:pt x="10440" y="7078"/>
                      <a:pt x="11874" y="2867"/>
                      <a:pt x="9688" y="2867"/>
                    </a:cubicBezTo>
                    <a:cubicBezTo>
                      <a:pt x="9510" y="2867"/>
                      <a:pt x="9308" y="2895"/>
                      <a:pt x="9079" y="2955"/>
                    </a:cubicBezTo>
                    <a:cubicBezTo>
                      <a:pt x="9533" y="1765"/>
                      <a:pt x="8784" y="751"/>
                      <a:pt x="7832" y="751"/>
                    </a:cubicBezTo>
                    <a:cubicBezTo>
                      <a:pt x="7436" y="751"/>
                      <a:pt x="7004" y="927"/>
                      <a:pt x="6609" y="1339"/>
                    </a:cubicBezTo>
                    <a:cubicBezTo>
                      <a:pt x="6362" y="434"/>
                      <a:pt x="5633" y="0"/>
                      <a:pt x="492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1" name="Google Shape;1891;p38"/>
              <p:cNvSpPr/>
              <p:nvPr/>
            </p:nvSpPr>
            <p:spPr>
              <a:xfrm>
                <a:off x="4822486" y="2621034"/>
                <a:ext cx="493468" cy="181249"/>
              </a:xfrm>
              <a:custGeom>
                <a:avLst/>
                <a:gdLst/>
                <a:ahLst/>
                <a:cxnLst/>
                <a:rect l="l" t="t" r="r" b="b"/>
                <a:pathLst>
                  <a:path w="5987" h="2199" extrusionOk="0">
                    <a:moveTo>
                      <a:pt x="825" y="1"/>
                    </a:moveTo>
                    <a:lnTo>
                      <a:pt x="825" y="1"/>
                    </a:lnTo>
                    <a:cubicBezTo>
                      <a:pt x="677" y="7"/>
                      <a:pt x="528" y="50"/>
                      <a:pt x="393" y="142"/>
                    </a:cubicBezTo>
                    <a:cubicBezTo>
                      <a:pt x="264" y="228"/>
                      <a:pt x="156" y="350"/>
                      <a:pt x="90" y="495"/>
                    </a:cubicBezTo>
                    <a:cubicBezTo>
                      <a:pt x="24" y="640"/>
                      <a:pt x="1" y="809"/>
                      <a:pt x="37" y="973"/>
                    </a:cubicBezTo>
                    <a:cubicBezTo>
                      <a:pt x="70" y="1138"/>
                      <a:pt x="172" y="1283"/>
                      <a:pt x="301" y="1389"/>
                    </a:cubicBezTo>
                    <a:lnTo>
                      <a:pt x="304" y="1389"/>
                    </a:lnTo>
                    <a:lnTo>
                      <a:pt x="314" y="1396"/>
                    </a:lnTo>
                    <a:cubicBezTo>
                      <a:pt x="439" y="1481"/>
                      <a:pt x="597" y="1517"/>
                      <a:pt x="746" y="1517"/>
                    </a:cubicBezTo>
                    <a:cubicBezTo>
                      <a:pt x="780" y="1517"/>
                      <a:pt x="815" y="1515"/>
                      <a:pt x="848" y="1511"/>
                    </a:cubicBezTo>
                    <a:cubicBezTo>
                      <a:pt x="1029" y="1488"/>
                      <a:pt x="1201" y="1429"/>
                      <a:pt x="1353" y="1349"/>
                    </a:cubicBezTo>
                    <a:cubicBezTo>
                      <a:pt x="1504" y="1270"/>
                      <a:pt x="1649" y="1178"/>
                      <a:pt x="1781" y="1066"/>
                    </a:cubicBezTo>
                    <a:cubicBezTo>
                      <a:pt x="1790" y="1058"/>
                      <a:pt x="1799" y="1050"/>
                      <a:pt x="1808" y="1042"/>
                    </a:cubicBezTo>
                    <a:lnTo>
                      <a:pt x="1808" y="1042"/>
                    </a:lnTo>
                    <a:cubicBezTo>
                      <a:pt x="1827" y="1172"/>
                      <a:pt x="1872" y="1304"/>
                      <a:pt x="1950" y="1419"/>
                    </a:cubicBezTo>
                    <a:cubicBezTo>
                      <a:pt x="2035" y="1551"/>
                      <a:pt x="2164" y="1653"/>
                      <a:pt x="2306" y="1719"/>
                    </a:cubicBezTo>
                    <a:cubicBezTo>
                      <a:pt x="2437" y="1784"/>
                      <a:pt x="2579" y="1811"/>
                      <a:pt x="2725" y="1811"/>
                    </a:cubicBezTo>
                    <a:cubicBezTo>
                      <a:pt x="2734" y="1811"/>
                      <a:pt x="2742" y="1811"/>
                      <a:pt x="2751" y="1811"/>
                    </a:cubicBezTo>
                    <a:cubicBezTo>
                      <a:pt x="2899" y="1808"/>
                      <a:pt x="3051" y="1775"/>
                      <a:pt x="3186" y="1709"/>
                    </a:cubicBezTo>
                    <a:cubicBezTo>
                      <a:pt x="3321" y="1640"/>
                      <a:pt x="3447" y="1544"/>
                      <a:pt x="3542" y="1429"/>
                    </a:cubicBezTo>
                    <a:cubicBezTo>
                      <a:pt x="3597" y="1363"/>
                      <a:pt x="3643" y="1291"/>
                      <a:pt x="3680" y="1216"/>
                    </a:cubicBezTo>
                    <a:lnTo>
                      <a:pt x="3680" y="1216"/>
                    </a:lnTo>
                    <a:cubicBezTo>
                      <a:pt x="3759" y="1396"/>
                      <a:pt x="3859" y="1569"/>
                      <a:pt x="3988" y="1725"/>
                    </a:cubicBezTo>
                    <a:cubicBezTo>
                      <a:pt x="4120" y="1880"/>
                      <a:pt x="4284" y="2012"/>
                      <a:pt x="4476" y="2101"/>
                    </a:cubicBezTo>
                    <a:cubicBezTo>
                      <a:pt x="4621" y="2166"/>
                      <a:pt x="4778" y="2198"/>
                      <a:pt x="4935" y="2198"/>
                    </a:cubicBezTo>
                    <a:cubicBezTo>
                      <a:pt x="4987" y="2198"/>
                      <a:pt x="5040" y="2195"/>
                      <a:pt x="5092" y="2187"/>
                    </a:cubicBezTo>
                    <a:cubicBezTo>
                      <a:pt x="5297" y="2154"/>
                      <a:pt x="5491" y="2068"/>
                      <a:pt x="5646" y="1936"/>
                    </a:cubicBezTo>
                    <a:cubicBezTo>
                      <a:pt x="5805" y="1808"/>
                      <a:pt x="5923" y="1626"/>
                      <a:pt x="5966" y="1425"/>
                    </a:cubicBezTo>
                    <a:cubicBezTo>
                      <a:pt x="5983" y="1326"/>
                      <a:pt x="5986" y="1221"/>
                      <a:pt x="5966" y="1122"/>
                    </a:cubicBezTo>
                    <a:cubicBezTo>
                      <a:pt x="5943" y="1030"/>
                      <a:pt x="5904" y="934"/>
                      <a:pt x="5854" y="851"/>
                    </a:cubicBezTo>
                    <a:cubicBezTo>
                      <a:pt x="5755" y="683"/>
                      <a:pt x="5607" y="555"/>
                      <a:pt x="5449" y="456"/>
                    </a:cubicBezTo>
                    <a:lnTo>
                      <a:pt x="5449" y="456"/>
                    </a:lnTo>
                    <a:cubicBezTo>
                      <a:pt x="5590" y="578"/>
                      <a:pt x="5712" y="720"/>
                      <a:pt x="5788" y="884"/>
                    </a:cubicBezTo>
                    <a:cubicBezTo>
                      <a:pt x="5861" y="1049"/>
                      <a:pt x="5877" y="1231"/>
                      <a:pt x="5828" y="1392"/>
                    </a:cubicBezTo>
                    <a:cubicBezTo>
                      <a:pt x="5726" y="1716"/>
                      <a:pt x="5396" y="1936"/>
                      <a:pt x="5066" y="1956"/>
                    </a:cubicBezTo>
                    <a:cubicBezTo>
                      <a:pt x="5042" y="1958"/>
                      <a:pt x="5019" y="1959"/>
                      <a:pt x="4995" y="1959"/>
                    </a:cubicBezTo>
                    <a:cubicBezTo>
                      <a:pt x="4854" y="1959"/>
                      <a:pt x="4715" y="1926"/>
                      <a:pt x="4591" y="1861"/>
                    </a:cubicBezTo>
                    <a:cubicBezTo>
                      <a:pt x="4449" y="1788"/>
                      <a:pt x="4324" y="1673"/>
                      <a:pt x="4222" y="1541"/>
                    </a:cubicBezTo>
                    <a:cubicBezTo>
                      <a:pt x="4014" y="1270"/>
                      <a:pt x="3899" y="931"/>
                      <a:pt x="3829" y="584"/>
                    </a:cubicBezTo>
                    <a:cubicBezTo>
                      <a:pt x="3813" y="509"/>
                      <a:pt x="3750" y="456"/>
                      <a:pt x="3674" y="452"/>
                    </a:cubicBezTo>
                    <a:cubicBezTo>
                      <a:pt x="3670" y="452"/>
                      <a:pt x="3667" y="452"/>
                      <a:pt x="3663" y="452"/>
                    </a:cubicBezTo>
                    <a:cubicBezTo>
                      <a:pt x="3575" y="452"/>
                      <a:pt x="3503" y="522"/>
                      <a:pt x="3500" y="607"/>
                    </a:cubicBezTo>
                    <a:cubicBezTo>
                      <a:pt x="3486" y="835"/>
                      <a:pt x="3420" y="1053"/>
                      <a:pt x="3285" y="1211"/>
                    </a:cubicBezTo>
                    <a:cubicBezTo>
                      <a:pt x="3153" y="1366"/>
                      <a:pt x="2952" y="1462"/>
                      <a:pt x="2744" y="1468"/>
                    </a:cubicBezTo>
                    <a:cubicBezTo>
                      <a:pt x="2734" y="1469"/>
                      <a:pt x="2724" y="1469"/>
                      <a:pt x="2714" y="1469"/>
                    </a:cubicBezTo>
                    <a:cubicBezTo>
                      <a:pt x="2520" y="1469"/>
                      <a:pt x="2327" y="1378"/>
                      <a:pt x="2227" y="1231"/>
                    </a:cubicBezTo>
                    <a:cubicBezTo>
                      <a:pt x="2114" y="1072"/>
                      <a:pt x="2098" y="848"/>
                      <a:pt x="2151" y="627"/>
                    </a:cubicBezTo>
                    <a:lnTo>
                      <a:pt x="2151" y="624"/>
                    </a:lnTo>
                    <a:cubicBezTo>
                      <a:pt x="2167" y="561"/>
                      <a:pt x="2141" y="489"/>
                      <a:pt x="2078" y="456"/>
                    </a:cubicBezTo>
                    <a:cubicBezTo>
                      <a:pt x="2053" y="442"/>
                      <a:pt x="2027" y="435"/>
                      <a:pt x="2001" y="435"/>
                    </a:cubicBezTo>
                    <a:cubicBezTo>
                      <a:pt x="1947" y="435"/>
                      <a:pt x="1896" y="463"/>
                      <a:pt x="1867" y="512"/>
                    </a:cubicBezTo>
                    <a:cubicBezTo>
                      <a:pt x="1801" y="627"/>
                      <a:pt x="1699" y="743"/>
                      <a:pt x="1587" y="848"/>
                    </a:cubicBezTo>
                    <a:cubicBezTo>
                      <a:pt x="1475" y="950"/>
                      <a:pt x="1353" y="1046"/>
                      <a:pt x="1224" y="1119"/>
                    </a:cubicBezTo>
                    <a:cubicBezTo>
                      <a:pt x="1095" y="1198"/>
                      <a:pt x="957" y="1254"/>
                      <a:pt x="815" y="1280"/>
                    </a:cubicBezTo>
                    <a:cubicBezTo>
                      <a:pt x="769" y="1289"/>
                      <a:pt x="722" y="1294"/>
                      <a:pt x="676" y="1294"/>
                    </a:cubicBezTo>
                    <a:cubicBezTo>
                      <a:pt x="586" y="1294"/>
                      <a:pt x="497" y="1275"/>
                      <a:pt x="419" y="1232"/>
                    </a:cubicBezTo>
                    <a:lnTo>
                      <a:pt x="419" y="1232"/>
                    </a:lnTo>
                    <a:cubicBezTo>
                      <a:pt x="313" y="1157"/>
                      <a:pt x="234" y="1053"/>
                      <a:pt x="195" y="934"/>
                    </a:cubicBezTo>
                    <a:cubicBezTo>
                      <a:pt x="152" y="809"/>
                      <a:pt x="156" y="670"/>
                      <a:pt x="202" y="538"/>
                    </a:cubicBezTo>
                    <a:cubicBezTo>
                      <a:pt x="287" y="274"/>
                      <a:pt x="528" y="50"/>
                      <a:pt x="825" y="1"/>
                    </a:cubicBezTo>
                    <a:close/>
                  </a:path>
                </a:pathLst>
              </a:custGeom>
              <a:solidFill>
                <a:srgbClr val="FFFFFF">
                  <a:alpha val="16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1" name="Google Shape;1931;p41"/>
          <p:cNvSpPr txBox="1">
            <a:spLocks noGrp="1"/>
          </p:cNvSpPr>
          <p:nvPr>
            <p:ph type="title"/>
          </p:nvPr>
        </p:nvSpPr>
        <p:spPr>
          <a:xfrm>
            <a:off x="1136347" y="426775"/>
            <a:ext cx="73689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/>
              <a:t>E) EL CONOCIMIENTO MORAL Y EL DESARROLLO DE VALORES QUE SE LE ASOCIAN</a:t>
            </a:r>
            <a:endParaRPr sz="2800" dirty="0"/>
          </a:p>
        </p:txBody>
      </p:sp>
      <p:sp>
        <p:nvSpPr>
          <p:cNvPr id="1932" name="Google Shape;1932;p41"/>
          <p:cNvSpPr txBox="1">
            <a:spLocks noGrp="1"/>
          </p:cNvSpPr>
          <p:nvPr>
            <p:ph type="subTitle" idx="1"/>
          </p:nvPr>
        </p:nvSpPr>
        <p:spPr>
          <a:xfrm>
            <a:off x="245587" y="1737008"/>
            <a:ext cx="5778512" cy="31373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1800" dirty="0">
                <a:latin typeface="Bahnschrift" panose="020B0502040204020203" pitchFamily="34" charset="0"/>
              </a:rPr>
              <a:t>• Las ideas de niños y adolescentes se construyen acerca de instituciones sociales como la familia, la escuela, el gobierno, la iglesia, entre otros. 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1800" dirty="0">
                <a:latin typeface="Bahnschrift" panose="020B0502040204020203" pitchFamily="34" charset="0"/>
              </a:rPr>
              <a:t>• Las normas y valores prescriben lo que es deseable y lo que no lo es desde el punto de vista social, constituyéndose en reguladores de la conducta. 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1800" dirty="0">
                <a:latin typeface="Bahnschrift" panose="020B0502040204020203" pitchFamily="34" charset="0"/>
              </a:rPr>
              <a:t>• Su adquisición comienza tempranamente de una forma bastante pasiva, mediante la enseñanza explícita y la imitación. </a:t>
            </a:r>
          </a:p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endParaRPr lang="es-MX" sz="1800" dirty="0">
              <a:latin typeface="Bahnschrift" panose="020B0502040204020203" pitchFamily="34" charset="0"/>
            </a:endParaRPr>
          </a:p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endParaRPr lang="es-MX" sz="1800" dirty="0">
              <a:latin typeface="Bahnschrift" panose="020B0502040204020203" pitchFamily="34" charset="0"/>
            </a:endParaRPr>
          </a:p>
        </p:txBody>
      </p:sp>
      <p:grpSp>
        <p:nvGrpSpPr>
          <p:cNvPr id="1944" name="Google Shape;1944;p41"/>
          <p:cNvGrpSpPr/>
          <p:nvPr/>
        </p:nvGrpSpPr>
        <p:grpSpPr>
          <a:xfrm>
            <a:off x="6285143" y="1624323"/>
            <a:ext cx="2613270" cy="3362739"/>
            <a:chOff x="3059798" y="1294298"/>
            <a:chExt cx="3038301" cy="4180142"/>
          </a:xfrm>
        </p:grpSpPr>
        <p:sp>
          <p:nvSpPr>
            <p:cNvPr id="1945" name="Google Shape;1945;p41"/>
            <p:cNvSpPr/>
            <p:nvPr/>
          </p:nvSpPr>
          <p:spPr>
            <a:xfrm>
              <a:off x="3948725" y="4265700"/>
              <a:ext cx="1352100" cy="10839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41"/>
            <p:cNvSpPr/>
            <p:nvPr/>
          </p:nvSpPr>
          <p:spPr>
            <a:xfrm>
              <a:off x="4088392" y="2903054"/>
              <a:ext cx="1105407" cy="1763904"/>
            </a:xfrm>
            <a:custGeom>
              <a:avLst/>
              <a:gdLst/>
              <a:ahLst/>
              <a:cxnLst/>
              <a:rect l="l" t="t" r="r" b="b"/>
              <a:pathLst>
                <a:path w="16253" h="25935" extrusionOk="0">
                  <a:moveTo>
                    <a:pt x="10448" y="1"/>
                  </a:moveTo>
                  <a:cubicBezTo>
                    <a:pt x="10448" y="1"/>
                    <a:pt x="9554" y="1230"/>
                    <a:pt x="7437" y="1230"/>
                  </a:cubicBezTo>
                  <a:cubicBezTo>
                    <a:pt x="6703" y="1230"/>
                    <a:pt x="5822" y="1082"/>
                    <a:pt x="4779" y="683"/>
                  </a:cubicBezTo>
                  <a:cubicBezTo>
                    <a:pt x="4779" y="683"/>
                    <a:pt x="1712" y="964"/>
                    <a:pt x="740" y="4938"/>
                  </a:cubicBezTo>
                  <a:cubicBezTo>
                    <a:pt x="1" y="7968"/>
                    <a:pt x="1155" y="10158"/>
                    <a:pt x="1168" y="11517"/>
                  </a:cubicBezTo>
                  <a:cubicBezTo>
                    <a:pt x="1221" y="17008"/>
                    <a:pt x="947" y="24939"/>
                    <a:pt x="947" y="24939"/>
                  </a:cubicBezTo>
                  <a:cubicBezTo>
                    <a:pt x="947" y="24939"/>
                    <a:pt x="7707" y="25934"/>
                    <a:pt x="11772" y="25934"/>
                  </a:cubicBezTo>
                  <a:cubicBezTo>
                    <a:pt x="12620" y="25934"/>
                    <a:pt x="13350" y="25891"/>
                    <a:pt x="13878" y="25786"/>
                  </a:cubicBezTo>
                  <a:cubicBezTo>
                    <a:pt x="14986" y="25569"/>
                    <a:pt x="14261" y="16566"/>
                    <a:pt x="14172" y="13683"/>
                  </a:cubicBezTo>
                  <a:cubicBezTo>
                    <a:pt x="14089" y="10854"/>
                    <a:pt x="16253" y="6544"/>
                    <a:pt x="12668" y="2118"/>
                  </a:cubicBezTo>
                  <a:cubicBezTo>
                    <a:pt x="11517" y="700"/>
                    <a:pt x="10448" y="1"/>
                    <a:pt x="104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41"/>
            <p:cNvSpPr/>
            <p:nvPr/>
          </p:nvSpPr>
          <p:spPr>
            <a:xfrm>
              <a:off x="4875275" y="4390425"/>
              <a:ext cx="856812" cy="985031"/>
            </a:xfrm>
            <a:custGeom>
              <a:avLst/>
              <a:gdLst/>
              <a:ahLst/>
              <a:cxnLst/>
              <a:rect l="l" t="t" r="r" b="b"/>
              <a:pathLst>
                <a:path w="12075" h="13233" extrusionOk="0">
                  <a:moveTo>
                    <a:pt x="5694" y="1"/>
                  </a:moveTo>
                  <a:cubicBezTo>
                    <a:pt x="3300" y="1"/>
                    <a:pt x="823" y="629"/>
                    <a:pt x="317" y="1832"/>
                  </a:cubicBezTo>
                  <a:cubicBezTo>
                    <a:pt x="1" y="2594"/>
                    <a:pt x="77" y="12504"/>
                    <a:pt x="77" y="12504"/>
                  </a:cubicBezTo>
                  <a:cubicBezTo>
                    <a:pt x="926" y="13078"/>
                    <a:pt x="1649" y="13224"/>
                    <a:pt x="2165" y="13224"/>
                  </a:cubicBezTo>
                  <a:cubicBezTo>
                    <a:pt x="2697" y="13224"/>
                    <a:pt x="3008" y="13067"/>
                    <a:pt x="3008" y="13064"/>
                  </a:cubicBezTo>
                  <a:lnTo>
                    <a:pt x="5162" y="5990"/>
                  </a:lnTo>
                  <a:lnTo>
                    <a:pt x="6619" y="5723"/>
                  </a:lnTo>
                  <a:lnTo>
                    <a:pt x="9106" y="13186"/>
                  </a:lnTo>
                  <a:cubicBezTo>
                    <a:pt x="9306" y="13218"/>
                    <a:pt x="9506" y="13232"/>
                    <a:pt x="9703" y="13232"/>
                  </a:cubicBezTo>
                  <a:cubicBezTo>
                    <a:pt x="10963" y="13232"/>
                    <a:pt x="12074" y="12662"/>
                    <a:pt x="12074" y="12662"/>
                  </a:cubicBezTo>
                  <a:cubicBezTo>
                    <a:pt x="12074" y="12662"/>
                    <a:pt x="11230" y="4318"/>
                    <a:pt x="10547" y="1792"/>
                  </a:cubicBezTo>
                  <a:cubicBezTo>
                    <a:pt x="10221" y="582"/>
                    <a:pt x="7995" y="1"/>
                    <a:pt x="56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41"/>
            <p:cNvSpPr/>
            <p:nvPr/>
          </p:nvSpPr>
          <p:spPr>
            <a:xfrm>
              <a:off x="3548575" y="4390426"/>
              <a:ext cx="989184" cy="1084014"/>
            </a:xfrm>
            <a:custGeom>
              <a:avLst/>
              <a:gdLst/>
              <a:ahLst/>
              <a:cxnLst/>
              <a:rect l="l" t="t" r="r" b="b"/>
              <a:pathLst>
                <a:path w="12075" h="13233" extrusionOk="0">
                  <a:moveTo>
                    <a:pt x="5694" y="1"/>
                  </a:moveTo>
                  <a:cubicBezTo>
                    <a:pt x="3300" y="1"/>
                    <a:pt x="823" y="629"/>
                    <a:pt x="317" y="1832"/>
                  </a:cubicBezTo>
                  <a:cubicBezTo>
                    <a:pt x="1" y="2594"/>
                    <a:pt x="77" y="12504"/>
                    <a:pt x="77" y="12504"/>
                  </a:cubicBezTo>
                  <a:cubicBezTo>
                    <a:pt x="926" y="13078"/>
                    <a:pt x="1649" y="13224"/>
                    <a:pt x="2165" y="13224"/>
                  </a:cubicBezTo>
                  <a:cubicBezTo>
                    <a:pt x="2697" y="13224"/>
                    <a:pt x="3008" y="13067"/>
                    <a:pt x="3008" y="13064"/>
                  </a:cubicBezTo>
                  <a:lnTo>
                    <a:pt x="5162" y="5990"/>
                  </a:lnTo>
                  <a:lnTo>
                    <a:pt x="6619" y="5723"/>
                  </a:lnTo>
                  <a:lnTo>
                    <a:pt x="9106" y="13186"/>
                  </a:lnTo>
                  <a:cubicBezTo>
                    <a:pt x="9306" y="13218"/>
                    <a:pt x="9506" y="13232"/>
                    <a:pt x="9703" y="13232"/>
                  </a:cubicBezTo>
                  <a:cubicBezTo>
                    <a:pt x="10963" y="13232"/>
                    <a:pt x="12074" y="12662"/>
                    <a:pt x="12074" y="12662"/>
                  </a:cubicBezTo>
                  <a:cubicBezTo>
                    <a:pt x="12074" y="12662"/>
                    <a:pt x="11230" y="4318"/>
                    <a:pt x="10547" y="1792"/>
                  </a:cubicBezTo>
                  <a:cubicBezTo>
                    <a:pt x="10221" y="582"/>
                    <a:pt x="7995" y="1"/>
                    <a:pt x="56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41"/>
            <p:cNvSpPr/>
            <p:nvPr/>
          </p:nvSpPr>
          <p:spPr>
            <a:xfrm>
              <a:off x="4345208" y="1324428"/>
              <a:ext cx="898853" cy="427663"/>
            </a:xfrm>
            <a:custGeom>
              <a:avLst/>
              <a:gdLst/>
              <a:ahLst/>
              <a:cxnLst/>
              <a:rect l="l" t="t" r="r" b="b"/>
              <a:pathLst>
                <a:path w="13216" h="6288" extrusionOk="0">
                  <a:moveTo>
                    <a:pt x="4869" y="1"/>
                  </a:moveTo>
                  <a:cubicBezTo>
                    <a:pt x="4836" y="1"/>
                    <a:pt x="4803" y="1"/>
                    <a:pt x="4770" y="2"/>
                  </a:cubicBezTo>
                  <a:cubicBezTo>
                    <a:pt x="3285" y="28"/>
                    <a:pt x="1257" y="704"/>
                    <a:pt x="1" y="2099"/>
                  </a:cubicBezTo>
                  <a:cubicBezTo>
                    <a:pt x="317" y="2102"/>
                    <a:pt x="621" y="2129"/>
                    <a:pt x="908" y="2168"/>
                  </a:cubicBezTo>
                  <a:cubicBezTo>
                    <a:pt x="4009" y="2619"/>
                    <a:pt x="7817" y="5929"/>
                    <a:pt x="7987" y="6261"/>
                  </a:cubicBezTo>
                  <a:lnTo>
                    <a:pt x="7987" y="6261"/>
                  </a:lnTo>
                  <a:cubicBezTo>
                    <a:pt x="10098" y="6006"/>
                    <a:pt x="12202" y="5222"/>
                    <a:pt x="13215" y="3735"/>
                  </a:cubicBezTo>
                  <a:cubicBezTo>
                    <a:pt x="10393" y="2834"/>
                    <a:pt x="7920" y="1"/>
                    <a:pt x="4869" y="1"/>
                  </a:cubicBezTo>
                  <a:close/>
                  <a:moveTo>
                    <a:pt x="7987" y="6261"/>
                  </a:moveTo>
                  <a:cubicBezTo>
                    <a:pt x="7967" y="6263"/>
                    <a:pt x="7948" y="6265"/>
                    <a:pt x="7929" y="6267"/>
                  </a:cubicBezTo>
                  <a:cubicBezTo>
                    <a:pt x="7955" y="6281"/>
                    <a:pt x="7972" y="6287"/>
                    <a:pt x="7982" y="6287"/>
                  </a:cubicBezTo>
                  <a:cubicBezTo>
                    <a:pt x="7995" y="6287"/>
                    <a:pt x="7996" y="6278"/>
                    <a:pt x="7987" y="62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41"/>
            <p:cNvSpPr/>
            <p:nvPr/>
          </p:nvSpPr>
          <p:spPr>
            <a:xfrm>
              <a:off x="3760299" y="2391751"/>
              <a:ext cx="268513" cy="256815"/>
            </a:xfrm>
            <a:custGeom>
              <a:avLst/>
              <a:gdLst/>
              <a:ahLst/>
              <a:cxnLst/>
              <a:rect l="l" t="t" r="r" b="b"/>
              <a:pathLst>
                <a:path w="3948" h="3776" extrusionOk="0">
                  <a:moveTo>
                    <a:pt x="2319" y="1"/>
                  </a:moveTo>
                  <a:cubicBezTo>
                    <a:pt x="1199" y="1"/>
                    <a:pt x="0" y="592"/>
                    <a:pt x="129" y="1955"/>
                  </a:cubicBezTo>
                  <a:cubicBezTo>
                    <a:pt x="264" y="3345"/>
                    <a:pt x="1276" y="3776"/>
                    <a:pt x="2316" y="3776"/>
                  </a:cubicBezTo>
                  <a:cubicBezTo>
                    <a:pt x="2902" y="3776"/>
                    <a:pt x="3497" y="3639"/>
                    <a:pt x="3948" y="3459"/>
                  </a:cubicBezTo>
                  <a:lnTo>
                    <a:pt x="3677" y="359"/>
                  </a:lnTo>
                  <a:cubicBezTo>
                    <a:pt x="3333" y="126"/>
                    <a:pt x="2834" y="1"/>
                    <a:pt x="2319" y="1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41"/>
            <p:cNvSpPr/>
            <p:nvPr/>
          </p:nvSpPr>
          <p:spPr>
            <a:xfrm>
              <a:off x="4408052" y="2779066"/>
              <a:ext cx="391208" cy="215328"/>
            </a:xfrm>
            <a:custGeom>
              <a:avLst/>
              <a:gdLst/>
              <a:ahLst/>
              <a:cxnLst/>
              <a:rect l="l" t="t" r="r" b="b"/>
              <a:pathLst>
                <a:path w="5752" h="3166" extrusionOk="0">
                  <a:moveTo>
                    <a:pt x="1055" y="1"/>
                  </a:moveTo>
                  <a:cubicBezTo>
                    <a:pt x="534" y="1"/>
                    <a:pt x="211" y="378"/>
                    <a:pt x="211" y="1547"/>
                  </a:cubicBezTo>
                  <a:cubicBezTo>
                    <a:pt x="211" y="1847"/>
                    <a:pt x="376" y="2157"/>
                    <a:pt x="0" y="2470"/>
                  </a:cubicBezTo>
                  <a:cubicBezTo>
                    <a:pt x="0" y="2470"/>
                    <a:pt x="1622" y="3166"/>
                    <a:pt x="3322" y="3166"/>
                  </a:cubicBezTo>
                  <a:cubicBezTo>
                    <a:pt x="3326" y="3166"/>
                    <a:pt x="3330" y="3166"/>
                    <a:pt x="3334" y="3166"/>
                  </a:cubicBezTo>
                  <a:cubicBezTo>
                    <a:pt x="5046" y="3166"/>
                    <a:pt x="5745" y="2289"/>
                    <a:pt x="5745" y="2289"/>
                  </a:cubicBezTo>
                  <a:lnTo>
                    <a:pt x="5752" y="2299"/>
                  </a:lnTo>
                  <a:cubicBezTo>
                    <a:pt x="5620" y="1952"/>
                    <a:pt x="5521" y="1603"/>
                    <a:pt x="5455" y="1223"/>
                  </a:cubicBezTo>
                  <a:cubicBezTo>
                    <a:pt x="5343" y="1239"/>
                    <a:pt x="5230" y="1246"/>
                    <a:pt x="5116" y="1246"/>
                  </a:cubicBezTo>
                  <a:cubicBezTo>
                    <a:pt x="3603" y="1246"/>
                    <a:pt x="2001" y="1"/>
                    <a:pt x="1055" y="1"/>
                  </a:cubicBezTo>
                  <a:close/>
                </a:path>
              </a:pathLst>
            </a:custGeom>
            <a:solidFill>
              <a:srgbClr val="FDC0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41"/>
            <p:cNvSpPr/>
            <p:nvPr/>
          </p:nvSpPr>
          <p:spPr>
            <a:xfrm>
              <a:off x="3928290" y="1726859"/>
              <a:ext cx="1310601" cy="1166074"/>
            </a:xfrm>
            <a:custGeom>
              <a:avLst/>
              <a:gdLst/>
              <a:ahLst/>
              <a:cxnLst/>
              <a:rect l="l" t="t" r="r" b="b"/>
              <a:pathLst>
                <a:path w="19270" h="17145" extrusionOk="0">
                  <a:moveTo>
                    <a:pt x="9438" y="1"/>
                  </a:moveTo>
                  <a:cubicBezTo>
                    <a:pt x="8633" y="1"/>
                    <a:pt x="7867" y="30"/>
                    <a:pt x="7189" y="80"/>
                  </a:cubicBezTo>
                  <a:cubicBezTo>
                    <a:pt x="7189" y="80"/>
                    <a:pt x="5587" y="459"/>
                    <a:pt x="3908" y="1442"/>
                  </a:cubicBezTo>
                  <a:cubicBezTo>
                    <a:pt x="2187" y="2448"/>
                    <a:pt x="383" y="4084"/>
                    <a:pt x="142" y="6583"/>
                  </a:cubicBezTo>
                  <a:cubicBezTo>
                    <a:pt x="0" y="8021"/>
                    <a:pt x="126" y="9413"/>
                    <a:pt x="508" y="10689"/>
                  </a:cubicBezTo>
                  <a:cubicBezTo>
                    <a:pt x="1435" y="13789"/>
                    <a:pt x="3888" y="16196"/>
                    <a:pt x="7783" y="16929"/>
                  </a:cubicBezTo>
                  <a:cubicBezTo>
                    <a:pt x="8537" y="17070"/>
                    <a:pt x="9309" y="17144"/>
                    <a:pt x="10077" y="17144"/>
                  </a:cubicBezTo>
                  <a:cubicBezTo>
                    <a:pt x="12110" y="17144"/>
                    <a:pt x="14119" y="16623"/>
                    <a:pt x="15728" y="15441"/>
                  </a:cubicBezTo>
                  <a:cubicBezTo>
                    <a:pt x="17940" y="13812"/>
                    <a:pt x="19269" y="10363"/>
                    <a:pt x="18715" y="7484"/>
                  </a:cubicBezTo>
                  <a:cubicBezTo>
                    <a:pt x="18168" y="4608"/>
                    <a:pt x="18818" y="2679"/>
                    <a:pt x="16773" y="1346"/>
                  </a:cubicBezTo>
                  <a:cubicBezTo>
                    <a:pt x="15206" y="329"/>
                    <a:pt x="12115" y="1"/>
                    <a:pt x="9438" y="1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41"/>
            <p:cNvSpPr/>
            <p:nvPr/>
          </p:nvSpPr>
          <p:spPr>
            <a:xfrm>
              <a:off x="4463006" y="2890267"/>
              <a:ext cx="332241" cy="41284"/>
            </a:xfrm>
            <a:custGeom>
              <a:avLst/>
              <a:gdLst/>
              <a:ahLst/>
              <a:cxnLst/>
              <a:rect l="l" t="t" r="r" b="b"/>
              <a:pathLst>
                <a:path w="4885" h="607" extrusionOk="0">
                  <a:moveTo>
                    <a:pt x="0" y="1"/>
                  </a:moveTo>
                  <a:cubicBezTo>
                    <a:pt x="0" y="1"/>
                    <a:pt x="908" y="607"/>
                    <a:pt x="3177" y="607"/>
                  </a:cubicBezTo>
                  <a:cubicBezTo>
                    <a:pt x="3678" y="607"/>
                    <a:pt x="4245" y="577"/>
                    <a:pt x="4884" y="505"/>
                  </a:cubicBezTo>
                  <a:lnTo>
                    <a:pt x="4756" y="103"/>
                  </a:lnTo>
                  <a:cubicBezTo>
                    <a:pt x="4756" y="103"/>
                    <a:pt x="3376" y="259"/>
                    <a:pt x="2056" y="259"/>
                  </a:cubicBezTo>
                  <a:cubicBezTo>
                    <a:pt x="1231" y="259"/>
                    <a:pt x="430" y="198"/>
                    <a:pt x="0" y="1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41"/>
            <p:cNvSpPr/>
            <p:nvPr/>
          </p:nvSpPr>
          <p:spPr>
            <a:xfrm>
              <a:off x="4280868" y="2830824"/>
              <a:ext cx="653328" cy="241784"/>
            </a:xfrm>
            <a:custGeom>
              <a:avLst/>
              <a:gdLst/>
              <a:ahLst/>
              <a:cxnLst/>
              <a:rect l="l" t="t" r="r" b="b"/>
              <a:pathLst>
                <a:path w="9606" h="3555" extrusionOk="0">
                  <a:moveTo>
                    <a:pt x="623" y="1"/>
                  </a:moveTo>
                  <a:cubicBezTo>
                    <a:pt x="402" y="1"/>
                    <a:pt x="410" y="229"/>
                    <a:pt x="439" y="499"/>
                  </a:cubicBezTo>
                  <a:cubicBezTo>
                    <a:pt x="472" y="776"/>
                    <a:pt x="723" y="1188"/>
                    <a:pt x="535" y="1617"/>
                  </a:cubicBezTo>
                  <a:cubicBezTo>
                    <a:pt x="56" y="2698"/>
                    <a:pt x="0" y="2619"/>
                    <a:pt x="1382" y="3068"/>
                  </a:cubicBezTo>
                  <a:cubicBezTo>
                    <a:pt x="2475" y="3425"/>
                    <a:pt x="3535" y="3554"/>
                    <a:pt x="4497" y="3554"/>
                  </a:cubicBezTo>
                  <a:cubicBezTo>
                    <a:pt x="7037" y="3554"/>
                    <a:pt x="8898" y="2652"/>
                    <a:pt x="8898" y="2652"/>
                  </a:cubicBezTo>
                  <a:cubicBezTo>
                    <a:pt x="8898" y="2652"/>
                    <a:pt x="8929" y="2666"/>
                    <a:pt x="8964" y="2666"/>
                  </a:cubicBezTo>
                  <a:cubicBezTo>
                    <a:pt x="9053" y="2666"/>
                    <a:pt x="9168" y="2574"/>
                    <a:pt x="8845" y="1917"/>
                  </a:cubicBezTo>
                  <a:cubicBezTo>
                    <a:pt x="8571" y="1366"/>
                    <a:pt x="9046" y="1198"/>
                    <a:pt x="9356" y="779"/>
                  </a:cubicBezTo>
                  <a:cubicBezTo>
                    <a:pt x="9606" y="439"/>
                    <a:pt x="9526" y="18"/>
                    <a:pt x="9163" y="18"/>
                  </a:cubicBezTo>
                  <a:cubicBezTo>
                    <a:pt x="9104" y="18"/>
                    <a:pt x="9038" y="29"/>
                    <a:pt x="8964" y="54"/>
                  </a:cubicBezTo>
                  <a:cubicBezTo>
                    <a:pt x="8153" y="340"/>
                    <a:pt x="6748" y="707"/>
                    <a:pt x="4894" y="707"/>
                  </a:cubicBezTo>
                  <a:cubicBezTo>
                    <a:pt x="2988" y="707"/>
                    <a:pt x="1606" y="331"/>
                    <a:pt x="845" y="50"/>
                  </a:cubicBezTo>
                  <a:cubicBezTo>
                    <a:pt x="753" y="16"/>
                    <a:pt x="680" y="1"/>
                    <a:pt x="6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41"/>
            <p:cNvSpPr/>
            <p:nvPr/>
          </p:nvSpPr>
          <p:spPr>
            <a:xfrm>
              <a:off x="4283997" y="2999496"/>
              <a:ext cx="694476" cy="85968"/>
            </a:xfrm>
            <a:custGeom>
              <a:avLst/>
              <a:gdLst/>
              <a:ahLst/>
              <a:cxnLst/>
              <a:rect l="l" t="t" r="r" b="b"/>
              <a:pathLst>
                <a:path w="10211" h="1264" extrusionOk="0">
                  <a:moveTo>
                    <a:pt x="10005" y="0"/>
                  </a:moveTo>
                  <a:cubicBezTo>
                    <a:pt x="9984" y="0"/>
                    <a:pt x="9964" y="4"/>
                    <a:pt x="9943" y="11"/>
                  </a:cubicBezTo>
                  <a:cubicBezTo>
                    <a:pt x="9912" y="23"/>
                    <a:pt x="7483" y="886"/>
                    <a:pt x="4677" y="886"/>
                  </a:cubicBezTo>
                  <a:cubicBezTo>
                    <a:pt x="3602" y="886"/>
                    <a:pt x="2471" y="759"/>
                    <a:pt x="1399" y="410"/>
                  </a:cubicBezTo>
                  <a:cubicBezTo>
                    <a:pt x="1300" y="377"/>
                    <a:pt x="1198" y="344"/>
                    <a:pt x="1089" y="311"/>
                  </a:cubicBezTo>
                  <a:cubicBezTo>
                    <a:pt x="772" y="208"/>
                    <a:pt x="419" y="93"/>
                    <a:pt x="284" y="37"/>
                  </a:cubicBezTo>
                  <a:cubicBezTo>
                    <a:pt x="260" y="26"/>
                    <a:pt x="235" y="20"/>
                    <a:pt x="210" y="20"/>
                  </a:cubicBezTo>
                  <a:cubicBezTo>
                    <a:pt x="141" y="20"/>
                    <a:pt x="72" y="61"/>
                    <a:pt x="43" y="126"/>
                  </a:cubicBezTo>
                  <a:cubicBezTo>
                    <a:pt x="1" y="218"/>
                    <a:pt x="43" y="327"/>
                    <a:pt x="132" y="370"/>
                  </a:cubicBezTo>
                  <a:cubicBezTo>
                    <a:pt x="284" y="439"/>
                    <a:pt x="621" y="548"/>
                    <a:pt x="977" y="664"/>
                  </a:cubicBezTo>
                  <a:cubicBezTo>
                    <a:pt x="1082" y="697"/>
                    <a:pt x="1188" y="730"/>
                    <a:pt x="1283" y="763"/>
                  </a:cubicBezTo>
                  <a:cubicBezTo>
                    <a:pt x="2415" y="1132"/>
                    <a:pt x="3592" y="1264"/>
                    <a:pt x="4707" y="1264"/>
                  </a:cubicBezTo>
                  <a:cubicBezTo>
                    <a:pt x="7526" y="1264"/>
                    <a:pt x="9927" y="406"/>
                    <a:pt x="10069" y="357"/>
                  </a:cubicBezTo>
                  <a:cubicBezTo>
                    <a:pt x="10161" y="324"/>
                    <a:pt x="10211" y="218"/>
                    <a:pt x="10178" y="123"/>
                  </a:cubicBezTo>
                  <a:cubicBezTo>
                    <a:pt x="10154" y="47"/>
                    <a:pt x="10081" y="0"/>
                    <a:pt x="100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41"/>
            <p:cNvSpPr/>
            <p:nvPr/>
          </p:nvSpPr>
          <p:spPr>
            <a:xfrm>
              <a:off x="4665752" y="2959844"/>
              <a:ext cx="631428" cy="1152540"/>
            </a:xfrm>
            <a:custGeom>
              <a:avLst/>
              <a:gdLst/>
              <a:ahLst/>
              <a:cxnLst/>
              <a:rect l="l" t="t" r="r" b="b"/>
              <a:pathLst>
                <a:path w="9284" h="16946" extrusionOk="0">
                  <a:moveTo>
                    <a:pt x="4759" y="0"/>
                  </a:moveTo>
                  <a:lnTo>
                    <a:pt x="2015" y="3298"/>
                  </a:lnTo>
                  <a:cubicBezTo>
                    <a:pt x="2015" y="3298"/>
                    <a:pt x="960" y="10174"/>
                    <a:pt x="650" y="11133"/>
                  </a:cubicBezTo>
                  <a:cubicBezTo>
                    <a:pt x="0" y="13188"/>
                    <a:pt x="597" y="14972"/>
                    <a:pt x="3430" y="16608"/>
                  </a:cubicBezTo>
                  <a:cubicBezTo>
                    <a:pt x="3839" y="16845"/>
                    <a:pt x="4222" y="16945"/>
                    <a:pt x="4581" y="16945"/>
                  </a:cubicBezTo>
                  <a:cubicBezTo>
                    <a:pt x="6096" y="16945"/>
                    <a:pt x="7203" y="15160"/>
                    <a:pt x="8133" y="14230"/>
                  </a:cubicBezTo>
                  <a:cubicBezTo>
                    <a:pt x="9284" y="13079"/>
                    <a:pt x="9126" y="11124"/>
                    <a:pt x="7882" y="6457"/>
                  </a:cubicBezTo>
                  <a:cubicBezTo>
                    <a:pt x="6636" y="1784"/>
                    <a:pt x="4759" y="0"/>
                    <a:pt x="47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41"/>
            <p:cNvSpPr/>
            <p:nvPr/>
          </p:nvSpPr>
          <p:spPr>
            <a:xfrm>
              <a:off x="4852787" y="3543189"/>
              <a:ext cx="802139" cy="1132000"/>
            </a:xfrm>
            <a:custGeom>
              <a:avLst/>
              <a:gdLst/>
              <a:ahLst/>
              <a:cxnLst/>
              <a:rect l="l" t="t" r="r" b="b"/>
              <a:pathLst>
                <a:path w="11794" h="16644" extrusionOk="0">
                  <a:moveTo>
                    <a:pt x="4605" y="1"/>
                  </a:moveTo>
                  <a:cubicBezTo>
                    <a:pt x="4605" y="1"/>
                    <a:pt x="1521" y="1221"/>
                    <a:pt x="1165" y="9297"/>
                  </a:cubicBezTo>
                  <a:cubicBezTo>
                    <a:pt x="1099" y="10778"/>
                    <a:pt x="1" y="15853"/>
                    <a:pt x="1" y="15853"/>
                  </a:cubicBezTo>
                  <a:cubicBezTo>
                    <a:pt x="1" y="15853"/>
                    <a:pt x="2981" y="16644"/>
                    <a:pt x="6390" y="16644"/>
                  </a:cubicBezTo>
                  <a:cubicBezTo>
                    <a:pt x="8150" y="16644"/>
                    <a:pt x="10025" y="16433"/>
                    <a:pt x="11662" y="15794"/>
                  </a:cubicBezTo>
                  <a:cubicBezTo>
                    <a:pt x="11662" y="15794"/>
                    <a:pt x="11794" y="3176"/>
                    <a:pt x="11124" y="2045"/>
                  </a:cubicBezTo>
                  <a:cubicBezTo>
                    <a:pt x="10043" y="212"/>
                    <a:pt x="8839" y="175"/>
                    <a:pt x="8839" y="175"/>
                  </a:cubicBezTo>
                  <a:cubicBezTo>
                    <a:pt x="8839" y="175"/>
                    <a:pt x="7616" y="649"/>
                    <a:pt x="6571" y="649"/>
                  </a:cubicBezTo>
                  <a:cubicBezTo>
                    <a:pt x="6510" y="649"/>
                    <a:pt x="6449" y="647"/>
                    <a:pt x="6389" y="644"/>
                  </a:cubicBezTo>
                  <a:cubicBezTo>
                    <a:pt x="4957" y="558"/>
                    <a:pt x="4605" y="1"/>
                    <a:pt x="46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41"/>
            <p:cNvSpPr/>
            <p:nvPr/>
          </p:nvSpPr>
          <p:spPr>
            <a:xfrm>
              <a:off x="4784162" y="2728057"/>
              <a:ext cx="1051813" cy="933404"/>
            </a:xfrm>
            <a:custGeom>
              <a:avLst/>
              <a:gdLst/>
              <a:ahLst/>
              <a:cxnLst/>
              <a:rect l="l" t="t" r="r" b="b"/>
              <a:pathLst>
                <a:path w="15465" h="13724" extrusionOk="0">
                  <a:moveTo>
                    <a:pt x="8721" y="1"/>
                  </a:moveTo>
                  <a:cubicBezTo>
                    <a:pt x="6760" y="1"/>
                    <a:pt x="4998" y="460"/>
                    <a:pt x="3589" y="1373"/>
                  </a:cubicBezTo>
                  <a:cubicBezTo>
                    <a:pt x="1953" y="2435"/>
                    <a:pt x="888" y="3659"/>
                    <a:pt x="446" y="5967"/>
                  </a:cubicBezTo>
                  <a:cubicBezTo>
                    <a:pt x="1" y="8276"/>
                    <a:pt x="1066" y="11046"/>
                    <a:pt x="2843" y="12355"/>
                  </a:cubicBezTo>
                  <a:cubicBezTo>
                    <a:pt x="4133" y="13304"/>
                    <a:pt x="5749" y="13724"/>
                    <a:pt x="7382" y="13724"/>
                  </a:cubicBezTo>
                  <a:cubicBezTo>
                    <a:pt x="7996" y="13724"/>
                    <a:pt x="8612" y="13665"/>
                    <a:pt x="9215" y="13552"/>
                  </a:cubicBezTo>
                  <a:cubicBezTo>
                    <a:pt x="12344" y="12968"/>
                    <a:pt x="14310" y="11036"/>
                    <a:pt x="15055" y="8549"/>
                  </a:cubicBezTo>
                  <a:cubicBezTo>
                    <a:pt x="15365" y="7527"/>
                    <a:pt x="15464" y="6409"/>
                    <a:pt x="15352" y="5255"/>
                  </a:cubicBezTo>
                  <a:cubicBezTo>
                    <a:pt x="15161" y="3246"/>
                    <a:pt x="13713" y="1937"/>
                    <a:pt x="12331" y="1129"/>
                  </a:cubicBezTo>
                  <a:cubicBezTo>
                    <a:pt x="10982" y="341"/>
                    <a:pt x="9696" y="38"/>
                    <a:pt x="9696" y="38"/>
                  </a:cubicBezTo>
                  <a:cubicBezTo>
                    <a:pt x="9366" y="13"/>
                    <a:pt x="9041" y="1"/>
                    <a:pt x="8721" y="1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41"/>
            <p:cNvSpPr/>
            <p:nvPr/>
          </p:nvSpPr>
          <p:spPr>
            <a:xfrm>
              <a:off x="4764915" y="2561902"/>
              <a:ext cx="1285028" cy="1578434"/>
            </a:xfrm>
            <a:custGeom>
              <a:avLst/>
              <a:gdLst/>
              <a:ahLst/>
              <a:cxnLst/>
              <a:rect l="l" t="t" r="r" b="b"/>
              <a:pathLst>
                <a:path w="18894" h="23208" extrusionOk="0">
                  <a:moveTo>
                    <a:pt x="8970" y="1"/>
                  </a:moveTo>
                  <a:cubicBezTo>
                    <a:pt x="7104" y="1"/>
                    <a:pt x="4501" y="328"/>
                    <a:pt x="2905" y="1923"/>
                  </a:cubicBezTo>
                  <a:cubicBezTo>
                    <a:pt x="201" y="4628"/>
                    <a:pt x="0" y="10778"/>
                    <a:pt x="1435" y="12796"/>
                  </a:cubicBezTo>
                  <a:cubicBezTo>
                    <a:pt x="1382" y="12674"/>
                    <a:pt x="1313" y="12476"/>
                    <a:pt x="1273" y="12278"/>
                  </a:cubicBezTo>
                  <a:cubicBezTo>
                    <a:pt x="960" y="10745"/>
                    <a:pt x="1250" y="6131"/>
                    <a:pt x="2645" y="4763"/>
                  </a:cubicBezTo>
                  <a:cubicBezTo>
                    <a:pt x="2645" y="4763"/>
                    <a:pt x="7160" y="8262"/>
                    <a:pt x="11971" y="8476"/>
                  </a:cubicBezTo>
                  <a:cubicBezTo>
                    <a:pt x="11971" y="8476"/>
                    <a:pt x="12169" y="9366"/>
                    <a:pt x="12344" y="10138"/>
                  </a:cubicBezTo>
                  <a:cubicBezTo>
                    <a:pt x="12713" y="11800"/>
                    <a:pt x="12466" y="13291"/>
                    <a:pt x="10579" y="14953"/>
                  </a:cubicBezTo>
                  <a:cubicBezTo>
                    <a:pt x="8403" y="17130"/>
                    <a:pt x="10118" y="18564"/>
                    <a:pt x="11856" y="18564"/>
                  </a:cubicBezTo>
                  <a:cubicBezTo>
                    <a:pt x="11922" y="18562"/>
                    <a:pt x="11986" y="18561"/>
                    <a:pt x="12050" y="18561"/>
                  </a:cubicBezTo>
                  <a:cubicBezTo>
                    <a:pt x="12930" y="18561"/>
                    <a:pt x="13533" y="18800"/>
                    <a:pt x="13795" y="19969"/>
                  </a:cubicBezTo>
                  <a:cubicBezTo>
                    <a:pt x="14098" y="21341"/>
                    <a:pt x="13274" y="22512"/>
                    <a:pt x="13274" y="22512"/>
                  </a:cubicBezTo>
                  <a:cubicBezTo>
                    <a:pt x="13274" y="22512"/>
                    <a:pt x="14076" y="23207"/>
                    <a:pt x="15088" y="23207"/>
                  </a:cubicBezTo>
                  <a:cubicBezTo>
                    <a:pt x="15429" y="23207"/>
                    <a:pt x="15794" y="23128"/>
                    <a:pt x="16159" y="22917"/>
                  </a:cubicBezTo>
                  <a:cubicBezTo>
                    <a:pt x="16169" y="22914"/>
                    <a:pt x="18893" y="21763"/>
                    <a:pt x="18422" y="18811"/>
                  </a:cubicBezTo>
                  <a:cubicBezTo>
                    <a:pt x="17597" y="13631"/>
                    <a:pt x="18224" y="11837"/>
                    <a:pt x="18026" y="8859"/>
                  </a:cubicBezTo>
                  <a:cubicBezTo>
                    <a:pt x="17739" y="4529"/>
                    <a:pt x="16344" y="1224"/>
                    <a:pt x="11209" y="159"/>
                  </a:cubicBezTo>
                  <a:cubicBezTo>
                    <a:pt x="11209" y="159"/>
                    <a:pt x="10268" y="1"/>
                    <a:pt x="89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41"/>
            <p:cNvSpPr/>
            <p:nvPr/>
          </p:nvSpPr>
          <p:spPr>
            <a:xfrm>
              <a:off x="4742267" y="4074096"/>
              <a:ext cx="301703" cy="236888"/>
            </a:xfrm>
            <a:custGeom>
              <a:avLst/>
              <a:gdLst/>
              <a:ahLst/>
              <a:cxnLst/>
              <a:rect l="l" t="t" r="r" b="b"/>
              <a:pathLst>
                <a:path w="4436" h="3483" extrusionOk="0">
                  <a:moveTo>
                    <a:pt x="2622" y="1"/>
                  </a:moveTo>
                  <a:cubicBezTo>
                    <a:pt x="2407" y="1"/>
                    <a:pt x="2325" y="630"/>
                    <a:pt x="2407" y="927"/>
                  </a:cubicBezTo>
                  <a:cubicBezTo>
                    <a:pt x="1961" y="739"/>
                    <a:pt x="1283" y="538"/>
                    <a:pt x="897" y="538"/>
                  </a:cubicBezTo>
                  <a:cubicBezTo>
                    <a:pt x="742" y="538"/>
                    <a:pt x="633" y="571"/>
                    <a:pt x="607" y="650"/>
                  </a:cubicBezTo>
                  <a:cubicBezTo>
                    <a:pt x="478" y="1023"/>
                    <a:pt x="1906" y="1471"/>
                    <a:pt x="1906" y="1471"/>
                  </a:cubicBezTo>
                  <a:cubicBezTo>
                    <a:pt x="1906" y="1471"/>
                    <a:pt x="1024" y="1278"/>
                    <a:pt x="482" y="1278"/>
                  </a:cubicBezTo>
                  <a:cubicBezTo>
                    <a:pt x="193" y="1278"/>
                    <a:pt x="1" y="1333"/>
                    <a:pt x="89" y="1501"/>
                  </a:cubicBezTo>
                  <a:cubicBezTo>
                    <a:pt x="340" y="1983"/>
                    <a:pt x="1847" y="2016"/>
                    <a:pt x="1847" y="2016"/>
                  </a:cubicBezTo>
                  <a:cubicBezTo>
                    <a:pt x="1847" y="2016"/>
                    <a:pt x="1844" y="2016"/>
                    <a:pt x="1838" y="2016"/>
                  </a:cubicBezTo>
                  <a:cubicBezTo>
                    <a:pt x="1708" y="2016"/>
                    <a:pt x="182" y="2025"/>
                    <a:pt x="195" y="2451"/>
                  </a:cubicBezTo>
                  <a:cubicBezTo>
                    <a:pt x="203" y="2777"/>
                    <a:pt x="1515" y="2798"/>
                    <a:pt x="1840" y="2798"/>
                  </a:cubicBezTo>
                  <a:cubicBezTo>
                    <a:pt x="1886" y="2798"/>
                    <a:pt x="1913" y="2797"/>
                    <a:pt x="1913" y="2797"/>
                  </a:cubicBezTo>
                  <a:lnTo>
                    <a:pt x="1913" y="2797"/>
                  </a:lnTo>
                  <a:cubicBezTo>
                    <a:pt x="1913" y="2797"/>
                    <a:pt x="1553" y="2936"/>
                    <a:pt x="1039" y="2975"/>
                  </a:cubicBezTo>
                  <a:cubicBezTo>
                    <a:pt x="528" y="3021"/>
                    <a:pt x="679" y="3420"/>
                    <a:pt x="1085" y="3463"/>
                  </a:cubicBezTo>
                  <a:cubicBezTo>
                    <a:pt x="1212" y="3477"/>
                    <a:pt x="1341" y="3482"/>
                    <a:pt x="1467" y="3482"/>
                  </a:cubicBezTo>
                  <a:cubicBezTo>
                    <a:pt x="1943" y="3482"/>
                    <a:pt x="2358" y="3404"/>
                    <a:pt x="2358" y="3404"/>
                  </a:cubicBezTo>
                  <a:cubicBezTo>
                    <a:pt x="3163" y="3335"/>
                    <a:pt x="4436" y="2395"/>
                    <a:pt x="3746" y="1837"/>
                  </a:cubicBezTo>
                  <a:cubicBezTo>
                    <a:pt x="3552" y="1679"/>
                    <a:pt x="3229" y="1330"/>
                    <a:pt x="3113" y="993"/>
                  </a:cubicBezTo>
                  <a:cubicBezTo>
                    <a:pt x="2991" y="700"/>
                    <a:pt x="2836" y="1"/>
                    <a:pt x="2622" y="1"/>
                  </a:cubicBezTo>
                  <a:close/>
                </a:path>
              </a:pathLst>
            </a:custGeom>
            <a:solidFill>
              <a:srgbClr val="A77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41"/>
            <p:cNvSpPr/>
            <p:nvPr/>
          </p:nvSpPr>
          <p:spPr>
            <a:xfrm>
              <a:off x="4925289" y="3815920"/>
              <a:ext cx="856821" cy="600278"/>
            </a:xfrm>
            <a:custGeom>
              <a:avLst/>
              <a:gdLst/>
              <a:ahLst/>
              <a:cxnLst/>
              <a:rect l="l" t="t" r="r" b="b"/>
              <a:pathLst>
                <a:path w="12598" h="8826" extrusionOk="0">
                  <a:moveTo>
                    <a:pt x="10499" y="1"/>
                  </a:moveTo>
                  <a:cubicBezTo>
                    <a:pt x="10472" y="1"/>
                    <a:pt x="10445" y="2"/>
                    <a:pt x="10421" y="4"/>
                  </a:cubicBezTo>
                  <a:cubicBezTo>
                    <a:pt x="9574" y="63"/>
                    <a:pt x="8871" y="753"/>
                    <a:pt x="7855" y="2092"/>
                  </a:cubicBezTo>
                  <a:lnTo>
                    <a:pt x="7275" y="2824"/>
                  </a:lnTo>
                  <a:cubicBezTo>
                    <a:pt x="7275" y="2824"/>
                    <a:pt x="4713" y="5023"/>
                    <a:pt x="3044" y="5066"/>
                  </a:cubicBezTo>
                  <a:cubicBezTo>
                    <a:pt x="3012" y="5067"/>
                    <a:pt x="2981" y="5067"/>
                    <a:pt x="2950" y="5067"/>
                  </a:cubicBezTo>
                  <a:cubicBezTo>
                    <a:pt x="2009" y="5067"/>
                    <a:pt x="1396" y="4729"/>
                    <a:pt x="1030" y="4729"/>
                  </a:cubicBezTo>
                  <a:cubicBezTo>
                    <a:pt x="776" y="4729"/>
                    <a:pt x="641" y="4893"/>
                    <a:pt x="597" y="5449"/>
                  </a:cubicBezTo>
                  <a:cubicBezTo>
                    <a:pt x="508" y="6606"/>
                    <a:pt x="0" y="7599"/>
                    <a:pt x="544" y="8061"/>
                  </a:cubicBezTo>
                  <a:cubicBezTo>
                    <a:pt x="913" y="8373"/>
                    <a:pt x="2009" y="8825"/>
                    <a:pt x="3398" y="8825"/>
                  </a:cubicBezTo>
                  <a:cubicBezTo>
                    <a:pt x="4060" y="8825"/>
                    <a:pt x="4789" y="8722"/>
                    <a:pt x="5537" y="8453"/>
                  </a:cubicBezTo>
                  <a:cubicBezTo>
                    <a:pt x="7849" y="7622"/>
                    <a:pt x="10870" y="4944"/>
                    <a:pt x="11849" y="2966"/>
                  </a:cubicBezTo>
                  <a:cubicBezTo>
                    <a:pt x="12598" y="1449"/>
                    <a:pt x="11991" y="238"/>
                    <a:pt x="10903" y="44"/>
                  </a:cubicBezTo>
                  <a:cubicBezTo>
                    <a:pt x="10799" y="25"/>
                    <a:pt x="10634" y="1"/>
                    <a:pt x="1049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41"/>
            <p:cNvSpPr/>
            <p:nvPr/>
          </p:nvSpPr>
          <p:spPr>
            <a:xfrm>
              <a:off x="4982215" y="3935963"/>
              <a:ext cx="497579" cy="229474"/>
            </a:xfrm>
            <a:custGeom>
              <a:avLst/>
              <a:gdLst/>
              <a:ahLst/>
              <a:cxnLst/>
              <a:rect l="l" t="t" r="r" b="b"/>
              <a:pathLst>
                <a:path w="7316" h="3374" extrusionOk="0">
                  <a:moveTo>
                    <a:pt x="7170" y="1"/>
                  </a:moveTo>
                  <a:cubicBezTo>
                    <a:pt x="7132" y="1"/>
                    <a:pt x="7093" y="15"/>
                    <a:pt x="7068" y="46"/>
                  </a:cubicBezTo>
                  <a:cubicBezTo>
                    <a:pt x="7061" y="59"/>
                    <a:pt x="6214" y="1075"/>
                    <a:pt x="4938" y="1923"/>
                  </a:cubicBezTo>
                  <a:cubicBezTo>
                    <a:pt x="4063" y="2509"/>
                    <a:pt x="2845" y="3106"/>
                    <a:pt x="1520" y="3106"/>
                  </a:cubicBezTo>
                  <a:cubicBezTo>
                    <a:pt x="1086" y="3106"/>
                    <a:pt x="641" y="3042"/>
                    <a:pt x="192" y="2892"/>
                  </a:cubicBezTo>
                  <a:cubicBezTo>
                    <a:pt x="177" y="2887"/>
                    <a:pt x="162" y="2884"/>
                    <a:pt x="148" y="2884"/>
                  </a:cubicBezTo>
                  <a:cubicBezTo>
                    <a:pt x="94" y="2884"/>
                    <a:pt x="45" y="2920"/>
                    <a:pt x="24" y="2975"/>
                  </a:cubicBezTo>
                  <a:cubicBezTo>
                    <a:pt x="1" y="3044"/>
                    <a:pt x="37" y="3120"/>
                    <a:pt x="106" y="3143"/>
                  </a:cubicBezTo>
                  <a:cubicBezTo>
                    <a:pt x="565" y="3295"/>
                    <a:pt x="1043" y="3374"/>
                    <a:pt x="1531" y="3374"/>
                  </a:cubicBezTo>
                  <a:cubicBezTo>
                    <a:pt x="1946" y="3374"/>
                    <a:pt x="2375" y="3318"/>
                    <a:pt x="2807" y="3206"/>
                  </a:cubicBezTo>
                  <a:cubicBezTo>
                    <a:pt x="3552" y="3011"/>
                    <a:pt x="4321" y="2652"/>
                    <a:pt x="5089" y="2137"/>
                  </a:cubicBezTo>
                  <a:cubicBezTo>
                    <a:pt x="6395" y="1263"/>
                    <a:pt x="7233" y="257"/>
                    <a:pt x="7272" y="218"/>
                  </a:cubicBezTo>
                  <a:cubicBezTo>
                    <a:pt x="7315" y="162"/>
                    <a:pt x="7312" y="76"/>
                    <a:pt x="7256" y="30"/>
                  </a:cubicBezTo>
                  <a:cubicBezTo>
                    <a:pt x="7232" y="11"/>
                    <a:pt x="7201" y="1"/>
                    <a:pt x="71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41"/>
            <p:cNvSpPr/>
            <p:nvPr/>
          </p:nvSpPr>
          <p:spPr>
            <a:xfrm>
              <a:off x="4956235" y="4164009"/>
              <a:ext cx="669107" cy="262324"/>
            </a:xfrm>
            <a:custGeom>
              <a:avLst/>
              <a:gdLst/>
              <a:ahLst/>
              <a:cxnLst/>
              <a:rect l="l" t="t" r="r" b="b"/>
              <a:pathLst>
                <a:path w="9838" h="3857" extrusionOk="0">
                  <a:moveTo>
                    <a:pt x="9691" y="1"/>
                  </a:moveTo>
                  <a:cubicBezTo>
                    <a:pt x="9654" y="1"/>
                    <a:pt x="9617" y="17"/>
                    <a:pt x="9590" y="47"/>
                  </a:cubicBezTo>
                  <a:cubicBezTo>
                    <a:pt x="9580" y="57"/>
                    <a:pt x="8383" y="1429"/>
                    <a:pt x="6632" y="2458"/>
                  </a:cubicBezTo>
                  <a:cubicBezTo>
                    <a:pt x="5338" y="3215"/>
                    <a:pt x="4096" y="3594"/>
                    <a:pt x="2917" y="3594"/>
                  </a:cubicBezTo>
                  <a:cubicBezTo>
                    <a:pt x="1975" y="3594"/>
                    <a:pt x="1073" y="3352"/>
                    <a:pt x="218" y="2867"/>
                  </a:cubicBezTo>
                  <a:cubicBezTo>
                    <a:pt x="196" y="2854"/>
                    <a:pt x="173" y="2848"/>
                    <a:pt x="151" y="2848"/>
                  </a:cubicBezTo>
                  <a:cubicBezTo>
                    <a:pt x="105" y="2848"/>
                    <a:pt x="61" y="2873"/>
                    <a:pt x="36" y="2913"/>
                  </a:cubicBezTo>
                  <a:cubicBezTo>
                    <a:pt x="0" y="2979"/>
                    <a:pt x="23" y="3058"/>
                    <a:pt x="86" y="3098"/>
                  </a:cubicBezTo>
                  <a:cubicBezTo>
                    <a:pt x="976" y="3599"/>
                    <a:pt x="1923" y="3856"/>
                    <a:pt x="2912" y="3856"/>
                  </a:cubicBezTo>
                  <a:cubicBezTo>
                    <a:pt x="3159" y="3856"/>
                    <a:pt x="3413" y="3840"/>
                    <a:pt x="3664" y="3803"/>
                  </a:cubicBezTo>
                  <a:cubicBezTo>
                    <a:pt x="4673" y="3681"/>
                    <a:pt x="5715" y="3302"/>
                    <a:pt x="6771" y="2685"/>
                  </a:cubicBezTo>
                  <a:cubicBezTo>
                    <a:pt x="8555" y="1633"/>
                    <a:pt x="9778" y="232"/>
                    <a:pt x="9788" y="219"/>
                  </a:cubicBezTo>
                  <a:cubicBezTo>
                    <a:pt x="9838" y="166"/>
                    <a:pt x="9831" y="83"/>
                    <a:pt x="9778" y="34"/>
                  </a:cubicBezTo>
                  <a:cubicBezTo>
                    <a:pt x="9753" y="12"/>
                    <a:pt x="9722" y="1"/>
                    <a:pt x="96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41"/>
            <p:cNvSpPr/>
            <p:nvPr/>
          </p:nvSpPr>
          <p:spPr>
            <a:xfrm>
              <a:off x="4897132" y="4103954"/>
              <a:ext cx="101339" cy="279463"/>
            </a:xfrm>
            <a:custGeom>
              <a:avLst/>
              <a:gdLst/>
              <a:ahLst/>
              <a:cxnLst/>
              <a:rect l="l" t="t" r="r" b="b"/>
              <a:pathLst>
                <a:path w="1490" h="4109" extrusionOk="0">
                  <a:moveTo>
                    <a:pt x="967" y="1"/>
                  </a:moveTo>
                  <a:cubicBezTo>
                    <a:pt x="764" y="1"/>
                    <a:pt x="559" y="133"/>
                    <a:pt x="562" y="396"/>
                  </a:cubicBezTo>
                  <a:cubicBezTo>
                    <a:pt x="582" y="1448"/>
                    <a:pt x="711" y="2566"/>
                    <a:pt x="170" y="3519"/>
                  </a:cubicBezTo>
                  <a:cubicBezTo>
                    <a:pt x="0" y="3827"/>
                    <a:pt x="278" y="4108"/>
                    <a:pt x="550" y="4108"/>
                  </a:cubicBezTo>
                  <a:cubicBezTo>
                    <a:pt x="674" y="4108"/>
                    <a:pt x="797" y="4050"/>
                    <a:pt x="876" y="3908"/>
                  </a:cubicBezTo>
                  <a:cubicBezTo>
                    <a:pt x="1489" y="2820"/>
                    <a:pt x="1390" y="1583"/>
                    <a:pt x="1367" y="379"/>
                  </a:cubicBezTo>
                  <a:cubicBezTo>
                    <a:pt x="1362" y="126"/>
                    <a:pt x="1165" y="1"/>
                    <a:pt x="9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41"/>
            <p:cNvSpPr/>
            <p:nvPr/>
          </p:nvSpPr>
          <p:spPr>
            <a:xfrm>
              <a:off x="3468252" y="3662960"/>
              <a:ext cx="989174" cy="1012026"/>
            </a:xfrm>
            <a:custGeom>
              <a:avLst/>
              <a:gdLst/>
              <a:ahLst/>
              <a:cxnLst/>
              <a:rect l="l" t="t" r="r" b="b"/>
              <a:pathLst>
                <a:path w="14544" h="14880" extrusionOk="0">
                  <a:moveTo>
                    <a:pt x="10715" y="1"/>
                  </a:moveTo>
                  <a:cubicBezTo>
                    <a:pt x="10715" y="1"/>
                    <a:pt x="7978" y="1456"/>
                    <a:pt x="6601" y="1456"/>
                  </a:cubicBezTo>
                  <a:cubicBezTo>
                    <a:pt x="6472" y="1456"/>
                    <a:pt x="6355" y="1443"/>
                    <a:pt x="6253" y="1415"/>
                  </a:cubicBezTo>
                  <a:cubicBezTo>
                    <a:pt x="5471" y="1202"/>
                    <a:pt x="4819" y="1112"/>
                    <a:pt x="4277" y="1112"/>
                  </a:cubicBezTo>
                  <a:cubicBezTo>
                    <a:pt x="1463" y="1112"/>
                    <a:pt x="1586" y="3523"/>
                    <a:pt x="1583" y="3523"/>
                  </a:cubicBezTo>
                  <a:cubicBezTo>
                    <a:pt x="1583" y="3523"/>
                    <a:pt x="1583" y="3523"/>
                    <a:pt x="1583" y="3523"/>
                  </a:cubicBezTo>
                  <a:lnTo>
                    <a:pt x="1583" y="3523"/>
                  </a:lnTo>
                  <a:cubicBezTo>
                    <a:pt x="1613" y="4750"/>
                    <a:pt x="0" y="13667"/>
                    <a:pt x="0" y="13997"/>
                  </a:cubicBezTo>
                  <a:cubicBezTo>
                    <a:pt x="0" y="14323"/>
                    <a:pt x="145" y="14676"/>
                    <a:pt x="416" y="14808"/>
                  </a:cubicBezTo>
                  <a:cubicBezTo>
                    <a:pt x="528" y="14865"/>
                    <a:pt x="652" y="14880"/>
                    <a:pt x="777" y="14880"/>
                  </a:cubicBezTo>
                  <a:cubicBezTo>
                    <a:pt x="832" y="14880"/>
                    <a:pt x="886" y="14877"/>
                    <a:pt x="940" y="14874"/>
                  </a:cubicBezTo>
                  <a:cubicBezTo>
                    <a:pt x="2102" y="14822"/>
                    <a:pt x="3261" y="14815"/>
                    <a:pt x="4420" y="14815"/>
                  </a:cubicBezTo>
                  <a:cubicBezTo>
                    <a:pt x="4869" y="14815"/>
                    <a:pt x="5318" y="14816"/>
                    <a:pt x="5767" y="14816"/>
                  </a:cubicBezTo>
                  <a:cubicBezTo>
                    <a:pt x="7761" y="14816"/>
                    <a:pt x="9757" y="14794"/>
                    <a:pt x="11770" y="14561"/>
                  </a:cubicBezTo>
                  <a:cubicBezTo>
                    <a:pt x="12219" y="14508"/>
                    <a:pt x="13990" y="14455"/>
                    <a:pt x="14194" y="14013"/>
                  </a:cubicBezTo>
                  <a:cubicBezTo>
                    <a:pt x="14544" y="13245"/>
                    <a:pt x="13653" y="10778"/>
                    <a:pt x="13310" y="9399"/>
                  </a:cubicBezTo>
                  <a:cubicBezTo>
                    <a:pt x="12773" y="7236"/>
                    <a:pt x="11351" y="2128"/>
                    <a:pt x="1071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41"/>
            <p:cNvSpPr/>
            <p:nvPr/>
          </p:nvSpPr>
          <p:spPr>
            <a:xfrm>
              <a:off x="3385004" y="2952159"/>
              <a:ext cx="1064124" cy="848660"/>
            </a:xfrm>
            <a:custGeom>
              <a:avLst/>
              <a:gdLst/>
              <a:ahLst/>
              <a:cxnLst/>
              <a:rect l="l" t="t" r="r" b="b"/>
              <a:pathLst>
                <a:path w="15646" h="12478" extrusionOk="0">
                  <a:moveTo>
                    <a:pt x="11124" y="1"/>
                  </a:moveTo>
                  <a:lnTo>
                    <a:pt x="1" y="1795"/>
                  </a:lnTo>
                  <a:cubicBezTo>
                    <a:pt x="375" y="9155"/>
                    <a:pt x="1611" y="12478"/>
                    <a:pt x="6191" y="12478"/>
                  </a:cubicBezTo>
                  <a:cubicBezTo>
                    <a:pt x="6819" y="12478"/>
                    <a:pt x="7511" y="12415"/>
                    <a:pt x="8272" y="12292"/>
                  </a:cubicBezTo>
                  <a:cubicBezTo>
                    <a:pt x="14561" y="11276"/>
                    <a:pt x="15646" y="6013"/>
                    <a:pt x="11124" y="1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41"/>
            <p:cNvSpPr/>
            <p:nvPr/>
          </p:nvSpPr>
          <p:spPr>
            <a:xfrm>
              <a:off x="3308966" y="3493268"/>
              <a:ext cx="223489" cy="176560"/>
            </a:xfrm>
            <a:custGeom>
              <a:avLst/>
              <a:gdLst/>
              <a:ahLst/>
              <a:cxnLst/>
              <a:rect l="l" t="t" r="r" b="b"/>
              <a:pathLst>
                <a:path w="3286" h="2596" extrusionOk="0">
                  <a:moveTo>
                    <a:pt x="2105" y="1"/>
                  </a:moveTo>
                  <a:cubicBezTo>
                    <a:pt x="1241" y="1"/>
                    <a:pt x="1" y="870"/>
                    <a:pt x="608" y="1922"/>
                  </a:cubicBezTo>
                  <a:cubicBezTo>
                    <a:pt x="890" y="2414"/>
                    <a:pt x="1273" y="2596"/>
                    <a:pt x="1671" y="2596"/>
                  </a:cubicBezTo>
                  <a:cubicBezTo>
                    <a:pt x="2277" y="2596"/>
                    <a:pt x="2917" y="2174"/>
                    <a:pt x="3286" y="1790"/>
                  </a:cubicBezTo>
                  <a:lnTo>
                    <a:pt x="2293" y="16"/>
                  </a:lnTo>
                  <a:cubicBezTo>
                    <a:pt x="2233" y="6"/>
                    <a:pt x="2170" y="1"/>
                    <a:pt x="2105" y="1"/>
                  </a:cubicBezTo>
                  <a:close/>
                </a:path>
              </a:pathLst>
            </a:custGeom>
            <a:solidFill>
              <a:srgbClr val="FFC2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41"/>
            <p:cNvSpPr/>
            <p:nvPr/>
          </p:nvSpPr>
          <p:spPr>
            <a:xfrm>
              <a:off x="3677051" y="3318611"/>
              <a:ext cx="216280" cy="193700"/>
            </a:xfrm>
            <a:custGeom>
              <a:avLst/>
              <a:gdLst/>
              <a:ahLst/>
              <a:cxnLst/>
              <a:rect l="l" t="t" r="r" b="b"/>
              <a:pathLst>
                <a:path w="3180" h="2848" extrusionOk="0">
                  <a:moveTo>
                    <a:pt x="1576" y="1"/>
                  </a:moveTo>
                  <a:cubicBezTo>
                    <a:pt x="1381" y="1"/>
                    <a:pt x="1188" y="38"/>
                    <a:pt x="1010" y="117"/>
                  </a:cubicBezTo>
                  <a:cubicBezTo>
                    <a:pt x="278" y="443"/>
                    <a:pt x="1" y="1284"/>
                    <a:pt x="284" y="2007"/>
                  </a:cubicBezTo>
                  <a:cubicBezTo>
                    <a:pt x="497" y="2540"/>
                    <a:pt x="1056" y="2848"/>
                    <a:pt x="1611" y="2848"/>
                  </a:cubicBezTo>
                  <a:cubicBezTo>
                    <a:pt x="1804" y="2848"/>
                    <a:pt x="1997" y="2811"/>
                    <a:pt x="2174" y="2732"/>
                  </a:cubicBezTo>
                  <a:cubicBezTo>
                    <a:pt x="2906" y="2406"/>
                    <a:pt x="3180" y="1565"/>
                    <a:pt x="2899" y="842"/>
                  </a:cubicBezTo>
                  <a:cubicBezTo>
                    <a:pt x="2689" y="308"/>
                    <a:pt x="2130" y="1"/>
                    <a:pt x="157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41"/>
            <p:cNvSpPr/>
            <p:nvPr/>
          </p:nvSpPr>
          <p:spPr>
            <a:xfrm>
              <a:off x="3693649" y="3334910"/>
              <a:ext cx="239623" cy="167665"/>
            </a:xfrm>
            <a:custGeom>
              <a:avLst/>
              <a:gdLst/>
              <a:ahLst/>
              <a:cxnLst/>
              <a:rect l="l" t="t" r="r" b="b"/>
              <a:pathLst>
                <a:path w="4113" h="2878" extrusionOk="0">
                  <a:moveTo>
                    <a:pt x="2073" y="0"/>
                  </a:moveTo>
                  <a:cubicBezTo>
                    <a:pt x="1885" y="0"/>
                    <a:pt x="1684" y="42"/>
                    <a:pt x="1475" y="135"/>
                  </a:cubicBezTo>
                  <a:cubicBezTo>
                    <a:pt x="0" y="791"/>
                    <a:pt x="713" y="2877"/>
                    <a:pt x="2045" y="2877"/>
                  </a:cubicBezTo>
                  <a:cubicBezTo>
                    <a:pt x="2232" y="2877"/>
                    <a:pt x="2432" y="2836"/>
                    <a:pt x="2639" y="2744"/>
                  </a:cubicBezTo>
                  <a:cubicBezTo>
                    <a:pt x="4113" y="2085"/>
                    <a:pt x="3406" y="0"/>
                    <a:pt x="20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41"/>
            <p:cNvSpPr/>
            <p:nvPr/>
          </p:nvSpPr>
          <p:spPr>
            <a:xfrm>
              <a:off x="3959644" y="3208907"/>
              <a:ext cx="214103" cy="193564"/>
            </a:xfrm>
            <a:custGeom>
              <a:avLst/>
              <a:gdLst/>
              <a:ahLst/>
              <a:cxnLst/>
              <a:rect l="l" t="t" r="r" b="b"/>
              <a:pathLst>
                <a:path w="3148" h="2846" extrusionOk="0">
                  <a:moveTo>
                    <a:pt x="1552" y="0"/>
                  </a:moveTo>
                  <a:cubicBezTo>
                    <a:pt x="1396" y="0"/>
                    <a:pt x="1240" y="25"/>
                    <a:pt x="1092" y="78"/>
                  </a:cubicBezTo>
                  <a:cubicBezTo>
                    <a:pt x="341" y="345"/>
                    <a:pt x="1" y="1163"/>
                    <a:pt x="228" y="1905"/>
                  </a:cubicBezTo>
                  <a:cubicBezTo>
                    <a:pt x="409" y="2487"/>
                    <a:pt x="1006" y="2846"/>
                    <a:pt x="1597" y="2846"/>
                  </a:cubicBezTo>
                  <a:cubicBezTo>
                    <a:pt x="1753" y="2846"/>
                    <a:pt x="1908" y="2821"/>
                    <a:pt x="2055" y="2769"/>
                  </a:cubicBezTo>
                  <a:cubicBezTo>
                    <a:pt x="2807" y="2502"/>
                    <a:pt x="3147" y="1684"/>
                    <a:pt x="2919" y="942"/>
                  </a:cubicBezTo>
                  <a:cubicBezTo>
                    <a:pt x="2740" y="358"/>
                    <a:pt x="2143" y="0"/>
                    <a:pt x="15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41"/>
            <p:cNvSpPr/>
            <p:nvPr/>
          </p:nvSpPr>
          <p:spPr>
            <a:xfrm>
              <a:off x="3957688" y="3218403"/>
              <a:ext cx="255724" cy="180294"/>
            </a:xfrm>
            <a:custGeom>
              <a:avLst/>
              <a:gdLst/>
              <a:ahLst/>
              <a:cxnLst/>
              <a:rect l="l" t="t" r="r" b="b"/>
              <a:pathLst>
                <a:path w="4080" h="2877" extrusionOk="0">
                  <a:moveTo>
                    <a:pt x="2063" y="0"/>
                  </a:moveTo>
                  <a:cubicBezTo>
                    <a:pt x="1904" y="0"/>
                    <a:pt x="1736" y="29"/>
                    <a:pt x="1559" y="91"/>
                  </a:cubicBezTo>
                  <a:cubicBezTo>
                    <a:pt x="0" y="648"/>
                    <a:pt x="614" y="2877"/>
                    <a:pt x="2015" y="2877"/>
                  </a:cubicBezTo>
                  <a:cubicBezTo>
                    <a:pt x="2173" y="2877"/>
                    <a:pt x="2342" y="2848"/>
                    <a:pt x="2518" y="2786"/>
                  </a:cubicBezTo>
                  <a:cubicBezTo>
                    <a:pt x="4080" y="2229"/>
                    <a:pt x="3467" y="0"/>
                    <a:pt x="20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41"/>
            <p:cNvSpPr/>
            <p:nvPr/>
          </p:nvSpPr>
          <p:spPr>
            <a:xfrm>
              <a:off x="4145387" y="3340239"/>
              <a:ext cx="128612" cy="126571"/>
            </a:xfrm>
            <a:custGeom>
              <a:avLst/>
              <a:gdLst/>
              <a:ahLst/>
              <a:cxnLst/>
              <a:rect l="l" t="t" r="r" b="b"/>
              <a:pathLst>
                <a:path w="1891" h="1861" extrusionOk="0">
                  <a:moveTo>
                    <a:pt x="940" y="0"/>
                  </a:moveTo>
                  <a:cubicBezTo>
                    <a:pt x="938" y="0"/>
                    <a:pt x="936" y="0"/>
                    <a:pt x="934" y="0"/>
                  </a:cubicBezTo>
                  <a:cubicBezTo>
                    <a:pt x="413" y="10"/>
                    <a:pt x="33" y="439"/>
                    <a:pt x="17" y="940"/>
                  </a:cubicBezTo>
                  <a:cubicBezTo>
                    <a:pt x="1" y="1443"/>
                    <a:pt x="465" y="1860"/>
                    <a:pt x="951" y="1860"/>
                  </a:cubicBezTo>
                  <a:cubicBezTo>
                    <a:pt x="953" y="1860"/>
                    <a:pt x="955" y="1860"/>
                    <a:pt x="957" y="1860"/>
                  </a:cubicBezTo>
                  <a:cubicBezTo>
                    <a:pt x="1475" y="1853"/>
                    <a:pt x="1857" y="1425"/>
                    <a:pt x="1874" y="920"/>
                  </a:cubicBezTo>
                  <a:cubicBezTo>
                    <a:pt x="1890" y="418"/>
                    <a:pt x="1426" y="0"/>
                    <a:pt x="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41"/>
            <p:cNvSpPr/>
            <p:nvPr/>
          </p:nvSpPr>
          <p:spPr>
            <a:xfrm>
              <a:off x="3674603" y="3527274"/>
              <a:ext cx="128816" cy="126571"/>
            </a:xfrm>
            <a:custGeom>
              <a:avLst/>
              <a:gdLst/>
              <a:ahLst/>
              <a:cxnLst/>
              <a:rect l="l" t="t" r="r" b="b"/>
              <a:pathLst>
                <a:path w="1894" h="1861" extrusionOk="0">
                  <a:moveTo>
                    <a:pt x="943" y="0"/>
                  </a:moveTo>
                  <a:cubicBezTo>
                    <a:pt x="941" y="0"/>
                    <a:pt x="939" y="0"/>
                    <a:pt x="937" y="1"/>
                  </a:cubicBezTo>
                  <a:cubicBezTo>
                    <a:pt x="413" y="10"/>
                    <a:pt x="33" y="439"/>
                    <a:pt x="17" y="940"/>
                  </a:cubicBezTo>
                  <a:cubicBezTo>
                    <a:pt x="0" y="1443"/>
                    <a:pt x="465" y="1860"/>
                    <a:pt x="951" y="1860"/>
                  </a:cubicBezTo>
                  <a:cubicBezTo>
                    <a:pt x="953" y="1860"/>
                    <a:pt x="955" y="1860"/>
                    <a:pt x="957" y="1860"/>
                  </a:cubicBezTo>
                  <a:cubicBezTo>
                    <a:pt x="1475" y="1857"/>
                    <a:pt x="1860" y="1422"/>
                    <a:pt x="1877" y="921"/>
                  </a:cubicBezTo>
                  <a:cubicBezTo>
                    <a:pt x="1893" y="418"/>
                    <a:pt x="1425" y="0"/>
                    <a:pt x="9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41"/>
            <p:cNvSpPr/>
            <p:nvPr/>
          </p:nvSpPr>
          <p:spPr>
            <a:xfrm>
              <a:off x="3917068" y="3426683"/>
              <a:ext cx="110792" cy="77806"/>
            </a:xfrm>
            <a:custGeom>
              <a:avLst/>
              <a:gdLst/>
              <a:ahLst/>
              <a:cxnLst/>
              <a:rect l="l" t="t" r="r" b="b"/>
              <a:pathLst>
                <a:path w="1629" h="1144" extrusionOk="0">
                  <a:moveTo>
                    <a:pt x="792" y="0"/>
                  </a:moveTo>
                  <a:cubicBezTo>
                    <a:pt x="620" y="0"/>
                    <a:pt x="451" y="50"/>
                    <a:pt x="320" y="164"/>
                  </a:cubicBezTo>
                  <a:cubicBezTo>
                    <a:pt x="73" y="385"/>
                    <a:pt x="7" y="721"/>
                    <a:pt x="4" y="1034"/>
                  </a:cubicBezTo>
                  <a:cubicBezTo>
                    <a:pt x="0" y="1098"/>
                    <a:pt x="65" y="1143"/>
                    <a:pt x="123" y="1143"/>
                  </a:cubicBezTo>
                  <a:cubicBezTo>
                    <a:pt x="125" y="1143"/>
                    <a:pt x="127" y="1143"/>
                    <a:pt x="129" y="1143"/>
                  </a:cubicBezTo>
                  <a:cubicBezTo>
                    <a:pt x="195" y="1137"/>
                    <a:pt x="234" y="1080"/>
                    <a:pt x="234" y="1018"/>
                  </a:cubicBezTo>
                  <a:cubicBezTo>
                    <a:pt x="238" y="840"/>
                    <a:pt x="264" y="658"/>
                    <a:pt x="347" y="503"/>
                  </a:cubicBezTo>
                  <a:cubicBezTo>
                    <a:pt x="399" y="401"/>
                    <a:pt x="492" y="312"/>
                    <a:pt x="591" y="273"/>
                  </a:cubicBezTo>
                  <a:cubicBezTo>
                    <a:pt x="653" y="247"/>
                    <a:pt x="717" y="235"/>
                    <a:pt x="783" y="235"/>
                  </a:cubicBezTo>
                  <a:cubicBezTo>
                    <a:pt x="836" y="235"/>
                    <a:pt x="889" y="243"/>
                    <a:pt x="944" y="256"/>
                  </a:cubicBezTo>
                  <a:cubicBezTo>
                    <a:pt x="1102" y="289"/>
                    <a:pt x="1250" y="371"/>
                    <a:pt x="1382" y="467"/>
                  </a:cubicBezTo>
                  <a:cubicBezTo>
                    <a:pt x="1404" y="483"/>
                    <a:pt x="1428" y="490"/>
                    <a:pt x="1450" y="490"/>
                  </a:cubicBezTo>
                  <a:cubicBezTo>
                    <a:pt x="1547" y="490"/>
                    <a:pt x="1628" y="361"/>
                    <a:pt x="1537" y="286"/>
                  </a:cubicBezTo>
                  <a:cubicBezTo>
                    <a:pt x="1389" y="177"/>
                    <a:pt x="1227" y="91"/>
                    <a:pt x="1052" y="38"/>
                  </a:cubicBezTo>
                  <a:cubicBezTo>
                    <a:pt x="968" y="14"/>
                    <a:pt x="880" y="0"/>
                    <a:pt x="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41"/>
            <p:cNvSpPr/>
            <p:nvPr/>
          </p:nvSpPr>
          <p:spPr>
            <a:xfrm>
              <a:off x="3863542" y="3464975"/>
              <a:ext cx="286877" cy="179689"/>
            </a:xfrm>
            <a:custGeom>
              <a:avLst/>
              <a:gdLst/>
              <a:ahLst/>
              <a:cxnLst/>
              <a:rect l="l" t="t" r="r" b="b"/>
              <a:pathLst>
                <a:path w="4218" h="2642" extrusionOk="0">
                  <a:moveTo>
                    <a:pt x="3227" y="0"/>
                  </a:moveTo>
                  <a:cubicBezTo>
                    <a:pt x="2784" y="0"/>
                    <a:pt x="2402" y="744"/>
                    <a:pt x="1928" y="877"/>
                  </a:cubicBezTo>
                  <a:cubicBezTo>
                    <a:pt x="1744" y="966"/>
                    <a:pt x="1538" y="990"/>
                    <a:pt x="1333" y="990"/>
                  </a:cubicBezTo>
                  <a:cubicBezTo>
                    <a:pt x="1100" y="990"/>
                    <a:pt x="867" y="959"/>
                    <a:pt x="664" y="959"/>
                  </a:cubicBezTo>
                  <a:cubicBezTo>
                    <a:pt x="309" y="959"/>
                    <a:pt x="43" y="1052"/>
                    <a:pt x="26" y="1560"/>
                  </a:cubicBezTo>
                  <a:cubicBezTo>
                    <a:pt x="0" y="2265"/>
                    <a:pt x="542" y="2642"/>
                    <a:pt x="1309" y="2642"/>
                  </a:cubicBezTo>
                  <a:cubicBezTo>
                    <a:pt x="1651" y="2642"/>
                    <a:pt x="2036" y="2567"/>
                    <a:pt x="2436" y="2414"/>
                  </a:cubicBezTo>
                  <a:cubicBezTo>
                    <a:pt x="3478" y="2008"/>
                    <a:pt x="4217" y="979"/>
                    <a:pt x="3699" y="303"/>
                  </a:cubicBezTo>
                  <a:cubicBezTo>
                    <a:pt x="3531" y="84"/>
                    <a:pt x="3375" y="0"/>
                    <a:pt x="32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41"/>
            <p:cNvSpPr/>
            <p:nvPr/>
          </p:nvSpPr>
          <p:spPr>
            <a:xfrm>
              <a:off x="3915164" y="3549446"/>
              <a:ext cx="183838" cy="95286"/>
            </a:xfrm>
            <a:custGeom>
              <a:avLst/>
              <a:gdLst/>
              <a:ahLst/>
              <a:cxnLst/>
              <a:rect l="l" t="t" r="r" b="b"/>
              <a:pathLst>
                <a:path w="2703" h="1401" extrusionOk="0">
                  <a:moveTo>
                    <a:pt x="1904" y="0"/>
                  </a:moveTo>
                  <a:cubicBezTo>
                    <a:pt x="1647" y="0"/>
                    <a:pt x="1415" y="144"/>
                    <a:pt x="1314" y="479"/>
                  </a:cubicBezTo>
                  <a:cubicBezTo>
                    <a:pt x="1128" y="341"/>
                    <a:pt x="950" y="282"/>
                    <a:pt x="791" y="282"/>
                  </a:cubicBezTo>
                  <a:cubicBezTo>
                    <a:pt x="311" y="282"/>
                    <a:pt x="1" y="819"/>
                    <a:pt x="137" y="1356"/>
                  </a:cubicBezTo>
                  <a:cubicBezTo>
                    <a:pt x="267" y="1386"/>
                    <a:pt x="407" y="1400"/>
                    <a:pt x="557" y="1400"/>
                  </a:cubicBezTo>
                  <a:cubicBezTo>
                    <a:pt x="896" y="1400"/>
                    <a:pt x="1279" y="1325"/>
                    <a:pt x="1677" y="1172"/>
                  </a:cubicBezTo>
                  <a:cubicBezTo>
                    <a:pt x="2086" y="1013"/>
                    <a:pt x="2449" y="759"/>
                    <a:pt x="2703" y="466"/>
                  </a:cubicBezTo>
                  <a:cubicBezTo>
                    <a:pt x="2504" y="177"/>
                    <a:pt x="2189" y="0"/>
                    <a:pt x="19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41"/>
            <p:cNvSpPr/>
            <p:nvPr/>
          </p:nvSpPr>
          <p:spPr>
            <a:xfrm>
              <a:off x="3924209" y="3162250"/>
              <a:ext cx="112425" cy="64340"/>
            </a:xfrm>
            <a:custGeom>
              <a:avLst/>
              <a:gdLst/>
              <a:ahLst/>
              <a:cxnLst/>
              <a:rect l="l" t="t" r="r" b="b"/>
              <a:pathLst>
                <a:path w="1653" h="946" extrusionOk="0">
                  <a:moveTo>
                    <a:pt x="1455" y="1"/>
                  </a:moveTo>
                  <a:cubicBezTo>
                    <a:pt x="1193" y="1"/>
                    <a:pt x="930" y="52"/>
                    <a:pt x="697" y="173"/>
                  </a:cubicBezTo>
                  <a:cubicBezTo>
                    <a:pt x="436" y="305"/>
                    <a:pt x="228" y="516"/>
                    <a:pt x="64" y="751"/>
                  </a:cubicBezTo>
                  <a:cubicBezTo>
                    <a:pt x="0" y="838"/>
                    <a:pt x="81" y="945"/>
                    <a:pt x="161" y="945"/>
                  </a:cubicBezTo>
                  <a:cubicBezTo>
                    <a:pt x="190" y="945"/>
                    <a:pt x="219" y="932"/>
                    <a:pt x="242" y="899"/>
                  </a:cubicBezTo>
                  <a:cubicBezTo>
                    <a:pt x="387" y="688"/>
                    <a:pt x="568" y="497"/>
                    <a:pt x="799" y="375"/>
                  </a:cubicBezTo>
                  <a:cubicBezTo>
                    <a:pt x="1013" y="265"/>
                    <a:pt x="1246" y="225"/>
                    <a:pt x="1484" y="225"/>
                  </a:cubicBezTo>
                  <a:cubicBezTo>
                    <a:pt x="1503" y="225"/>
                    <a:pt x="1522" y="226"/>
                    <a:pt x="1541" y="226"/>
                  </a:cubicBezTo>
                  <a:cubicBezTo>
                    <a:pt x="1544" y="226"/>
                    <a:pt x="1546" y="227"/>
                    <a:pt x="1549" y="227"/>
                  </a:cubicBezTo>
                  <a:cubicBezTo>
                    <a:pt x="1608" y="227"/>
                    <a:pt x="1653" y="158"/>
                    <a:pt x="1646" y="107"/>
                  </a:cubicBezTo>
                  <a:cubicBezTo>
                    <a:pt x="1643" y="38"/>
                    <a:pt x="1587" y="2"/>
                    <a:pt x="1524" y="2"/>
                  </a:cubicBezTo>
                  <a:cubicBezTo>
                    <a:pt x="1501" y="1"/>
                    <a:pt x="1478" y="1"/>
                    <a:pt x="14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41"/>
            <p:cNvSpPr/>
            <p:nvPr/>
          </p:nvSpPr>
          <p:spPr>
            <a:xfrm>
              <a:off x="3688681" y="3270322"/>
              <a:ext cx="112493" cy="62503"/>
            </a:xfrm>
            <a:custGeom>
              <a:avLst/>
              <a:gdLst/>
              <a:ahLst/>
              <a:cxnLst/>
              <a:rect l="l" t="t" r="r" b="b"/>
              <a:pathLst>
                <a:path w="1654" h="919" extrusionOk="0">
                  <a:moveTo>
                    <a:pt x="1402" y="0"/>
                  </a:moveTo>
                  <a:cubicBezTo>
                    <a:pt x="849" y="0"/>
                    <a:pt x="305" y="242"/>
                    <a:pt x="44" y="758"/>
                  </a:cubicBezTo>
                  <a:cubicBezTo>
                    <a:pt x="0" y="846"/>
                    <a:pt x="79" y="919"/>
                    <a:pt x="156" y="919"/>
                  </a:cubicBezTo>
                  <a:cubicBezTo>
                    <a:pt x="195" y="919"/>
                    <a:pt x="233" y="901"/>
                    <a:pt x="255" y="857"/>
                  </a:cubicBezTo>
                  <a:cubicBezTo>
                    <a:pt x="471" y="431"/>
                    <a:pt x="934" y="229"/>
                    <a:pt x="1393" y="229"/>
                  </a:cubicBezTo>
                  <a:cubicBezTo>
                    <a:pt x="1432" y="229"/>
                    <a:pt x="1470" y="231"/>
                    <a:pt x="1508" y="233"/>
                  </a:cubicBezTo>
                  <a:cubicBezTo>
                    <a:pt x="1516" y="235"/>
                    <a:pt x="1523" y="235"/>
                    <a:pt x="1530" y="235"/>
                  </a:cubicBezTo>
                  <a:cubicBezTo>
                    <a:pt x="1584" y="235"/>
                    <a:pt x="1631" y="203"/>
                    <a:pt x="1640" y="144"/>
                  </a:cubicBezTo>
                  <a:cubicBezTo>
                    <a:pt x="1653" y="85"/>
                    <a:pt x="1610" y="12"/>
                    <a:pt x="1548" y="6"/>
                  </a:cubicBezTo>
                  <a:cubicBezTo>
                    <a:pt x="1499" y="2"/>
                    <a:pt x="1451" y="0"/>
                    <a:pt x="14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41"/>
            <p:cNvSpPr/>
            <p:nvPr/>
          </p:nvSpPr>
          <p:spPr>
            <a:xfrm>
              <a:off x="3681336" y="3933446"/>
              <a:ext cx="22512" cy="69169"/>
            </a:xfrm>
            <a:custGeom>
              <a:avLst/>
              <a:gdLst/>
              <a:ahLst/>
              <a:cxnLst/>
              <a:rect l="l" t="t" r="r" b="b"/>
              <a:pathLst>
                <a:path w="331" h="1017" extrusionOk="0">
                  <a:moveTo>
                    <a:pt x="106" y="1"/>
                  </a:moveTo>
                  <a:cubicBezTo>
                    <a:pt x="63" y="100"/>
                    <a:pt x="40" y="182"/>
                    <a:pt x="20" y="265"/>
                  </a:cubicBezTo>
                  <a:cubicBezTo>
                    <a:pt x="4" y="347"/>
                    <a:pt x="0" y="430"/>
                    <a:pt x="4" y="512"/>
                  </a:cubicBezTo>
                  <a:cubicBezTo>
                    <a:pt x="7" y="601"/>
                    <a:pt x="20" y="684"/>
                    <a:pt x="43" y="766"/>
                  </a:cubicBezTo>
                  <a:cubicBezTo>
                    <a:pt x="70" y="848"/>
                    <a:pt x="106" y="931"/>
                    <a:pt x="172" y="1017"/>
                  </a:cubicBezTo>
                  <a:cubicBezTo>
                    <a:pt x="238" y="934"/>
                    <a:pt x="271" y="848"/>
                    <a:pt x="297" y="759"/>
                  </a:cubicBezTo>
                  <a:cubicBezTo>
                    <a:pt x="320" y="674"/>
                    <a:pt x="330" y="588"/>
                    <a:pt x="324" y="502"/>
                  </a:cubicBezTo>
                  <a:cubicBezTo>
                    <a:pt x="320" y="413"/>
                    <a:pt x="304" y="327"/>
                    <a:pt x="271" y="242"/>
                  </a:cubicBezTo>
                  <a:cubicBezTo>
                    <a:pt x="238" y="156"/>
                    <a:pt x="195" y="67"/>
                    <a:pt x="106" y="1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41"/>
            <p:cNvSpPr/>
            <p:nvPr/>
          </p:nvSpPr>
          <p:spPr>
            <a:xfrm>
              <a:off x="3791652" y="4582559"/>
              <a:ext cx="22512" cy="66448"/>
            </a:xfrm>
            <a:custGeom>
              <a:avLst/>
              <a:gdLst/>
              <a:ahLst/>
              <a:cxnLst/>
              <a:rect l="l" t="t" r="r" b="b"/>
              <a:pathLst>
                <a:path w="331" h="977" extrusionOk="0">
                  <a:moveTo>
                    <a:pt x="110" y="1"/>
                  </a:moveTo>
                  <a:cubicBezTo>
                    <a:pt x="64" y="96"/>
                    <a:pt x="44" y="176"/>
                    <a:pt x="21" y="255"/>
                  </a:cubicBezTo>
                  <a:cubicBezTo>
                    <a:pt x="11" y="337"/>
                    <a:pt x="1" y="416"/>
                    <a:pt x="7" y="495"/>
                  </a:cubicBezTo>
                  <a:cubicBezTo>
                    <a:pt x="11" y="575"/>
                    <a:pt x="21" y="654"/>
                    <a:pt x="47" y="736"/>
                  </a:cubicBezTo>
                  <a:cubicBezTo>
                    <a:pt x="73" y="812"/>
                    <a:pt x="110" y="894"/>
                    <a:pt x="176" y="977"/>
                  </a:cubicBezTo>
                  <a:cubicBezTo>
                    <a:pt x="242" y="894"/>
                    <a:pt x="275" y="812"/>
                    <a:pt x="298" y="730"/>
                  </a:cubicBezTo>
                  <a:cubicBezTo>
                    <a:pt x="324" y="647"/>
                    <a:pt x="331" y="561"/>
                    <a:pt x="327" y="479"/>
                  </a:cubicBezTo>
                  <a:cubicBezTo>
                    <a:pt x="324" y="396"/>
                    <a:pt x="308" y="311"/>
                    <a:pt x="275" y="228"/>
                  </a:cubicBezTo>
                  <a:cubicBezTo>
                    <a:pt x="242" y="146"/>
                    <a:pt x="192" y="67"/>
                    <a:pt x="1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41"/>
            <p:cNvSpPr/>
            <p:nvPr/>
          </p:nvSpPr>
          <p:spPr>
            <a:xfrm>
              <a:off x="3901414" y="3835236"/>
              <a:ext cx="22716" cy="66448"/>
            </a:xfrm>
            <a:custGeom>
              <a:avLst/>
              <a:gdLst/>
              <a:ahLst/>
              <a:cxnLst/>
              <a:rect l="l" t="t" r="r" b="b"/>
              <a:pathLst>
                <a:path w="334" h="977" extrusionOk="0">
                  <a:moveTo>
                    <a:pt x="109" y="0"/>
                  </a:moveTo>
                  <a:cubicBezTo>
                    <a:pt x="63" y="93"/>
                    <a:pt x="40" y="175"/>
                    <a:pt x="23" y="254"/>
                  </a:cubicBezTo>
                  <a:cubicBezTo>
                    <a:pt x="10" y="337"/>
                    <a:pt x="0" y="416"/>
                    <a:pt x="7" y="492"/>
                  </a:cubicBezTo>
                  <a:cubicBezTo>
                    <a:pt x="10" y="571"/>
                    <a:pt x="23" y="650"/>
                    <a:pt x="46" y="733"/>
                  </a:cubicBezTo>
                  <a:cubicBezTo>
                    <a:pt x="73" y="812"/>
                    <a:pt x="109" y="894"/>
                    <a:pt x="175" y="977"/>
                  </a:cubicBezTo>
                  <a:cubicBezTo>
                    <a:pt x="241" y="894"/>
                    <a:pt x="274" y="812"/>
                    <a:pt x="300" y="729"/>
                  </a:cubicBezTo>
                  <a:cubicBezTo>
                    <a:pt x="323" y="647"/>
                    <a:pt x="333" y="561"/>
                    <a:pt x="327" y="479"/>
                  </a:cubicBezTo>
                  <a:cubicBezTo>
                    <a:pt x="323" y="396"/>
                    <a:pt x="307" y="307"/>
                    <a:pt x="274" y="225"/>
                  </a:cubicBezTo>
                  <a:cubicBezTo>
                    <a:pt x="241" y="142"/>
                    <a:pt x="191" y="66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41"/>
            <p:cNvSpPr/>
            <p:nvPr/>
          </p:nvSpPr>
          <p:spPr>
            <a:xfrm>
              <a:off x="3551908" y="4539031"/>
              <a:ext cx="22716" cy="66720"/>
            </a:xfrm>
            <a:custGeom>
              <a:avLst/>
              <a:gdLst/>
              <a:ahLst/>
              <a:cxnLst/>
              <a:rect l="l" t="t" r="r" b="b"/>
              <a:pathLst>
                <a:path w="334" h="981" extrusionOk="0">
                  <a:moveTo>
                    <a:pt x="109" y="1"/>
                  </a:moveTo>
                  <a:cubicBezTo>
                    <a:pt x="63" y="97"/>
                    <a:pt x="40" y="179"/>
                    <a:pt x="24" y="258"/>
                  </a:cubicBezTo>
                  <a:cubicBezTo>
                    <a:pt x="10" y="341"/>
                    <a:pt x="0" y="416"/>
                    <a:pt x="7" y="496"/>
                  </a:cubicBezTo>
                  <a:cubicBezTo>
                    <a:pt x="10" y="575"/>
                    <a:pt x="24" y="654"/>
                    <a:pt x="47" y="736"/>
                  </a:cubicBezTo>
                  <a:cubicBezTo>
                    <a:pt x="73" y="816"/>
                    <a:pt x="109" y="898"/>
                    <a:pt x="175" y="980"/>
                  </a:cubicBezTo>
                  <a:cubicBezTo>
                    <a:pt x="241" y="898"/>
                    <a:pt x="274" y="816"/>
                    <a:pt x="301" y="733"/>
                  </a:cubicBezTo>
                  <a:cubicBezTo>
                    <a:pt x="324" y="651"/>
                    <a:pt x="334" y="562"/>
                    <a:pt x="327" y="479"/>
                  </a:cubicBezTo>
                  <a:cubicBezTo>
                    <a:pt x="324" y="397"/>
                    <a:pt x="307" y="311"/>
                    <a:pt x="274" y="229"/>
                  </a:cubicBezTo>
                  <a:cubicBezTo>
                    <a:pt x="241" y="146"/>
                    <a:pt x="192" y="6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41"/>
            <p:cNvSpPr/>
            <p:nvPr/>
          </p:nvSpPr>
          <p:spPr>
            <a:xfrm>
              <a:off x="3680452" y="4083074"/>
              <a:ext cx="22444" cy="66448"/>
            </a:xfrm>
            <a:custGeom>
              <a:avLst/>
              <a:gdLst/>
              <a:ahLst/>
              <a:cxnLst/>
              <a:rect l="l" t="t" r="r" b="b"/>
              <a:pathLst>
                <a:path w="330" h="977" extrusionOk="0">
                  <a:moveTo>
                    <a:pt x="109" y="0"/>
                  </a:moveTo>
                  <a:cubicBezTo>
                    <a:pt x="63" y="93"/>
                    <a:pt x="43" y="175"/>
                    <a:pt x="20" y="254"/>
                  </a:cubicBezTo>
                  <a:cubicBezTo>
                    <a:pt x="7" y="337"/>
                    <a:pt x="0" y="416"/>
                    <a:pt x="3" y="495"/>
                  </a:cubicBezTo>
                  <a:cubicBezTo>
                    <a:pt x="7" y="571"/>
                    <a:pt x="20" y="650"/>
                    <a:pt x="46" y="733"/>
                  </a:cubicBezTo>
                  <a:cubicBezTo>
                    <a:pt x="69" y="812"/>
                    <a:pt x="106" y="894"/>
                    <a:pt x="172" y="977"/>
                  </a:cubicBezTo>
                  <a:cubicBezTo>
                    <a:pt x="241" y="894"/>
                    <a:pt x="271" y="812"/>
                    <a:pt x="297" y="729"/>
                  </a:cubicBezTo>
                  <a:cubicBezTo>
                    <a:pt x="323" y="647"/>
                    <a:pt x="330" y="561"/>
                    <a:pt x="327" y="479"/>
                  </a:cubicBezTo>
                  <a:cubicBezTo>
                    <a:pt x="323" y="396"/>
                    <a:pt x="307" y="307"/>
                    <a:pt x="274" y="225"/>
                  </a:cubicBezTo>
                  <a:cubicBezTo>
                    <a:pt x="241" y="142"/>
                    <a:pt x="191" y="66"/>
                    <a:pt x="109" y="0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41"/>
            <p:cNvSpPr/>
            <p:nvPr/>
          </p:nvSpPr>
          <p:spPr>
            <a:xfrm>
              <a:off x="3620124" y="3815240"/>
              <a:ext cx="22444" cy="66516"/>
            </a:xfrm>
            <a:custGeom>
              <a:avLst/>
              <a:gdLst/>
              <a:ahLst/>
              <a:cxnLst/>
              <a:rect l="l" t="t" r="r" b="b"/>
              <a:pathLst>
                <a:path w="330" h="978" extrusionOk="0">
                  <a:moveTo>
                    <a:pt x="109" y="1"/>
                  </a:moveTo>
                  <a:cubicBezTo>
                    <a:pt x="63" y="97"/>
                    <a:pt x="43" y="179"/>
                    <a:pt x="20" y="255"/>
                  </a:cubicBezTo>
                  <a:cubicBezTo>
                    <a:pt x="10" y="337"/>
                    <a:pt x="0" y="416"/>
                    <a:pt x="3" y="496"/>
                  </a:cubicBezTo>
                  <a:cubicBezTo>
                    <a:pt x="10" y="575"/>
                    <a:pt x="20" y="651"/>
                    <a:pt x="46" y="733"/>
                  </a:cubicBezTo>
                  <a:cubicBezTo>
                    <a:pt x="69" y="812"/>
                    <a:pt x="109" y="895"/>
                    <a:pt x="175" y="977"/>
                  </a:cubicBezTo>
                  <a:cubicBezTo>
                    <a:pt x="241" y="895"/>
                    <a:pt x="274" y="812"/>
                    <a:pt x="297" y="730"/>
                  </a:cubicBezTo>
                  <a:cubicBezTo>
                    <a:pt x="323" y="647"/>
                    <a:pt x="330" y="562"/>
                    <a:pt x="326" y="479"/>
                  </a:cubicBezTo>
                  <a:cubicBezTo>
                    <a:pt x="323" y="397"/>
                    <a:pt x="307" y="311"/>
                    <a:pt x="274" y="228"/>
                  </a:cubicBezTo>
                  <a:cubicBezTo>
                    <a:pt x="241" y="146"/>
                    <a:pt x="191" y="67"/>
                    <a:pt x="109" y="1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41"/>
            <p:cNvSpPr/>
            <p:nvPr/>
          </p:nvSpPr>
          <p:spPr>
            <a:xfrm>
              <a:off x="3717179" y="4263852"/>
              <a:ext cx="21832" cy="65088"/>
            </a:xfrm>
            <a:custGeom>
              <a:avLst/>
              <a:gdLst/>
              <a:ahLst/>
              <a:cxnLst/>
              <a:rect l="l" t="t" r="r" b="b"/>
              <a:pathLst>
                <a:path w="321" h="957" extrusionOk="0">
                  <a:moveTo>
                    <a:pt x="163" y="1"/>
                  </a:moveTo>
                  <a:cubicBezTo>
                    <a:pt x="97" y="80"/>
                    <a:pt x="64" y="156"/>
                    <a:pt x="34" y="238"/>
                  </a:cubicBezTo>
                  <a:cubicBezTo>
                    <a:pt x="14" y="320"/>
                    <a:pt x="1" y="400"/>
                    <a:pt x="1" y="479"/>
                  </a:cubicBezTo>
                  <a:cubicBezTo>
                    <a:pt x="1" y="561"/>
                    <a:pt x="8" y="640"/>
                    <a:pt x="34" y="716"/>
                  </a:cubicBezTo>
                  <a:cubicBezTo>
                    <a:pt x="57" y="799"/>
                    <a:pt x="97" y="878"/>
                    <a:pt x="163" y="957"/>
                  </a:cubicBezTo>
                  <a:cubicBezTo>
                    <a:pt x="232" y="874"/>
                    <a:pt x="265" y="795"/>
                    <a:pt x="288" y="716"/>
                  </a:cubicBezTo>
                  <a:cubicBezTo>
                    <a:pt x="311" y="634"/>
                    <a:pt x="321" y="558"/>
                    <a:pt x="321" y="479"/>
                  </a:cubicBezTo>
                  <a:cubicBezTo>
                    <a:pt x="321" y="396"/>
                    <a:pt x="314" y="317"/>
                    <a:pt x="288" y="238"/>
                  </a:cubicBezTo>
                  <a:cubicBezTo>
                    <a:pt x="261" y="156"/>
                    <a:pt x="229" y="80"/>
                    <a:pt x="1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41"/>
            <p:cNvSpPr/>
            <p:nvPr/>
          </p:nvSpPr>
          <p:spPr>
            <a:xfrm>
              <a:off x="3600129" y="4189174"/>
              <a:ext cx="22240" cy="64680"/>
            </a:xfrm>
            <a:custGeom>
              <a:avLst/>
              <a:gdLst/>
              <a:ahLst/>
              <a:cxnLst/>
              <a:rect l="l" t="t" r="r" b="b"/>
              <a:pathLst>
                <a:path w="327" h="951" extrusionOk="0">
                  <a:moveTo>
                    <a:pt x="106" y="0"/>
                  </a:moveTo>
                  <a:cubicBezTo>
                    <a:pt x="60" y="96"/>
                    <a:pt x="37" y="175"/>
                    <a:pt x="24" y="254"/>
                  </a:cubicBezTo>
                  <a:cubicBezTo>
                    <a:pt x="7" y="330"/>
                    <a:pt x="1" y="406"/>
                    <a:pt x="7" y="485"/>
                  </a:cubicBezTo>
                  <a:cubicBezTo>
                    <a:pt x="10" y="558"/>
                    <a:pt x="24" y="637"/>
                    <a:pt x="47" y="716"/>
                  </a:cubicBezTo>
                  <a:cubicBezTo>
                    <a:pt x="73" y="792"/>
                    <a:pt x="109" y="871"/>
                    <a:pt x="175" y="950"/>
                  </a:cubicBezTo>
                  <a:cubicBezTo>
                    <a:pt x="241" y="871"/>
                    <a:pt x="274" y="792"/>
                    <a:pt x="297" y="709"/>
                  </a:cubicBezTo>
                  <a:cubicBezTo>
                    <a:pt x="320" y="634"/>
                    <a:pt x="327" y="551"/>
                    <a:pt x="324" y="469"/>
                  </a:cubicBezTo>
                  <a:cubicBezTo>
                    <a:pt x="320" y="386"/>
                    <a:pt x="304" y="304"/>
                    <a:pt x="271" y="225"/>
                  </a:cubicBezTo>
                  <a:cubicBezTo>
                    <a:pt x="238" y="145"/>
                    <a:pt x="188" y="63"/>
                    <a:pt x="106" y="0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41"/>
            <p:cNvSpPr/>
            <p:nvPr/>
          </p:nvSpPr>
          <p:spPr>
            <a:xfrm>
              <a:off x="3630190" y="4444834"/>
              <a:ext cx="22036" cy="64000"/>
            </a:xfrm>
            <a:custGeom>
              <a:avLst/>
              <a:gdLst/>
              <a:ahLst/>
              <a:cxnLst/>
              <a:rect l="l" t="t" r="r" b="b"/>
              <a:pathLst>
                <a:path w="324" h="941" extrusionOk="0">
                  <a:moveTo>
                    <a:pt x="162" y="1"/>
                  </a:moveTo>
                  <a:cubicBezTo>
                    <a:pt x="96" y="80"/>
                    <a:pt x="63" y="159"/>
                    <a:pt x="33" y="238"/>
                  </a:cubicBezTo>
                  <a:cubicBezTo>
                    <a:pt x="14" y="314"/>
                    <a:pt x="0" y="393"/>
                    <a:pt x="0" y="472"/>
                  </a:cubicBezTo>
                  <a:cubicBezTo>
                    <a:pt x="0" y="548"/>
                    <a:pt x="10" y="627"/>
                    <a:pt x="33" y="707"/>
                  </a:cubicBezTo>
                  <a:cubicBezTo>
                    <a:pt x="60" y="786"/>
                    <a:pt x="96" y="862"/>
                    <a:pt x="162" y="941"/>
                  </a:cubicBezTo>
                  <a:cubicBezTo>
                    <a:pt x="231" y="865"/>
                    <a:pt x="264" y="786"/>
                    <a:pt x="291" y="707"/>
                  </a:cubicBezTo>
                  <a:cubicBezTo>
                    <a:pt x="310" y="627"/>
                    <a:pt x="324" y="552"/>
                    <a:pt x="324" y="472"/>
                  </a:cubicBezTo>
                  <a:cubicBezTo>
                    <a:pt x="324" y="393"/>
                    <a:pt x="314" y="314"/>
                    <a:pt x="291" y="238"/>
                  </a:cubicBezTo>
                  <a:cubicBezTo>
                    <a:pt x="261" y="159"/>
                    <a:pt x="228" y="80"/>
                    <a:pt x="1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41"/>
            <p:cNvSpPr/>
            <p:nvPr/>
          </p:nvSpPr>
          <p:spPr>
            <a:xfrm>
              <a:off x="3541366" y="4314113"/>
              <a:ext cx="22512" cy="70937"/>
            </a:xfrm>
            <a:custGeom>
              <a:avLst/>
              <a:gdLst/>
              <a:ahLst/>
              <a:cxnLst/>
              <a:rect l="l" t="t" r="r" b="b"/>
              <a:pathLst>
                <a:path w="331" h="1043" extrusionOk="0">
                  <a:moveTo>
                    <a:pt x="159" y="0"/>
                  </a:moveTo>
                  <a:cubicBezTo>
                    <a:pt x="93" y="86"/>
                    <a:pt x="60" y="172"/>
                    <a:pt x="33" y="257"/>
                  </a:cubicBezTo>
                  <a:cubicBezTo>
                    <a:pt x="10" y="350"/>
                    <a:pt x="0" y="436"/>
                    <a:pt x="4" y="525"/>
                  </a:cubicBezTo>
                  <a:cubicBezTo>
                    <a:pt x="10" y="617"/>
                    <a:pt x="27" y="706"/>
                    <a:pt x="60" y="795"/>
                  </a:cubicBezTo>
                  <a:cubicBezTo>
                    <a:pt x="93" y="884"/>
                    <a:pt x="142" y="967"/>
                    <a:pt x="225" y="1042"/>
                  </a:cubicBezTo>
                  <a:cubicBezTo>
                    <a:pt x="274" y="943"/>
                    <a:pt x="294" y="854"/>
                    <a:pt x="310" y="769"/>
                  </a:cubicBezTo>
                  <a:cubicBezTo>
                    <a:pt x="327" y="683"/>
                    <a:pt x="330" y="600"/>
                    <a:pt x="327" y="515"/>
                  </a:cubicBezTo>
                  <a:cubicBezTo>
                    <a:pt x="324" y="429"/>
                    <a:pt x="310" y="347"/>
                    <a:pt x="284" y="257"/>
                  </a:cubicBezTo>
                  <a:cubicBezTo>
                    <a:pt x="258" y="172"/>
                    <a:pt x="225" y="86"/>
                    <a:pt x="159" y="0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41"/>
            <p:cNvSpPr/>
            <p:nvPr/>
          </p:nvSpPr>
          <p:spPr>
            <a:xfrm>
              <a:off x="3727312" y="4419941"/>
              <a:ext cx="22240" cy="57539"/>
            </a:xfrm>
            <a:custGeom>
              <a:avLst/>
              <a:gdLst/>
              <a:ahLst/>
              <a:cxnLst/>
              <a:rect l="l" t="t" r="r" b="b"/>
              <a:pathLst>
                <a:path w="327" h="846" extrusionOk="0">
                  <a:moveTo>
                    <a:pt x="106" y="1"/>
                  </a:moveTo>
                  <a:cubicBezTo>
                    <a:pt x="56" y="87"/>
                    <a:pt x="33" y="159"/>
                    <a:pt x="20" y="225"/>
                  </a:cubicBezTo>
                  <a:cubicBezTo>
                    <a:pt x="4" y="294"/>
                    <a:pt x="0" y="364"/>
                    <a:pt x="4" y="430"/>
                  </a:cubicBezTo>
                  <a:cubicBezTo>
                    <a:pt x="7" y="499"/>
                    <a:pt x="20" y="565"/>
                    <a:pt x="47" y="637"/>
                  </a:cubicBezTo>
                  <a:cubicBezTo>
                    <a:pt x="70" y="707"/>
                    <a:pt x="106" y="776"/>
                    <a:pt x="172" y="845"/>
                  </a:cubicBezTo>
                  <a:cubicBezTo>
                    <a:pt x="238" y="776"/>
                    <a:pt x="271" y="707"/>
                    <a:pt x="297" y="631"/>
                  </a:cubicBezTo>
                  <a:cubicBezTo>
                    <a:pt x="317" y="561"/>
                    <a:pt x="327" y="489"/>
                    <a:pt x="320" y="413"/>
                  </a:cubicBezTo>
                  <a:cubicBezTo>
                    <a:pt x="317" y="340"/>
                    <a:pt x="300" y="265"/>
                    <a:pt x="267" y="195"/>
                  </a:cubicBezTo>
                  <a:cubicBezTo>
                    <a:pt x="235" y="126"/>
                    <a:pt x="188" y="5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41"/>
            <p:cNvSpPr/>
            <p:nvPr/>
          </p:nvSpPr>
          <p:spPr>
            <a:xfrm>
              <a:off x="4015754" y="4588204"/>
              <a:ext cx="22036" cy="53866"/>
            </a:xfrm>
            <a:custGeom>
              <a:avLst/>
              <a:gdLst/>
              <a:ahLst/>
              <a:cxnLst/>
              <a:rect l="l" t="t" r="r" b="b"/>
              <a:pathLst>
                <a:path w="324" h="792" extrusionOk="0">
                  <a:moveTo>
                    <a:pt x="162" y="0"/>
                  </a:moveTo>
                  <a:cubicBezTo>
                    <a:pt x="96" y="66"/>
                    <a:pt x="63" y="132"/>
                    <a:pt x="33" y="198"/>
                  </a:cubicBezTo>
                  <a:cubicBezTo>
                    <a:pt x="14" y="264"/>
                    <a:pt x="0" y="330"/>
                    <a:pt x="0" y="396"/>
                  </a:cubicBezTo>
                  <a:cubicBezTo>
                    <a:pt x="0" y="462"/>
                    <a:pt x="10" y="528"/>
                    <a:pt x="33" y="594"/>
                  </a:cubicBezTo>
                  <a:cubicBezTo>
                    <a:pt x="60" y="660"/>
                    <a:pt x="96" y="726"/>
                    <a:pt x="162" y="792"/>
                  </a:cubicBezTo>
                  <a:cubicBezTo>
                    <a:pt x="231" y="726"/>
                    <a:pt x="264" y="660"/>
                    <a:pt x="291" y="594"/>
                  </a:cubicBezTo>
                  <a:cubicBezTo>
                    <a:pt x="310" y="528"/>
                    <a:pt x="324" y="462"/>
                    <a:pt x="324" y="396"/>
                  </a:cubicBezTo>
                  <a:cubicBezTo>
                    <a:pt x="324" y="330"/>
                    <a:pt x="314" y="264"/>
                    <a:pt x="291" y="198"/>
                  </a:cubicBezTo>
                  <a:cubicBezTo>
                    <a:pt x="261" y="132"/>
                    <a:pt x="228" y="66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41"/>
            <p:cNvSpPr/>
            <p:nvPr/>
          </p:nvSpPr>
          <p:spPr>
            <a:xfrm>
              <a:off x="4150816" y="3812996"/>
              <a:ext cx="22512" cy="54818"/>
            </a:xfrm>
            <a:custGeom>
              <a:avLst/>
              <a:gdLst/>
              <a:ahLst/>
              <a:cxnLst/>
              <a:rect l="l" t="t" r="r" b="b"/>
              <a:pathLst>
                <a:path w="331" h="806" extrusionOk="0">
                  <a:moveTo>
                    <a:pt x="172" y="1"/>
                  </a:moveTo>
                  <a:cubicBezTo>
                    <a:pt x="106" y="67"/>
                    <a:pt x="73" y="136"/>
                    <a:pt x="46" y="202"/>
                  </a:cubicBezTo>
                  <a:cubicBezTo>
                    <a:pt x="20" y="268"/>
                    <a:pt x="7" y="334"/>
                    <a:pt x="4" y="397"/>
                  </a:cubicBezTo>
                  <a:cubicBezTo>
                    <a:pt x="0" y="463"/>
                    <a:pt x="7" y="525"/>
                    <a:pt x="20" y="591"/>
                  </a:cubicBezTo>
                  <a:cubicBezTo>
                    <a:pt x="37" y="657"/>
                    <a:pt x="56" y="723"/>
                    <a:pt x="106" y="806"/>
                  </a:cubicBezTo>
                  <a:cubicBezTo>
                    <a:pt x="188" y="756"/>
                    <a:pt x="238" y="690"/>
                    <a:pt x="271" y="624"/>
                  </a:cubicBezTo>
                  <a:cubicBezTo>
                    <a:pt x="304" y="552"/>
                    <a:pt x="320" y="482"/>
                    <a:pt x="327" y="413"/>
                  </a:cubicBezTo>
                  <a:cubicBezTo>
                    <a:pt x="330" y="344"/>
                    <a:pt x="317" y="271"/>
                    <a:pt x="297" y="202"/>
                  </a:cubicBezTo>
                  <a:cubicBezTo>
                    <a:pt x="271" y="136"/>
                    <a:pt x="238" y="67"/>
                    <a:pt x="1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41"/>
            <p:cNvSpPr/>
            <p:nvPr/>
          </p:nvSpPr>
          <p:spPr>
            <a:xfrm>
              <a:off x="3999828" y="3793272"/>
              <a:ext cx="22512" cy="54818"/>
            </a:xfrm>
            <a:custGeom>
              <a:avLst/>
              <a:gdLst/>
              <a:ahLst/>
              <a:cxnLst/>
              <a:rect l="l" t="t" r="r" b="b"/>
              <a:pathLst>
                <a:path w="331" h="806" extrusionOk="0">
                  <a:moveTo>
                    <a:pt x="176" y="1"/>
                  </a:moveTo>
                  <a:cubicBezTo>
                    <a:pt x="110" y="73"/>
                    <a:pt x="77" y="139"/>
                    <a:pt x="47" y="205"/>
                  </a:cubicBezTo>
                  <a:cubicBezTo>
                    <a:pt x="24" y="271"/>
                    <a:pt x="11" y="337"/>
                    <a:pt x="7" y="396"/>
                  </a:cubicBezTo>
                  <a:cubicBezTo>
                    <a:pt x="1" y="462"/>
                    <a:pt x="11" y="525"/>
                    <a:pt x="24" y="591"/>
                  </a:cubicBezTo>
                  <a:cubicBezTo>
                    <a:pt x="40" y="657"/>
                    <a:pt x="60" y="723"/>
                    <a:pt x="110" y="805"/>
                  </a:cubicBezTo>
                  <a:cubicBezTo>
                    <a:pt x="192" y="756"/>
                    <a:pt x="242" y="690"/>
                    <a:pt x="275" y="624"/>
                  </a:cubicBezTo>
                  <a:cubicBezTo>
                    <a:pt x="308" y="555"/>
                    <a:pt x="324" y="485"/>
                    <a:pt x="327" y="413"/>
                  </a:cubicBezTo>
                  <a:cubicBezTo>
                    <a:pt x="331" y="344"/>
                    <a:pt x="321" y="274"/>
                    <a:pt x="298" y="205"/>
                  </a:cubicBezTo>
                  <a:cubicBezTo>
                    <a:pt x="275" y="139"/>
                    <a:pt x="242" y="67"/>
                    <a:pt x="1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41"/>
            <p:cNvSpPr/>
            <p:nvPr/>
          </p:nvSpPr>
          <p:spPr>
            <a:xfrm>
              <a:off x="4183542" y="4585484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6" y="1"/>
                  </a:moveTo>
                  <a:cubicBezTo>
                    <a:pt x="73" y="90"/>
                    <a:pt x="40" y="152"/>
                    <a:pt x="23" y="225"/>
                  </a:cubicBezTo>
                  <a:cubicBezTo>
                    <a:pt x="7" y="297"/>
                    <a:pt x="0" y="367"/>
                    <a:pt x="3" y="436"/>
                  </a:cubicBezTo>
                  <a:cubicBezTo>
                    <a:pt x="7" y="505"/>
                    <a:pt x="20" y="578"/>
                    <a:pt x="43" y="647"/>
                  </a:cubicBezTo>
                  <a:cubicBezTo>
                    <a:pt x="69" y="716"/>
                    <a:pt x="106" y="792"/>
                    <a:pt x="172" y="861"/>
                  </a:cubicBezTo>
                  <a:cubicBezTo>
                    <a:pt x="238" y="785"/>
                    <a:pt x="271" y="716"/>
                    <a:pt x="297" y="644"/>
                  </a:cubicBezTo>
                  <a:cubicBezTo>
                    <a:pt x="320" y="568"/>
                    <a:pt x="330" y="495"/>
                    <a:pt x="323" y="419"/>
                  </a:cubicBezTo>
                  <a:cubicBezTo>
                    <a:pt x="320" y="347"/>
                    <a:pt x="307" y="271"/>
                    <a:pt x="274" y="198"/>
                  </a:cubicBezTo>
                  <a:cubicBezTo>
                    <a:pt x="241" y="126"/>
                    <a:pt x="198" y="43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41"/>
            <p:cNvSpPr/>
            <p:nvPr/>
          </p:nvSpPr>
          <p:spPr>
            <a:xfrm>
              <a:off x="4172989" y="3724171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3" y="87"/>
                    <a:pt x="44" y="149"/>
                    <a:pt x="24" y="225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6"/>
                    <a:pt x="21" y="578"/>
                    <a:pt x="44" y="647"/>
                  </a:cubicBezTo>
                  <a:cubicBezTo>
                    <a:pt x="70" y="717"/>
                    <a:pt x="106" y="792"/>
                    <a:pt x="172" y="862"/>
                  </a:cubicBezTo>
                  <a:cubicBezTo>
                    <a:pt x="238" y="786"/>
                    <a:pt x="271" y="717"/>
                    <a:pt x="298" y="644"/>
                  </a:cubicBezTo>
                  <a:cubicBezTo>
                    <a:pt x="321" y="568"/>
                    <a:pt x="331" y="496"/>
                    <a:pt x="324" y="420"/>
                  </a:cubicBezTo>
                  <a:cubicBezTo>
                    <a:pt x="321" y="347"/>
                    <a:pt x="307" y="271"/>
                    <a:pt x="274" y="199"/>
                  </a:cubicBezTo>
                  <a:cubicBezTo>
                    <a:pt x="241" y="126"/>
                    <a:pt x="199" y="4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41"/>
            <p:cNvSpPr/>
            <p:nvPr/>
          </p:nvSpPr>
          <p:spPr>
            <a:xfrm>
              <a:off x="4243597" y="4003431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10" y="1"/>
                  </a:moveTo>
                  <a:cubicBezTo>
                    <a:pt x="77" y="90"/>
                    <a:pt x="44" y="152"/>
                    <a:pt x="27" y="225"/>
                  </a:cubicBezTo>
                  <a:cubicBezTo>
                    <a:pt x="11" y="298"/>
                    <a:pt x="1" y="367"/>
                    <a:pt x="8" y="436"/>
                  </a:cubicBezTo>
                  <a:cubicBezTo>
                    <a:pt x="11" y="505"/>
                    <a:pt x="24" y="578"/>
                    <a:pt x="47" y="647"/>
                  </a:cubicBezTo>
                  <a:cubicBezTo>
                    <a:pt x="74" y="716"/>
                    <a:pt x="110" y="792"/>
                    <a:pt x="176" y="862"/>
                  </a:cubicBezTo>
                  <a:cubicBezTo>
                    <a:pt x="242" y="786"/>
                    <a:pt x="275" y="716"/>
                    <a:pt x="298" y="644"/>
                  </a:cubicBezTo>
                  <a:cubicBezTo>
                    <a:pt x="324" y="568"/>
                    <a:pt x="331" y="495"/>
                    <a:pt x="327" y="420"/>
                  </a:cubicBezTo>
                  <a:cubicBezTo>
                    <a:pt x="324" y="347"/>
                    <a:pt x="311" y="271"/>
                    <a:pt x="278" y="199"/>
                  </a:cubicBezTo>
                  <a:cubicBezTo>
                    <a:pt x="245" y="126"/>
                    <a:pt x="199" y="44"/>
                    <a:pt x="1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41"/>
            <p:cNvSpPr/>
            <p:nvPr/>
          </p:nvSpPr>
          <p:spPr>
            <a:xfrm>
              <a:off x="3996915" y="4002343"/>
              <a:ext cx="22512" cy="58559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09" y="0"/>
                  </a:moveTo>
                  <a:cubicBezTo>
                    <a:pt x="76" y="89"/>
                    <a:pt x="47" y="152"/>
                    <a:pt x="27" y="225"/>
                  </a:cubicBezTo>
                  <a:cubicBezTo>
                    <a:pt x="10" y="297"/>
                    <a:pt x="0" y="366"/>
                    <a:pt x="7" y="436"/>
                  </a:cubicBezTo>
                  <a:cubicBezTo>
                    <a:pt x="10" y="505"/>
                    <a:pt x="23" y="577"/>
                    <a:pt x="47" y="647"/>
                  </a:cubicBezTo>
                  <a:cubicBezTo>
                    <a:pt x="73" y="716"/>
                    <a:pt x="109" y="792"/>
                    <a:pt x="175" y="861"/>
                  </a:cubicBezTo>
                  <a:cubicBezTo>
                    <a:pt x="241" y="785"/>
                    <a:pt x="274" y="716"/>
                    <a:pt x="297" y="643"/>
                  </a:cubicBezTo>
                  <a:cubicBezTo>
                    <a:pt x="324" y="568"/>
                    <a:pt x="330" y="495"/>
                    <a:pt x="327" y="419"/>
                  </a:cubicBezTo>
                  <a:cubicBezTo>
                    <a:pt x="324" y="347"/>
                    <a:pt x="310" y="271"/>
                    <a:pt x="277" y="198"/>
                  </a:cubicBezTo>
                  <a:cubicBezTo>
                    <a:pt x="244" y="126"/>
                    <a:pt x="198" y="43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41"/>
            <p:cNvSpPr/>
            <p:nvPr/>
          </p:nvSpPr>
          <p:spPr>
            <a:xfrm>
              <a:off x="3712066" y="3838568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90"/>
                    <a:pt x="40" y="153"/>
                    <a:pt x="24" y="225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5"/>
                    <a:pt x="21" y="578"/>
                    <a:pt x="44" y="647"/>
                  </a:cubicBezTo>
                  <a:cubicBezTo>
                    <a:pt x="70" y="717"/>
                    <a:pt x="106" y="792"/>
                    <a:pt x="172" y="862"/>
                  </a:cubicBezTo>
                  <a:cubicBezTo>
                    <a:pt x="238" y="786"/>
                    <a:pt x="271" y="717"/>
                    <a:pt x="298" y="644"/>
                  </a:cubicBezTo>
                  <a:cubicBezTo>
                    <a:pt x="321" y="568"/>
                    <a:pt x="331" y="496"/>
                    <a:pt x="324" y="420"/>
                  </a:cubicBezTo>
                  <a:cubicBezTo>
                    <a:pt x="321" y="347"/>
                    <a:pt x="307" y="271"/>
                    <a:pt x="274" y="199"/>
                  </a:cubicBezTo>
                  <a:cubicBezTo>
                    <a:pt x="241" y="126"/>
                    <a:pt x="199" y="4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41"/>
            <p:cNvSpPr/>
            <p:nvPr/>
          </p:nvSpPr>
          <p:spPr>
            <a:xfrm>
              <a:off x="4148719" y="4025875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7" y="1"/>
                  </a:moveTo>
                  <a:cubicBezTo>
                    <a:pt x="74" y="90"/>
                    <a:pt x="44" y="152"/>
                    <a:pt x="24" y="225"/>
                  </a:cubicBezTo>
                  <a:cubicBezTo>
                    <a:pt x="8" y="297"/>
                    <a:pt x="1" y="367"/>
                    <a:pt x="4" y="436"/>
                  </a:cubicBezTo>
                  <a:cubicBezTo>
                    <a:pt x="8" y="505"/>
                    <a:pt x="21" y="578"/>
                    <a:pt x="44" y="647"/>
                  </a:cubicBezTo>
                  <a:cubicBezTo>
                    <a:pt x="70" y="716"/>
                    <a:pt x="107" y="792"/>
                    <a:pt x="172" y="861"/>
                  </a:cubicBezTo>
                  <a:cubicBezTo>
                    <a:pt x="238" y="785"/>
                    <a:pt x="271" y="716"/>
                    <a:pt x="298" y="644"/>
                  </a:cubicBezTo>
                  <a:cubicBezTo>
                    <a:pt x="321" y="568"/>
                    <a:pt x="331" y="495"/>
                    <a:pt x="324" y="419"/>
                  </a:cubicBezTo>
                  <a:cubicBezTo>
                    <a:pt x="321" y="347"/>
                    <a:pt x="308" y="271"/>
                    <a:pt x="275" y="198"/>
                  </a:cubicBezTo>
                  <a:cubicBezTo>
                    <a:pt x="242" y="126"/>
                    <a:pt x="199" y="43"/>
                    <a:pt x="1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41"/>
            <p:cNvSpPr/>
            <p:nvPr/>
          </p:nvSpPr>
          <p:spPr>
            <a:xfrm>
              <a:off x="4289642" y="4478024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1"/>
                  </a:moveTo>
                  <a:cubicBezTo>
                    <a:pt x="73" y="87"/>
                    <a:pt x="43" y="153"/>
                    <a:pt x="26" y="229"/>
                  </a:cubicBezTo>
                  <a:cubicBezTo>
                    <a:pt x="10" y="298"/>
                    <a:pt x="0" y="367"/>
                    <a:pt x="3" y="436"/>
                  </a:cubicBezTo>
                  <a:cubicBezTo>
                    <a:pt x="10" y="509"/>
                    <a:pt x="20" y="578"/>
                    <a:pt x="46" y="647"/>
                  </a:cubicBezTo>
                  <a:cubicBezTo>
                    <a:pt x="69" y="717"/>
                    <a:pt x="109" y="792"/>
                    <a:pt x="175" y="862"/>
                  </a:cubicBezTo>
                  <a:cubicBezTo>
                    <a:pt x="241" y="789"/>
                    <a:pt x="274" y="717"/>
                    <a:pt x="297" y="644"/>
                  </a:cubicBezTo>
                  <a:cubicBezTo>
                    <a:pt x="323" y="568"/>
                    <a:pt x="330" y="496"/>
                    <a:pt x="326" y="420"/>
                  </a:cubicBezTo>
                  <a:cubicBezTo>
                    <a:pt x="323" y="347"/>
                    <a:pt x="310" y="271"/>
                    <a:pt x="277" y="199"/>
                  </a:cubicBezTo>
                  <a:cubicBezTo>
                    <a:pt x="244" y="130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41"/>
            <p:cNvSpPr/>
            <p:nvPr/>
          </p:nvSpPr>
          <p:spPr>
            <a:xfrm>
              <a:off x="4359831" y="4529646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6" y="0"/>
                  </a:moveTo>
                  <a:cubicBezTo>
                    <a:pt x="73" y="86"/>
                    <a:pt x="46" y="149"/>
                    <a:pt x="23" y="228"/>
                  </a:cubicBezTo>
                  <a:cubicBezTo>
                    <a:pt x="7" y="297"/>
                    <a:pt x="0" y="367"/>
                    <a:pt x="4" y="436"/>
                  </a:cubicBezTo>
                  <a:cubicBezTo>
                    <a:pt x="7" y="508"/>
                    <a:pt x="20" y="578"/>
                    <a:pt x="46" y="647"/>
                  </a:cubicBezTo>
                  <a:cubicBezTo>
                    <a:pt x="69" y="716"/>
                    <a:pt x="106" y="792"/>
                    <a:pt x="172" y="861"/>
                  </a:cubicBezTo>
                  <a:cubicBezTo>
                    <a:pt x="238" y="789"/>
                    <a:pt x="271" y="716"/>
                    <a:pt x="297" y="644"/>
                  </a:cubicBezTo>
                  <a:cubicBezTo>
                    <a:pt x="320" y="568"/>
                    <a:pt x="330" y="495"/>
                    <a:pt x="323" y="419"/>
                  </a:cubicBezTo>
                  <a:cubicBezTo>
                    <a:pt x="320" y="347"/>
                    <a:pt x="307" y="271"/>
                    <a:pt x="274" y="198"/>
                  </a:cubicBezTo>
                  <a:cubicBezTo>
                    <a:pt x="241" y="129"/>
                    <a:pt x="198" y="47"/>
                    <a:pt x="1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41"/>
            <p:cNvSpPr/>
            <p:nvPr/>
          </p:nvSpPr>
          <p:spPr>
            <a:xfrm>
              <a:off x="4288486" y="4098309"/>
              <a:ext cx="22512" cy="58831"/>
            </a:xfrm>
            <a:custGeom>
              <a:avLst/>
              <a:gdLst/>
              <a:ahLst/>
              <a:cxnLst/>
              <a:rect l="l" t="t" r="r" b="b"/>
              <a:pathLst>
                <a:path w="331" h="865" extrusionOk="0">
                  <a:moveTo>
                    <a:pt x="109" y="1"/>
                  </a:moveTo>
                  <a:cubicBezTo>
                    <a:pt x="73" y="93"/>
                    <a:pt x="43" y="156"/>
                    <a:pt x="27" y="228"/>
                  </a:cubicBezTo>
                  <a:cubicBezTo>
                    <a:pt x="10" y="298"/>
                    <a:pt x="1" y="370"/>
                    <a:pt x="7" y="439"/>
                  </a:cubicBezTo>
                  <a:cubicBezTo>
                    <a:pt x="10" y="509"/>
                    <a:pt x="24" y="578"/>
                    <a:pt x="47" y="650"/>
                  </a:cubicBezTo>
                  <a:cubicBezTo>
                    <a:pt x="73" y="720"/>
                    <a:pt x="109" y="792"/>
                    <a:pt x="175" y="865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5"/>
                    <a:pt x="327" y="423"/>
                  </a:cubicBezTo>
                  <a:cubicBezTo>
                    <a:pt x="324" y="347"/>
                    <a:pt x="311" y="274"/>
                    <a:pt x="278" y="199"/>
                  </a:cubicBezTo>
                  <a:cubicBezTo>
                    <a:pt x="245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41"/>
            <p:cNvSpPr/>
            <p:nvPr/>
          </p:nvSpPr>
          <p:spPr>
            <a:xfrm>
              <a:off x="4391661" y="4419737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6" y="90"/>
                    <a:pt x="47" y="152"/>
                    <a:pt x="27" y="228"/>
                  </a:cubicBezTo>
                  <a:cubicBezTo>
                    <a:pt x="10" y="297"/>
                    <a:pt x="1" y="367"/>
                    <a:pt x="7" y="436"/>
                  </a:cubicBezTo>
                  <a:cubicBezTo>
                    <a:pt x="10" y="508"/>
                    <a:pt x="24" y="578"/>
                    <a:pt x="47" y="647"/>
                  </a:cubicBezTo>
                  <a:cubicBezTo>
                    <a:pt x="73" y="716"/>
                    <a:pt x="109" y="792"/>
                    <a:pt x="175" y="861"/>
                  </a:cubicBezTo>
                  <a:cubicBezTo>
                    <a:pt x="241" y="789"/>
                    <a:pt x="274" y="716"/>
                    <a:pt x="297" y="644"/>
                  </a:cubicBezTo>
                  <a:cubicBezTo>
                    <a:pt x="324" y="568"/>
                    <a:pt x="330" y="495"/>
                    <a:pt x="327" y="419"/>
                  </a:cubicBezTo>
                  <a:cubicBezTo>
                    <a:pt x="324" y="347"/>
                    <a:pt x="311" y="271"/>
                    <a:pt x="278" y="198"/>
                  </a:cubicBezTo>
                  <a:cubicBezTo>
                    <a:pt x="245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41"/>
            <p:cNvSpPr/>
            <p:nvPr/>
          </p:nvSpPr>
          <p:spPr>
            <a:xfrm>
              <a:off x="4244753" y="4543112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0"/>
                  </a:moveTo>
                  <a:cubicBezTo>
                    <a:pt x="76" y="89"/>
                    <a:pt x="47" y="152"/>
                    <a:pt x="27" y="228"/>
                  </a:cubicBezTo>
                  <a:cubicBezTo>
                    <a:pt x="10" y="297"/>
                    <a:pt x="0" y="366"/>
                    <a:pt x="7" y="436"/>
                  </a:cubicBezTo>
                  <a:cubicBezTo>
                    <a:pt x="10" y="508"/>
                    <a:pt x="24" y="577"/>
                    <a:pt x="47" y="647"/>
                  </a:cubicBezTo>
                  <a:cubicBezTo>
                    <a:pt x="73" y="716"/>
                    <a:pt x="109" y="792"/>
                    <a:pt x="175" y="861"/>
                  </a:cubicBezTo>
                  <a:cubicBezTo>
                    <a:pt x="241" y="789"/>
                    <a:pt x="274" y="716"/>
                    <a:pt x="297" y="643"/>
                  </a:cubicBezTo>
                  <a:cubicBezTo>
                    <a:pt x="324" y="568"/>
                    <a:pt x="330" y="495"/>
                    <a:pt x="327" y="419"/>
                  </a:cubicBezTo>
                  <a:cubicBezTo>
                    <a:pt x="324" y="347"/>
                    <a:pt x="310" y="271"/>
                    <a:pt x="277" y="198"/>
                  </a:cubicBezTo>
                  <a:cubicBezTo>
                    <a:pt x="244" y="129"/>
                    <a:pt x="198" y="46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41"/>
            <p:cNvSpPr/>
            <p:nvPr/>
          </p:nvSpPr>
          <p:spPr>
            <a:xfrm>
              <a:off x="4064860" y="4428035"/>
              <a:ext cx="22512" cy="58831"/>
            </a:xfrm>
            <a:custGeom>
              <a:avLst/>
              <a:gdLst/>
              <a:ahLst/>
              <a:cxnLst/>
              <a:rect l="l" t="t" r="r" b="b"/>
              <a:pathLst>
                <a:path w="331" h="865" extrusionOk="0">
                  <a:moveTo>
                    <a:pt x="106" y="1"/>
                  </a:moveTo>
                  <a:cubicBezTo>
                    <a:pt x="73" y="90"/>
                    <a:pt x="47" y="156"/>
                    <a:pt x="24" y="228"/>
                  </a:cubicBezTo>
                  <a:cubicBezTo>
                    <a:pt x="7" y="297"/>
                    <a:pt x="1" y="370"/>
                    <a:pt x="4" y="439"/>
                  </a:cubicBezTo>
                  <a:cubicBezTo>
                    <a:pt x="7" y="508"/>
                    <a:pt x="20" y="578"/>
                    <a:pt x="47" y="650"/>
                  </a:cubicBezTo>
                  <a:cubicBezTo>
                    <a:pt x="70" y="719"/>
                    <a:pt x="106" y="792"/>
                    <a:pt x="172" y="865"/>
                  </a:cubicBezTo>
                  <a:cubicBezTo>
                    <a:pt x="238" y="789"/>
                    <a:pt x="271" y="719"/>
                    <a:pt x="297" y="644"/>
                  </a:cubicBezTo>
                  <a:cubicBezTo>
                    <a:pt x="320" y="571"/>
                    <a:pt x="330" y="495"/>
                    <a:pt x="327" y="423"/>
                  </a:cubicBezTo>
                  <a:cubicBezTo>
                    <a:pt x="320" y="347"/>
                    <a:pt x="311" y="274"/>
                    <a:pt x="278" y="198"/>
                  </a:cubicBezTo>
                  <a:cubicBezTo>
                    <a:pt x="245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41"/>
            <p:cNvSpPr/>
            <p:nvPr/>
          </p:nvSpPr>
          <p:spPr>
            <a:xfrm>
              <a:off x="4193608" y="4458980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86"/>
                    <a:pt x="40" y="149"/>
                    <a:pt x="24" y="228"/>
                  </a:cubicBezTo>
                  <a:cubicBezTo>
                    <a:pt x="7" y="297"/>
                    <a:pt x="1" y="367"/>
                    <a:pt x="4" y="436"/>
                  </a:cubicBezTo>
                  <a:cubicBezTo>
                    <a:pt x="7" y="509"/>
                    <a:pt x="20" y="578"/>
                    <a:pt x="43" y="647"/>
                  </a:cubicBezTo>
                  <a:cubicBezTo>
                    <a:pt x="70" y="716"/>
                    <a:pt x="106" y="792"/>
                    <a:pt x="172" y="861"/>
                  </a:cubicBezTo>
                  <a:cubicBezTo>
                    <a:pt x="238" y="789"/>
                    <a:pt x="271" y="716"/>
                    <a:pt x="297" y="644"/>
                  </a:cubicBezTo>
                  <a:cubicBezTo>
                    <a:pt x="320" y="568"/>
                    <a:pt x="330" y="495"/>
                    <a:pt x="324" y="419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41"/>
            <p:cNvSpPr/>
            <p:nvPr/>
          </p:nvSpPr>
          <p:spPr>
            <a:xfrm>
              <a:off x="4069405" y="3919572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9" y="0"/>
                  </a:moveTo>
                  <a:cubicBezTo>
                    <a:pt x="76" y="89"/>
                    <a:pt x="46" y="152"/>
                    <a:pt x="27" y="228"/>
                  </a:cubicBezTo>
                  <a:cubicBezTo>
                    <a:pt x="10" y="297"/>
                    <a:pt x="0" y="366"/>
                    <a:pt x="7" y="436"/>
                  </a:cubicBezTo>
                  <a:cubicBezTo>
                    <a:pt x="10" y="508"/>
                    <a:pt x="23" y="578"/>
                    <a:pt x="46" y="647"/>
                  </a:cubicBezTo>
                  <a:cubicBezTo>
                    <a:pt x="73" y="716"/>
                    <a:pt x="109" y="792"/>
                    <a:pt x="175" y="861"/>
                  </a:cubicBezTo>
                  <a:cubicBezTo>
                    <a:pt x="241" y="789"/>
                    <a:pt x="274" y="716"/>
                    <a:pt x="297" y="643"/>
                  </a:cubicBezTo>
                  <a:cubicBezTo>
                    <a:pt x="323" y="568"/>
                    <a:pt x="330" y="495"/>
                    <a:pt x="327" y="419"/>
                  </a:cubicBezTo>
                  <a:cubicBezTo>
                    <a:pt x="323" y="347"/>
                    <a:pt x="310" y="271"/>
                    <a:pt x="277" y="198"/>
                  </a:cubicBezTo>
                  <a:cubicBezTo>
                    <a:pt x="244" y="129"/>
                    <a:pt x="198" y="47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41"/>
            <p:cNvSpPr/>
            <p:nvPr/>
          </p:nvSpPr>
          <p:spPr>
            <a:xfrm>
              <a:off x="3588226" y="4035057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3" y="87"/>
                    <a:pt x="47" y="149"/>
                    <a:pt x="24" y="228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9"/>
                    <a:pt x="21" y="578"/>
                    <a:pt x="47" y="647"/>
                  </a:cubicBezTo>
                  <a:cubicBezTo>
                    <a:pt x="70" y="716"/>
                    <a:pt x="106" y="792"/>
                    <a:pt x="172" y="861"/>
                  </a:cubicBezTo>
                  <a:cubicBezTo>
                    <a:pt x="238" y="789"/>
                    <a:pt x="271" y="716"/>
                    <a:pt x="298" y="644"/>
                  </a:cubicBezTo>
                  <a:cubicBezTo>
                    <a:pt x="321" y="568"/>
                    <a:pt x="331" y="495"/>
                    <a:pt x="327" y="420"/>
                  </a:cubicBezTo>
                  <a:cubicBezTo>
                    <a:pt x="321" y="347"/>
                    <a:pt x="311" y="271"/>
                    <a:pt x="278" y="199"/>
                  </a:cubicBezTo>
                  <a:cubicBezTo>
                    <a:pt x="245" y="129"/>
                    <a:pt x="199" y="47"/>
                    <a:pt x="106" y="1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41"/>
            <p:cNvSpPr/>
            <p:nvPr/>
          </p:nvSpPr>
          <p:spPr>
            <a:xfrm>
              <a:off x="3645221" y="4282011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93"/>
                    <a:pt x="40" y="152"/>
                    <a:pt x="23" y="228"/>
                  </a:cubicBezTo>
                  <a:cubicBezTo>
                    <a:pt x="7" y="297"/>
                    <a:pt x="0" y="367"/>
                    <a:pt x="4" y="439"/>
                  </a:cubicBezTo>
                  <a:cubicBezTo>
                    <a:pt x="7" y="509"/>
                    <a:pt x="20" y="578"/>
                    <a:pt x="43" y="647"/>
                  </a:cubicBezTo>
                  <a:cubicBezTo>
                    <a:pt x="70" y="720"/>
                    <a:pt x="106" y="792"/>
                    <a:pt x="172" y="861"/>
                  </a:cubicBezTo>
                  <a:cubicBezTo>
                    <a:pt x="238" y="789"/>
                    <a:pt x="271" y="720"/>
                    <a:pt x="297" y="644"/>
                  </a:cubicBezTo>
                  <a:cubicBezTo>
                    <a:pt x="320" y="571"/>
                    <a:pt x="330" y="495"/>
                    <a:pt x="324" y="423"/>
                  </a:cubicBezTo>
                  <a:cubicBezTo>
                    <a:pt x="320" y="347"/>
                    <a:pt x="307" y="274"/>
                    <a:pt x="274" y="199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rgbClr val="FFD7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41"/>
            <p:cNvSpPr/>
            <p:nvPr/>
          </p:nvSpPr>
          <p:spPr>
            <a:xfrm>
              <a:off x="3888571" y="4556306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3" y="87"/>
                    <a:pt x="43" y="153"/>
                    <a:pt x="24" y="225"/>
                  </a:cubicBezTo>
                  <a:cubicBezTo>
                    <a:pt x="7" y="298"/>
                    <a:pt x="1" y="367"/>
                    <a:pt x="4" y="436"/>
                  </a:cubicBezTo>
                  <a:cubicBezTo>
                    <a:pt x="7" y="505"/>
                    <a:pt x="20" y="578"/>
                    <a:pt x="43" y="647"/>
                  </a:cubicBezTo>
                  <a:cubicBezTo>
                    <a:pt x="70" y="717"/>
                    <a:pt x="106" y="792"/>
                    <a:pt x="172" y="862"/>
                  </a:cubicBezTo>
                  <a:cubicBezTo>
                    <a:pt x="238" y="786"/>
                    <a:pt x="271" y="717"/>
                    <a:pt x="297" y="644"/>
                  </a:cubicBezTo>
                  <a:cubicBezTo>
                    <a:pt x="320" y="568"/>
                    <a:pt x="330" y="496"/>
                    <a:pt x="324" y="420"/>
                  </a:cubicBezTo>
                  <a:cubicBezTo>
                    <a:pt x="320" y="347"/>
                    <a:pt x="307" y="271"/>
                    <a:pt x="274" y="199"/>
                  </a:cubicBezTo>
                  <a:cubicBezTo>
                    <a:pt x="241" y="126"/>
                    <a:pt x="198" y="4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41"/>
            <p:cNvSpPr/>
            <p:nvPr/>
          </p:nvSpPr>
          <p:spPr>
            <a:xfrm>
              <a:off x="3790564" y="4492851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9" y="1"/>
                  </a:moveTo>
                  <a:cubicBezTo>
                    <a:pt x="76" y="86"/>
                    <a:pt x="47" y="149"/>
                    <a:pt x="27" y="228"/>
                  </a:cubicBezTo>
                  <a:cubicBezTo>
                    <a:pt x="10" y="297"/>
                    <a:pt x="0" y="367"/>
                    <a:pt x="7" y="439"/>
                  </a:cubicBezTo>
                  <a:cubicBezTo>
                    <a:pt x="10" y="508"/>
                    <a:pt x="23" y="578"/>
                    <a:pt x="47" y="647"/>
                  </a:cubicBezTo>
                  <a:cubicBezTo>
                    <a:pt x="73" y="720"/>
                    <a:pt x="109" y="792"/>
                    <a:pt x="175" y="861"/>
                  </a:cubicBezTo>
                  <a:cubicBezTo>
                    <a:pt x="241" y="789"/>
                    <a:pt x="274" y="720"/>
                    <a:pt x="297" y="644"/>
                  </a:cubicBezTo>
                  <a:cubicBezTo>
                    <a:pt x="324" y="571"/>
                    <a:pt x="330" y="495"/>
                    <a:pt x="327" y="423"/>
                  </a:cubicBezTo>
                  <a:cubicBezTo>
                    <a:pt x="324" y="347"/>
                    <a:pt x="310" y="274"/>
                    <a:pt x="277" y="198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41"/>
            <p:cNvSpPr/>
            <p:nvPr/>
          </p:nvSpPr>
          <p:spPr>
            <a:xfrm>
              <a:off x="3891291" y="4379814"/>
              <a:ext cx="22444" cy="58831"/>
            </a:xfrm>
            <a:custGeom>
              <a:avLst/>
              <a:gdLst/>
              <a:ahLst/>
              <a:cxnLst/>
              <a:rect l="l" t="t" r="r" b="b"/>
              <a:pathLst>
                <a:path w="330" h="865" extrusionOk="0">
                  <a:moveTo>
                    <a:pt x="109" y="1"/>
                  </a:moveTo>
                  <a:cubicBezTo>
                    <a:pt x="76" y="90"/>
                    <a:pt x="43" y="149"/>
                    <a:pt x="26" y="228"/>
                  </a:cubicBezTo>
                  <a:cubicBezTo>
                    <a:pt x="10" y="297"/>
                    <a:pt x="0" y="370"/>
                    <a:pt x="3" y="439"/>
                  </a:cubicBezTo>
                  <a:cubicBezTo>
                    <a:pt x="10" y="508"/>
                    <a:pt x="20" y="578"/>
                    <a:pt x="46" y="650"/>
                  </a:cubicBezTo>
                  <a:cubicBezTo>
                    <a:pt x="69" y="719"/>
                    <a:pt x="109" y="792"/>
                    <a:pt x="175" y="865"/>
                  </a:cubicBezTo>
                  <a:cubicBezTo>
                    <a:pt x="241" y="789"/>
                    <a:pt x="274" y="719"/>
                    <a:pt x="297" y="644"/>
                  </a:cubicBezTo>
                  <a:cubicBezTo>
                    <a:pt x="323" y="571"/>
                    <a:pt x="330" y="495"/>
                    <a:pt x="327" y="423"/>
                  </a:cubicBezTo>
                  <a:cubicBezTo>
                    <a:pt x="323" y="347"/>
                    <a:pt x="310" y="274"/>
                    <a:pt x="277" y="198"/>
                  </a:cubicBezTo>
                  <a:cubicBezTo>
                    <a:pt x="244" y="129"/>
                    <a:pt x="198" y="47"/>
                    <a:pt x="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41"/>
            <p:cNvSpPr/>
            <p:nvPr/>
          </p:nvSpPr>
          <p:spPr>
            <a:xfrm>
              <a:off x="3961684" y="4419737"/>
              <a:ext cx="22512" cy="58627"/>
            </a:xfrm>
            <a:custGeom>
              <a:avLst/>
              <a:gdLst/>
              <a:ahLst/>
              <a:cxnLst/>
              <a:rect l="l" t="t" r="r" b="b"/>
              <a:pathLst>
                <a:path w="331" h="862" extrusionOk="0">
                  <a:moveTo>
                    <a:pt x="106" y="1"/>
                  </a:moveTo>
                  <a:cubicBezTo>
                    <a:pt x="70" y="90"/>
                    <a:pt x="40" y="152"/>
                    <a:pt x="24" y="228"/>
                  </a:cubicBezTo>
                  <a:cubicBezTo>
                    <a:pt x="7" y="297"/>
                    <a:pt x="1" y="367"/>
                    <a:pt x="4" y="436"/>
                  </a:cubicBezTo>
                  <a:cubicBezTo>
                    <a:pt x="7" y="508"/>
                    <a:pt x="20" y="578"/>
                    <a:pt x="47" y="647"/>
                  </a:cubicBezTo>
                  <a:cubicBezTo>
                    <a:pt x="70" y="716"/>
                    <a:pt x="106" y="792"/>
                    <a:pt x="172" y="861"/>
                  </a:cubicBezTo>
                  <a:cubicBezTo>
                    <a:pt x="238" y="789"/>
                    <a:pt x="271" y="716"/>
                    <a:pt x="297" y="644"/>
                  </a:cubicBezTo>
                  <a:cubicBezTo>
                    <a:pt x="320" y="568"/>
                    <a:pt x="330" y="495"/>
                    <a:pt x="327" y="419"/>
                  </a:cubicBezTo>
                  <a:cubicBezTo>
                    <a:pt x="320" y="347"/>
                    <a:pt x="311" y="271"/>
                    <a:pt x="278" y="198"/>
                  </a:cubicBezTo>
                  <a:cubicBezTo>
                    <a:pt x="241" y="129"/>
                    <a:pt x="198" y="47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41"/>
            <p:cNvSpPr/>
            <p:nvPr/>
          </p:nvSpPr>
          <p:spPr>
            <a:xfrm>
              <a:off x="3813689" y="4321935"/>
              <a:ext cx="22444" cy="58627"/>
            </a:xfrm>
            <a:custGeom>
              <a:avLst/>
              <a:gdLst/>
              <a:ahLst/>
              <a:cxnLst/>
              <a:rect l="l" t="t" r="r" b="b"/>
              <a:pathLst>
                <a:path w="330" h="862" extrusionOk="0">
                  <a:moveTo>
                    <a:pt x="106" y="1"/>
                  </a:moveTo>
                  <a:cubicBezTo>
                    <a:pt x="69" y="90"/>
                    <a:pt x="40" y="152"/>
                    <a:pt x="23" y="225"/>
                  </a:cubicBezTo>
                  <a:cubicBezTo>
                    <a:pt x="7" y="297"/>
                    <a:pt x="0" y="367"/>
                    <a:pt x="3" y="436"/>
                  </a:cubicBezTo>
                  <a:cubicBezTo>
                    <a:pt x="7" y="505"/>
                    <a:pt x="20" y="578"/>
                    <a:pt x="46" y="647"/>
                  </a:cubicBezTo>
                  <a:cubicBezTo>
                    <a:pt x="69" y="716"/>
                    <a:pt x="106" y="792"/>
                    <a:pt x="172" y="861"/>
                  </a:cubicBezTo>
                  <a:cubicBezTo>
                    <a:pt x="237" y="786"/>
                    <a:pt x="270" y="716"/>
                    <a:pt x="297" y="644"/>
                  </a:cubicBezTo>
                  <a:cubicBezTo>
                    <a:pt x="320" y="568"/>
                    <a:pt x="330" y="495"/>
                    <a:pt x="327" y="419"/>
                  </a:cubicBezTo>
                  <a:cubicBezTo>
                    <a:pt x="320" y="347"/>
                    <a:pt x="310" y="271"/>
                    <a:pt x="277" y="199"/>
                  </a:cubicBezTo>
                  <a:cubicBezTo>
                    <a:pt x="244" y="126"/>
                    <a:pt x="198" y="44"/>
                    <a:pt x="1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41"/>
            <p:cNvSpPr/>
            <p:nvPr/>
          </p:nvSpPr>
          <p:spPr>
            <a:xfrm>
              <a:off x="3775318" y="3838840"/>
              <a:ext cx="22512" cy="58559"/>
            </a:xfrm>
            <a:custGeom>
              <a:avLst/>
              <a:gdLst/>
              <a:ahLst/>
              <a:cxnLst/>
              <a:rect l="l" t="t" r="r" b="b"/>
              <a:pathLst>
                <a:path w="331" h="861" extrusionOk="0">
                  <a:moveTo>
                    <a:pt x="110" y="0"/>
                  </a:moveTo>
                  <a:cubicBezTo>
                    <a:pt x="77" y="89"/>
                    <a:pt x="44" y="152"/>
                    <a:pt x="27" y="228"/>
                  </a:cubicBezTo>
                  <a:cubicBezTo>
                    <a:pt x="11" y="297"/>
                    <a:pt x="1" y="366"/>
                    <a:pt x="4" y="435"/>
                  </a:cubicBezTo>
                  <a:cubicBezTo>
                    <a:pt x="11" y="508"/>
                    <a:pt x="21" y="577"/>
                    <a:pt x="47" y="647"/>
                  </a:cubicBezTo>
                  <a:cubicBezTo>
                    <a:pt x="70" y="716"/>
                    <a:pt x="110" y="792"/>
                    <a:pt x="176" y="861"/>
                  </a:cubicBezTo>
                  <a:cubicBezTo>
                    <a:pt x="241" y="788"/>
                    <a:pt x="274" y="716"/>
                    <a:pt x="298" y="643"/>
                  </a:cubicBezTo>
                  <a:cubicBezTo>
                    <a:pt x="324" y="567"/>
                    <a:pt x="331" y="495"/>
                    <a:pt x="327" y="419"/>
                  </a:cubicBezTo>
                  <a:cubicBezTo>
                    <a:pt x="324" y="346"/>
                    <a:pt x="311" y="271"/>
                    <a:pt x="278" y="198"/>
                  </a:cubicBezTo>
                  <a:cubicBezTo>
                    <a:pt x="245" y="129"/>
                    <a:pt x="199" y="46"/>
                    <a:pt x="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41"/>
            <p:cNvSpPr/>
            <p:nvPr/>
          </p:nvSpPr>
          <p:spPr>
            <a:xfrm>
              <a:off x="4186194" y="3910390"/>
              <a:ext cx="21628" cy="50057"/>
            </a:xfrm>
            <a:custGeom>
              <a:avLst/>
              <a:gdLst/>
              <a:ahLst/>
              <a:cxnLst/>
              <a:rect l="l" t="t" r="r" b="b"/>
              <a:pathLst>
                <a:path w="318" h="736" extrusionOk="0">
                  <a:moveTo>
                    <a:pt x="80" y="0"/>
                  </a:moveTo>
                  <a:cubicBezTo>
                    <a:pt x="47" y="83"/>
                    <a:pt x="30" y="142"/>
                    <a:pt x="20" y="205"/>
                  </a:cubicBezTo>
                  <a:cubicBezTo>
                    <a:pt x="11" y="257"/>
                    <a:pt x="1" y="307"/>
                    <a:pt x="1" y="363"/>
                  </a:cubicBezTo>
                  <a:cubicBezTo>
                    <a:pt x="1" y="412"/>
                    <a:pt x="1" y="465"/>
                    <a:pt x="14" y="528"/>
                  </a:cubicBezTo>
                  <a:cubicBezTo>
                    <a:pt x="20" y="587"/>
                    <a:pt x="37" y="653"/>
                    <a:pt x="83" y="736"/>
                  </a:cubicBezTo>
                  <a:cubicBezTo>
                    <a:pt x="166" y="696"/>
                    <a:pt x="218" y="643"/>
                    <a:pt x="258" y="581"/>
                  </a:cubicBezTo>
                  <a:cubicBezTo>
                    <a:pt x="294" y="515"/>
                    <a:pt x="314" y="445"/>
                    <a:pt x="317" y="370"/>
                  </a:cubicBezTo>
                  <a:cubicBezTo>
                    <a:pt x="317" y="294"/>
                    <a:pt x="301" y="218"/>
                    <a:pt x="265" y="152"/>
                  </a:cubicBezTo>
                  <a:cubicBezTo>
                    <a:pt x="225" y="86"/>
                    <a:pt x="166" y="27"/>
                    <a:pt x="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41"/>
            <p:cNvSpPr/>
            <p:nvPr/>
          </p:nvSpPr>
          <p:spPr>
            <a:xfrm>
              <a:off x="4112673" y="4530122"/>
              <a:ext cx="21764" cy="50261"/>
            </a:xfrm>
            <a:custGeom>
              <a:avLst/>
              <a:gdLst/>
              <a:ahLst/>
              <a:cxnLst/>
              <a:rect l="l" t="t" r="r" b="b"/>
              <a:pathLst>
                <a:path w="320" h="739" extrusionOk="0">
                  <a:moveTo>
                    <a:pt x="79" y="0"/>
                  </a:moveTo>
                  <a:cubicBezTo>
                    <a:pt x="46" y="89"/>
                    <a:pt x="30" y="145"/>
                    <a:pt x="23" y="208"/>
                  </a:cubicBezTo>
                  <a:cubicBezTo>
                    <a:pt x="10" y="261"/>
                    <a:pt x="0" y="310"/>
                    <a:pt x="0" y="363"/>
                  </a:cubicBezTo>
                  <a:cubicBezTo>
                    <a:pt x="0" y="412"/>
                    <a:pt x="0" y="468"/>
                    <a:pt x="13" y="528"/>
                  </a:cubicBezTo>
                  <a:cubicBezTo>
                    <a:pt x="23" y="590"/>
                    <a:pt x="40" y="656"/>
                    <a:pt x="82" y="739"/>
                  </a:cubicBezTo>
                  <a:cubicBezTo>
                    <a:pt x="165" y="699"/>
                    <a:pt x="221" y="643"/>
                    <a:pt x="257" y="584"/>
                  </a:cubicBezTo>
                  <a:cubicBezTo>
                    <a:pt x="294" y="518"/>
                    <a:pt x="317" y="445"/>
                    <a:pt x="320" y="373"/>
                  </a:cubicBezTo>
                  <a:cubicBezTo>
                    <a:pt x="320" y="297"/>
                    <a:pt x="303" y="221"/>
                    <a:pt x="267" y="155"/>
                  </a:cubicBezTo>
                  <a:cubicBezTo>
                    <a:pt x="224" y="89"/>
                    <a:pt x="168" y="30"/>
                    <a:pt x="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41"/>
            <p:cNvSpPr/>
            <p:nvPr/>
          </p:nvSpPr>
          <p:spPr>
            <a:xfrm>
              <a:off x="3673446" y="4554334"/>
              <a:ext cx="21832" cy="61755"/>
            </a:xfrm>
            <a:custGeom>
              <a:avLst/>
              <a:gdLst/>
              <a:ahLst/>
              <a:cxnLst/>
              <a:rect l="l" t="t" r="r" b="b"/>
              <a:pathLst>
                <a:path w="321" h="908" extrusionOk="0">
                  <a:moveTo>
                    <a:pt x="162" y="0"/>
                  </a:moveTo>
                  <a:cubicBezTo>
                    <a:pt x="97" y="79"/>
                    <a:pt x="64" y="152"/>
                    <a:pt x="34" y="228"/>
                  </a:cubicBezTo>
                  <a:cubicBezTo>
                    <a:pt x="14" y="300"/>
                    <a:pt x="1" y="379"/>
                    <a:pt x="1" y="452"/>
                  </a:cubicBezTo>
                  <a:cubicBezTo>
                    <a:pt x="1" y="528"/>
                    <a:pt x="7" y="607"/>
                    <a:pt x="34" y="680"/>
                  </a:cubicBezTo>
                  <a:cubicBezTo>
                    <a:pt x="57" y="755"/>
                    <a:pt x="97" y="831"/>
                    <a:pt x="162" y="907"/>
                  </a:cubicBezTo>
                  <a:cubicBezTo>
                    <a:pt x="232" y="831"/>
                    <a:pt x="265" y="755"/>
                    <a:pt x="288" y="680"/>
                  </a:cubicBezTo>
                  <a:cubicBezTo>
                    <a:pt x="311" y="607"/>
                    <a:pt x="321" y="528"/>
                    <a:pt x="321" y="452"/>
                  </a:cubicBezTo>
                  <a:cubicBezTo>
                    <a:pt x="321" y="379"/>
                    <a:pt x="314" y="300"/>
                    <a:pt x="288" y="228"/>
                  </a:cubicBezTo>
                  <a:cubicBezTo>
                    <a:pt x="261" y="152"/>
                    <a:pt x="228" y="73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41"/>
            <p:cNvSpPr/>
            <p:nvPr/>
          </p:nvSpPr>
          <p:spPr>
            <a:xfrm>
              <a:off x="4308889" y="4109735"/>
              <a:ext cx="301771" cy="236956"/>
            </a:xfrm>
            <a:custGeom>
              <a:avLst/>
              <a:gdLst/>
              <a:ahLst/>
              <a:cxnLst/>
              <a:rect l="l" t="t" r="r" b="b"/>
              <a:pathLst>
                <a:path w="4437" h="3484" extrusionOk="0">
                  <a:moveTo>
                    <a:pt x="1814" y="1"/>
                  </a:moveTo>
                  <a:cubicBezTo>
                    <a:pt x="1600" y="1"/>
                    <a:pt x="1445" y="703"/>
                    <a:pt x="1326" y="997"/>
                  </a:cubicBezTo>
                  <a:cubicBezTo>
                    <a:pt x="1211" y="1333"/>
                    <a:pt x="884" y="1683"/>
                    <a:pt x="690" y="1841"/>
                  </a:cubicBezTo>
                  <a:cubicBezTo>
                    <a:pt x="1" y="2398"/>
                    <a:pt x="1277" y="3338"/>
                    <a:pt x="2078" y="3408"/>
                  </a:cubicBezTo>
                  <a:cubicBezTo>
                    <a:pt x="2078" y="3408"/>
                    <a:pt x="2491" y="3483"/>
                    <a:pt x="2964" y="3483"/>
                  </a:cubicBezTo>
                  <a:cubicBezTo>
                    <a:pt x="3092" y="3483"/>
                    <a:pt x="3225" y="3478"/>
                    <a:pt x="3354" y="3464"/>
                  </a:cubicBezTo>
                  <a:cubicBezTo>
                    <a:pt x="3763" y="3424"/>
                    <a:pt x="3915" y="3025"/>
                    <a:pt x="3401" y="2979"/>
                  </a:cubicBezTo>
                  <a:cubicBezTo>
                    <a:pt x="2883" y="2939"/>
                    <a:pt x="2527" y="2801"/>
                    <a:pt x="2527" y="2801"/>
                  </a:cubicBezTo>
                  <a:lnTo>
                    <a:pt x="2527" y="2801"/>
                  </a:lnTo>
                  <a:cubicBezTo>
                    <a:pt x="2527" y="2801"/>
                    <a:pt x="2553" y="2801"/>
                    <a:pt x="2599" y="2801"/>
                  </a:cubicBezTo>
                  <a:cubicBezTo>
                    <a:pt x="2924" y="2801"/>
                    <a:pt x="4233" y="2781"/>
                    <a:pt x="4245" y="2455"/>
                  </a:cubicBezTo>
                  <a:cubicBezTo>
                    <a:pt x="4258" y="2028"/>
                    <a:pt x="2731" y="2019"/>
                    <a:pt x="2601" y="2019"/>
                  </a:cubicBezTo>
                  <a:cubicBezTo>
                    <a:pt x="2596" y="2019"/>
                    <a:pt x="2593" y="2019"/>
                    <a:pt x="2593" y="2019"/>
                  </a:cubicBezTo>
                  <a:cubicBezTo>
                    <a:pt x="2593" y="2019"/>
                    <a:pt x="4097" y="1986"/>
                    <a:pt x="4347" y="1505"/>
                  </a:cubicBezTo>
                  <a:cubicBezTo>
                    <a:pt x="4437" y="1336"/>
                    <a:pt x="4244" y="1281"/>
                    <a:pt x="3955" y="1281"/>
                  </a:cubicBezTo>
                  <a:cubicBezTo>
                    <a:pt x="3413" y="1281"/>
                    <a:pt x="2530" y="1475"/>
                    <a:pt x="2530" y="1475"/>
                  </a:cubicBezTo>
                  <a:cubicBezTo>
                    <a:pt x="2530" y="1475"/>
                    <a:pt x="3961" y="1027"/>
                    <a:pt x="3833" y="654"/>
                  </a:cubicBezTo>
                  <a:cubicBezTo>
                    <a:pt x="3805" y="574"/>
                    <a:pt x="3697" y="542"/>
                    <a:pt x="3541" y="542"/>
                  </a:cubicBezTo>
                  <a:cubicBezTo>
                    <a:pt x="3154" y="542"/>
                    <a:pt x="2479" y="743"/>
                    <a:pt x="2032" y="931"/>
                  </a:cubicBezTo>
                  <a:cubicBezTo>
                    <a:pt x="2115" y="634"/>
                    <a:pt x="2032" y="1"/>
                    <a:pt x="1814" y="1"/>
                  </a:cubicBezTo>
                  <a:close/>
                </a:path>
              </a:pathLst>
            </a:custGeom>
            <a:solidFill>
              <a:srgbClr val="A77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41"/>
            <p:cNvSpPr/>
            <p:nvPr/>
          </p:nvSpPr>
          <p:spPr>
            <a:xfrm>
              <a:off x="3570747" y="3851831"/>
              <a:ext cx="856889" cy="600210"/>
            </a:xfrm>
            <a:custGeom>
              <a:avLst/>
              <a:gdLst/>
              <a:ahLst/>
              <a:cxnLst/>
              <a:rect l="l" t="t" r="r" b="b"/>
              <a:pathLst>
                <a:path w="12599" h="8825" extrusionOk="0">
                  <a:moveTo>
                    <a:pt x="2100" y="0"/>
                  </a:moveTo>
                  <a:cubicBezTo>
                    <a:pt x="1968" y="0"/>
                    <a:pt x="1802" y="24"/>
                    <a:pt x="1696" y="43"/>
                  </a:cubicBezTo>
                  <a:cubicBezTo>
                    <a:pt x="607" y="238"/>
                    <a:pt x="0" y="1448"/>
                    <a:pt x="752" y="2965"/>
                  </a:cubicBezTo>
                  <a:cubicBezTo>
                    <a:pt x="1729" y="4944"/>
                    <a:pt x="4749" y="7622"/>
                    <a:pt x="7064" y="8453"/>
                  </a:cubicBezTo>
                  <a:cubicBezTo>
                    <a:pt x="7812" y="8722"/>
                    <a:pt x="8540" y="8825"/>
                    <a:pt x="9202" y="8825"/>
                  </a:cubicBezTo>
                  <a:cubicBezTo>
                    <a:pt x="10590" y="8825"/>
                    <a:pt x="11686" y="8373"/>
                    <a:pt x="12054" y="8060"/>
                  </a:cubicBezTo>
                  <a:cubicBezTo>
                    <a:pt x="12598" y="7599"/>
                    <a:pt x="12094" y="6606"/>
                    <a:pt x="12001" y="5448"/>
                  </a:cubicBezTo>
                  <a:cubicBezTo>
                    <a:pt x="11959" y="4892"/>
                    <a:pt x="11824" y="4728"/>
                    <a:pt x="11570" y="4728"/>
                  </a:cubicBezTo>
                  <a:cubicBezTo>
                    <a:pt x="11205" y="4728"/>
                    <a:pt x="10593" y="5067"/>
                    <a:pt x="9651" y="5067"/>
                  </a:cubicBezTo>
                  <a:cubicBezTo>
                    <a:pt x="9620" y="5067"/>
                    <a:pt x="9589" y="5067"/>
                    <a:pt x="9558" y="5066"/>
                  </a:cubicBezTo>
                  <a:cubicBezTo>
                    <a:pt x="7889" y="5023"/>
                    <a:pt x="5323" y="2823"/>
                    <a:pt x="5323" y="2823"/>
                  </a:cubicBezTo>
                  <a:lnTo>
                    <a:pt x="4743" y="2091"/>
                  </a:lnTo>
                  <a:cubicBezTo>
                    <a:pt x="3727" y="752"/>
                    <a:pt x="3028" y="63"/>
                    <a:pt x="2177" y="4"/>
                  </a:cubicBezTo>
                  <a:cubicBezTo>
                    <a:pt x="2153" y="1"/>
                    <a:pt x="2128" y="0"/>
                    <a:pt x="21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41"/>
            <p:cNvSpPr/>
            <p:nvPr/>
          </p:nvSpPr>
          <p:spPr>
            <a:xfrm>
              <a:off x="3873064" y="3971873"/>
              <a:ext cx="497579" cy="229474"/>
            </a:xfrm>
            <a:custGeom>
              <a:avLst/>
              <a:gdLst/>
              <a:ahLst/>
              <a:cxnLst/>
              <a:rect l="l" t="t" r="r" b="b"/>
              <a:pathLst>
                <a:path w="7316" h="3374" extrusionOk="0">
                  <a:moveTo>
                    <a:pt x="148" y="0"/>
                  </a:moveTo>
                  <a:cubicBezTo>
                    <a:pt x="118" y="0"/>
                    <a:pt x="87" y="10"/>
                    <a:pt x="64" y="29"/>
                  </a:cubicBezTo>
                  <a:cubicBezTo>
                    <a:pt x="4" y="76"/>
                    <a:pt x="1" y="161"/>
                    <a:pt x="47" y="217"/>
                  </a:cubicBezTo>
                  <a:cubicBezTo>
                    <a:pt x="83" y="257"/>
                    <a:pt x="924" y="1263"/>
                    <a:pt x="2227" y="2137"/>
                  </a:cubicBezTo>
                  <a:cubicBezTo>
                    <a:pt x="2999" y="2651"/>
                    <a:pt x="3764" y="3011"/>
                    <a:pt x="4509" y="3205"/>
                  </a:cubicBezTo>
                  <a:cubicBezTo>
                    <a:pt x="4948" y="3317"/>
                    <a:pt x="5373" y="3373"/>
                    <a:pt x="5789" y="3373"/>
                  </a:cubicBezTo>
                  <a:cubicBezTo>
                    <a:pt x="6273" y="3373"/>
                    <a:pt x="6752" y="3294"/>
                    <a:pt x="7210" y="3143"/>
                  </a:cubicBezTo>
                  <a:cubicBezTo>
                    <a:pt x="7279" y="3120"/>
                    <a:pt x="7316" y="3044"/>
                    <a:pt x="7292" y="2974"/>
                  </a:cubicBezTo>
                  <a:cubicBezTo>
                    <a:pt x="7274" y="2920"/>
                    <a:pt x="7223" y="2884"/>
                    <a:pt x="7169" y="2884"/>
                  </a:cubicBezTo>
                  <a:cubicBezTo>
                    <a:pt x="7154" y="2884"/>
                    <a:pt x="7139" y="2886"/>
                    <a:pt x="7124" y="2892"/>
                  </a:cubicBezTo>
                  <a:cubicBezTo>
                    <a:pt x="6676" y="3042"/>
                    <a:pt x="6232" y="3106"/>
                    <a:pt x="5798" y="3106"/>
                  </a:cubicBezTo>
                  <a:cubicBezTo>
                    <a:pt x="4474" y="3106"/>
                    <a:pt x="3255" y="2509"/>
                    <a:pt x="2379" y="1922"/>
                  </a:cubicBezTo>
                  <a:cubicBezTo>
                    <a:pt x="1106" y="1075"/>
                    <a:pt x="255" y="59"/>
                    <a:pt x="248" y="46"/>
                  </a:cubicBezTo>
                  <a:cubicBezTo>
                    <a:pt x="223" y="15"/>
                    <a:pt x="186" y="0"/>
                    <a:pt x="148" y="0"/>
                  </a:cubicBezTo>
                  <a:close/>
                </a:path>
              </a:pathLst>
            </a:custGeom>
            <a:solidFill>
              <a:srgbClr val="422C46">
                <a:alpha val="3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41"/>
            <p:cNvSpPr/>
            <p:nvPr/>
          </p:nvSpPr>
          <p:spPr>
            <a:xfrm>
              <a:off x="3727720" y="4199920"/>
              <a:ext cx="669379" cy="262256"/>
            </a:xfrm>
            <a:custGeom>
              <a:avLst/>
              <a:gdLst/>
              <a:ahLst/>
              <a:cxnLst/>
              <a:rect l="l" t="t" r="r" b="b"/>
              <a:pathLst>
                <a:path w="9842" h="3856" extrusionOk="0">
                  <a:moveTo>
                    <a:pt x="148" y="0"/>
                  </a:moveTo>
                  <a:cubicBezTo>
                    <a:pt x="118" y="0"/>
                    <a:pt x="88" y="11"/>
                    <a:pt x="64" y="34"/>
                  </a:cubicBezTo>
                  <a:cubicBezTo>
                    <a:pt x="11" y="83"/>
                    <a:pt x="1" y="166"/>
                    <a:pt x="50" y="218"/>
                  </a:cubicBezTo>
                  <a:cubicBezTo>
                    <a:pt x="64" y="232"/>
                    <a:pt x="1284" y="1633"/>
                    <a:pt x="3068" y="2685"/>
                  </a:cubicBezTo>
                  <a:cubicBezTo>
                    <a:pt x="4123" y="3302"/>
                    <a:pt x="5165" y="3681"/>
                    <a:pt x="6178" y="3806"/>
                  </a:cubicBezTo>
                  <a:cubicBezTo>
                    <a:pt x="6428" y="3839"/>
                    <a:pt x="6679" y="3856"/>
                    <a:pt x="6926" y="3856"/>
                  </a:cubicBezTo>
                  <a:cubicBezTo>
                    <a:pt x="7916" y="3856"/>
                    <a:pt x="8866" y="3599"/>
                    <a:pt x="9756" y="3097"/>
                  </a:cubicBezTo>
                  <a:cubicBezTo>
                    <a:pt x="9815" y="3058"/>
                    <a:pt x="9842" y="2982"/>
                    <a:pt x="9805" y="2916"/>
                  </a:cubicBezTo>
                  <a:cubicBezTo>
                    <a:pt x="9779" y="2874"/>
                    <a:pt x="9735" y="2848"/>
                    <a:pt x="9690" y="2848"/>
                  </a:cubicBezTo>
                  <a:cubicBezTo>
                    <a:pt x="9668" y="2848"/>
                    <a:pt x="9645" y="2854"/>
                    <a:pt x="9624" y="2866"/>
                  </a:cubicBezTo>
                  <a:cubicBezTo>
                    <a:pt x="8768" y="3352"/>
                    <a:pt x="7865" y="3595"/>
                    <a:pt x="6922" y="3595"/>
                  </a:cubicBezTo>
                  <a:cubicBezTo>
                    <a:pt x="5744" y="3595"/>
                    <a:pt x="4503" y="3216"/>
                    <a:pt x="3210" y="2458"/>
                  </a:cubicBezTo>
                  <a:cubicBezTo>
                    <a:pt x="1455" y="1432"/>
                    <a:pt x="261" y="57"/>
                    <a:pt x="248" y="47"/>
                  </a:cubicBezTo>
                  <a:cubicBezTo>
                    <a:pt x="221" y="16"/>
                    <a:pt x="184" y="0"/>
                    <a:pt x="148" y="0"/>
                  </a:cubicBezTo>
                  <a:close/>
                </a:path>
              </a:pathLst>
            </a:custGeom>
            <a:solidFill>
              <a:srgbClr val="422C46">
                <a:alpha val="3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41"/>
            <p:cNvSpPr/>
            <p:nvPr/>
          </p:nvSpPr>
          <p:spPr>
            <a:xfrm>
              <a:off x="4354458" y="4139865"/>
              <a:ext cx="101475" cy="279463"/>
            </a:xfrm>
            <a:custGeom>
              <a:avLst/>
              <a:gdLst/>
              <a:ahLst/>
              <a:cxnLst/>
              <a:rect l="l" t="t" r="r" b="b"/>
              <a:pathLst>
                <a:path w="1492" h="4109" extrusionOk="0">
                  <a:moveTo>
                    <a:pt x="524" y="0"/>
                  </a:moveTo>
                  <a:cubicBezTo>
                    <a:pt x="326" y="0"/>
                    <a:pt x="129" y="126"/>
                    <a:pt x="125" y="379"/>
                  </a:cubicBezTo>
                  <a:cubicBezTo>
                    <a:pt x="99" y="1583"/>
                    <a:pt x="0" y="2819"/>
                    <a:pt x="613" y="3908"/>
                  </a:cubicBezTo>
                  <a:cubicBezTo>
                    <a:pt x="694" y="4049"/>
                    <a:pt x="818" y="4108"/>
                    <a:pt x="943" y="4108"/>
                  </a:cubicBezTo>
                  <a:cubicBezTo>
                    <a:pt x="1216" y="4108"/>
                    <a:pt x="1491" y="3827"/>
                    <a:pt x="1319" y="3519"/>
                  </a:cubicBezTo>
                  <a:cubicBezTo>
                    <a:pt x="778" y="2566"/>
                    <a:pt x="907" y="1448"/>
                    <a:pt x="927" y="396"/>
                  </a:cubicBezTo>
                  <a:cubicBezTo>
                    <a:pt x="932" y="133"/>
                    <a:pt x="727" y="0"/>
                    <a:pt x="5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41"/>
            <p:cNvSpPr/>
            <p:nvPr/>
          </p:nvSpPr>
          <p:spPr>
            <a:xfrm>
              <a:off x="5345608" y="3176465"/>
              <a:ext cx="142894" cy="194652"/>
            </a:xfrm>
            <a:custGeom>
              <a:avLst/>
              <a:gdLst/>
              <a:ahLst/>
              <a:cxnLst/>
              <a:rect l="l" t="t" r="r" b="b"/>
              <a:pathLst>
                <a:path w="2101" h="2862" extrusionOk="0">
                  <a:moveTo>
                    <a:pt x="386" y="1"/>
                  </a:moveTo>
                  <a:lnTo>
                    <a:pt x="386" y="1"/>
                  </a:lnTo>
                  <a:cubicBezTo>
                    <a:pt x="2101" y="535"/>
                    <a:pt x="1705" y="2761"/>
                    <a:pt x="0" y="2810"/>
                  </a:cubicBezTo>
                  <a:cubicBezTo>
                    <a:pt x="102" y="2837"/>
                    <a:pt x="211" y="2853"/>
                    <a:pt x="320" y="2860"/>
                  </a:cubicBezTo>
                  <a:cubicBezTo>
                    <a:pt x="339" y="2861"/>
                    <a:pt x="357" y="2861"/>
                    <a:pt x="376" y="2861"/>
                  </a:cubicBezTo>
                  <a:cubicBezTo>
                    <a:pt x="1123" y="2861"/>
                    <a:pt x="1751" y="2159"/>
                    <a:pt x="1751" y="1429"/>
                  </a:cubicBezTo>
                  <a:cubicBezTo>
                    <a:pt x="1751" y="650"/>
                    <a:pt x="1135" y="67"/>
                    <a:pt x="3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41"/>
            <p:cNvSpPr/>
            <p:nvPr/>
          </p:nvSpPr>
          <p:spPr>
            <a:xfrm>
              <a:off x="5269773" y="3176193"/>
              <a:ext cx="218728" cy="191659"/>
            </a:xfrm>
            <a:custGeom>
              <a:avLst/>
              <a:gdLst/>
              <a:ahLst/>
              <a:cxnLst/>
              <a:rect l="l" t="t" r="r" b="b"/>
              <a:pathLst>
                <a:path w="3216" h="2818" extrusionOk="0">
                  <a:moveTo>
                    <a:pt x="1375" y="0"/>
                  </a:moveTo>
                  <a:cubicBezTo>
                    <a:pt x="628" y="0"/>
                    <a:pt x="0" y="699"/>
                    <a:pt x="0" y="1433"/>
                  </a:cubicBezTo>
                  <a:cubicBezTo>
                    <a:pt x="0" y="2122"/>
                    <a:pt x="489" y="2656"/>
                    <a:pt x="1112" y="2818"/>
                  </a:cubicBezTo>
                  <a:cubicBezTo>
                    <a:pt x="2820" y="2765"/>
                    <a:pt x="3216" y="539"/>
                    <a:pt x="1501" y="5"/>
                  </a:cubicBezTo>
                  <a:cubicBezTo>
                    <a:pt x="1478" y="5"/>
                    <a:pt x="1458" y="1"/>
                    <a:pt x="1432" y="1"/>
                  </a:cubicBezTo>
                  <a:cubicBezTo>
                    <a:pt x="1413" y="1"/>
                    <a:pt x="1394" y="0"/>
                    <a:pt x="13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41"/>
            <p:cNvSpPr/>
            <p:nvPr/>
          </p:nvSpPr>
          <p:spPr>
            <a:xfrm>
              <a:off x="5033837" y="3123755"/>
              <a:ext cx="142690" cy="194448"/>
            </a:xfrm>
            <a:custGeom>
              <a:avLst/>
              <a:gdLst/>
              <a:ahLst/>
              <a:cxnLst/>
              <a:rect l="l" t="t" r="r" b="b"/>
              <a:pathLst>
                <a:path w="2098" h="2859" extrusionOk="0">
                  <a:moveTo>
                    <a:pt x="386" y="1"/>
                  </a:moveTo>
                  <a:cubicBezTo>
                    <a:pt x="2098" y="535"/>
                    <a:pt x="1702" y="2761"/>
                    <a:pt x="0" y="2810"/>
                  </a:cubicBezTo>
                  <a:cubicBezTo>
                    <a:pt x="102" y="2837"/>
                    <a:pt x="208" y="2853"/>
                    <a:pt x="320" y="2857"/>
                  </a:cubicBezTo>
                  <a:cubicBezTo>
                    <a:pt x="340" y="2858"/>
                    <a:pt x="361" y="2858"/>
                    <a:pt x="381" y="2858"/>
                  </a:cubicBezTo>
                  <a:cubicBezTo>
                    <a:pt x="1126" y="2858"/>
                    <a:pt x="1751" y="2158"/>
                    <a:pt x="1751" y="1429"/>
                  </a:cubicBezTo>
                  <a:cubicBezTo>
                    <a:pt x="1751" y="647"/>
                    <a:pt x="1135" y="67"/>
                    <a:pt x="3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41"/>
            <p:cNvSpPr/>
            <p:nvPr/>
          </p:nvSpPr>
          <p:spPr>
            <a:xfrm>
              <a:off x="4957799" y="3123483"/>
              <a:ext cx="218728" cy="191659"/>
            </a:xfrm>
            <a:custGeom>
              <a:avLst/>
              <a:gdLst/>
              <a:ahLst/>
              <a:cxnLst/>
              <a:rect l="l" t="t" r="r" b="b"/>
              <a:pathLst>
                <a:path w="3216" h="2818" extrusionOk="0">
                  <a:moveTo>
                    <a:pt x="1375" y="0"/>
                  </a:moveTo>
                  <a:cubicBezTo>
                    <a:pt x="628" y="0"/>
                    <a:pt x="0" y="699"/>
                    <a:pt x="0" y="1433"/>
                  </a:cubicBezTo>
                  <a:cubicBezTo>
                    <a:pt x="0" y="2122"/>
                    <a:pt x="488" y="2656"/>
                    <a:pt x="1108" y="2818"/>
                  </a:cubicBezTo>
                  <a:cubicBezTo>
                    <a:pt x="2820" y="2765"/>
                    <a:pt x="3216" y="539"/>
                    <a:pt x="1501" y="5"/>
                  </a:cubicBezTo>
                  <a:cubicBezTo>
                    <a:pt x="1478" y="5"/>
                    <a:pt x="1455" y="1"/>
                    <a:pt x="1431" y="1"/>
                  </a:cubicBezTo>
                  <a:cubicBezTo>
                    <a:pt x="1413" y="1"/>
                    <a:pt x="1394" y="0"/>
                    <a:pt x="13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41"/>
            <p:cNvSpPr/>
            <p:nvPr/>
          </p:nvSpPr>
          <p:spPr>
            <a:xfrm>
              <a:off x="5399406" y="3373021"/>
              <a:ext cx="127932" cy="126435"/>
            </a:xfrm>
            <a:custGeom>
              <a:avLst/>
              <a:gdLst/>
              <a:ahLst/>
              <a:cxnLst/>
              <a:rect l="l" t="t" r="r" b="b"/>
              <a:pathLst>
                <a:path w="1881" h="1859" extrusionOk="0">
                  <a:moveTo>
                    <a:pt x="932" y="1"/>
                  </a:moveTo>
                  <a:cubicBezTo>
                    <a:pt x="913" y="1"/>
                    <a:pt x="894" y="2"/>
                    <a:pt x="875" y="3"/>
                  </a:cubicBezTo>
                  <a:cubicBezTo>
                    <a:pt x="353" y="39"/>
                    <a:pt x="1" y="491"/>
                    <a:pt x="14" y="996"/>
                  </a:cubicBezTo>
                  <a:cubicBezTo>
                    <a:pt x="23" y="1477"/>
                    <a:pt x="480" y="1858"/>
                    <a:pt x="949" y="1858"/>
                  </a:cubicBezTo>
                  <a:cubicBezTo>
                    <a:pt x="968" y="1858"/>
                    <a:pt x="987" y="1858"/>
                    <a:pt x="1006" y="1856"/>
                  </a:cubicBezTo>
                  <a:cubicBezTo>
                    <a:pt x="1524" y="1820"/>
                    <a:pt x="1880" y="1365"/>
                    <a:pt x="1867" y="864"/>
                  </a:cubicBezTo>
                  <a:cubicBezTo>
                    <a:pt x="1855" y="379"/>
                    <a:pt x="1398" y="1"/>
                    <a:pt x="9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41"/>
            <p:cNvSpPr/>
            <p:nvPr/>
          </p:nvSpPr>
          <p:spPr>
            <a:xfrm>
              <a:off x="4862445" y="3281544"/>
              <a:ext cx="127932" cy="126571"/>
            </a:xfrm>
            <a:custGeom>
              <a:avLst/>
              <a:gdLst/>
              <a:ahLst/>
              <a:cxnLst/>
              <a:rect l="l" t="t" r="r" b="b"/>
              <a:pathLst>
                <a:path w="1881" h="1861" extrusionOk="0">
                  <a:moveTo>
                    <a:pt x="932" y="0"/>
                  </a:moveTo>
                  <a:cubicBezTo>
                    <a:pt x="913" y="0"/>
                    <a:pt x="894" y="1"/>
                    <a:pt x="875" y="2"/>
                  </a:cubicBezTo>
                  <a:cubicBezTo>
                    <a:pt x="357" y="39"/>
                    <a:pt x="1" y="494"/>
                    <a:pt x="14" y="995"/>
                  </a:cubicBezTo>
                  <a:cubicBezTo>
                    <a:pt x="26" y="1480"/>
                    <a:pt x="484" y="1861"/>
                    <a:pt x="949" y="1861"/>
                  </a:cubicBezTo>
                  <a:cubicBezTo>
                    <a:pt x="968" y="1861"/>
                    <a:pt x="987" y="1860"/>
                    <a:pt x="1006" y="1859"/>
                  </a:cubicBezTo>
                  <a:cubicBezTo>
                    <a:pt x="1528" y="1816"/>
                    <a:pt x="1880" y="1368"/>
                    <a:pt x="1867" y="863"/>
                  </a:cubicBezTo>
                  <a:cubicBezTo>
                    <a:pt x="1858" y="382"/>
                    <a:pt x="1401" y="0"/>
                    <a:pt x="9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41"/>
            <p:cNvSpPr/>
            <p:nvPr/>
          </p:nvSpPr>
          <p:spPr>
            <a:xfrm>
              <a:off x="5123342" y="3324596"/>
              <a:ext cx="136705" cy="65156"/>
            </a:xfrm>
            <a:custGeom>
              <a:avLst/>
              <a:gdLst/>
              <a:ahLst/>
              <a:cxnLst/>
              <a:rect l="l" t="t" r="r" b="b"/>
              <a:pathLst>
                <a:path w="2010" h="958" extrusionOk="0">
                  <a:moveTo>
                    <a:pt x="997" y="1"/>
                  </a:moveTo>
                  <a:cubicBezTo>
                    <a:pt x="624" y="1"/>
                    <a:pt x="298" y="247"/>
                    <a:pt x="69" y="527"/>
                  </a:cubicBezTo>
                  <a:cubicBezTo>
                    <a:pt x="0" y="610"/>
                    <a:pt x="83" y="701"/>
                    <a:pt x="170" y="701"/>
                  </a:cubicBezTo>
                  <a:cubicBezTo>
                    <a:pt x="203" y="701"/>
                    <a:pt x="237" y="688"/>
                    <a:pt x="264" y="656"/>
                  </a:cubicBezTo>
                  <a:cubicBezTo>
                    <a:pt x="440" y="431"/>
                    <a:pt x="699" y="232"/>
                    <a:pt x="996" y="232"/>
                  </a:cubicBezTo>
                  <a:cubicBezTo>
                    <a:pt x="1022" y="232"/>
                    <a:pt x="1048" y="234"/>
                    <a:pt x="1075" y="237"/>
                  </a:cubicBezTo>
                  <a:cubicBezTo>
                    <a:pt x="1421" y="273"/>
                    <a:pt x="1639" y="593"/>
                    <a:pt x="1764" y="890"/>
                  </a:cubicBezTo>
                  <a:cubicBezTo>
                    <a:pt x="1783" y="938"/>
                    <a:pt x="1820" y="958"/>
                    <a:pt x="1858" y="958"/>
                  </a:cubicBezTo>
                  <a:cubicBezTo>
                    <a:pt x="1931" y="958"/>
                    <a:pt x="2009" y="882"/>
                    <a:pt x="1972" y="791"/>
                  </a:cubicBezTo>
                  <a:cubicBezTo>
                    <a:pt x="1810" y="411"/>
                    <a:pt x="1524" y="55"/>
                    <a:pt x="1092" y="6"/>
                  </a:cubicBezTo>
                  <a:cubicBezTo>
                    <a:pt x="1060" y="2"/>
                    <a:pt x="1028" y="1"/>
                    <a:pt x="997" y="1"/>
                  </a:cubicBezTo>
                  <a:close/>
                </a:path>
              </a:pathLst>
            </a:custGeom>
            <a:solidFill>
              <a:srgbClr val="3829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41"/>
            <p:cNvSpPr/>
            <p:nvPr/>
          </p:nvSpPr>
          <p:spPr>
            <a:xfrm>
              <a:off x="4992621" y="3061795"/>
              <a:ext cx="151056" cy="43392"/>
            </a:xfrm>
            <a:custGeom>
              <a:avLst/>
              <a:gdLst/>
              <a:ahLst/>
              <a:cxnLst/>
              <a:rect l="l" t="t" r="r" b="b"/>
              <a:pathLst>
                <a:path w="2221" h="638" extrusionOk="0">
                  <a:moveTo>
                    <a:pt x="853" y="1"/>
                  </a:moveTo>
                  <a:cubicBezTo>
                    <a:pt x="604" y="1"/>
                    <a:pt x="355" y="51"/>
                    <a:pt x="118" y="163"/>
                  </a:cubicBezTo>
                  <a:cubicBezTo>
                    <a:pt x="1" y="220"/>
                    <a:pt x="60" y="387"/>
                    <a:pt x="166" y="387"/>
                  </a:cubicBezTo>
                  <a:cubicBezTo>
                    <a:pt x="182" y="387"/>
                    <a:pt x="199" y="383"/>
                    <a:pt x="217" y="374"/>
                  </a:cubicBezTo>
                  <a:cubicBezTo>
                    <a:pt x="424" y="277"/>
                    <a:pt x="639" y="234"/>
                    <a:pt x="854" y="234"/>
                  </a:cubicBezTo>
                  <a:cubicBezTo>
                    <a:pt x="1253" y="234"/>
                    <a:pt x="1651" y="383"/>
                    <a:pt x="1988" y="615"/>
                  </a:cubicBezTo>
                  <a:cubicBezTo>
                    <a:pt x="2010" y="631"/>
                    <a:pt x="2033" y="638"/>
                    <a:pt x="2054" y="638"/>
                  </a:cubicBezTo>
                  <a:cubicBezTo>
                    <a:pt x="2150" y="638"/>
                    <a:pt x="2220" y="497"/>
                    <a:pt x="2123" y="424"/>
                  </a:cubicBezTo>
                  <a:cubicBezTo>
                    <a:pt x="1746" y="163"/>
                    <a:pt x="1300" y="1"/>
                    <a:pt x="8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41"/>
            <p:cNvSpPr/>
            <p:nvPr/>
          </p:nvSpPr>
          <p:spPr>
            <a:xfrm>
              <a:off x="5307588" y="3122531"/>
              <a:ext cx="152484" cy="53662"/>
            </a:xfrm>
            <a:custGeom>
              <a:avLst/>
              <a:gdLst/>
              <a:ahLst/>
              <a:cxnLst/>
              <a:rect l="l" t="t" r="r" b="b"/>
              <a:pathLst>
                <a:path w="2242" h="789" extrusionOk="0">
                  <a:moveTo>
                    <a:pt x="811" y="0"/>
                  </a:moveTo>
                  <a:cubicBezTo>
                    <a:pt x="583" y="0"/>
                    <a:pt x="356" y="38"/>
                    <a:pt x="134" y="98"/>
                  </a:cubicBezTo>
                  <a:cubicBezTo>
                    <a:pt x="0" y="131"/>
                    <a:pt x="56" y="320"/>
                    <a:pt x="179" y="320"/>
                  </a:cubicBezTo>
                  <a:cubicBezTo>
                    <a:pt x="190" y="320"/>
                    <a:pt x="201" y="319"/>
                    <a:pt x="213" y="316"/>
                  </a:cubicBezTo>
                  <a:cubicBezTo>
                    <a:pt x="405" y="263"/>
                    <a:pt x="603" y="230"/>
                    <a:pt x="801" y="230"/>
                  </a:cubicBezTo>
                  <a:cubicBezTo>
                    <a:pt x="927" y="230"/>
                    <a:pt x="1052" y="243"/>
                    <a:pt x="1176" y="273"/>
                  </a:cubicBezTo>
                  <a:cubicBezTo>
                    <a:pt x="1499" y="345"/>
                    <a:pt x="1769" y="527"/>
                    <a:pt x="2007" y="757"/>
                  </a:cubicBezTo>
                  <a:cubicBezTo>
                    <a:pt x="2030" y="779"/>
                    <a:pt x="2054" y="789"/>
                    <a:pt x="2078" y="789"/>
                  </a:cubicBezTo>
                  <a:cubicBezTo>
                    <a:pt x="2166" y="789"/>
                    <a:pt x="2241" y="665"/>
                    <a:pt x="2159" y="579"/>
                  </a:cubicBezTo>
                  <a:cubicBezTo>
                    <a:pt x="1898" y="325"/>
                    <a:pt x="1581" y="128"/>
                    <a:pt x="1222" y="45"/>
                  </a:cubicBezTo>
                  <a:cubicBezTo>
                    <a:pt x="1086" y="14"/>
                    <a:pt x="948" y="0"/>
                    <a:pt x="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41"/>
            <p:cNvSpPr/>
            <p:nvPr/>
          </p:nvSpPr>
          <p:spPr>
            <a:xfrm>
              <a:off x="5031797" y="3421242"/>
              <a:ext cx="294902" cy="136365"/>
            </a:xfrm>
            <a:custGeom>
              <a:avLst/>
              <a:gdLst/>
              <a:ahLst/>
              <a:cxnLst/>
              <a:rect l="l" t="t" r="r" b="b"/>
              <a:pathLst>
                <a:path w="4336" h="2005" extrusionOk="0">
                  <a:moveTo>
                    <a:pt x="1042" y="1"/>
                  </a:moveTo>
                  <a:cubicBezTo>
                    <a:pt x="895" y="1"/>
                    <a:pt x="747" y="71"/>
                    <a:pt x="597" y="257"/>
                  </a:cubicBezTo>
                  <a:cubicBezTo>
                    <a:pt x="0" y="1002"/>
                    <a:pt x="841" y="1705"/>
                    <a:pt x="1775" y="1909"/>
                  </a:cubicBezTo>
                  <a:cubicBezTo>
                    <a:pt x="2071" y="1975"/>
                    <a:pt x="2334" y="2005"/>
                    <a:pt x="2564" y="2005"/>
                  </a:cubicBezTo>
                  <a:cubicBezTo>
                    <a:pt x="4335" y="2005"/>
                    <a:pt x="4214" y="270"/>
                    <a:pt x="3323" y="270"/>
                  </a:cubicBezTo>
                  <a:cubicBezTo>
                    <a:pt x="3136" y="270"/>
                    <a:pt x="2916" y="346"/>
                    <a:pt x="2672" y="531"/>
                  </a:cubicBezTo>
                  <a:cubicBezTo>
                    <a:pt x="2574" y="588"/>
                    <a:pt x="2478" y="612"/>
                    <a:pt x="2384" y="612"/>
                  </a:cubicBezTo>
                  <a:cubicBezTo>
                    <a:pt x="1909" y="612"/>
                    <a:pt x="1478" y="1"/>
                    <a:pt x="10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41"/>
            <p:cNvSpPr/>
            <p:nvPr/>
          </p:nvSpPr>
          <p:spPr>
            <a:xfrm>
              <a:off x="5125792" y="3439628"/>
              <a:ext cx="49241" cy="55226"/>
            </a:xfrm>
            <a:custGeom>
              <a:avLst/>
              <a:gdLst/>
              <a:ahLst/>
              <a:cxnLst/>
              <a:rect l="l" t="t" r="r" b="b"/>
              <a:pathLst>
                <a:path w="724" h="812" extrusionOk="0">
                  <a:moveTo>
                    <a:pt x="281" y="0"/>
                  </a:moveTo>
                  <a:lnTo>
                    <a:pt x="281" y="0"/>
                  </a:lnTo>
                  <a:cubicBezTo>
                    <a:pt x="228" y="261"/>
                    <a:pt x="1" y="683"/>
                    <a:pt x="291" y="772"/>
                  </a:cubicBezTo>
                  <a:cubicBezTo>
                    <a:pt x="359" y="790"/>
                    <a:pt x="433" y="812"/>
                    <a:pt x="507" y="812"/>
                  </a:cubicBezTo>
                  <a:cubicBezTo>
                    <a:pt x="512" y="812"/>
                    <a:pt x="517" y="812"/>
                    <a:pt x="522" y="811"/>
                  </a:cubicBezTo>
                  <a:cubicBezTo>
                    <a:pt x="627" y="808"/>
                    <a:pt x="660" y="739"/>
                    <a:pt x="684" y="627"/>
                  </a:cubicBezTo>
                  <a:cubicBezTo>
                    <a:pt x="703" y="524"/>
                    <a:pt x="710" y="416"/>
                    <a:pt x="723" y="310"/>
                  </a:cubicBezTo>
                  <a:cubicBezTo>
                    <a:pt x="575" y="218"/>
                    <a:pt x="430" y="89"/>
                    <a:pt x="2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41"/>
            <p:cNvSpPr/>
            <p:nvPr/>
          </p:nvSpPr>
          <p:spPr>
            <a:xfrm rot="-333369">
              <a:off x="5189044" y="3453747"/>
              <a:ext cx="43664" cy="48765"/>
            </a:xfrm>
            <a:custGeom>
              <a:avLst/>
              <a:gdLst/>
              <a:ahLst/>
              <a:cxnLst/>
              <a:rect l="l" t="t" r="r" b="b"/>
              <a:pathLst>
                <a:path w="642" h="717" extrusionOk="0">
                  <a:moveTo>
                    <a:pt x="618" y="1"/>
                  </a:moveTo>
                  <a:lnTo>
                    <a:pt x="618" y="1"/>
                  </a:lnTo>
                  <a:cubicBezTo>
                    <a:pt x="446" y="34"/>
                    <a:pt x="265" y="100"/>
                    <a:pt x="93" y="133"/>
                  </a:cubicBezTo>
                  <a:cubicBezTo>
                    <a:pt x="67" y="238"/>
                    <a:pt x="37" y="337"/>
                    <a:pt x="21" y="442"/>
                  </a:cubicBezTo>
                  <a:cubicBezTo>
                    <a:pt x="1" y="555"/>
                    <a:pt x="7" y="627"/>
                    <a:pt x="106" y="673"/>
                  </a:cubicBezTo>
                  <a:cubicBezTo>
                    <a:pt x="176" y="703"/>
                    <a:pt x="265" y="710"/>
                    <a:pt x="337" y="716"/>
                  </a:cubicBezTo>
                  <a:cubicBezTo>
                    <a:pt x="343" y="717"/>
                    <a:pt x="349" y="717"/>
                    <a:pt x="355" y="717"/>
                  </a:cubicBezTo>
                  <a:cubicBezTo>
                    <a:pt x="641" y="717"/>
                    <a:pt x="582" y="253"/>
                    <a:pt x="6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41"/>
            <p:cNvSpPr/>
            <p:nvPr/>
          </p:nvSpPr>
          <p:spPr>
            <a:xfrm>
              <a:off x="5598343" y="2702552"/>
              <a:ext cx="408959" cy="352237"/>
            </a:xfrm>
            <a:custGeom>
              <a:avLst/>
              <a:gdLst/>
              <a:ahLst/>
              <a:cxnLst/>
              <a:rect l="l" t="t" r="r" b="b"/>
              <a:pathLst>
                <a:path w="6013" h="5179" extrusionOk="0">
                  <a:moveTo>
                    <a:pt x="1462" y="0"/>
                  </a:moveTo>
                  <a:cubicBezTo>
                    <a:pt x="1353" y="0"/>
                    <a:pt x="1247" y="20"/>
                    <a:pt x="1145" y="60"/>
                  </a:cubicBezTo>
                  <a:cubicBezTo>
                    <a:pt x="1036" y="106"/>
                    <a:pt x="934" y="169"/>
                    <a:pt x="832" y="251"/>
                  </a:cubicBezTo>
                  <a:cubicBezTo>
                    <a:pt x="743" y="320"/>
                    <a:pt x="667" y="406"/>
                    <a:pt x="571" y="531"/>
                  </a:cubicBezTo>
                  <a:cubicBezTo>
                    <a:pt x="420" y="729"/>
                    <a:pt x="294" y="973"/>
                    <a:pt x="189" y="1270"/>
                  </a:cubicBezTo>
                  <a:cubicBezTo>
                    <a:pt x="93" y="1537"/>
                    <a:pt x="30" y="1818"/>
                    <a:pt x="11" y="2101"/>
                  </a:cubicBezTo>
                  <a:cubicBezTo>
                    <a:pt x="1" y="2230"/>
                    <a:pt x="1" y="2358"/>
                    <a:pt x="14" y="2484"/>
                  </a:cubicBezTo>
                  <a:cubicBezTo>
                    <a:pt x="27" y="2622"/>
                    <a:pt x="50" y="2738"/>
                    <a:pt x="83" y="2840"/>
                  </a:cubicBezTo>
                  <a:cubicBezTo>
                    <a:pt x="106" y="2893"/>
                    <a:pt x="126" y="2945"/>
                    <a:pt x="149" y="2992"/>
                  </a:cubicBezTo>
                  <a:cubicBezTo>
                    <a:pt x="179" y="3051"/>
                    <a:pt x="215" y="3100"/>
                    <a:pt x="248" y="3140"/>
                  </a:cubicBezTo>
                  <a:cubicBezTo>
                    <a:pt x="347" y="3269"/>
                    <a:pt x="486" y="3374"/>
                    <a:pt x="644" y="3447"/>
                  </a:cubicBezTo>
                  <a:cubicBezTo>
                    <a:pt x="805" y="3516"/>
                    <a:pt x="990" y="3555"/>
                    <a:pt x="1195" y="3555"/>
                  </a:cubicBezTo>
                  <a:cubicBezTo>
                    <a:pt x="1336" y="3555"/>
                    <a:pt x="1491" y="3542"/>
                    <a:pt x="1663" y="3506"/>
                  </a:cubicBezTo>
                  <a:cubicBezTo>
                    <a:pt x="1963" y="3450"/>
                    <a:pt x="2286" y="3335"/>
                    <a:pt x="2639" y="3153"/>
                  </a:cubicBezTo>
                  <a:cubicBezTo>
                    <a:pt x="2689" y="3127"/>
                    <a:pt x="2735" y="3104"/>
                    <a:pt x="2784" y="3077"/>
                  </a:cubicBezTo>
                  <a:cubicBezTo>
                    <a:pt x="2837" y="3348"/>
                    <a:pt x="2900" y="3595"/>
                    <a:pt x="2979" y="3816"/>
                  </a:cubicBezTo>
                  <a:cubicBezTo>
                    <a:pt x="3107" y="4192"/>
                    <a:pt x="3259" y="4485"/>
                    <a:pt x="3454" y="4720"/>
                  </a:cubicBezTo>
                  <a:cubicBezTo>
                    <a:pt x="3553" y="4842"/>
                    <a:pt x="3675" y="4950"/>
                    <a:pt x="3806" y="5030"/>
                  </a:cubicBezTo>
                  <a:cubicBezTo>
                    <a:pt x="3932" y="5102"/>
                    <a:pt x="4074" y="5148"/>
                    <a:pt x="4235" y="5168"/>
                  </a:cubicBezTo>
                  <a:cubicBezTo>
                    <a:pt x="4268" y="5171"/>
                    <a:pt x="4301" y="5178"/>
                    <a:pt x="4331" y="5178"/>
                  </a:cubicBezTo>
                  <a:cubicBezTo>
                    <a:pt x="4335" y="5178"/>
                    <a:pt x="4339" y="5178"/>
                    <a:pt x="4344" y="5178"/>
                  </a:cubicBezTo>
                  <a:cubicBezTo>
                    <a:pt x="4551" y="5178"/>
                    <a:pt x="4770" y="5099"/>
                    <a:pt x="4971" y="4964"/>
                  </a:cubicBezTo>
                  <a:cubicBezTo>
                    <a:pt x="5185" y="4815"/>
                    <a:pt x="5373" y="4601"/>
                    <a:pt x="5541" y="4321"/>
                  </a:cubicBezTo>
                  <a:cubicBezTo>
                    <a:pt x="5696" y="4067"/>
                    <a:pt x="5815" y="3783"/>
                    <a:pt x="5901" y="3480"/>
                  </a:cubicBezTo>
                  <a:cubicBezTo>
                    <a:pt x="5937" y="3338"/>
                    <a:pt x="5967" y="3193"/>
                    <a:pt x="5986" y="3044"/>
                  </a:cubicBezTo>
                  <a:cubicBezTo>
                    <a:pt x="6003" y="2912"/>
                    <a:pt x="6013" y="2787"/>
                    <a:pt x="6003" y="2662"/>
                  </a:cubicBezTo>
                  <a:cubicBezTo>
                    <a:pt x="5996" y="2530"/>
                    <a:pt x="5970" y="2408"/>
                    <a:pt x="5930" y="2283"/>
                  </a:cubicBezTo>
                  <a:cubicBezTo>
                    <a:pt x="5877" y="2131"/>
                    <a:pt x="5805" y="1999"/>
                    <a:pt x="5713" y="1890"/>
                  </a:cubicBezTo>
                  <a:cubicBezTo>
                    <a:pt x="5633" y="1801"/>
                    <a:pt x="5531" y="1732"/>
                    <a:pt x="5403" y="1676"/>
                  </a:cubicBezTo>
                  <a:cubicBezTo>
                    <a:pt x="5310" y="1639"/>
                    <a:pt x="5208" y="1623"/>
                    <a:pt x="5089" y="1620"/>
                  </a:cubicBezTo>
                  <a:lnTo>
                    <a:pt x="5053" y="1620"/>
                  </a:lnTo>
                  <a:cubicBezTo>
                    <a:pt x="4760" y="1623"/>
                    <a:pt x="4483" y="1735"/>
                    <a:pt x="4252" y="1837"/>
                  </a:cubicBezTo>
                  <a:cubicBezTo>
                    <a:pt x="3968" y="1966"/>
                    <a:pt x="3708" y="2128"/>
                    <a:pt x="3470" y="2279"/>
                  </a:cubicBezTo>
                  <a:cubicBezTo>
                    <a:pt x="3391" y="2329"/>
                    <a:pt x="3312" y="2378"/>
                    <a:pt x="3239" y="2428"/>
                  </a:cubicBezTo>
                  <a:cubicBezTo>
                    <a:pt x="3117" y="2507"/>
                    <a:pt x="2995" y="2583"/>
                    <a:pt x="2870" y="2658"/>
                  </a:cubicBezTo>
                  <a:lnTo>
                    <a:pt x="2853" y="2546"/>
                  </a:lnTo>
                  <a:lnTo>
                    <a:pt x="2847" y="2484"/>
                  </a:lnTo>
                  <a:cubicBezTo>
                    <a:pt x="2834" y="2418"/>
                    <a:pt x="2827" y="2348"/>
                    <a:pt x="2817" y="2283"/>
                  </a:cubicBezTo>
                  <a:lnTo>
                    <a:pt x="2804" y="2177"/>
                  </a:lnTo>
                  <a:lnTo>
                    <a:pt x="2801" y="2151"/>
                  </a:lnTo>
                  <a:lnTo>
                    <a:pt x="2797" y="2121"/>
                  </a:lnTo>
                  <a:cubicBezTo>
                    <a:pt x="2794" y="2104"/>
                    <a:pt x="2794" y="2095"/>
                    <a:pt x="2794" y="2081"/>
                  </a:cubicBezTo>
                  <a:cubicBezTo>
                    <a:pt x="2794" y="2071"/>
                    <a:pt x="2794" y="2065"/>
                    <a:pt x="2787" y="2055"/>
                  </a:cubicBezTo>
                  <a:lnTo>
                    <a:pt x="2784" y="2035"/>
                  </a:lnTo>
                  <a:cubicBezTo>
                    <a:pt x="2764" y="1883"/>
                    <a:pt x="2748" y="1725"/>
                    <a:pt x="2721" y="1573"/>
                  </a:cubicBezTo>
                  <a:cubicBezTo>
                    <a:pt x="2665" y="1207"/>
                    <a:pt x="2586" y="940"/>
                    <a:pt x="2468" y="700"/>
                  </a:cubicBezTo>
                  <a:cubicBezTo>
                    <a:pt x="2332" y="423"/>
                    <a:pt x="2121" y="215"/>
                    <a:pt x="1874" y="103"/>
                  </a:cubicBezTo>
                  <a:cubicBezTo>
                    <a:pt x="1729" y="33"/>
                    <a:pt x="1600" y="0"/>
                    <a:pt x="14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41"/>
            <p:cNvSpPr/>
            <p:nvPr/>
          </p:nvSpPr>
          <p:spPr>
            <a:xfrm>
              <a:off x="5640987" y="2855717"/>
              <a:ext cx="129020" cy="48289"/>
            </a:xfrm>
            <a:custGeom>
              <a:avLst/>
              <a:gdLst/>
              <a:ahLst/>
              <a:cxnLst/>
              <a:rect l="l" t="t" r="r" b="b"/>
              <a:pathLst>
                <a:path w="1897" h="710" extrusionOk="0">
                  <a:moveTo>
                    <a:pt x="429" y="1"/>
                  </a:moveTo>
                  <a:cubicBezTo>
                    <a:pt x="393" y="1"/>
                    <a:pt x="357" y="1"/>
                    <a:pt x="320" y="7"/>
                  </a:cubicBezTo>
                  <a:cubicBezTo>
                    <a:pt x="267" y="11"/>
                    <a:pt x="225" y="27"/>
                    <a:pt x="178" y="47"/>
                  </a:cubicBezTo>
                  <a:cubicBezTo>
                    <a:pt x="132" y="73"/>
                    <a:pt x="93" y="106"/>
                    <a:pt x="66" y="149"/>
                  </a:cubicBezTo>
                  <a:cubicBezTo>
                    <a:pt x="53" y="172"/>
                    <a:pt x="47" y="192"/>
                    <a:pt x="33" y="215"/>
                  </a:cubicBezTo>
                  <a:cubicBezTo>
                    <a:pt x="20" y="242"/>
                    <a:pt x="17" y="261"/>
                    <a:pt x="14" y="281"/>
                  </a:cubicBezTo>
                  <a:cubicBezTo>
                    <a:pt x="0" y="327"/>
                    <a:pt x="0" y="367"/>
                    <a:pt x="10" y="413"/>
                  </a:cubicBezTo>
                  <a:cubicBezTo>
                    <a:pt x="20" y="482"/>
                    <a:pt x="73" y="545"/>
                    <a:pt x="145" y="591"/>
                  </a:cubicBezTo>
                  <a:cubicBezTo>
                    <a:pt x="182" y="611"/>
                    <a:pt x="218" y="627"/>
                    <a:pt x="258" y="644"/>
                  </a:cubicBezTo>
                  <a:cubicBezTo>
                    <a:pt x="307" y="660"/>
                    <a:pt x="357" y="674"/>
                    <a:pt x="406" y="683"/>
                  </a:cubicBezTo>
                  <a:cubicBezTo>
                    <a:pt x="498" y="700"/>
                    <a:pt x="607" y="707"/>
                    <a:pt x="736" y="710"/>
                  </a:cubicBezTo>
                  <a:lnTo>
                    <a:pt x="808" y="710"/>
                  </a:lnTo>
                  <a:cubicBezTo>
                    <a:pt x="950" y="710"/>
                    <a:pt x="1099" y="703"/>
                    <a:pt x="1263" y="687"/>
                  </a:cubicBezTo>
                  <a:cubicBezTo>
                    <a:pt x="1389" y="674"/>
                    <a:pt x="1517" y="654"/>
                    <a:pt x="1643" y="631"/>
                  </a:cubicBezTo>
                  <a:cubicBezTo>
                    <a:pt x="1686" y="624"/>
                    <a:pt x="1732" y="614"/>
                    <a:pt x="1778" y="604"/>
                  </a:cubicBezTo>
                  <a:cubicBezTo>
                    <a:pt x="1811" y="594"/>
                    <a:pt x="1844" y="588"/>
                    <a:pt x="1874" y="571"/>
                  </a:cubicBezTo>
                  <a:cubicBezTo>
                    <a:pt x="1880" y="568"/>
                    <a:pt x="1890" y="558"/>
                    <a:pt x="1893" y="545"/>
                  </a:cubicBezTo>
                  <a:cubicBezTo>
                    <a:pt x="1897" y="532"/>
                    <a:pt x="1897" y="522"/>
                    <a:pt x="1893" y="509"/>
                  </a:cubicBezTo>
                  <a:cubicBezTo>
                    <a:pt x="1883" y="492"/>
                    <a:pt x="1874" y="486"/>
                    <a:pt x="1850" y="486"/>
                  </a:cubicBezTo>
                  <a:cubicBezTo>
                    <a:pt x="1850" y="479"/>
                    <a:pt x="1850" y="476"/>
                    <a:pt x="1847" y="466"/>
                  </a:cubicBezTo>
                  <a:cubicBezTo>
                    <a:pt x="1841" y="449"/>
                    <a:pt x="1817" y="430"/>
                    <a:pt x="1798" y="426"/>
                  </a:cubicBezTo>
                  <a:cubicBezTo>
                    <a:pt x="1765" y="420"/>
                    <a:pt x="1732" y="406"/>
                    <a:pt x="1699" y="393"/>
                  </a:cubicBezTo>
                  <a:cubicBezTo>
                    <a:pt x="1633" y="367"/>
                    <a:pt x="1580" y="347"/>
                    <a:pt x="1527" y="324"/>
                  </a:cubicBezTo>
                  <a:cubicBezTo>
                    <a:pt x="1395" y="268"/>
                    <a:pt x="1263" y="215"/>
                    <a:pt x="1132" y="166"/>
                  </a:cubicBezTo>
                  <a:cubicBezTo>
                    <a:pt x="973" y="110"/>
                    <a:pt x="835" y="67"/>
                    <a:pt x="703" y="37"/>
                  </a:cubicBezTo>
                  <a:cubicBezTo>
                    <a:pt x="627" y="21"/>
                    <a:pt x="564" y="11"/>
                    <a:pt x="505" y="4"/>
                  </a:cubicBezTo>
                  <a:cubicBezTo>
                    <a:pt x="501" y="5"/>
                    <a:pt x="497" y="5"/>
                    <a:pt x="492" y="5"/>
                  </a:cubicBezTo>
                  <a:cubicBezTo>
                    <a:pt x="474" y="5"/>
                    <a:pt x="453" y="1"/>
                    <a:pt x="4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41"/>
            <p:cNvSpPr/>
            <p:nvPr/>
          </p:nvSpPr>
          <p:spPr>
            <a:xfrm>
              <a:off x="5683563" y="2752133"/>
              <a:ext cx="94333" cy="118478"/>
            </a:xfrm>
            <a:custGeom>
              <a:avLst/>
              <a:gdLst/>
              <a:ahLst/>
              <a:cxnLst/>
              <a:rect l="l" t="t" r="r" b="b"/>
              <a:pathLst>
                <a:path w="1387" h="1742" extrusionOk="0">
                  <a:moveTo>
                    <a:pt x="390" y="0"/>
                  </a:moveTo>
                  <a:cubicBezTo>
                    <a:pt x="331" y="0"/>
                    <a:pt x="275" y="13"/>
                    <a:pt x="222" y="40"/>
                  </a:cubicBezTo>
                  <a:cubicBezTo>
                    <a:pt x="126" y="89"/>
                    <a:pt x="57" y="172"/>
                    <a:pt x="27" y="267"/>
                  </a:cubicBezTo>
                  <a:cubicBezTo>
                    <a:pt x="1" y="350"/>
                    <a:pt x="14" y="442"/>
                    <a:pt x="60" y="558"/>
                  </a:cubicBezTo>
                  <a:cubicBezTo>
                    <a:pt x="83" y="624"/>
                    <a:pt x="126" y="683"/>
                    <a:pt x="156" y="729"/>
                  </a:cubicBezTo>
                  <a:cubicBezTo>
                    <a:pt x="196" y="792"/>
                    <a:pt x="242" y="848"/>
                    <a:pt x="294" y="910"/>
                  </a:cubicBezTo>
                  <a:cubicBezTo>
                    <a:pt x="387" y="1019"/>
                    <a:pt x="492" y="1128"/>
                    <a:pt x="641" y="1260"/>
                  </a:cubicBezTo>
                  <a:cubicBezTo>
                    <a:pt x="753" y="1359"/>
                    <a:pt x="868" y="1458"/>
                    <a:pt x="987" y="1554"/>
                  </a:cubicBezTo>
                  <a:cubicBezTo>
                    <a:pt x="1033" y="1590"/>
                    <a:pt x="1083" y="1629"/>
                    <a:pt x="1129" y="1666"/>
                  </a:cubicBezTo>
                  <a:lnTo>
                    <a:pt x="1211" y="1732"/>
                  </a:lnTo>
                  <a:cubicBezTo>
                    <a:pt x="1218" y="1738"/>
                    <a:pt x="1231" y="1741"/>
                    <a:pt x="1238" y="1741"/>
                  </a:cubicBezTo>
                  <a:cubicBezTo>
                    <a:pt x="1248" y="1741"/>
                    <a:pt x="1254" y="1741"/>
                    <a:pt x="1264" y="1738"/>
                  </a:cubicBezTo>
                  <a:lnTo>
                    <a:pt x="1271" y="1738"/>
                  </a:lnTo>
                  <a:cubicBezTo>
                    <a:pt x="1294" y="1738"/>
                    <a:pt x="1310" y="1735"/>
                    <a:pt x="1320" y="1732"/>
                  </a:cubicBezTo>
                  <a:cubicBezTo>
                    <a:pt x="1366" y="1705"/>
                    <a:pt x="1386" y="1652"/>
                    <a:pt x="1366" y="1603"/>
                  </a:cubicBezTo>
                  <a:cubicBezTo>
                    <a:pt x="1360" y="1590"/>
                    <a:pt x="1353" y="1573"/>
                    <a:pt x="1350" y="1563"/>
                  </a:cubicBezTo>
                  <a:cubicBezTo>
                    <a:pt x="1346" y="1537"/>
                    <a:pt x="1333" y="1514"/>
                    <a:pt x="1327" y="1488"/>
                  </a:cubicBezTo>
                  <a:lnTo>
                    <a:pt x="1313" y="1451"/>
                  </a:lnTo>
                  <a:lnTo>
                    <a:pt x="1287" y="1372"/>
                  </a:lnTo>
                  <a:lnTo>
                    <a:pt x="1264" y="1293"/>
                  </a:lnTo>
                  <a:cubicBezTo>
                    <a:pt x="1221" y="1164"/>
                    <a:pt x="1178" y="1042"/>
                    <a:pt x="1129" y="917"/>
                  </a:cubicBezTo>
                  <a:cubicBezTo>
                    <a:pt x="1073" y="782"/>
                    <a:pt x="1020" y="660"/>
                    <a:pt x="957" y="541"/>
                  </a:cubicBezTo>
                  <a:cubicBezTo>
                    <a:pt x="891" y="412"/>
                    <a:pt x="825" y="304"/>
                    <a:pt x="753" y="218"/>
                  </a:cubicBezTo>
                  <a:cubicBezTo>
                    <a:pt x="677" y="129"/>
                    <a:pt x="595" y="60"/>
                    <a:pt x="506" y="23"/>
                  </a:cubicBezTo>
                  <a:cubicBezTo>
                    <a:pt x="469" y="7"/>
                    <a:pt x="426" y="0"/>
                    <a:pt x="39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41"/>
            <p:cNvSpPr/>
            <p:nvPr/>
          </p:nvSpPr>
          <p:spPr>
            <a:xfrm>
              <a:off x="5798510" y="2893866"/>
              <a:ext cx="113173" cy="104535"/>
            </a:xfrm>
            <a:custGeom>
              <a:avLst/>
              <a:gdLst/>
              <a:ahLst/>
              <a:cxnLst/>
              <a:rect l="l" t="t" r="r" b="b"/>
              <a:pathLst>
                <a:path w="1664" h="1537" extrusionOk="0">
                  <a:moveTo>
                    <a:pt x="44" y="0"/>
                  </a:moveTo>
                  <a:cubicBezTo>
                    <a:pt x="31" y="3"/>
                    <a:pt x="14" y="13"/>
                    <a:pt x="11" y="26"/>
                  </a:cubicBezTo>
                  <a:cubicBezTo>
                    <a:pt x="1" y="36"/>
                    <a:pt x="1" y="49"/>
                    <a:pt x="4" y="63"/>
                  </a:cubicBezTo>
                  <a:cubicBezTo>
                    <a:pt x="34" y="162"/>
                    <a:pt x="77" y="254"/>
                    <a:pt x="113" y="336"/>
                  </a:cubicBezTo>
                  <a:cubicBezTo>
                    <a:pt x="166" y="458"/>
                    <a:pt x="232" y="577"/>
                    <a:pt x="311" y="706"/>
                  </a:cubicBezTo>
                  <a:cubicBezTo>
                    <a:pt x="390" y="838"/>
                    <a:pt x="476" y="960"/>
                    <a:pt x="565" y="1078"/>
                  </a:cubicBezTo>
                  <a:cubicBezTo>
                    <a:pt x="661" y="1200"/>
                    <a:pt x="759" y="1299"/>
                    <a:pt x="868" y="1382"/>
                  </a:cubicBezTo>
                  <a:cubicBezTo>
                    <a:pt x="918" y="1418"/>
                    <a:pt x="967" y="1451"/>
                    <a:pt x="1017" y="1477"/>
                  </a:cubicBezTo>
                  <a:cubicBezTo>
                    <a:pt x="1043" y="1487"/>
                    <a:pt x="1069" y="1501"/>
                    <a:pt x="1099" y="1514"/>
                  </a:cubicBezTo>
                  <a:cubicBezTo>
                    <a:pt x="1132" y="1527"/>
                    <a:pt x="1158" y="1530"/>
                    <a:pt x="1191" y="1533"/>
                  </a:cubicBezTo>
                  <a:cubicBezTo>
                    <a:pt x="1215" y="1537"/>
                    <a:pt x="1234" y="1537"/>
                    <a:pt x="1251" y="1537"/>
                  </a:cubicBezTo>
                  <a:cubicBezTo>
                    <a:pt x="1284" y="1537"/>
                    <a:pt x="1317" y="1533"/>
                    <a:pt x="1353" y="1530"/>
                  </a:cubicBezTo>
                  <a:cubicBezTo>
                    <a:pt x="1406" y="1520"/>
                    <a:pt x="1465" y="1497"/>
                    <a:pt x="1515" y="1464"/>
                  </a:cubicBezTo>
                  <a:cubicBezTo>
                    <a:pt x="1561" y="1435"/>
                    <a:pt x="1594" y="1402"/>
                    <a:pt x="1617" y="1365"/>
                  </a:cubicBezTo>
                  <a:cubicBezTo>
                    <a:pt x="1643" y="1329"/>
                    <a:pt x="1660" y="1283"/>
                    <a:pt x="1660" y="1233"/>
                  </a:cubicBezTo>
                  <a:cubicBezTo>
                    <a:pt x="1663" y="1184"/>
                    <a:pt x="1647" y="1134"/>
                    <a:pt x="1633" y="1101"/>
                  </a:cubicBezTo>
                  <a:cubicBezTo>
                    <a:pt x="1617" y="1055"/>
                    <a:pt x="1594" y="1019"/>
                    <a:pt x="1564" y="973"/>
                  </a:cubicBezTo>
                  <a:cubicBezTo>
                    <a:pt x="1528" y="923"/>
                    <a:pt x="1482" y="877"/>
                    <a:pt x="1439" y="838"/>
                  </a:cubicBezTo>
                  <a:cubicBezTo>
                    <a:pt x="1389" y="788"/>
                    <a:pt x="1333" y="742"/>
                    <a:pt x="1264" y="689"/>
                  </a:cubicBezTo>
                  <a:cubicBezTo>
                    <a:pt x="1122" y="580"/>
                    <a:pt x="977" y="491"/>
                    <a:pt x="852" y="412"/>
                  </a:cubicBezTo>
                  <a:cubicBezTo>
                    <a:pt x="730" y="343"/>
                    <a:pt x="598" y="267"/>
                    <a:pt x="463" y="198"/>
                  </a:cubicBezTo>
                  <a:cubicBezTo>
                    <a:pt x="413" y="175"/>
                    <a:pt x="360" y="145"/>
                    <a:pt x="311" y="119"/>
                  </a:cubicBezTo>
                  <a:lnTo>
                    <a:pt x="281" y="102"/>
                  </a:lnTo>
                  <a:cubicBezTo>
                    <a:pt x="258" y="92"/>
                    <a:pt x="228" y="79"/>
                    <a:pt x="202" y="63"/>
                  </a:cubicBezTo>
                  <a:cubicBezTo>
                    <a:pt x="186" y="53"/>
                    <a:pt x="169" y="46"/>
                    <a:pt x="149" y="46"/>
                  </a:cubicBezTo>
                  <a:cubicBezTo>
                    <a:pt x="133" y="46"/>
                    <a:pt x="116" y="49"/>
                    <a:pt x="103" y="59"/>
                  </a:cubicBezTo>
                  <a:cubicBezTo>
                    <a:pt x="97" y="20"/>
                    <a:pt x="77" y="3"/>
                    <a:pt x="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41"/>
            <p:cNvSpPr/>
            <p:nvPr/>
          </p:nvSpPr>
          <p:spPr>
            <a:xfrm>
              <a:off x="5814493" y="2842041"/>
              <a:ext cx="133509" cy="49173"/>
            </a:xfrm>
            <a:custGeom>
              <a:avLst/>
              <a:gdLst/>
              <a:ahLst/>
              <a:cxnLst/>
              <a:rect l="l" t="t" r="r" b="b"/>
              <a:pathLst>
                <a:path w="1963" h="723" extrusionOk="0">
                  <a:moveTo>
                    <a:pt x="1563" y="0"/>
                  </a:moveTo>
                  <a:cubicBezTo>
                    <a:pt x="1510" y="0"/>
                    <a:pt x="1461" y="4"/>
                    <a:pt x="1408" y="7"/>
                  </a:cubicBezTo>
                  <a:cubicBezTo>
                    <a:pt x="1336" y="17"/>
                    <a:pt x="1263" y="23"/>
                    <a:pt x="1171" y="46"/>
                  </a:cubicBezTo>
                  <a:cubicBezTo>
                    <a:pt x="1022" y="73"/>
                    <a:pt x="871" y="116"/>
                    <a:pt x="676" y="182"/>
                  </a:cubicBezTo>
                  <a:cubicBezTo>
                    <a:pt x="528" y="231"/>
                    <a:pt x="386" y="284"/>
                    <a:pt x="254" y="343"/>
                  </a:cubicBezTo>
                  <a:cubicBezTo>
                    <a:pt x="205" y="363"/>
                    <a:pt x="155" y="386"/>
                    <a:pt x="106" y="412"/>
                  </a:cubicBezTo>
                  <a:lnTo>
                    <a:pt x="83" y="426"/>
                  </a:lnTo>
                  <a:lnTo>
                    <a:pt x="73" y="432"/>
                  </a:lnTo>
                  <a:cubicBezTo>
                    <a:pt x="46" y="445"/>
                    <a:pt x="30" y="459"/>
                    <a:pt x="17" y="465"/>
                  </a:cubicBezTo>
                  <a:cubicBezTo>
                    <a:pt x="10" y="475"/>
                    <a:pt x="0" y="482"/>
                    <a:pt x="0" y="495"/>
                  </a:cubicBezTo>
                  <a:cubicBezTo>
                    <a:pt x="0" y="511"/>
                    <a:pt x="7" y="521"/>
                    <a:pt x="13" y="534"/>
                  </a:cubicBezTo>
                  <a:cubicBezTo>
                    <a:pt x="23" y="544"/>
                    <a:pt x="33" y="551"/>
                    <a:pt x="46" y="551"/>
                  </a:cubicBezTo>
                  <a:cubicBezTo>
                    <a:pt x="56" y="561"/>
                    <a:pt x="66" y="577"/>
                    <a:pt x="89" y="581"/>
                  </a:cubicBezTo>
                  <a:cubicBezTo>
                    <a:pt x="175" y="600"/>
                    <a:pt x="264" y="617"/>
                    <a:pt x="356" y="633"/>
                  </a:cubicBezTo>
                  <a:lnTo>
                    <a:pt x="389" y="640"/>
                  </a:lnTo>
                  <a:cubicBezTo>
                    <a:pt x="541" y="663"/>
                    <a:pt x="676" y="683"/>
                    <a:pt x="805" y="696"/>
                  </a:cubicBezTo>
                  <a:cubicBezTo>
                    <a:pt x="940" y="709"/>
                    <a:pt x="1062" y="716"/>
                    <a:pt x="1177" y="722"/>
                  </a:cubicBezTo>
                  <a:lnTo>
                    <a:pt x="1253" y="722"/>
                  </a:lnTo>
                  <a:cubicBezTo>
                    <a:pt x="1412" y="722"/>
                    <a:pt x="1530" y="706"/>
                    <a:pt x="1642" y="673"/>
                  </a:cubicBezTo>
                  <a:cubicBezTo>
                    <a:pt x="1758" y="640"/>
                    <a:pt x="1840" y="584"/>
                    <a:pt x="1893" y="511"/>
                  </a:cubicBezTo>
                  <a:cubicBezTo>
                    <a:pt x="1923" y="475"/>
                    <a:pt x="1936" y="429"/>
                    <a:pt x="1946" y="383"/>
                  </a:cubicBezTo>
                  <a:cubicBezTo>
                    <a:pt x="1959" y="333"/>
                    <a:pt x="1962" y="287"/>
                    <a:pt x="1959" y="244"/>
                  </a:cubicBezTo>
                  <a:cubicBezTo>
                    <a:pt x="1949" y="168"/>
                    <a:pt x="1913" y="106"/>
                    <a:pt x="1853" y="66"/>
                  </a:cubicBezTo>
                  <a:cubicBezTo>
                    <a:pt x="1781" y="17"/>
                    <a:pt x="1692" y="4"/>
                    <a:pt x="16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41"/>
            <p:cNvSpPr/>
            <p:nvPr/>
          </p:nvSpPr>
          <p:spPr>
            <a:xfrm>
              <a:off x="5736618" y="2823405"/>
              <a:ext cx="90729" cy="111949"/>
            </a:xfrm>
            <a:custGeom>
              <a:avLst/>
              <a:gdLst/>
              <a:ahLst/>
              <a:cxnLst/>
              <a:rect l="l" t="t" r="r" b="b"/>
              <a:pathLst>
                <a:path w="1334" h="1646" extrusionOk="0">
                  <a:moveTo>
                    <a:pt x="693" y="584"/>
                  </a:moveTo>
                  <a:cubicBezTo>
                    <a:pt x="700" y="601"/>
                    <a:pt x="710" y="617"/>
                    <a:pt x="713" y="630"/>
                  </a:cubicBezTo>
                  <a:cubicBezTo>
                    <a:pt x="723" y="667"/>
                    <a:pt x="726" y="696"/>
                    <a:pt x="726" y="733"/>
                  </a:cubicBezTo>
                  <a:cubicBezTo>
                    <a:pt x="726" y="779"/>
                    <a:pt x="716" y="825"/>
                    <a:pt x="710" y="871"/>
                  </a:cubicBezTo>
                  <a:cubicBezTo>
                    <a:pt x="697" y="914"/>
                    <a:pt x="680" y="954"/>
                    <a:pt x="660" y="996"/>
                  </a:cubicBezTo>
                  <a:lnTo>
                    <a:pt x="621" y="1043"/>
                  </a:lnTo>
                  <a:cubicBezTo>
                    <a:pt x="614" y="1052"/>
                    <a:pt x="604" y="1056"/>
                    <a:pt x="598" y="1066"/>
                  </a:cubicBezTo>
                  <a:cubicBezTo>
                    <a:pt x="594" y="1066"/>
                    <a:pt x="591" y="1069"/>
                    <a:pt x="584" y="1069"/>
                  </a:cubicBezTo>
                  <a:cubicBezTo>
                    <a:pt x="578" y="1069"/>
                    <a:pt x="568" y="1072"/>
                    <a:pt x="558" y="1072"/>
                  </a:cubicBezTo>
                  <a:lnTo>
                    <a:pt x="551" y="1072"/>
                  </a:lnTo>
                  <a:lnTo>
                    <a:pt x="548" y="1069"/>
                  </a:lnTo>
                  <a:cubicBezTo>
                    <a:pt x="545" y="1062"/>
                    <a:pt x="545" y="1056"/>
                    <a:pt x="542" y="1049"/>
                  </a:cubicBezTo>
                  <a:cubicBezTo>
                    <a:pt x="535" y="1023"/>
                    <a:pt x="532" y="1000"/>
                    <a:pt x="528" y="970"/>
                  </a:cubicBezTo>
                  <a:cubicBezTo>
                    <a:pt x="528" y="924"/>
                    <a:pt x="535" y="884"/>
                    <a:pt x="545" y="841"/>
                  </a:cubicBezTo>
                  <a:cubicBezTo>
                    <a:pt x="561" y="785"/>
                    <a:pt x="581" y="733"/>
                    <a:pt x="611" y="680"/>
                  </a:cubicBezTo>
                  <a:cubicBezTo>
                    <a:pt x="627" y="653"/>
                    <a:pt x="647" y="627"/>
                    <a:pt x="667" y="604"/>
                  </a:cubicBezTo>
                  <a:cubicBezTo>
                    <a:pt x="677" y="594"/>
                    <a:pt x="683" y="591"/>
                    <a:pt x="693" y="584"/>
                  </a:cubicBezTo>
                  <a:close/>
                  <a:moveTo>
                    <a:pt x="96" y="1287"/>
                  </a:moveTo>
                  <a:cubicBezTo>
                    <a:pt x="96" y="1287"/>
                    <a:pt x="96" y="1293"/>
                    <a:pt x="100" y="1297"/>
                  </a:cubicBezTo>
                  <a:cubicBezTo>
                    <a:pt x="100" y="1293"/>
                    <a:pt x="96" y="1287"/>
                    <a:pt x="96" y="1287"/>
                  </a:cubicBezTo>
                  <a:close/>
                  <a:moveTo>
                    <a:pt x="103" y="1297"/>
                  </a:moveTo>
                  <a:cubicBezTo>
                    <a:pt x="104" y="1298"/>
                    <a:pt x="104" y="1299"/>
                    <a:pt x="105" y="1300"/>
                  </a:cubicBezTo>
                  <a:lnTo>
                    <a:pt x="105" y="1300"/>
                  </a:lnTo>
                  <a:lnTo>
                    <a:pt x="103" y="1297"/>
                  </a:lnTo>
                  <a:close/>
                  <a:moveTo>
                    <a:pt x="782" y="0"/>
                  </a:moveTo>
                  <a:cubicBezTo>
                    <a:pt x="749" y="7"/>
                    <a:pt x="716" y="7"/>
                    <a:pt x="683" y="10"/>
                  </a:cubicBezTo>
                  <a:cubicBezTo>
                    <a:pt x="624" y="14"/>
                    <a:pt x="561" y="30"/>
                    <a:pt x="509" y="57"/>
                  </a:cubicBezTo>
                  <a:cubicBezTo>
                    <a:pt x="396" y="106"/>
                    <a:pt x="304" y="188"/>
                    <a:pt x="232" y="281"/>
                  </a:cubicBezTo>
                  <a:cubicBezTo>
                    <a:pt x="189" y="337"/>
                    <a:pt x="156" y="393"/>
                    <a:pt x="123" y="456"/>
                  </a:cubicBezTo>
                  <a:cubicBezTo>
                    <a:pt x="96" y="505"/>
                    <a:pt x="73" y="558"/>
                    <a:pt x="57" y="611"/>
                  </a:cubicBezTo>
                  <a:cubicBezTo>
                    <a:pt x="17" y="739"/>
                    <a:pt x="1" y="871"/>
                    <a:pt x="7" y="1003"/>
                  </a:cubicBezTo>
                  <a:cubicBezTo>
                    <a:pt x="14" y="1113"/>
                    <a:pt x="55" y="1217"/>
                    <a:pt x="113" y="1311"/>
                  </a:cubicBezTo>
                  <a:lnTo>
                    <a:pt x="113" y="1311"/>
                  </a:lnTo>
                  <a:cubicBezTo>
                    <a:pt x="110" y="1307"/>
                    <a:pt x="107" y="1303"/>
                    <a:pt x="105" y="1300"/>
                  </a:cubicBezTo>
                  <a:lnTo>
                    <a:pt x="105" y="1300"/>
                  </a:lnTo>
                  <a:lnTo>
                    <a:pt x="116" y="1320"/>
                  </a:lnTo>
                  <a:cubicBezTo>
                    <a:pt x="116" y="1320"/>
                    <a:pt x="116" y="1326"/>
                    <a:pt x="119" y="1326"/>
                  </a:cubicBezTo>
                  <a:cubicBezTo>
                    <a:pt x="182" y="1452"/>
                    <a:pt x="281" y="1567"/>
                    <a:pt x="416" y="1616"/>
                  </a:cubicBezTo>
                  <a:cubicBezTo>
                    <a:pt x="472" y="1638"/>
                    <a:pt x="527" y="1646"/>
                    <a:pt x="583" y="1646"/>
                  </a:cubicBezTo>
                  <a:cubicBezTo>
                    <a:pt x="604" y="1646"/>
                    <a:pt x="626" y="1645"/>
                    <a:pt x="647" y="1643"/>
                  </a:cubicBezTo>
                  <a:cubicBezTo>
                    <a:pt x="743" y="1630"/>
                    <a:pt x="815" y="1587"/>
                    <a:pt x="898" y="1537"/>
                  </a:cubicBezTo>
                  <a:cubicBezTo>
                    <a:pt x="970" y="1498"/>
                    <a:pt x="1026" y="1438"/>
                    <a:pt x="1079" y="1382"/>
                  </a:cubicBezTo>
                  <a:cubicBezTo>
                    <a:pt x="1129" y="1323"/>
                    <a:pt x="1168" y="1254"/>
                    <a:pt x="1201" y="1188"/>
                  </a:cubicBezTo>
                  <a:cubicBezTo>
                    <a:pt x="1228" y="1132"/>
                    <a:pt x="1251" y="1069"/>
                    <a:pt x="1267" y="1010"/>
                  </a:cubicBezTo>
                  <a:cubicBezTo>
                    <a:pt x="1290" y="924"/>
                    <a:pt x="1307" y="841"/>
                    <a:pt x="1317" y="752"/>
                  </a:cubicBezTo>
                  <a:cubicBezTo>
                    <a:pt x="1333" y="558"/>
                    <a:pt x="1303" y="343"/>
                    <a:pt x="1175" y="185"/>
                  </a:cubicBezTo>
                  <a:cubicBezTo>
                    <a:pt x="1142" y="149"/>
                    <a:pt x="1106" y="113"/>
                    <a:pt x="1059" y="86"/>
                  </a:cubicBezTo>
                  <a:cubicBezTo>
                    <a:pt x="1026" y="70"/>
                    <a:pt x="1003" y="50"/>
                    <a:pt x="964" y="37"/>
                  </a:cubicBezTo>
                  <a:cubicBezTo>
                    <a:pt x="931" y="27"/>
                    <a:pt x="894" y="17"/>
                    <a:pt x="861" y="10"/>
                  </a:cubicBezTo>
                  <a:cubicBezTo>
                    <a:pt x="838" y="7"/>
                    <a:pt x="809" y="0"/>
                    <a:pt x="7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41"/>
            <p:cNvSpPr/>
            <p:nvPr/>
          </p:nvSpPr>
          <p:spPr>
            <a:xfrm>
              <a:off x="4977727" y="2778794"/>
              <a:ext cx="799487" cy="331017"/>
            </a:xfrm>
            <a:custGeom>
              <a:avLst/>
              <a:gdLst/>
              <a:ahLst/>
              <a:cxnLst/>
              <a:rect l="l" t="t" r="r" b="b"/>
              <a:pathLst>
                <a:path w="11755" h="4867" extrusionOk="0">
                  <a:moveTo>
                    <a:pt x="1" y="1"/>
                  </a:moveTo>
                  <a:cubicBezTo>
                    <a:pt x="212" y="420"/>
                    <a:pt x="482" y="812"/>
                    <a:pt x="779" y="1178"/>
                  </a:cubicBezTo>
                  <a:cubicBezTo>
                    <a:pt x="1076" y="1544"/>
                    <a:pt x="1402" y="1887"/>
                    <a:pt x="1752" y="2204"/>
                  </a:cubicBezTo>
                  <a:cubicBezTo>
                    <a:pt x="2454" y="2840"/>
                    <a:pt x="3252" y="3368"/>
                    <a:pt x="4106" y="3770"/>
                  </a:cubicBezTo>
                  <a:cubicBezTo>
                    <a:pt x="4535" y="3975"/>
                    <a:pt x="4977" y="4149"/>
                    <a:pt x="5426" y="4294"/>
                  </a:cubicBezTo>
                  <a:cubicBezTo>
                    <a:pt x="5538" y="4331"/>
                    <a:pt x="5653" y="4364"/>
                    <a:pt x="5762" y="4397"/>
                  </a:cubicBezTo>
                  <a:lnTo>
                    <a:pt x="5937" y="4443"/>
                  </a:lnTo>
                  <a:cubicBezTo>
                    <a:pt x="5993" y="4459"/>
                    <a:pt x="6052" y="4476"/>
                    <a:pt x="6108" y="4489"/>
                  </a:cubicBezTo>
                  <a:lnTo>
                    <a:pt x="6283" y="4529"/>
                  </a:lnTo>
                  <a:lnTo>
                    <a:pt x="6455" y="4568"/>
                  </a:lnTo>
                  <a:cubicBezTo>
                    <a:pt x="6570" y="4595"/>
                    <a:pt x="6685" y="4618"/>
                    <a:pt x="6801" y="4637"/>
                  </a:cubicBezTo>
                  <a:cubicBezTo>
                    <a:pt x="7269" y="4723"/>
                    <a:pt x="7737" y="4786"/>
                    <a:pt x="8209" y="4822"/>
                  </a:cubicBezTo>
                  <a:cubicBezTo>
                    <a:pt x="8603" y="4852"/>
                    <a:pt x="8997" y="4867"/>
                    <a:pt x="9393" y="4867"/>
                  </a:cubicBezTo>
                  <a:cubicBezTo>
                    <a:pt x="9471" y="4867"/>
                    <a:pt x="9549" y="4866"/>
                    <a:pt x="9627" y="4865"/>
                  </a:cubicBezTo>
                  <a:lnTo>
                    <a:pt x="10115" y="4855"/>
                  </a:lnTo>
                  <a:lnTo>
                    <a:pt x="9650" y="4693"/>
                  </a:lnTo>
                  <a:cubicBezTo>
                    <a:pt x="9472" y="4634"/>
                    <a:pt x="9291" y="4562"/>
                    <a:pt x="9119" y="4489"/>
                  </a:cubicBezTo>
                  <a:cubicBezTo>
                    <a:pt x="8941" y="4413"/>
                    <a:pt x="8770" y="4331"/>
                    <a:pt x="8598" y="4245"/>
                  </a:cubicBezTo>
                  <a:cubicBezTo>
                    <a:pt x="8258" y="4073"/>
                    <a:pt x="7929" y="3882"/>
                    <a:pt x="7609" y="3668"/>
                  </a:cubicBezTo>
                  <a:cubicBezTo>
                    <a:pt x="7295" y="3453"/>
                    <a:pt x="6995" y="3216"/>
                    <a:pt x="6732" y="2942"/>
                  </a:cubicBezTo>
                  <a:cubicBezTo>
                    <a:pt x="6553" y="2761"/>
                    <a:pt x="6389" y="2566"/>
                    <a:pt x="6250" y="2359"/>
                  </a:cubicBezTo>
                  <a:lnTo>
                    <a:pt x="6250" y="2359"/>
                  </a:lnTo>
                  <a:cubicBezTo>
                    <a:pt x="6356" y="2428"/>
                    <a:pt x="6464" y="2494"/>
                    <a:pt x="6570" y="2560"/>
                  </a:cubicBezTo>
                  <a:cubicBezTo>
                    <a:pt x="6784" y="2705"/>
                    <a:pt x="7005" y="2830"/>
                    <a:pt x="7226" y="2952"/>
                  </a:cubicBezTo>
                  <a:cubicBezTo>
                    <a:pt x="7671" y="3193"/>
                    <a:pt x="8127" y="3411"/>
                    <a:pt x="8595" y="3605"/>
                  </a:cubicBezTo>
                  <a:cubicBezTo>
                    <a:pt x="8829" y="3701"/>
                    <a:pt x="9066" y="3793"/>
                    <a:pt x="9304" y="3876"/>
                  </a:cubicBezTo>
                  <a:cubicBezTo>
                    <a:pt x="9423" y="3915"/>
                    <a:pt x="9545" y="3951"/>
                    <a:pt x="9667" y="3991"/>
                  </a:cubicBezTo>
                  <a:cubicBezTo>
                    <a:pt x="9792" y="4024"/>
                    <a:pt x="9911" y="4060"/>
                    <a:pt x="10033" y="4093"/>
                  </a:cubicBezTo>
                  <a:cubicBezTo>
                    <a:pt x="10524" y="4222"/>
                    <a:pt x="11022" y="4311"/>
                    <a:pt x="11530" y="4357"/>
                  </a:cubicBezTo>
                  <a:lnTo>
                    <a:pt x="11754" y="4377"/>
                  </a:lnTo>
                  <a:lnTo>
                    <a:pt x="11550" y="4278"/>
                  </a:lnTo>
                  <a:cubicBezTo>
                    <a:pt x="11302" y="4156"/>
                    <a:pt x="11062" y="4017"/>
                    <a:pt x="10821" y="3869"/>
                  </a:cubicBezTo>
                  <a:cubicBezTo>
                    <a:pt x="10583" y="3721"/>
                    <a:pt x="10353" y="3569"/>
                    <a:pt x="10128" y="3397"/>
                  </a:cubicBezTo>
                  <a:cubicBezTo>
                    <a:pt x="9907" y="3226"/>
                    <a:pt x="9696" y="3045"/>
                    <a:pt x="9502" y="2843"/>
                  </a:cubicBezTo>
                  <a:cubicBezTo>
                    <a:pt x="9307" y="2642"/>
                    <a:pt x="9136" y="2425"/>
                    <a:pt x="9007" y="2171"/>
                  </a:cubicBezTo>
                  <a:lnTo>
                    <a:pt x="9007" y="2171"/>
                  </a:lnTo>
                  <a:cubicBezTo>
                    <a:pt x="9122" y="2428"/>
                    <a:pt x="9297" y="2652"/>
                    <a:pt x="9482" y="2863"/>
                  </a:cubicBezTo>
                  <a:cubicBezTo>
                    <a:pt x="9670" y="3071"/>
                    <a:pt x="9881" y="3259"/>
                    <a:pt x="10099" y="3437"/>
                  </a:cubicBezTo>
                  <a:cubicBezTo>
                    <a:pt x="10320" y="3615"/>
                    <a:pt x="10550" y="3777"/>
                    <a:pt x="10785" y="3928"/>
                  </a:cubicBezTo>
                  <a:cubicBezTo>
                    <a:pt x="10956" y="4041"/>
                    <a:pt x="11134" y="4146"/>
                    <a:pt x="11316" y="4248"/>
                  </a:cubicBezTo>
                  <a:cubicBezTo>
                    <a:pt x="10890" y="4192"/>
                    <a:pt x="10475" y="4106"/>
                    <a:pt x="10062" y="3991"/>
                  </a:cubicBezTo>
                  <a:cubicBezTo>
                    <a:pt x="9944" y="3958"/>
                    <a:pt x="9825" y="3918"/>
                    <a:pt x="9703" y="3882"/>
                  </a:cubicBezTo>
                  <a:cubicBezTo>
                    <a:pt x="9584" y="3843"/>
                    <a:pt x="9465" y="3803"/>
                    <a:pt x="9350" y="3763"/>
                  </a:cubicBezTo>
                  <a:cubicBezTo>
                    <a:pt x="9116" y="3681"/>
                    <a:pt x="8878" y="3585"/>
                    <a:pt x="8648" y="3486"/>
                  </a:cubicBezTo>
                  <a:cubicBezTo>
                    <a:pt x="8417" y="3388"/>
                    <a:pt x="8192" y="3285"/>
                    <a:pt x="7968" y="3173"/>
                  </a:cubicBezTo>
                  <a:cubicBezTo>
                    <a:pt x="7747" y="3061"/>
                    <a:pt x="7523" y="2946"/>
                    <a:pt x="7305" y="2824"/>
                  </a:cubicBezTo>
                  <a:cubicBezTo>
                    <a:pt x="7088" y="2698"/>
                    <a:pt x="6873" y="2573"/>
                    <a:pt x="6659" y="2441"/>
                  </a:cubicBezTo>
                  <a:cubicBezTo>
                    <a:pt x="6448" y="2309"/>
                    <a:pt x="6237" y="2167"/>
                    <a:pt x="6036" y="2022"/>
                  </a:cubicBezTo>
                  <a:lnTo>
                    <a:pt x="5755" y="1818"/>
                  </a:lnTo>
                  <a:lnTo>
                    <a:pt x="5910" y="2128"/>
                  </a:lnTo>
                  <a:cubicBezTo>
                    <a:pt x="6092" y="2481"/>
                    <a:pt x="6336" y="2794"/>
                    <a:pt x="6613" y="3074"/>
                  </a:cubicBezTo>
                  <a:cubicBezTo>
                    <a:pt x="6890" y="3355"/>
                    <a:pt x="7193" y="3602"/>
                    <a:pt x="7516" y="3820"/>
                  </a:cubicBezTo>
                  <a:cubicBezTo>
                    <a:pt x="7836" y="4044"/>
                    <a:pt x="8176" y="4238"/>
                    <a:pt x="8522" y="4410"/>
                  </a:cubicBezTo>
                  <a:cubicBezTo>
                    <a:pt x="8694" y="4496"/>
                    <a:pt x="8872" y="4578"/>
                    <a:pt x="9053" y="4657"/>
                  </a:cubicBezTo>
                  <a:cubicBezTo>
                    <a:pt x="9090" y="4674"/>
                    <a:pt x="9126" y="4687"/>
                    <a:pt x="9165" y="4703"/>
                  </a:cubicBezTo>
                  <a:cubicBezTo>
                    <a:pt x="8852" y="4700"/>
                    <a:pt x="8539" y="4687"/>
                    <a:pt x="8225" y="4667"/>
                  </a:cubicBezTo>
                  <a:cubicBezTo>
                    <a:pt x="7757" y="4634"/>
                    <a:pt x="7292" y="4575"/>
                    <a:pt x="6830" y="4492"/>
                  </a:cubicBezTo>
                  <a:cubicBezTo>
                    <a:pt x="6369" y="4407"/>
                    <a:pt x="5917" y="4298"/>
                    <a:pt x="5472" y="4159"/>
                  </a:cubicBezTo>
                  <a:cubicBezTo>
                    <a:pt x="5027" y="4024"/>
                    <a:pt x="4585" y="3853"/>
                    <a:pt x="4159" y="3661"/>
                  </a:cubicBezTo>
                  <a:cubicBezTo>
                    <a:pt x="3945" y="3566"/>
                    <a:pt x="3740" y="3457"/>
                    <a:pt x="3533" y="3348"/>
                  </a:cubicBezTo>
                  <a:cubicBezTo>
                    <a:pt x="3328" y="3236"/>
                    <a:pt x="3124" y="3117"/>
                    <a:pt x="2926" y="2992"/>
                  </a:cubicBezTo>
                  <a:cubicBezTo>
                    <a:pt x="2530" y="2741"/>
                    <a:pt x="2157" y="2461"/>
                    <a:pt x="1801" y="2151"/>
                  </a:cubicBezTo>
                  <a:cubicBezTo>
                    <a:pt x="1448" y="1847"/>
                    <a:pt x="1112" y="1511"/>
                    <a:pt x="809" y="1155"/>
                  </a:cubicBezTo>
                  <a:cubicBezTo>
                    <a:pt x="657" y="977"/>
                    <a:pt x="512" y="792"/>
                    <a:pt x="377" y="598"/>
                  </a:cubicBezTo>
                  <a:cubicBezTo>
                    <a:pt x="238" y="406"/>
                    <a:pt x="106" y="208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41"/>
            <p:cNvSpPr/>
            <p:nvPr/>
          </p:nvSpPr>
          <p:spPr>
            <a:xfrm>
              <a:off x="3676371" y="1294298"/>
              <a:ext cx="1621486" cy="1301351"/>
            </a:xfrm>
            <a:custGeom>
              <a:avLst/>
              <a:gdLst/>
              <a:ahLst/>
              <a:cxnLst/>
              <a:rect l="l" t="t" r="r" b="b"/>
              <a:pathLst>
                <a:path w="23841" h="19134" extrusionOk="0">
                  <a:moveTo>
                    <a:pt x="13092" y="0"/>
                  </a:moveTo>
                  <a:cubicBezTo>
                    <a:pt x="10644" y="0"/>
                    <a:pt x="7934" y="981"/>
                    <a:pt x="6946" y="3831"/>
                  </a:cubicBezTo>
                  <a:cubicBezTo>
                    <a:pt x="6280" y="3475"/>
                    <a:pt x="5597" y="3302"/>
                    <a:pt x="4938" y="3302"/>
                  </a:cubicBezTo>
                  <a:cubicBezTo>
                    <a:pt x="2274" y="3302"/>
                    <a:pt x="0" y="6124"/>
                    <a:pt x="852" y="11070"/>
                  </a:cubicBezTo>
                  <a:cubicBezTo>
                    <a:pt x="1439" y="14470"/>
                    <a:pt x="3853" y="17085"/>
                    <a:pt x="6929" y="19133"/>
                  </a:cubicBezTo>
                  <a:cubicBezTo>
                    <a:pt x="6715" y="16409"/>
                    <a:pt x="6372" y="13781"/>
                    <a:pt x="6527" y="11027"/>
                  </a:cubicBezTo>
                  <a:lnTo>
                    <a:pt x="6527" y="11027"/>
                  </a:lnTo>
                  <a:cubicBezTo>
                    <a:pt x="7752" y="11865"/>
                    <a:pt x="10105" y="12341"/>
                    <a:pt x="12513" y="12341"/>
                  </a:cubicBezTo>
                  <a:cubicBezTo>
                    <a:pt x="14957" y="12341"/>
                    <a:pt x="17456" y="11851"/>
                    <a:pt x="18887" y="10754"/>
                  </a:cubicBezTo>
                  <a:cubicBezTo>
                    <a:pt x="18185" y="10094"/>
                    <a:pt x="17354" y="9553"/>
                    <a:pt x="16773" y="8900"/>
                  </a:cubicBezTo>
                  <a:lnTo>
                    <a:pt x="16773" y="8900"/>
                  </a:lnTo>
                  <a:cubicBezTo>
                    <a:pt x="17843" y="9173"/>
                    <a:pt x="18957" y="9335"/>
                    <a:pt x="20022" y="9335"/>
                  </a:cubicBezTo>
                  <a:cubicBezTo>
                    <a:pt x="21458" y="9335"/>
                    <a:pt x="22807" y="9039"/>
                    <a:pt x="23841" y="8320"/>
                  </a:cubicBezTo>
                  <a:cubicBezTo>
                    <a:pt x="21011" y="6061"/>
                    <a:pt x="19432" y="1724"/>
                    <a:pt x="15903" y="458"/>
                  </a:cubicBezTo>
                  <a:cubicBezTo>
                    <a:pt x="15112" y="175"/>
                    <a:pt x="14125" y="0"/>
                    <a:pt x="1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41"/>
            <p:cNvSpPr/>
            <p:nvPr/>
          </p:nvSpPr>
          <p:spPr>
            <a:xfrm>
              <a:off x="4154840" y="1657146"/>
              <a:ext cx="885999" cy="355297"/>
            </a:xfrm>
            <a:custGeom>
              <a:avLst/>
              <a:gdLst/>
              <a:ahLst/>
              <a:cxnLst/>
              <a:rect l="l" t="t" r="r" b="b"/>
              <a:pathLst>
                <a:path w="13027" h="5224" extrusionOk="0">
                  <a:moveTo>
                    <a:pt x="11500" y="0"/>
                  </a:moveTo>
                  <a:lnTo>
                    <a:pt x="11500" y="0"/>
                  </a:lnTo>
                  <a:cubicBezTo>
                    <a:pt x="11638" y="376"/>
                    <a:pt x="11836" y="729"/>
                    <a:pt x="12067" y="1059"/>
                  </a:cubicBezTo>
                  <a:cubicBezTo>
                    <a:pt x="12247" y="1320"/>
                    <a:pt x="12444" y="1572"/>
                    <a:pt x="12643" y="1819"/>
                  </a:cubicBezTo>
                  <a:lnTo>
                    <a:pt x="12643" y="1819"/>
                  </a:lnTo>
                  <a:cubicBezTo>
                    <a:pt x="12590" y="1821"/>
                    <a:pt x="12537" y="1821"/>
                    <a:pt x="12484" y="1821"/>
                  </a:cubicBezTo>
                  <a:cubicBezTo>
                    <a:pt x="11699" y="1821"/>
                    <a:pt x="10925" y="1660"/>
                    <a:pt x="10170" y="1428"/>
                  </a:cubicBezTo>
                  <a:cubicBezTo>
                    <a:pt x="9280" y="1171"/>
                    <a:pt x="8400" y="825"/>
                    <a:pt x="7450" y="640"/>
                  </a:cubicBezTo>
                  <a:cubicBezTo>
                    <a:pt x="7431" y="636"/>
                    <a:pt x="7413" y="635"/>
                    <a:pt x="7395" y="635"/>
                  </a:cubicBezTo>
                  <a:cubicBezTo>
                    <a:pt x="7262" y="635"/>
                    <a:pt x="7149" y="728"/>
                    <a:pt x="7120" y="864"/>
                  </a:cubicBezTo>
                  <a:cubicBezTo>
                    <a:pt x="7110" y="901"/>
                    <a:pt x="7110" y="937"/>
                    <a:pt x="7120" y="973"/>
                  </a:cubicBezTo>
                  <a:lnTo>
                    <a:pt x="7120" y="983"/>
                  </a:lnTo>
                  <a:cubicBezTo>
                    <a:pt x="7169" y="1207"/>
                    <a:pt x="7259" y="1428"/>
                    <a:pt x="7377" y="1616"/>
                  </a:cubicBezTo>
                  <a:cubicBezTo>
                    <a:pt x="7499" y="1807"/>
                    <a:pt x="7634" y="1972"/>
                    <a:pt x="7770" y="2124"/>
                  </a:cubicBezTo>
                  <a:cubicBezTo>
                    <a:pt x="7891" y="2255"/>
                    <a:pt x="8008" y="2379"/>
                    <a:pt x="8116" y="2502"/>
                  </a:cubicBezTo>
                  <a:lnTo>
                    <a:pt x="8116" y="2502"/>
                  </a:lnTo>
                  <a:cubicBezTo>
                    <a:pt x="7800" y="2476"/>
                    <a:pt x="7486" y="2422"/>
                    <a:pt x="7179" y="2342"/>
                  </a:cubicBezTo>
                  <a:cubicBezTo>
                    <a:pt x="6678" y="2206"/>
                    <a:pt x="6200" y="2002"/>
                    <a:pt x="5784" y="1712"/>
                  </a:cubicBezTo>
                  <a:lnTo>
                    <a:pt x="5778" y="1708"/>
                  </a:lnTo>
                  <a:cubicBezTo>
                    <a:pt x="5723" y="1670"/>
                    <a:pt x="5661" y="1652"/>
                    <a:pt x="5598" y="1652"/>
                  </a:cubicBezTo>
                  <a:cubicBezTo>
                    <a:pt x="5498" y="1652"/>
                    <a:pt x="5398" y="1700"/>
                    <a:pt x="5333" y="1791"/>
                  </a:cubicBezTo>
                  <a:cubicBezTo>
                    <a:pt x="5277" y="1873"/>
                    <a:pt x="5263" y="1972"/>
                    <a:pt x="5290" y="2058"/>
                  </a:cubicBezTo>
                  <a:cubicBezTo>
                    <a:pt x="5382" y="2398"/>
                    <a:pt x="5534" y="2704"/>
                    <a:pt x="5702" y="2995"/>
                  </a:cubicBezTo>
                  <a:cubicBezTo>
                    <a:pt x="5870" y="3282"/>
                    <a:pt x="6058" y="3552"/>
                    <a:pt x="6266" y="3803"/>
                  </a:cubicBezTo>
                  <a:cubicBezTo>
                    <a:pt x="6470" y="4057"/>
                    <a:pt x="6695" y="4294"/>
                    <a:pt x="6935" y="4518"/>
                  </a:cubicBezTo>
                  <a:cubicBezTo>
                    <a:pt x="6989" y="4569"/>
                    <a:pt x="7044" y="4619"/>
                    <a:pt x="7099" y="4669"/>
                  </a:cubicBezTo>
                  <a:lnTo>
                    <a:pt x="7099" y="4669"/>
                  </a:lnTo>
                  <a:cubicBezTo>
                    <a:pt x="6907" y="4676"/>
                    <a:pt x="6715" y="4680"/>
                    <a:pt x="6522" y="4680"/>
                  </a:cubicBezTo>
                  <a:cubicBezTo>
                    <a:pt x="6272" y="4680"/>
                    <a:pt x="6022" y="4674"/>
                    <a:pt x="5771" y="4663"/>
                  </a:cubicBezTo>
                  <a:cubicBezTo>
                    <a:pt x="5079" y="4627"/>
                    <a:pt x="4389" y="4551"/>
                    <a:pt x="3707" y="4429"/>
                  </a:cubicBezTo>
                  <a:cubicBezTo>
                    <a:pt x="3027" y="4297"/>
                    <a:pt x="2355" y="4122"/>
                    <a:pt x="1712" y="3855"/>
                  </a:cubicBezTo>
                  <a:cubicBezTo>
                    <a:pt x="1075" y="3588"/>
                    <a:pt x="458" y="3232"/>
                    <a:pt x="0" y="2695"/>
                  </a:cubicBezTo>
                  <a:lnTo>
                    <a:pt x="0" y="2695"/>
                  </a:lnTo>
                  <a:cubicBezTo>
                    <a:pt x="389" y="3288"/>
                    <a:pt x="986" y="3727"/>
                    <a:pt x="1616" y="4057"/>
                  </a:cubicBezTo>
                  <a:cubicBezTo>
                    <a:pt x="2252" y="4386"/>
                    <a:pt x="2932" y="4627"/>
                    <a:pt x="3624" y="4799"/>
                  </a:cubicBezTo>
                  <a:cubicBezTo>
                    <a:pt x="4317" y="4980"/>
                    <a:pt x="5023" y="5092"/>
                    <a:pt x="5735" y="5158"/>
                  </a:cubicBezTo>
                  <a:cubicBezTo>
                    <a:pt x="6164" y="5200"/>
                    <a:pt x="6596" y="5224"/>
                    <a:pt x="7029" y="5224"/>
                  </a:cubicBezTo>
                  <a:cubicBezTo>
                    <a:pt x="7314" y="5224"/>
                    <a:pt x="7600" y="5213"/>
                    <a:pt x="7885" y="5191"/>
                  </a:cubicBezTo>
                  <a:cubicBezTo>
                    <a:pt x="8043" y="5178"/>
                    <a:pt x="8162" y="5039"/>
                    <a:pt x="8149" y="4881"/>
                  </a:cubicBezTo>
                  <a:cubicBezTo>
                    <a:pt x="8142" y="4795"/>
                    <a:pt x="8099" y="4723"/>
                    <a:pt x="8034" y="4677"/>
                  </a:cubicBezTo>
                  <a:lnTo>
                    <a:pt x="8027" y="4667"/>
                  </a:lnTo>
                  <a:cubicBezTo>
                    <a:pt x="7552" y="4317"/>
                    <a:pt x="7127" y="3875"/>
                    <a:pt x="6754" y="3410"/>
                  </a:cubicBezTo>
                  <a:cubicBezTo>
                    <a:pt x="6575" y="3187"/>
                    <a:pt x="6411" y="2952"/>
                    <a:pt x="6270" y="2713"/>
                  </a:cubicBezTo>
                  <a:lnTo>
                    <a:pt x="6270" y="2713"/>
                  </a:lnTo>
                  <a:cubicBezTo>
                    <a:pt x="6515" y="2817"/>
                    <a:pt x="6768" y="2899"/>
                    <a:pt x="7024" y="2965"/>
                  </a:cubicBezTo>
                  <a:cubicBezTo>
                    <a:pt x="7495" y="3085"/>
                    <a:pt x="7973" y="3148"/>
                    <a:pt x="8457" y="3148"/>
                  </a:cubicBezTo>
                  <a:cubicBezTo>
                    <a:pt x="8560" y="3148"/>
                    <a:pt x="8663" y="3145"/>
                    <a:pt x="8766" y="3140"/>
                  </a:cubicBezTo>
                  <a:cubicBezTo>
                    <a:pt x="8937" y="3130"/>
                    <a:pt x="9069" y="2981"/>
                    <a:pt x="9056" y="2813"/>
                  </a:cubicBezTo>
                  <a:cubicBezTo>
                    <a:pt x="9053" y="2764"/>
                    <a:pt x="9036" y="2714"/>
                    <a:pt x="9016" y="2671"/>
                  </a:cubicBezTo>
                  <a:cubicBezTo>
                    <a:pt x="8789" y="2286"/>
                    <a:pt x="8472" y="1995"/>
                    <a:pt x="8212" y="1725"/>
                  </a:cubicBezTo>
                  <a:cubicBezTo>
                    <a:pt x="8077" y="1585"/>
                    <a:pt x="7959" y="1447"/>
                    <a:pt x="7865" y="1302"/>
                  </a:cubicBezTo>
                  <a:lnTo>
                    <a:pt x="7865" y="1302"/>
                  </a:lnTo>
                  <a:cubicBezTo>
                    <a:pt x="8587" y="1460"/>
                    <a:pt x="9313" y="1680"/>
                    <a:pt x="10055" y="1863"/>
                  </a:cubicBezTo>
                  <a:cubicBezTo>
                    <a:pt x="10517" y="1972"/>
                    <a:pt x="10992" y="2061"/>
                    <a:pt x="11470" y="2104"/>
                  </a:cubicBezTo>
                  <a:cubicBezTo>
                    <a:pt x="11643" y="2120"/>
                    <a:pt x="11818" y="2128"/>
                    <a:pt x="11994" y="2128"/>
                  </a:cubicBezTo>
                  <a:cubicBezTo>
                    <a:pt x="12299" y="2128"/>
                    <a:pt x="12606" y="2104"/>
                    <a:pt x="12908" y="2058"/>
                  </a:cubicBezTo>
                  <a:lnTo>
                    <a:pt x="12914" y="2058"/>
                  </a:lnTo>
                  <a:cubicBezTo>
                    <a:pt x="12980" y="2045"/>
                    <a:pt x="13026" y="1989"/>
                    <a:pt x="13013" y="1923"/>
                  </a:cubicBezTo>
                  <a:cubicBezTo>
                    <a:pt x="13010" y="1896"/>
                    <a:pt x="12997" y="1873"/>
                    <a:pt x="12980" y="1857"/>
                  </a:cubicBezTo>
                  <a:cubicBezTo>
                    <a:pt x="12707" y="1567"/>
                    <a:pt x="12426" y="1286"/>
                    <a:pt x="12169" y="986"/>
                  </a:cubicBezTo>
                  <a:cubicBezTo>
                    <a:pt x="11922" y="676"/>
                    <a:pt x="11678" y="360"/>
                    <a:pt x="11500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41"/>
            <p:cNvSpPr/>
            <p:nvPr/>
          </p:nvSpPr>
          <p:spPr>
            <a:xfrm>
              <a:off x="4769608" y="2376040"/>
              <a:ext cx="112221" cy="114533"/>
            </a:xfrm>
            <a:custGeom>
              <a:avLst/>
              <a:gdLst/>
              <a:ahLst/>
              <a:cxnLst/>
              <a:rect l="l" t="t" r="r" b="b"/>
              <a:pathLst>
                <a:path w="1650" h="1684" extrusionOk="0">
                  <a:moveTo>
                    <a:pt x="1403" y="1"/>
                  </a:moveTo>
                  <a:cubicBezTo>
                    <a:pt x="1386" y="1"/>
                    <a:pt x="1368" y="4"/>
                    <a:pt x="1352" y="10"/>
                  </a:cubicBezTo>
                  <a:cubicBezTo>
                    <a:pt x="1277" y="36"/>
                    <a:pt x="1247" y="118"/>
                    <a:pt x="1267" y="198"/>
                  </a:cubicBezTo>
                  <a:cubicBezTo>
                    <a:pt x="1346" y="504"/>
                    <a:pt x="1326" y="841"/>
                    <a:pt x="1112" y="1085"/>
                  </a:cubicBezTo>
                  <a:cubicBezTo>
                    <a:pt x="909" y="1317"/>
                    <a:pt x="590" y="1395"/>
                    <a:pt x="290" y="1395"/>
                  </a:cubicBezTo>
                  <a:cubicBezTo>
                    <a:pt x="253" y="1395"/>
                    <a:pt x="217" y="1394"/>
                    <a:pt x="182" y="1391"/>
                  </a:cubicBezTo>
                  <a:cubicBezTo>
                    <a:pt x="176" y="1391"/>
                    <a:pt x="171" y="1391"/>
                    <a:pt x="165" y="1391"/>
                  </a:cubicBezTo>
                  <a:cubicBezTo>
                    <a:pt x="90" y="1391"/>
                    <a:pt x="26" y="1433"/>
                    <a:pt x="14" y="1510"/>
                  </a:cubicBezTo>
                  <a:cubicBezTo>
                    <a:pt x="0" y="1583"/>
                    <a:pt x="60" y="1675"/>
                    <a:pt x="136" y="1678"/>
                  </a:cubicBezTo>
                  <a:cubicBezTo>
                    <a:pt x="186" y="1682"/>
                    <a:pt x="236" y="1684"/>
                    <a:pt x="286" y="1684"/>
                  </a:cubicBezTo>
                  <a:cubicBezTo>
                    <a:pt x="675" y="1684"/>
                    <a:pt x="1070" y="1577"/>
                    <a:pt x="1336" y="1276"/>
                  </a:cubicBezTo>
                  <a:cubicBezTo>
                    <a:pt x="1626" y="949"/>
                    <a:pt x="1649" y="501"/>
                    <a:pt x="1544" y="95"/>
                  </a:cubicBezTo>
                  <a:cubicBezTo>
                    <a:pt x="1526" y="34"/>
                    <a:pt x="1463" y="1"/>
                    <a:pt x="14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41"/>
            <p:cNvSpPr/>
            <p:nvPr/>
          </p:nvSpPr>
          <p:spPr>
            <a:xfrm>
              <a:off x="4624945" y="2520431"/>
              <a:ext cx="347000" cy="183906"/>
            </a:xfrm>
            <a:custGeom>
              <a:avLst/>
              <a:gdLst/>
              <a:ahLst/>
              <a:cxnLst/>
              <a:rect l="l" t="t" r="r" b="b"/>
              <a:pathLst>
                <a:path w="5102" h="2704" extrusionOk="0">
                  <a:moveTo>
                    <a:pt x="4627" y="1"/>
                  </a:moveTo>
                  <a:lnTo>
                    <a:pt x="4627" y="1"/>
                  </a:lnTo>
                  <a:cubicBezTo>
                    <a:pt x="3763" y="471"/>
                    <a:pt x="2696" y="751"/>
                    <a:pt x="1674" y="751"/>
                  </a:cubicBezTo>
                  <a:cubicBezTo>
                    <a:pt x="1085" y="751"/>
                    <a:pt x="511" y="658"/>
                    <a:pt x="0" y="456"/>
                  </a:cubicBezTo>
                  <a:lnTo>
                    <a:pt x="0" y="456"/>
                  </a:lnTo>
                  <a:cubicBezTo>
                    <a:pt x="89" y="1710"/>
                    <a:pt x="1063" y="2703"/>
                    <a:pt x="2152" y="2703"/>
                  </a:cubicBezTo>
                  <a:cubicBezTo>
                    <a:pt x="2196" y="2703"/>
                    <a:pt x="2241" y="2702"/>
                    <a:pt x="2286" y="2698"/>
                  </a:cubicBezTo>
                  <a:cubicBezTo>
                    <a:pt x="3687" y="2685"/>
                    <a:pt x="5102" y="1257"/>
                    <a:pt x="46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41"/>
            <p:cNvSpPr/>
            <p:nvPr/>
          </p:nvSpPr>
          <p:spPr>
            <a:xfrm>
              <a:off x="4313582" y="2096644"/>
              <a:ext cx="305988" cy="109092"/>
            </a:xfrm>
            <a:custGeom>
              <a:avLst/>
              <a:gdLst/>
              <a:ahLst/>
              <a:cxnLst/>
              <a:rect l="l" t="t" r="r" b="b"/>
              <a:pathLst>
                <a:path w="4499" h="1604" extrusionOk="0">
                  <a:moveTo>
                    <a:pt x="2548" y="0"/>
                  </a:moveTo>
                  <a:cubicBezTo>
                    <a:pt x="2463" y="0"/>
                    <a:pt x="2378" y="4"/>
                    <a:pt x="2293" y="12"/>
                  </a:cubicBezTo>
                  <a:cubicBezTo>
                    <a:pt x="1429" y="91"/>
                    <a:pt x="697" y="589"/>
                    <a:pt x="149" y="1235"/>
                  </a:cubicBezTo>
                  <a:cubicBezTo>
                    <a:pt x="0" y="1411"/>
                    <a:pt x="172" y="1604"/>
                    <a:pt x="355" y="1604"/>
                  </a:cubicBezTo>
                  <a:cubicBezTo>
                    <a:pt x="423" y="1604"/>
                    <a:pt x="493" y="1577"/>
                    <a:pt x="548" y="1512"/>
                  </a:cubicBezTo>
                  <a:cubicBezTo>
                    <a:pt x="1013" y="958"/>
                    <a:pt x="1643" y="556"/>
                    <a:pt x="2375" y="490"/>
                  </a:cubicBezTo>
                  <a:cubicBezTo>
                    <a:pt x="2443" y="483"/>
                    <a:pt x="2511" y="480"/>
                    <a:pt x="2578" y="480"/>
                  </a:cubicBezTo>
                  <a:cubicBezTo>
                    <a:pt x="3104" y="480"/>
                    <a:pt x="3609" y="680"/>
                    <a:pt x="4024" y="1004"/>
                  </a:cubicBezTo>
                  <a:cubicBezTo>
                    <a:pt x="4071" y="1041"/>
                    <a:pt x="4118" y="1057"/>
                    <a:pt x="4163" y="1057"/>
                  </a:cubicBezTo>
                  <a:cubicBezTo>
                    <a:pt x="4356" y="1057"/>
                    <a:pt x="4499" y="764"/>
                    <a:pt x="4298" y="609"/>
                  </a:cubicBezTo>
                  <a:cubicBezTo>
                    <a:pt x="3798" y="214"/>
                    <a:pt x="3178" y="0"/>
                    <a:pt x="25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41"/>
            <p:cNvSpPr/>
            <p:nvPr/>
          </p:nvSpPr>
          <p:spPr>
            <a:xfrm>
              <a:off x="4818237" y="2029312"/>
              <a:ext cx="305988" cy="109160"/>
            </a:xfrm>
            <a:custGeom>
              <a:avLst/>
              <a:gdLst/>
              <a:ahLst/>
              <a:cxnLst/>
              <a:rect l="l" t="t" r="r" b="b"/>
              <a:pathLst>
                <a:path w="4499" h="1605" extrusionOk="0">
                  <a:moveTo>
                    <a:pt x="2548" y="1"/>
                  </a:moveTo>
                  <a:cubicBezTo>
                    <a:pt x="2463" y="1"/>
                    <a:pt x="2378" y="5"/>
                    <a:pt x="2293" y="12"/>
                  </a:cubicBezTo>
                  <a:cubicBezTo>
                    <a:pt x="1429" y="92"/>
                    <a:pt x="697" y="590"/>
                    <a:pt x="149" y="1236"/>
                  </a:cubicBezTo>
                  <a:cubicBezTo>
                    <a:pt x="0" y="1411"/>
                    <a:pt x="172" y="1604"/>
                    <a:pt x="355" y="1604"/>
                  </a:cubicBezTo>
                  <a:cubicBezTo>
                    <a:pt x="423" y="1604"/>
                    <a:pt x="493" y="1577"/>
                    <a:pt x="548" y="1513"/>
                  </a:cubicBezTo>
                  <a:cubicBezTo>
                    <a:pt x="1013" y="959"/>
                    <a:pt x="1643" y="557"/>
                    <a:pt x="2375" y="491"/>
                  </a:cubicBezTo>
                  <a:cubicBezTo>
                    <a:pt x="2443" y="484"/>
                    <a:pt x="2511" y="481"/>
                    <a:pt x="2578" y="481"/>
                  </a:cubicBezTo>
                  <a:cubicBezTo>
                    <a:pt x="3104" y="481"/>
                    <a:pt x="3609" y="681"/>
                    <a:pt x="4024" y="1005"/>
                  </a:cubicBezTo>
                  <a:cubicBezTo>
                    <a:pt x="4071" y="1042"/>
                    <a:pt x="4118" y="1057"/>
                    <a:pt x="4163" y="1057"/>
                  </a:cubicBezTo>
                  <a:cubicBezTo>
                    <a:pt x="4356" y="1057"/>
                    <a:pt x="4499" y="765"/>
                    <a:pt x="4298" y="609"/>
                  </a:cubicBezTo>
                  <a:cubicBezTo>
                    <a:pt x="3798" y="214"/>
                    <a:pt x="3178" y="1"/>
                    <a:pt x="2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41"/>
            <p:cNvSpPr/>
            <p:nvPr/>
          </p:nvSpPr>
          <p:spPr>
            <a:xfrm>
              <a:off x="4838709" y="2154455"/>
              <a:ext cx="255727" cy="103583"/>
            </a:xfrm>
            <a:custGeom>
              <a:avLst/>
              <a:gdLst/>
              <a:ahLst/>
              <a:cxnLst/>
              <a:rect l="l" t="t" r="r" b="b"/>
              <a:pathLst>
                <a:path w="3760" h="1523" extrusionOk="0">
                  <a:moveTo>
                    <a:pt x="2104" y="1"/>
                  </a:moveTo>
                  <a:cubicBezTo>
                    <a:pt x="2023" y="1"/>
                    <a:pt x="1940" y="5"/>
                    <a:pt x="1857" y="13"/>
                  </a:cubicBezTo>
                  <a:cubicBezTo>
                    <a:pt x="1148" y="85"/>
                    <a:pt x="508" y="438"/>
                    <a:pt x="86" y="982"/>
                  </a:cubicBezTo>
                  <a:cubicBezTo>
                    <a:pt x="17" y="1081"/>
                    <a:pt x="0" y="1197"/>
                    <a:pt x="40" y="1305"/>
                  </a:cubicBezTo>
                  <a:cubicBezTo>
                    <a:pt x="86" y="1421"/>
                    <a:pt x="198" y="1503"/>
                    <a:pt x="327" y="1520"/>
                  </a:cubicBezTo>
                  <a:cubicBezTo>
                    <a:pt x="342" y="1522"/>
                    <a:pt x="357" y="1523"/>
                    <a:pt x="373" y="1523"/>
                  </a:cubicBezTo>
                  <a:cubicBezTo>
                    <a:pt x="477" y="1523"/>
                    <a:pt x="571" y="1474"/>
                    <a:pt x="640" y="1388"/>
                  </a:cubicBezTo>
                  <a:cubicBezTo>
                    <a:pt x="937" y="999"/>
                    <a:pt x="1398" y="748"/>
                    <a:pt x="1903" y="695"/>
                  </a:cubicBezTo>
                  <a:cubicBezTo>
                    <a:pt x="1966" y="689"/>
                    <a:pt x="2030" y="685"/>
                    <a:pt x="2092" y="685"/>
                  </a:cubicBezTo>
                  <a:cubicBezTo>
                    <a:pt x="2499" y="685"/>
                    <a:pt x="2878" y="824"/>
                    <a:pt x="3173" y="1081"/>
                  </a:cubicBezTo>
                  <a:cubicBezTo>
                    <a:pt x="3236" y="1136"/>
                    <a:pt x="3311" y="1164"/>
                    <a:pt x="3385" y="1164"/>
                  </a:cubicBezTo>
                  <a:cubicBezTo>
                    <a:pt x="3427" y="1164"/>
                    <a:pt x="3468" y="1155"/>
                    <a:pt x="3506" y="1137"/>
                  </a:cubicBezTo>
                  <a:cubicBezTo>
                    <a:pt x="3549" y="1114"/>
                    <a:pt x="3585" y="1091"/>
                    <a:pt x="3618" y="1048"/>
                  </a:cubicBezTo>
                  <a:cubicBezTo>
                    <a:pt x="3733" y="913"/>
                    <a:pt x="3760" y="692"/>
                    <a:pt x="3588" y="544"/>
                  </a:cubicBezTo>
                  <a:cubicBezTo>
                    <a:pt x="3182" y="187"/>
                    <a:pt x="2664" y="1"/>
                    <a:pt x="21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41"/>
            <p:cNvSpPr/>
            <p:nvPr/>
          </p:nvSpPr>
          <p:spPr>
            <a:xfrm>
              <a:off x="4390981" y="2219475"/>
              <a:ext cx="239608" cy="101475"/>
            </a:xfrm>
            <a:custGeom>
              <a:avLst/>
              <a:gdLst/>
              <a:ahLst/>
              <a:cxnLst/>
              <a:rect l="l" t="t" r="r" b="b"/>
              <a:pathLst>
                <a:path w="3523" h="1492" extrusionOk="0">
                  <a:moveTo>
                    <a:pt x="1989" y="0"/>
                  </a:moveTo>
                  <a:cubicBezTo>
                    <a:pt x="1921" y="0"/>
                    <a:pt x="1853" y="3"/>
                    <a:pt x="1785" y="10"/>
                  </a:cubicBezTo>
                  <a:cubicBezTo>
                    <a:pt x="1010" y="82"/>
                    <a:pt x="452" y="564"/>
                    <a:pt x="119" y="953"/>
                  </a:cubicBezTo>
                  <a:cubicBezTo>
                    <a:pt x="1" y="1095"/>
                    <a:pt x="17" y="1283"/>
                    <a:pt x="159" y="1405"/>
                  </a:cubicBezTo>
                  <a:cubicBezTo>
                    <a:pt x="226" y="1459"/>
                    <a:pt x="314" y="1492"/>
                    <a:pt x="402" y="1492"/>
                  </a:cubicBezTo>
                  <a:cubicBezTo>
                    <a:pt x="496" y="1492"/>
                    <a:pt x="590" y="1455"/>
                    <a:pt x="663" y="1368"/>
                  </a:cubicBezTo>
                  <a:cubicBezTo>
                    <a:pt x="901" y="1082"/>
                    <a:pt x="1307" y="735"/>
                    <a:pt x="1874" y="682"/>
                  </a:cubicBezTo>
                  <a:cubicBezTo>
                    <a:pt x="1917" y="678"/>
                    <a:pt x="1961" y="676"/>
                    <a:pt x="2004" y="676"/>
                  </a:cubicBezTo>
                  <a:cubicBezTo>
                    <a:pt x="2337" y="676"/>
                    <a:pt x="2669" y="798"/>
                    <a:pt x="2952" y="1022"/>
                  </a:cubicBezTo>
                  <a:cubicBezTo>
                    <a:pt x="3012" y="1072"/>
                    <a:pt x="3079" y="1095"/>
                    <a:pt x="3148" y="1095"/>
                  </a:cubicBezTo>
                  <a:cubicBezTo>
                    <a:pt x="3193" y="1095"/>
                    <a:pt x="3239" y="1085"/>
                    <a:pt x="3282" y="1065"/>
                  </a:cubicBezTo>
                  <a:cubicBezTo>
                    <a:pt x="3325" y="1045"/>
                    <a:pt x="3368" y="1012"/>
                    <a:pt x="3404" y="966"/>
                  </a:cubicBezTo>
                  <a:cubicBezTo>
                    <a:pt x="3516" y="831"/>
                    <a:pt x="3523" y="613"/>
                    <a:pt x="3355" y="478"/>
                  </a:cubicBezTo>
                  <a:cubicBezTo>
                    <a:pt x="2963" y="168"/>
                    <a:pt x="2485" y="0"/>
                    <a:pt x="19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41"/>
            <p:cNvSpPr/>
            <p:nvPr/>
          </p:nvSpPr>
          <p:spPr>
            <a:xfrm>
              <a:off x="5022071" y="3836460"/>
              <a:ext cx="45024" cy="41420"/>
            </a:xfrm>
            <a:custGeom>
              <a:avLst/>
              <a:gdLst/>
              <a:ahLst/>
              <a:cxnLst/>
              <a:rect l="l" t="t" r="r" b="b"/>
              <a:pathLst>
                <a:path w="662" h="609" extrusionOk="0">
                  <a:moveTo>
                    <a:pt x="469" y="1"/>
                  </a:moveTo>
                  <a:cubicBezTo>
                    <a:pt x="464" y="1"/>
                    <a:pt x="458" y="2"/>
                    <a:pt x="453" y="5"/>
                  </a:cubicBezTo>
                  <a:lnTo>
                    <a:pt x="328" y="104"/>
                  </a:lnTo>
                  <a:cubicBezTo>
                    <a:pt x="325" y="109"/>
                    <a:pt x="320" y="112"/>
                    <a:pt x="315" y="112"/>
                  </a:cubicBezTo>
                  <a:cubicBezTo>
                    <a:pt x="310" y="112"/>
                    <a:pt x="305" y="109"/>
                    <a:pt x="302" y="104"/>
                  </a:cubicBezTo>
                  <a:lnTo>
                    <a:pt x="137" y="5"/>
                  </a:lnTo>
                  <a:cubicBezTo>
                    <a:pt x="132" y="3"/>
                    <a:pt x="127" y="2"/>
                    <a:pt x="123" y="2"/>
                  </a:cubicBezTo>
                  <a:cubicBezTo>
                    <a:pt x="106" y="2"/>
                    <a:pt x="92" y="19"/>
                    <a:pt x="97" y="35"/>
                  </a:cubicBezTo>
                  <a:lnTo>
                    <a:pt x="160" y="217"/>
                  </a:lnTo>
                  <a:cubicBezTo>
                    <a:pt x="163" y="230"/>
                    <a:pt x="160" y="236"/>
                    <a:pt x="150" y="246"/>
                  </a:cubicBezTo>
                  <a:lnTo>
                    <a:pt x="18" y="348"/>
                  </a:lnTo>
                  <a:cubicBezTo>
                    <a:pt x="0" y="363"/>
                    <a:pt x="9" y="392"/>
                    <a:pt x="31" y="392"/>
                  </a:cubicBezTo>
                  <a:cubicBezTo>
                    <a:pt x="33" y="392"/>
                    <a:pt x="36" y="392"/>
                    <a:pt x="38" y="391"/>
                  </a:cubicBezTo>
                  <a:lnTo>
                    <a:pt x="193" y="381"/>
                  </a:lnTo>
                  <a:cubicBezTo>
                    <a:pt x="206" y="381"/>
                    <a:pt x="213" y="388"/>
                    <a:pt x="216" y="398"/>
                  </a:cubicBezTo>
                  <a:lnTo>
                    <a:pt x="282" y="589"/>
                  </a:lnTo>
                  <a:cubicBezTo>
                    <a:pt x="287" y="602"/>
                    <a:pt x="298" y="609"/>
                    <a:pt x="308" y="609"/>
                  </a:cubicBezTo>
                  <a:cubicBezTo>
                    <a:pt x="318" y="609"/>
                    <a:pt x="328" y="602"/>
                    <a:pt x="331" y="589"/>
                  </a:cubicBezTo>
                  <a:lnTo>
                    <a:pt x="391" y="385"/>
                  </a:lnTo>
                  <a:cubicBezTo>
                    <a:pt x="394" y="372"/>
                    <a:pt x="404" y="368"/>
                    <a:pt x="414" y="365"/>
                  </a:cubicBezTo>
                  <a:lnTo>
                    <a:pt x="628" y="348"/>
                  </a:lnTo>
                  <a:cubicBezTo>
                    <a:pt x="655" y="348"/>
                    <a:pt x="661" y="315"/>
                    <a:pt x="641" y="299"/>
                  </a:cubicBezTo>
                  <a:lnTo>
                    <a:pt x="470" y="193"/>
                  </a:lnTo>
                  <a:cubicBezTo>
                    <a:pt x="469" y="194"/>
                    <a:pt x="467" y="194"/>
                    <a:pt x="466" y="194"/>
                  </a:cubicBezTo>
                  <a:cubicBezTo>
                    <a:pt x="455" y="194"/>
                    <a:pt x="451" y="183"/>
                    <a:pt x="453" y="174"/>
                  </a:cubicBezTo>
                  <a:lnTo>
                    <a:pt x="493" y="35"/>
                  </a:lnTo>
                  <a:cubicBezTo>
                    <a:pt x="501" y="15"/>
                    <a:pt x="485" y="1"/>
                    <a:pt x="4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41"/>
            <p:cNvSpPr/>
            <p:nvPr/>
          </p:nvSpPr>
          <p:spPr>
            <a:xfrm>
              <a:off x="5146058" y="4566916"/>
              <a:ext cx="45024" cy="41352"/>
            </a:xfrm>
            <a:custGeom>
              <a:avLst/>
              <a:gdLst/>
              <a:ahLst/>
              <a:cxnLst/>
              <a:rect l="l" t="t" r="r" b="b"/>
              <a:pathLst>
                <a:path w="662" h="608" extrusionOk="0">
                  <a:moveTo>
                    <a:pt x="465" y="0"/>
                  </a:moveTo>
                  <a:cubicBezTo>
                    <a:pt x="460" y="0"/>
                    <a:pt x="456" y="1"/>
                    <a:pt x="451" y="3"/>
                  </a:cubicBezTo>
                  <a:lnTo>
                    <a:pt x="329" y="102"/>
                  </a:lnTo>
                  <a:cubicBezTo>
                    <a:pt x="324" y="107"/>
                    <a:pt x="319" y="110"/>
                    <a:pt x="314" y="110"/>
                  </a:cubicBezTo>
                  <a:cubicBezTo>
                    <a:pt x="309" y="110"/>
                    <a:pt x="304" y="107"/>
                    <a:pt x="299" y="102"/>
                  </a:cubicBezTo>
                  <a:lnTo>
                    <a:pt x="134" y="3"/>
                  </a:lnTo>
                  <a:cubicBezTo>
                    <a:pt x="131" y="1"/>
                    <a:pt x="127" y="1"/>
                    <a:pt x="123" y="1"/>
                  </a:cubicBezTo>
                  <a:cubicBezTo>
                    <a:pt x="106" y="1"/>
                    <a:pt x="90" y="17"/>
                    <a:pt x="98" y="33"/>
                  </a:cubicBezTo>
                  <a:lnTo>
                    <a:pt x="157" y="214"/>
                  </a:lnTo>
                  <a:cubicBezTo>
                    <a:pt x="164" y="227"/>
                    <a:pt x="157" y="234"/>
                    <a:pt x="151" y="244"/>
                  </a:cubicBezTo>
                  <a:lnTo>
                    <a:pt x="19" y="346"/>
                  </a:lnTo>
                  <a:cubicBezTo>
                    <a:pt x="0" y="362"/>
                    <a:pt x="8" y="393"/>
                    <a:pt x="32" y="393"/>
                  </a:cubicBezTo>
                  <a:cubicBezTo>
                    <a:pt x="33" y="393"/>
                    <a:pt x="34" y="392"/>
                    <a:pt x="35" y="392"/>
                  </a:cubicBezTo>
                  <a:lnTo>
                    <a:pt x="190" y="379"/>
                  </a:lnTo>
                  <a:cubicBezTo>
                    <a:pt x="204" y="379"/>
                    <a:pt x="213" y="386"/>
                    <a:pt x="217" y="396"/>
                  </a:cubicBezTo>
                  <a:lnTo>
                    <a:pt x="283" y="590"/>
                  </a:lnTo>
                  <a:cubicBezTo>
                    <a:pt x="286" y="602"/>
                    <a:pt x="296" y="608"/>
                    <a:pt x="306" y="608"/>
                  </a:cubicBezTo>
                  <a:cubicBezTo>
                    <a:pt x="316" y="608"/>
                    <a:pt x="327" y="602"/>
                    <a:pt x="332" y="590"/>
                  </a:cubicBezTo>
                  <a:lnTo>
                    <a:pt x="388" y="382"/>
                  </a:lnTo>
                  <a:cubicBezTo>
                    <a:pt x="395" y="369"/>
                    <a:pt x="401" y="366"/>
                    <a:pt x="415" y="363"/>
                  </a:cubicBezTo>
                  <a:lnTo>
                    <a:pt x="629" y="346"/>
                  </a:lnTo>
                  <a:cubicBezTo>
                    <a:pt x="652" y="346"/>
                    <a:pt x="662" y="313"/>
                    <a:pt x="642" y="297"/>
                  </a:cubicBezTo>
                  <a:lnTo>
                    <a:pt x="467" y="194"/>
                  </a:lnTo>
                  <a:cubicBezTo>
                    <a:pt x="466" y="195"/>
                    <a:pt x="464" y="195"/>
                    <a:pt x="463" y="195"/>
                  </a:cubicBezTo>
                  <a:cubicBezTo>
                    <a:pt x="450" y="195"/>
                    <a:pt x="448" y="184"/>
                    <a:pt x="451" y="175"/>
                  </a:cubicBezTo>
                  <a:lnTo>
                    <a:pt x="494" y="33"/>
                  </a:lnTo>
                  <a:cubicBezTo>
                    <a:pt x="499" y="14"/>
                    <a:pt x="483" y="0"/>
                    <a:pt x="4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41"/>
            <p:cNvSpPr/>
            <p:nvPr/>
          </p:nvSpPr>
          <p:spPr>
            <a:xfrm>
              <a:off x="5080766" y="3681187"/>
              <a:ext cx="57879" cy="54070"/>
            </a:xfrm>
            <a:custGeom>
              <a:avLst/>
              <a:gdLst/>
              <a:ahLst/>
              <a:cxnLst/>
              <a:rect l="l" t="t" r="r" b="b"/>
              <a:pathLst>
                <a:path w="851" h="795" extrusionOk="0">
                  <a:moveTo>
                    <a:pt x="607" y="0"/>
                  </a:moveTo>
                  <a:cubicBezTo>
                    <a:pt x="600" y="0"/>
                    <a:pt x="593" y="2"/>
                    <a:pt x="586" y="6"/>
                  </a:cubicBezTo>
                  <a:lnTo>
                    <a:pt x="425" y="132"/>
                  </a:lnTo>
                  <a:cubicBezTo>
                    <a:pt x="419" y="138"/>
                    <a:pt x="411" y="140"/>
                    <a:pt x="403" y="140"/>
                  </a:cubicBezTo>
                  <a:cubicBezTo>
                    <a:pt x="398" y="140"/>
                    <a:pt x="393" y="140"/>
                    <a:pt x="389" y="138"/>
                  </a:cubicBezTo>
                  <a:lnTo>
                    <a:pt x="174" y="10"/>
                  </a:lnTo>
                  <a:cubicBezTo>
                    <a:pt x="169" y="6"/>
                    <a:pt x="163" y="4"/>
                    <a:pt x="157" y="4"/>
                  </a:cubicBezTo>
                  <a:cubicBezTo>
                    <a:pt x="138" y="4"/>
                    <a:pt x="120" y="24"/>
                    <a:pt x="125" y="49"/>
                  </a:cubicBezTo>
                  <a:lnTo>
                    <a:pt x="204" y="283"/>
                  </a:lnTo>
                  <a:cubicBezTo>
                    <a:pt x="207" y="297"/>
                    <a:pt x="204" y="313"/>
                    <a:pt x="191" y="323"/>
                  </a:cubicBezTo>
                  <a:lnTo>
                    <a:pt x="22" y="458"/>
                  </a:lnTo>
                  <a:cubicBezTo>
                    <a:pt x="0" y="477"/>
                    <a:pt x="12" y="518"/>
                    <a:pt x="42" y="518"/>
                  </a:cubicBezTo>
                  <a:cubicBezTo>
                    <a:pt x="43" y="518"/>
                    <a:pt x="44" y="518"/>
                    <a:pt x="46" y="518"/>
                  </a:cubicBezTo>
                  <a:lnTo>
                    <a:pt x="253" y="504"/>
                  </a:lnTo>
                  <a:cubicBezTo>
                    <a:pt x="270" y="504"/>
                    <a:pt x="283" y="511"/>
                    <a:pt x="286" y="524"/>
                  </a:cubicBezTo>
                  <a:lnTo>
                    <a:pt x="369" y="771"/>
                  </a:lnTo>
                  <a:cubicBezTo>
                    <a:pt x="375" y="788"/>
                    <a:pt x="388" y="795"/>
                    <a:pt x="400" y="795"/>
                  </a:cubicBezTo>
                  <a:cubicBezTo>
                    <a:pt x="413" y="795"/>
                    <a:pt x="426" y="787"/>
                    <a:pt x="431" y="771"/>
                  </a:cubicBezTo>
                  <a:lnTo>
                    <a:pt x="504" y="508"/>
                  </a:lnTo>
                  <a:cubicBezTo>
                    <a:pt x="507" y="494"/>
                    <a:pt x="520" y="485"/>
                    <a:pt x="534" y="485"/>
                  </a:cubicBezTo>
                  <a:lnTo>
                    <a:pt x="811" y="462"/>
                  </a:lnTo>
                  <a:cubicBezTo>
                    <a:pt x="844" y="458"/>
                    <a:pt x="850" y="419"/>
                    <a:pt x="827" y="402"/>
                  </a:cubicBezTo>
                  <a:lnTo>
                    <a:pt x="600" y="264"/>
                  </a:lnTo>
                  <a:cubicBezTo>
                    <a:pt x="586" y="254"/>
                    <a:pt x="583" y="237"/>
                    <a:pt x="586" y="224"/>
                  </a:cubicBezTo>
                  <a:lnTo>
                    <a:pt x="642" y="43"/>
                  </a:lnTo>
                  <a:cubicBezTo>
                    <a:pt x="647" y="18"/>
                    <a:pt x="628" y="0"/>
                    <a:pt x="6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41"/>
            <p:cNvSpPr/>
            <p:nvPr/>
          </p:nvSpPr>
          <p:spPr>
            <a:xfrm>
              <a:off x="5394713" y="3866386"/>
              <a:ext cx="54410" cy="56042"/>
            </a:xfrm>
            <a:custGeom>
              <a:avLst/>
              <a:gdLst/>
              <a:ahLst/>
              <a:cxnLst/>
              <a:rect l="l" t="t" r="r" b="b"/>
              <a:pathLst>
                <a:path w="800" h="824" extrusionOk="0">
                  <a:moveTo>
                    <a:pt x="338" y="0"/>
                  </a:moveTo>
                  <a:cubicBezTo>
                    <a:pt x="322" y="0"/>
                    <a:pt x="306" y="10"/>
                    <a:pt x="304" y="27"/>
                  </a:cubicBezTo>
                  <a:lnTo>
                    <a:pt x="271" y="275"/>
                  </a:lnTo>
                  <a:cubicBezTo>
                    <a:pt x="271" y="288"/>
                    <a:pt x="258" y="301"/>
                    <a:pt x="248" y="304"/>
                  </a:cubicBezTo>
                  <a:lnTo>
                    <a:pt x="37" y="347"/>
                  </a:lnTo>
                  <a:cubicBezTo>
                    <a:pt x="4" y="357"/>
                    <a:pt x="0" y="397"/>
                    <a:pt x="33" y="410"/>
                  </a:cubicBezTo>
                  <a:lnTo>
                    <a:pt x="221" y="489"/>
                  </a:lnTo>
                  <a:cubicBezTo>
                    <a:pt x="235" y="492"/>
                    <a:pt x="241" y="509"/>
                    <a:pt x="241" y="525"/>
                  </a:cubicBezTo>
                  <a:lnTo>
                    <a:pt x="208" y="786"/>
                  </a:lnTo>
                  <a:cubicBezTo>
                    <a:pt x="206" y="809"/>
                    <a:pt x="226" y="824"/>
                    <a:pt x="246" y="824"/>
                  </a:cubicBezTo>
                  <a:cubicBezTo>
                    <a:pt x="254" y="824"/>
                    <a:pt x="262" y="821"/>
                    <a:pt x="267" y="815"/>
                  </a:cubicBezTo>
                  <a:lnTo>
                    <a:pt x="452" y="608"/>
                  </a:lnTo>
                  <a:cubicBezTo>
                    <a:pt x="458" y="600"/>
                    <a:pt x="466" y="597"/>
                    <a:pt x="474" y="597"/>
                  </a:cubicBezTo>
                  <a:cubicBezTo>
                    <a:pt x="479" y="597"/>
                    <a:pt x="484" y="598"/>
                    <a:pt x="488" y="601"/>
                  </a:cubicBezTo>
                  <a:lnTo>
                    <a:pt x="746" y="703"/>
                  </a:lnTo>
                  <a:cubicBezTo>
                    <a:pt x="750" y="705"/>
                    <a:pt x="755" y="706"/>
                    <a:pt x="759" y="706"/>
                  </a:cubicBezTo>
                  <a:cubicBezTo>
                    <a:pt x="783" y="706"/>
                    <a:pt x="799" y="679"/>
                    <a:pt x="785" y="654"/>
                  </a:cubicBezTo>
                  <a:lnTo>
                    <a:pt x="643" y="433"/>
                  </a:lnTo>
                  <a:cubicBezTo>
                    <a:pt x="630" y="420"/>
                    <a:pt x="630" y="403"/>
                    <a:pt x="643" y="393"/>
                  </a:cubicBezTo>
                  <a:lnTo>
                    <a:pt x="769" y="255"/>
                  </a:lnTo>
                  <a:cubicBezTo>
                    <a:pt x="790" y="230"/>
                    <a:pt x="772" y="198"/>
                    <a:pt x="744" y="198"/>
                  </a:cubicBezTo>
                  <a:cubicBezTo>
                    <a:pt x="741" y="198"/>
                    <a:pt x="738" y="198"/>
                    <a:pt x="736" y="199"/>
                  </a:cubicBezTo>
                  <a:lnTo>
                    <a:pt x="538" y="242"/>
                  </a:lnTo>
                  <a:cubicBezTo>
                    <a:pt x="536" y="242"/>
                    <a:pt x="534" y="242"/>
                    <a:pt x="532" y="242"/>
                  </a:cubicBezTo>
                  <a:cubicBezTo>
                    <a:pt x="523" y="242"/>
                    <a:pt x="510" y="236"/>
                    <a:pt x="502" y="225"/>
                  </a:cubicBezTo>
                  <a:lnTo>
                    <a:pt x="366" y="14"/>
                  </a:lnTo>
                  <a:cubicBezTo>
                    <a:pt x="360" y="5"/>
                    <a:pt x="349" y="0"/>
                    <a:pt x="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41"/>
            <p:cNvSpPr/>
            <p:nvPr/>
          </p:nvSpPr>
          <p:spPr>
            <a:xfrm>
              <a:off x="5436405" y="4431027"/>
              <a:ext cx="54682" cy="56110"/>
            </a:xfrm>
            <a:custGeom>
              <a:avLst/>
              <a:gdLst/>
              <a:ahLst/>
              <a:cxnLst/>
              <a:rect l="l" t="t" r="r" b="b"/>
              <a:pathLst>
                <a:path w="804" h="825" extrusionOk="0">
                  <a:moveTo>
                    <a:pt x="339" y="1"/>
                  </a:moveTo>
                  <a:cubicBezTo>
                    <a:pt x="322" y="1"/>
                    <a:pt x="306" y="11"/>
                    <a:pt x="304" y="29"/>
                  </a:cubicBezTo>
                  <a:lnTo>
                    <a:pt x="271" y="276"/>
                  </a:lnTo>
                  <a:cubicBezTo>
                    <a:pt x="271" y="286"/>
                    <a:pt x="261" y="300"/>
                    <a:pt x="248" y="303"/>
                  </a:cubicBezTo>
                  <a:lnTo>
                    <a:pt x="37" y="349"/>
                  </a:lnTo>
                  <a:cubicBezTo>
                    <a:pt x="4" y="356"/>
                    <a:pt x="1" y="398"/>
                    <a:pt x="34" y="412"/>
                  </a:cubicBezTo>
                  <a:lnTo>
                    <a:pt x="222" y="491"/>
                  </a:lnTo>
                  <a:cubicBezTo>
                    <a:pt x="235" y="494"/>
                    <a:pt x="245" y="511"/>
                    <a:pt x="245" y="527"/>
                  </a:cubicBezTo>
                  <a:lnTo>
                    <a:pt x="212" y="788"/>
                  </a:lnTo>
                  <a:cubicBezTo>
                    <a:pt x="207" y="810"/>
                    <a:pt x="226" y="825"/>
                    <a:pt x="244" y="825"/>
                  </a:cubicBezTo>
                  <a:cubicBezTo>
                    <a:pt x="253" y="825"/>
                    <a:pt x="262" y="821"/>
                    <a:pt x="268" y="814"/>
                  </a:cubicBezTo>
                  <a:lnTo>
                    <a:pt x="453" y="610"/>
                  </a:lnTo>
                  <a:cubicBezTo>
                    <a:pt x="459" y="601"/>
                    <a:pt x="469" y="598"/>
                    <a:pt x="478" y="598"/>
                  </a:cubicBezTo>
                  <a:cubicBezTo>
                    <a:pt x="483" y="598"/>
                    <a:pt x="488" y="599"/>
                    <a:pt x="492" y="600"/>
                  </a:cubicBezTo>
                  <a:lnTo>
                    <a:pt x="746" y="705"/>
                  </a:lnTo>
                  <a:cubicBezTo>
                    <a:pt x="750" y="706"/>
                    <a:pt x="753" y="707"/>
                    <a:pt x="757" y="707"/>
                  </a:cubicBezTo>
                  <a:cubicBezTo>
                    <a:pt x="782" y="707"/>
                    <a:pt x="803" y="679"/>
                    <a:pt x="789" y="656"/>
                  </a:cubicBezTo>
                  <a:lnTo>
                    <a:pt x="644" y="431"/>
                  </a:lnTo>
                  <a:cubicBezTo>
                    <a:pt x="631" y="425"/>
                    <a:pt x="634" y="408"/>
                    <a:pt x="644" y="395"/>
                  </a:cubicBezTo>
                  <a:lnTo>
                    <a:pt x="772" y="253"/>
                  </a:lnTo>
                  <a:cubicBezTo>
                    <a:pt x="791" y="232"/>
                    <a:pt x="775" y="200"/>
                    <a:pt x="747" y="200"/>
                  </a:cubicBezTo>
                  <a:cubicBezTo>
                    <a:pt x="745" y="200"/>
                    <a:pt x="742" y="200"/>
                    <a:pt x="739" y="201"/>
                  </a:cubicBezTo>
                  <a:lnTo>
                    <a:pt x="542" y="243"/>
                  </a:lnTo>
                  <a:cubicBezTo>
                    <a:pt x="540" y="244"/>
                    <a:pt x="538" y="244"/>
                    <a:pt x="536" y="244"/>
                  </a:cubicBezTo>
                  <a:cubicBezTo>
                    <a:pt x="524" y="244"/>
                    <a:pt x="511" y="235"/>
                    <a:pt x="502" y="224"/>
                  </a:cubicBezTo>
                  <a:lnTo>
                    <a:pt x="367" y="16"/>
                  </a:lnTo>
                  <a:cubicBezTo>
                    <a:pt x="360" y="5"/>
                    <a:pt x="349" y="1"/>
                    <a:pt x="3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41"/>
            <p:cNvSpPr/>
            <p:nvPr/>
          </p:nvSpPr>
          <p:spPr>
            <a:xfrm>
              <a:off x="4995478" y="4487138"/>
              <a:ext cx="54410" cy="56110"/>
            </a:xfrm>
            <a:custGeom>
              <a:avLst/>
              <a:gdLst/>
              <a:ahLst/>
              <a:cxnLst/>
              <a:rect l="l" t="t" r="r" b="b"/>
              <a:pathLst>
                <a:path w="800" h="825" extrusionOk="0">
                  <a:moveTo>
                    <a:pt x="338" y="0"/>
                  </a:moveTo>
                  <a:cubicBezTo>
                    <a:pt x="322" y="0"/>
                    <a:pt x="306" y="11"/>
                    <a:pt x="304" y="29"/>
                  </a:cubicBezTo>
                  <a:lnTo>
                    <a:pt x="271" y="276"/>
                  </a:lnTo>
                  <a:cubicBezTo>
                    <a:pt x="271" y="286"/>
                    <a:pt x="257" y="299"/>
                    <a:pt x="248" y="302"/>
                  </a:cubicBezTo>
                  <a:lnTo>
                    <a:pt x="37" y="348"/>
                  </a:lnTo>
                  <a:cubicBezTo>
                    <a:pt x="4" y="355"/>
                    <a:pt x="0" y="398"/>
                    <a:pt x="33" y="411"/>
                  </a:cubicBezTo>
                  <a:lnTo>
                    <a:pt x="221" y="490"/>
                  </a:lnTo>
                  <a:cubicBezTo>
                    <a:pt x="234" y="494"/>
                    <a:pt x="241" y="510"/>
                    <a:pt x="241" y="527"/>
                  </a:cubicBezTo>
                  <a:lnTo>
                    <a:pt x="208" y="787"/>
                  </a:lnTo>
                  <a:cubicBezTo>
                    <a:pt x="206" y="809"/>
                    <a:pt x="225" y="824"/>
                    <a:pt x="243" y="824"/>
                  </a:cubicBezTo>
                  <a:cubicBezTo>
                    <a:pt x="252" y="824"/>
                    <a:pt x="261" y="821"/>
                    <a:pt x="267" y="813"/>
                  </a:cubicBezTo>
                  <a:lnTo>
                    <a:pt x="452" y="609"/>
                  </a:lnTo>
                  <a:cubicBezTo>
                    <a:pt x="459" y="600"/>
                    <a:pt x="468" y="597"/>
                    <a:pt x="477" y="597"/>
                  </a:cubicBezTo>
                  <a:cubicBezTo>
                    <a:pt x="481" y="597"/>
                    <a:pt x="485" y="598"/>
                    <a:pt x="488" y="599"/>
                  </a:cubicBezTo>
                  <a:lnTo>
                    <a:pt x="746" y="705"/>
                  </a:lnTo>
                  <a:cubicBezTo>
                    <a:pt x="749" y="706"/>
                    <a:pt x="753" y="706"/>
                    <a:pt x="756" y="706"/>
                  </a:cubicBezTo>
                  <a:cubicBezTo>
                    <a:pt x="781" y="706"/>
                    <a:pt x="800" y="678"/>
                    <a:pt x="785" y="655"/>
                  </a:cubicBezTo>
                  <a:lnTo>
                    <a:pt x="643" y="431"/>
                  </a:lnTo>
                  <a:cubicBezTo>
                    <a:pt x="630" y="424"/>
                    <a:pt x="630" y="408"/>
                    <a:pt x="643" y="395"/>
                  </a:cubicBezTo>
                  <a:lnTo>
                    <a:pt x="769" y="253"/>
                  </a:lnTo>
                  <a:cubicBezTo>
                    <a:pt x="787" y="232"/>
                    <a:pt x="772" y="199"/>
                    <a:pt x="743" y="199"/>
                  </a:cubicBezTo>
                  <a:cubicBezTo>
                    <a:pt x="741" y="199"/>
                    <a:pt x="738" y="200"/>
                    <a:pt x="736" y="200"/>
                  </a:cubicBezTo>
                  <a:lnTo>
                    <a:pt x="538" y="243"/>
                  </a:lnTo>
                  <a:cubicBezTo>
                    <a:pt x="536" y="243"/>
                    <a:pt x="535" y="244"/>
                    <a:pt x="534" y="244"/>
                  </a:cubicBezTo>
                  <a:cubicBezTo>
                    <a:pt x="524" y="244"/>
                    <a:pt x="510" y="235"/>
                    <a:pt x="502" y="223"/>
                  </a:cubicBezTo>
                  <a:lnTo>
                    <a:pt x="366" y="15"/>
                  </a:lnTo>
                  <a:cubicBezTo>
                    <a:pt x="360" y="5"/>
                    <a:pt x="349" y="0"/>
                    <a:pt x="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41"/>
            <p:cNvSpPr/>
            <p:nvPr/>
          </p:nvSpPr>
          <p:spPr>
            <a:xfrm>
              <a:off x="5559984" y="4319418"/>
              <a:ext cx="54614" cy="56110"/>
            </a:xfrm>
            <a:custGeom>
              <a:avLst/>
              <a:gdLst/>
              <a:ahLst/>
              <a:cxnLst/>
              <a:rect l="l" t="t" r="r" b="b"/>
              <a:pathLst>
                <a:path w="803" h="825" extrusionOk="0">
                  <a:moveTo>
                    <a:pt x="339" y="1"/>
                  </a:moveTo>
                  <a:cubicBezTo>
                    <a:pt x="324" y="1"/>
                    <a:pt x="310" y="10"/>
                    <a:pt x="308" y="28"/>
                  </a:cubicBezTo>
                  <a:lnTo>
                    <a:pt x="275" y="275"/>
                  </a:lnTo>
                  <a:cubicBezTo>
                    <a:pt x="275" y="288"/>
                    <a:pt x="261" y="298"/>
                    <a:pt x="248" y="305"/>
                  </a:cubicBezTo>
                  <a:lnTo>
                    <a:pt x="37" y="348"/>
                  </a:lnTo>
                  <a:cubicBezTo>
                    <a:pt x="4" y="358"/>
                    <a:pt x="1" y="397"/>
                    <a:pt x="34" y="410"/>
                  </a:cubicBezTo>
                  <a:lnTo>
                    <a:pt x="225" y="489"/>
                  </a:lnTo>
                  <a:cubicBezTo>
                    <a:pt x="235" y="493"/>
                    <a:pt x="245" y="509"/>
                    <a:pt x="245" y="526"/>
                  </a:cubicBezTo>
                  <a:lnTo>
                    <a:pt x="212" y="786"/>
                  </a:lnTo>
                  <a:cubicBezTo>
                    <a:pt x="210" y="809"/>
                    <a:pt x="228" y="825"/>
                    <a:pt x="247" y="825"/>
                  </a:cubicBezTo>
                  <a:cubicBezTo>
                    <a:pt x="254" y="825"/>
                    <a:pt x="262" y="822"/>
                    <a:pt x="268" y="816"/>
                  </a:cubicBezTo>
                  <a:lnTo>
                    <a:pt x="456" y="608"/>
                  </a:lnTo>
                  <a:cubicBezTo>
                    <a:pt x="460" y="600"/>
                    <a:pt x="467" y="597"/>
                    <a:pt x="475" y="597"/>
                  </a:cubicBezTo>
                  <a:cubicBezTo>
                    <a:pt x="481" y="597"/>
                    <a:pt x="487" y="599"/>
                    <a:pt x="492" y="602"/>
                  </a:cubicBezTo>
                  <a:lnTo>
                    <a:pt x="746" y="704"/>
                  </a:lnTo>
                  <a:cubicBezTo>
                    <a:pt x="751" y="706"/>
                    <a:pt x="755" y="707"/>
                    <a:pt x="760" y="707"/>
                  </a:cubicBezTo>
                  <a:cubicBezTo>
                    <a:pt x="784" y="707"/>
                    <a:pt x="803" y="679"/>
                    <a:pt x="789" y="654"/>
                  </a:cubicBezTo>
                  <a:lnTo>
                    <a:pt x="644" y="433"/>
                  </a:lnTo>
                  <a:cubicBezTo>
                    <a:pt x="637" y="424"/>
                    <a:pt x="637" y="407"/>
                    <a:pt x="644" y="394"/>
                  </a:cubicBezTo>
                  <a:lnTo>
                    <a:pt x="773" y="255"/>
                  </a:lnTo>
                  <a:cubicBezTo>
                    <a:pt x="791" y="231"/>
                    <a:pt x="775" y="198"/>
                    <a:pt x="747" y="198"/>
                  </a:cubicBezTo>
                  <a:cubicBezTo>
                    <a:pt x="745" y="198"/>
                    <a:pt x="742" y="199"/>
                    <a:pt x="740" y="199"/>
                  </a:cubicBezTo>
                  <a:lnTo>
                    <a:pt x="542" y="242"/>
                  </a:lnTo>
                  <a:cubicBezTo>
                    <a:pt x="539" y="243"/>
                    <a:pt x="537" y="243"/>
                    <a:pt x="535" y="243"/>
                  </a:cubicBezTo>
                  <a:cubicBezTo>
                    <a:pt x="523" y="243"/>
                    <a:pt x="511" y="237"/>
                    <a:pt x="505" y="226"/>
                  </a:cubicBezTo>
                  <a:lnTo>
                    <a:pt x="367" y="15"/>
                  </a:lnTo>
                  <a:cubicBezTo>
                    <a:pt x="360" y="5"/>
                    <a:pt x="350" y="1"/>
                    <a:pt x="3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41"/>
            <p:cNvSpPr/>
            <p:nvPr/>
          </p:nvSpPr>
          <p:spPr>
            <a:xfrm>
              <a:off x="5230462" y="3736073"/>
              <a:ext cx="54886" cy="56450"/>
            </a:xfrm>
            <a:custGeom>
              <a:avLst/>
              <a:gdLst/>
              <a:ahLst/>
              <a:cxnLst/>
              <a:rect l="l" t="t" r="r" b="b"/>
              <a:pathLst>
                <a:path w="807" h="830" extrusionOk="0">
                  <a:moveTo>
                    <a:pt x="506" y="0"/>
                  </a:moveTo>
                  <a:cubicBezTo>
                    <a:pt x="495" y="0"/>
                    <a:pt x="484" y="5"/>
                    <a:pt x="476" y="14"/>
                  </a:cubicBezTo>
                  <a:lnTo>
                    <a:pt x="328" y="215"/>
                  </a:lnTo>
                  <a:cubicBezTo>
                    <a:pt x="323" y="225"/>
                    <a:pt x="312" y="230"/>
                    <a:pt x="301" y="230"/>
                  </a:cubicBezTo>
                  <a:cubicBezTo>
                    <a:pt x="298" y="230"/>
                    <a:pt x="295" y="229"/>
                    <a:pt x="292" y="228"/>
                  </a:cubicBezTo>
                  <a:lnTo>
                    <a:pt x="84" y="166"/>
                  </a:lnTo>
                  <a:cubicBezTo>
                    <a:pt x="81" y="165"/>
                    <a:pt x="79" y="165"/>
                    <a:pt x="76" y="165"/>
                  </a:cubicBezTo>
                  <a:cubicBezTo>
                    <a:pt x="47" y="165"/>
                    <a:pt x="29" y="197"/>
                    <a:pt x="48" y="222"/>
                  </a:cubicBezTo>
                  <a:lnTo>
                    <a:pt x="176" y="380"/>
                  </a:lnTo>
                  <a:cubicBezTo>
                    <a:pt x="183" y="393"/>
                    <a:pt x="183" y="410"/>
                    <a:pt x="176" y="423"/>
                  </a:cubicBezTo>
                  <a:lnTo>
                    <a:pt x="18" y="634"/>
                  </a:lnTo>
                  <a:cubicBezTo>
                    <a:pt x="0" y="654"/>
                    <a:pt x="22" y="685"/>
                    <a:pt x="47" y="685"/>
                  </a:cubicBezTo>
                  <a:cubicBezTo>
                    <a:pt x="51" y="685"/>
                    <a:pt x="54" y="685"/>
                    <a:pt x="57" y="683"/>
                  </a:cubicBezTo>
                  <a:lnTo>
                    <a:pt x="315" y="591"/>
                  </a:lnTo>
                  <a:cubicBezTo>
                    <a:pt x="318" y="590"/>
                    <a:pt x="321" y="590"/>
                    <a:pt x="324" y="590"/>
                  </a:cubicBezTo>
                  <a:cubicBezTo>
                    <a:pt x="335" y="590"/>
                    <a:pt x="347" y="594"/>
                    <a:pt x="354" y="604"/>
                  </a:cubicBezTo>
                  <a:lnTo>
                    <a:pt x="526" y="819"/>
                  </a:lnTo>
                  <a:cubicBezTo>
                    <a:pt x="532" y="826"/>
                    <a:pt x="541" y="829"/>
                    <a:pt x="550" y="829"/>
                  </a:cubicBezTo>
                  <a:cubicBezTo>
                    <a:pt x="568" y="829"/>
                    <a:pt x="587" y="815"/>
                    <a:pt x="585" y="792"/>
                  </a:cubicBezTo>
                  <a:lnTo>
                    <a:pt x="562" y="528"/>
                  </a:lnTo>
                  <a:cubicBezTo>
                    <a:pt x="575" y="509"/>
                    <a:pt x="585" y="495"/>
                    <a:pt x="595" y="492"/>
                  </a:cubicBezTo>
                  <a:lnTo>
                    <a:pt x="776" y="429"/>
                  </a:lnTo>
                  <a:cubicBezTo>
                    <a:pt x="806" y="420"/>
                    <a:pt x="806" y="377"/>
                    <a:pt x="776" y="370"/>
                  </a:cubicBezTo>
                  <a:lnTo>
                    <a:pt x="585" y="311"/>
                  </a:lnTo>
                  <a:cubicBezTo>
                    <a:pt x="572" y="307"/>
                    <a:pt x="559" y="294"/>
                    <a:pt x="559" y="281"/>
                  </a:cubicBezTo>
                  <a:lnTo>
                    <a:pt x="539" y="30"/>
                  </a:lnTo>
                  <a:cubicBezTo>
                    <a:pt x="537" y="11"/>
                    <a:pt x="522" y="0"/>
                    <a:pt x="5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41"/>
            <p:cNvSpPr/>
            <p:nvPr/>
          </p:nvSpPr>
          <p:spPr>
            <a:xfrm>
              <a:off x="5249438" y="3894475"/>
              <a:ext cx="57199" cy="55838"/>
            </a:xfrm>
            <a:custGeom>
              <a:avLst/>
              <a:gdLst/>
              <a:ahLst/>
              <a:cxnLst/>
              <a:rect l="l" t="t" r="r" b="b"/>
              <a:pathLst>
                <a:path w="841" h="821" extrusionOk="0">
                  <a:moveTo>
                    <a:pt x="625" y="1"/>
                  </a:moveTo>
                  <a:cubicBezTo>
                    <a:pt x="618" y="1"/>
                    <a:pt x="612" y="3"/>
                    <a:pt x="606" y="7"/>
                  </a:cubicBezTo>
                  <a:lnTo>
                    <a:pt x="415" y="165"/>
                  </a:lnTo>
                  <a:cubicBezTo>
                    <a:pt x="409" y="171"/>
                    <a:pt x="401" y="173"/>
                    <a:pt x="393" y="173"/>
                  </a:cubicBezTo>
                  <a:cubicBezTo>
                    <a:pt x="388" y="173"/>
                    <a:pt x="383" y="173"/>
                    <a:pt x="379" y="172"/>
                  </a:cubicBezTo>
                  <a:lnTo>
                    <a:pt x="194" y="59"/>
                  </a:lnTo>
                  <a:cubicBezTo>
                    <a:pt x="188" y="56"/>
                    <a:pt x="182" y="55"/>
                    <a:pt x="176" y="55"/>
                  </a:cubicBezTo>
                  <a:cubicBezTo>
                    <a:pt x="153" y="55"/>
                    <a:pt x="135" y="78"/>
                    <a:pt x="148" y="99"/>
                  </a:cubicBezTo>
                  <a:lnTo>
                    <a:pt x="234" y="287"/>
                  </a:lnTo>
                  <a:cubicBezTo>
                    <a:pt x="243" y="300"/>
                    <a:pt x="237" y="313"/>
                    <a:pt x="227" y="327"/>
                  </a:cubicBezTo>
                  <a:lnTo>
                    <a:pt x="22" y="495"/>
                  </a:lnTo>
                  <a:cubicBezTo>
                    <a:pt x="0" y="517"/>
                    <a:pt x="15" y="554"/>
                    <a:pt x="45" y="554"/>
                  </a:cubicBezTo>
                  <a:cubicBezTo>
                    <a:pt x="46" y="554"/>
                    <a:pt x="48" y="554"/>
                    <a:pt x="49" y="554"/>
                  </a:cubicBezTo>
                  <a:lnTo>
                    <a:pt x="326" y="528"/>
                  </a:lnTo>
                  <a:cubicBezTo>
                    <a:pt x="336" y="528"/>
                    <a:pt x="352" y="538"/>
                    <a:pt x="359" y="551"/>
                  </a:cubicBezTo>
                  <a:lnTo>
                    <a:pt x="474" y="801"/>
                  </a:lnTo>
                  <a:cubicBezTo>
                    <a:pt x="479" y="815"/>
                    <a:pt x="490" y="821"/>
                    <a:pt x="502" y="821"/>
                  </a:cubicBezTo>
                  <a:cubicBezTo>
                    <a:pt x="517" y="821"/>
                    <a:pt x="532" y="811"/>
                    <a:pt x="534" y="795"/>
                  </a:cubicBezTo>
                  <a:lnTo>
                    <a:pt x="580" y="534"/>
                  </a:lnTo>
                  <a:cubicBezTo>
                    <a:pt x="586" y="514"/>
                    <a:pt x="596" y="505"/>
                    <a:pt x="609" y="501"/>
                  </a:cubicBezTo>
                  <a:lnTo>
                    <a:pt x="801" y="485"/>
                  </a:lnTo>
                  <a:cubicBezTo>
                    <a:pt x="830" y="482"/>
                    <a:pt x="840" y="439"/>
                    <a:pt x="811" y="422"/>
                  </a:cubicBezTo>
                  <a:lnTo>
                    <a:pt x="636" y="320"/>
                  </a:lnTo>
                  <a:cubicBezTo>
                    <a:pt x="623" y="310"/>
                    <a:pt x="616" y="300"/>
                    <a:pt x="616" y="287"/>
                  </a:cubicBezTo>
                  <a:lnTo>
                    <a:pt x="659" y="40"/>
                  </a:lnTo>
                  <a:cubicBezTo>
                    <a:pt x="661" y="17"/>
                    <a:pt x="643" y="1"/>
                    <a:pt x="6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41"/>
            <p:cNvSpPr/>
            <p:nvPr/>
          </p:nvSpPr>
          <p:spPr>
            <a:xfrm>
              <a:off x="5243588" y="4487410"/>
              <a:ext cx="57199" cy="55838"/>
            </a:xfrm>
            <a:custGeom>
              <a:avLst/>
              <a:gdLst/>
              <a:ahLst/>
              <a:cxnLst/>
              <a:rect l="l" t="t" r="r" b="b"/>
              <a:pathLst>
                <a:path w="841" h="821" extrusionOk="0">
                  <a:moveTo>
                    <a:pt x="623" y="1"/>
                  </a:moveTo>
                  <a:cubicBezTo>
                    <a:pt x="617" y="1"/>
                    <a:pt x="611" y="2"/>
                    <a:pt x="606" y="5"/>
                  </a:cubicBezTo>
                  <a:lnTo>
                    <a:pt x="415" y="166"/>
                  </a:lnTo>
                  <a:cubicBezTo>
                    <a:pt x="408" y="172"/>
                    <a:pt x="402" y="174"/>
                    <a:pt x="395" y="174"/>
                  </a:cubicBezTo>
                  <a:cubicBezTo>
                    <a:pt x="390" y="174"/>
                    <a:pt x="385" y="173"/>
                    <a:pt x="379" y="170"/>
                  </a:cubicBezTo>
                  <a:lnTo>
                    <a:pt x="194" y="61"/>
                  </a:lnTo>
                  <a:cubicBezTo>
                    <a:pt x="188" y="58"/>
                    <a:pt x="182" y="56"/>
                    <a:pt x="176" y="56"/>
                  </a:cubicBezTo>
                  <a:cubicBezTo>
                    <a:pt x="153" y="56"/>
                    <a:pt x="135" y="79"/>
                    <a:pt x="148" y="100"/>
                  </a:cubicBezTo>
                  <a:lnTo>
                    <a:pt x="234" y="285"/>
                  </a:lnTo>
                  <a:cubicBezTo>
                    <a:pt x="244" y="298"/>
                    <a:pt x="237" y="315"/>
                    <a:pt x="227" y="328"/>
                  </a:cubicBezTo>
                  <a:lnTo>
                    <a:pt x="23" y="496"/>
                  </a:lnTo>
                  <a:cubicBezTo>
                    <a:pt x="0" y="515"/>
                    <a:pt x="15" y="556"/>
                    <a:pt x="46" y="556"/>
                  </a:cubicBezTo>
                  <a:cubicBezTo>
                    <a:pt x="47" y="556"/>
                    <a:pt x="48" y="556"/>
                    <a:pt x="49" y="555"/>
                  </a:cubicBezTo>
                  <a:lnTo>
                    <a:pt x="323" y="529"/>
                  </a:lnTo>
                  <a:cubicBezTo>
                    <a:pt x="336" y="529"/>
                    <a:pt x="352" y="539"/>
                    <a:pt x="356" y="549"/>
                  </a:cubicBezTo>
                  <a:lnTo>
                    <a:pt x="471" y="803"/>
                  </a:lnTo>
                  <a:cubicBezTo>
                    <a:pt x="477" y="815"/>
                    <a:pt x="489" y="820"/>
                    <a:pt x="502" y="820"/>
                  </a:cubicBezTo>
                  <a:cubicBezTo>
                    <a:pt x="517" y="820"/>
                    <a:pt x="532" y="811"/>
                    <a:pt x="534" y="793"/>
                  </a:cubicBezTo>
                  <a:lnTo>
                    <a:pt x="580" y="532"/>
                  </a:lnTo>
                  <a:cubicBezTo>
                    <a:pt x="580" y="513"/>
                    <a:pt x="593" y="503"/>
                    <a:pt x="610" y="503"/>
                  </a:cubicBezTo>
                  <a:lnTo>
                    <a:pt x="798" y="486"/>
                  </a:lnTo>
                  <a:cubicBezTo>
                    <a:pt x="831" y="480"/>
                    <a:pt x="841" y="440"/>
                    <a:pt x="811" y="424"/>
                  </a:cubicBezTo>
                  <a:lnTo>
                    <a:pt x="633" y="321"/>
                  </a:lnTo>
                  <a:cubicBezTo>
                    <a:pt x="623" y="311"/>
                    <a:pt x="616" y="298"/>
                    <a:pt x="616" y="285"/>
                  </a:cubicBezTo>
                  <a:lnTo>
                    <a:pt x="659" y="38"/>
                  </a:lnTo>
                  <a:cubicBezTo>
                    <a:pt x="662" y="17"/>
                    <a:pt x="642" y="1"/>
                    <a:pt x="6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41"/>
            <p:cNvSpPr/>
            <p:nvPr/>
          </p:nvSpPr>
          <p:spPr>
            <a:xfrm>
              <a:off x="5418993" y="4557259"/>
              <a:ext cx="57199" cy="55838"/>
            </a:xfrm>
            <a:custGeom>
              <a:avLst/>
              <a:gdLst/>
              <a:ahLst/>
              <a:cxnLst/>
              <a:rect l="l" t="t" r="r" b="b"/>
              <a:pathLst>
                <a:path w="841" h="821" extrusionOk="0">
                  <a:moveTo>
                    <a:pt x="625" y="1"/>
                  </a:moveTo>
                  <a:cubicBezTo>
                    <a:pt x="618" y="1"/>
                    <a:pt x="612" y="3"/>
                    <a:pt x="606" y="7"/>
                  </a:cubicBezTo>
                  <a:lnTo>
                    <a:pt x="418" y="165"/>
                  </a:lnTo>
                  <a:cubicBezTo>
                    <a:pt x="410" y="171"/>
                    <a:pt x="402" y="174"/>
                    <a:pt x="393" y="174"/>
                  </a:cubicBezTo>
                  <a:cubicBezTo>
                    <a:pt x="388" y="174"/>
                    <a:pt x="384" y="173"/>
                    <a:pt x="379" y="172"/>
                  </a:cubicBezTo>
                  <a:lnTo>
                    <a:pt x="194" y="59"/>
                  </a:lnTo>
                  <a:cubicBezTo>
                    <a:pt x="188" y="56"/>
                    <a:pt x="182" y="55"/>
                    <a:pt x="176" y="55"/>
                  </a:cubicBezTo>
                  <a:cubicBezTo>
                    <a:pt x="153" y="55"/>
                    <a:pt x="135" y="78"/>
                    <a:pt x="148" y="99"/>
                  </a:cubicBezTo>
                  <a:lnTo>
                    <a:pt x="234" y="287"/>
                  </a:lnTo>
                  <a:cubicBezTo>
                    <a:pt x="244" y="300"/>
                    <a:pt x="240" y="313"/>
                    <a:pt x="227" y="327"/>
                  </a:cubicBezTo>
                  <a:lnTo>
                    <a:pt x="26" y="495"/>
                  </a:lnTo>
                  <a:cubicBezTo>
                    <a:pt x="1" y="517"/>
                    <a:pt x="15" y="554"/>
                    <a:pt x="45" y="554"/>
                  </a:cubicBezTo>
                  <a:cubicBezTo>
                    <a:pt x="46" y="554"/>
                    <a:pt x="48" y="554"/>
                    <a:pt x="49" y="554"/>
                  </a:cubicBezTo>
                  <a:lnTo>
                    <a:pt x="326" y="531"/>
                  </a:lnTo>
                  <a:cubicBezTo>
                    <a:pt x="339" y="531"/>
                    <a:pt x="356" y="538"/>
                    <a:pt x="359" y="551"/>
                  </a:cubicBezTo>
                  <a:lnTo>
                    <a:pt x="474" y="801"/>
                  </a:lnTo>
                  <a:cubicBezTo>
                    <a:pt x="480" y="815"/>
                    <a:pt x="492" y="821"/>
                    <a:pt x="504" y="821"/>
                  </a:cubicBezTo>
                  <a:cubicBezTo>
                    <a:pt x="519" y="821"/>
                    <a:pt x="533" y="811"/>
                    <a:pt x="537" y="795"/>
                  </a:cubicBezTo>
                  <a:lnTo>
                    <a:pt x="580" y="534"/>
                  </a:lnTo>
                  <a:cubicBezTo>
                    <a:pt x="587" y="515"/>
                    <a:pt x="600" y="501"/>
                    <a:pt x="610" y="501"/>
                  </a:cubicBezTo>
                  <a:lnTo>
                    <a:pt x="801" y="485"/>
                  </a:lnTo>
                  <a:cubicBezTo>
                    <a:pt x="834" y="482"/>
                    <a:pt x="840" y="439"/>
                    <a:pt x="811" y="422"/>
                  </a:cubicBezTo>
                  <a:lnTo>
                    <a:pt x="636" y="320"/>
                  </a:lnTo>
                  <a:cubicBezTo>
                    <a:pt x="623" y="310"/>
                    <a:pt x="620" y="300"/>
                    <a:pt x="620" y="287"/>
                  </a:cubicBezTo>
                  <a:lnTo>
                    <a:pt x="659" y="40"/>
                  </a:lnTo>
                  <a:cubicBezTo>
                    <a:pt x="662" y="17"/>
                    <a:pt x="644" y="1"/>
                    <a:pt x="6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41"/>
            <p:cNvSpPr/>
            <p:nvPr/>
          </p:nvSpPr>
          <p:spPr>
            <a:xfrm>
              <a:off x="5089948" y="4004383"/>
              <a:ext cx="57199" cy="55906"/>
            </a:xfrm>
            <a:custGeom>
              <a:avLst/>
              <a:gdLst/>
              <a:ahLst/>
              <a:cxnLst/>
              <a:rect l="l" t="t" r="r" b="b"/>
              <a:pathLst>
                <a:path w="841" h="822" extrusionOk="0">
                  <a:moveTo>
                    <a:pt x="625" y="1"/>
                  </a:moveTo>
                  <a:cubicBezTo>
                    <a:pt x="619" y="1"/>
                    <a:pt x="612" y="2"/>
                    <a:pt x="606" y="7"/>
                  </a:cubicBezTo>
                  <a:lnTo>
                    <a:pt x="415" y="168"/>
                  </a:lnTo>
                  <a:cubicBezTo>
                    <a:pt x="407" y="172"/>
                    <a:pt x="401" y="174"/>
                    <a:pt x="394" y="174"/>
                  </a:cubicBezTo>
                  <a:cubicBezTo>
                    <a:pt x="389" y="174"/>
                    <a:pt x="384" y="173"/>
                    <a:pt x="379" y="171"/>
                  </a:cubicBezTo>
                  <a:lnTo>
                    <a:pt x="194" y="59"/>
                  </a:lnTo>
                  <a:cubicBezTo>
                    <a:pt x="188" y="56"/>
                    <a:pt x="182" y="55"/>
                    <a:pt x="177" y="55"/>
                  </a:cubicBezTo>
                  <a:cubicBezTo>
                    <a:pt x="153" y="55"/>
                    <a:pt x="135" y="78"/>
                    <a:pt x="148" y="102"/>
                  </a:cubicBezTo>
                  <a:lnTo>
                    <a:pt x="234" y="287"/>
                  </a:lnTo>
                  <a:cubicBezTo>
                    <a:pt x="244" y="300"/>
                    <a:pt x="237" y="313"/>
                    <a:pt x="224" y="326"/>
                  </a:cubicBezTo>
                  <a:lnTo>
                    <a:pt x="23" y="498"/>
                  </a:lnTo>
                  <a:cubicBezTo>
                    <a:pt x="1" y="517"/>
                    <a:pt x="15" y="554"/>
                    <a:pt x="45" y="554"/>
                  </a:cubicBezTo>
                  <a:cubicBezTo>
                    <a:pt x="47" y="554"/>
                    <a:pt x="48" y="554"/>
                    <a:pt x="49" y="554"/>
                  </a:cubicBezTo>
                  <a:lnTo>
                    <a:pt x="323" y="531"/>
                  </a:lnTo>
                  <a:cubicBezTo>
                    <a:pt x="336" y="531"/>
                    <a:pt x="352" y="538"/>
                    <a:pt x="356" y="551"/>
                  </a:cubicBezTo>
                  <a:lnTo>
                    <a:pt x="471" y="801"/>
                  </a:lnTo>
                  <a:cubicBezTo>
                    <a:pt x="477" y="815"/>
                    <a:pt x="490" y="822"/>
                    <a:pt x="503" y="822"/>
                  </a:cubicBezTo>
                  <a:cubicBezTo>
                    <a:pt x="518" y="822"/>
                    <a:pt x="532" y="813"/>
                    <a:pt x="534" y="795"/>
                  </a:cubicBezTo>
                  <a:lnTo>
                    <a:pt x="580" y="534"/>
                  </a:lnTo>
                  <a:cubicBezTo>
                    <a:pt x="580" y="514"/>
                    <a:pt x="593" y="501"/>
                    <a:pt x="610" y="501"/>
                  </a:cubicBezTo>
                  <a:lnTo>
                    <a:pt x="798" y="485"/>
                  </a:lnTo>
                  <a:cubicBezTo>
                    <a:pt x="831" y="481"/>
                    <a:pt x="841" y="439"/>
                    <a:pt x="811" y="422"/>
                  </a:cubicBezTo>
                  <a:lnTo>
                    <a:pt x="633" y="320"/>
                  </a:lnTo>
                  <a:cubicBezTo>
                    <a:pt x="623" y="310"/>
                    <a:pt x="616" y="300"/>
                    <a:pt x="616" y="287"/>
                  </a:cubicBezTo>
                  <a:lnTo>
                    <a:pt x="659" y="40"/>
                  </a:lnTo>
                  <a:cubicBezTo>
                    <a:pt x="662" y="17"/>
                    <a:pt x="644" y="1"/>
                    <a:pt x="6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41"/>
            <p:cNvSpPr/>
            <p:nvPr/>
          </p:nvSpPr>
          <p:spPr>
            <a:xfrm>
              <a:off x="3124175" y="2715067"/>
              <a:ext cx="1264216" cy="1816614"/>
            </a:xfrm>
            <a:custGeom>
              <a:avLst/>
              <a:gdLst/>
              <a:ahLst/>
              <a:cxnLst/>
              <a:rect l="l" t="t" r="r" b="b"/>
              <a:pathLst>
                <a:path w="18588" h="26710" extrusionOk="0">
                  <a:moveTo>
                    <a:pt x="10338" y="0"/>
                  </a:moveTo>
                  <a:cubicBezTo>
                    <a:pt x="8173" y="0"/>
                    <a:pt x="6303" y="565"/>
                    <a:pt x="6303" y="565"/>
                  </a:cubicBezTo>
                  <a:cubicBezTo>
                    <a:pt x="1300" y="2293"/>
                    <a:pt x="1" y="5492"/>
                    <a:pt x="594" y="10148"/>
                  </a:cubicBezTo>
                  <a:cubicBezTo>
                    <a:pt x="977" y="13133"/>
                    <a:pt x="2309" y="13783"/>
                    <a:pt x="2411" y="18024"/>
                  </a:cubicBezTo>
                  <a:cubicBezTo>
                    <a:pt x="2471" y="20329"/>
                    <a:pt x="851" y="21519"/>
                    <a:pt x="2121" y="24263"/>
                  </a:cubicBezTo>
                  <a:cubicBezTo>
                    <a:pt x="3132" y="26457"/>
                    <a:pt x="4680" y="26710"/>
                    <a:pt x="5339" y="26710"/>
                  </a:cubicBezTo>
                  <a:cubicBezTo>
                    <a:pt x="5536" y="26710"/>
                    <a:pt x="5653" y="26687"/>
                    <a:pt x="5653" y="26687"/>
                  </a:cubicBezTo>
                  <a:cubicBezTo>
                    <a:pt x="5653" y="26687"/>
                    <a:pt x="11470" y="24524"/>
                    <a:pt x="6313" y="12084"/>
                  </a:cubicBezTo>
                  <a:cubicBezTo>
                    <a:pt x="5610" y="10393"/>
                    <a:pt x="6022" y="9199"/>
                    <a:pt x="6022" y="9199"/>
                  </a:cubicBezTo>
                  <a:cubicBezTo>
                    <a:pt x="14679" y="6808"/>
                    <a:pt x="14679" y="3592"/>
                    <a:pt x="14679" y="3592"/>
                  </a:cubicBezTo>
                  <a:cubicBezTo>
                    <a:pt x="17001" y="6316"/>
                    <a:pt x="17759" y="9809"/>
                    <a:pt x="17644" y="11382"/>
                  </a:cubicBezTo>
                  <a:cubicBezTo>
                    <a:pt x="17640" y="11431"/>
                    <a:pt x="17640" y="11448"/>
                    <a:pt x="17642" y="11448"/>
                  </a:cubicBezTo>
                  <a:cubicBezTo>
                    <a:pt x="17646" y="11448"/>
                    <a:pt x="17658" y="11375"/>
                    <a:pt x="17657" y="11355"/>
                  </a:cubicBezTo>
                  <a:lnTo>
                    <a:pt x="17657" y="11355"/>
                  </a:lnTo>
                  <a:cubicBezTo>
                    <a:pt x="18587" y="9393"/>
                    <a:pt x="17880" y="3618"/>
                    <a:pt x="14841" y="1267"/>
                  </a:cubicBezTo>
                  <a:cubicBezTo>
                    <a:pt x="13571" y="287"/>
                    <a:pt x="11880" y="0"/>
                    <a:pt x="103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41"/>
            <p:cNvSpPr/>
            <p:nvPr/>
          </p:nvSpPr>
          <p:spPr>
            <a:xfrm>
              <a:off x="3226263" y="2881086"/>
              <a:ext cx="204310" cy="1293190"/>
            </a:xfrm>
            <a:custGeom>
              <a:avLst/>
              <a:gdLst/>
              <a:ahLst/>
              <a:cxnLst/>
              <a:rect l="l" t="t" r="r" b="b"/>
              <a:pathLst>
                <a:path w="3004" h="19014" extrusionOk="0">
                  <a:moveTo>
                    <a:pt x="3001" y="4"/>
                  </a:moveTo>
                  <a:cubicBezTo>
                    <a:pt x="3002" y="8"/>
                    <a:pt x="3003" y="11"/>
                    <a:pt x="3003" y="14"/>
                  </a:cubicBezTo>
                  <a:lnTo>
                    <a:pt x="3003" y="14"/>
                  </a:lnTo>
                  <a:cubicBezTo>
                    <a:pt x="3004" y="10"/>
                    <a:pt x="3003" y="6"/>
                    <a:pt x="3001" y="4"/>
                  </a:cubicBezTo>
                  <a:close/>
                  <a:moveTo>
                    <a:pt x="3003" y="14"/>
                  </a:moveTo>
                  <a:cubicBezTo>
                    <a:pt x="3003" y="18"/>
                    <a:pt x="3002" y="21"/>
                    <a:pt x="3001" y="24"/>
                  </a:cubicBezTo>
                  <a:cubicBezTo>
                    <a:pt x="3003" y="22"/>
                    <a:pt x="3004" y="19"/>
                    <a:pt x="3003" y="14"/>
                  </a:cubicBezTo>
                  <a:close/>
                  <a:moveTo>
                    <a:pt x="3001" y="24"/>
                  </a:moveTo>
                  <a:lnTo>
                    <a:pt x="3001" y="24"/>
                  </a:lnTo>
                  <a:cubicBezTo>
                    <a:pt x="2988" y="33"/>
                    <a:pt x="2975" y="37"/>
                    <a:pt x="2968" y="47"/>
                  </a:cubicBezTo>
                  <a:cubicBezTo>
                    <a:pt x="2981" y="37"/>
                    <a:pt x="2991" y="33"/>
                    <a:pt x="3001" y="24"/>
                  </a:cubicBezTo>
                  <a:close/>
                  <a:moveTo>
                    <a:pt x="2757" y="169"/>
                  </a:moveTo>
                  <a:cubicBezTo>
                    <a:pt x="2711" y="195"/>
                    <a:pt x="2668" y="228"/>
                    <a:pt x="2622" y="261"/>
                  </a:cubicBezTo>
                  <a:cubicBezTo>
                    <a:pt x="2668" y="231"/>
                    <a:pt x="2708" y="198"/>
                    <a:pt x="2757" y="169"/>
                  </a:cubicBezTo>
                  <a:close/>
                  <a:moveTo>
                    <a:pt x="2981" y="0"/>
                  </a:moveTo>
                  <a:cubicBezTo>
                    <a:pt x="2223" y="419"/>
                    <a:pt x="1557" y="1020"/>
                    <a:pt x="1069" y="1735"/>
                  </a:cubicBezTo>
                  <a:cubicBezTo>
                    <a:pt x="821" y="2095"/>
                    <a:pt x="613" y="2477"/>
                    <a:pt x="452" y="2883"/>
                  </a:cubicBezTo>
                  <a:cubicBezTo>
                    <a:pt x="297" y="3288"/>
                    <a:pt x="181" y="3711"/>
                    <a:pt x="122" y="4143"/>
                  </a:cubicBezTo>
                  <a:cubicBezTo>
                    <a:pt x="0" y="5003"/>
                    <a:pt x="73" y="5900"/>
                    <a:pt x="343" y="6731"/>
                  </a:cubicBezTo>
                  <a:cubicBezTo>
                    <a:pt x="478" y="7147"/>
                    <a:pt x="663" y="7543"/>
                    <a:pt x="831" y="7945"/>
                  </a:cubicBezTo>
                  <a:cubicBezTo>
                    <a:pt x="1003" y="8341"/>
                    <a:pt x="1154" y="8743"/>
                    <a:pt x="1227" y="9165"/>
                  </a:cubicBezTo>
                  <a:cubicBezTo>
                    <a:pt x="1306" y="9581"/>
                    <a:pt x="1293" y="10013"/>
                    <a:pt x="1154" y="10402"/>
                  </a:cubicBezTo>
                  <a:cubicBezTo>
                    <a:pt x="1085" y="10603"/>
                    <a:pt x="993" y="10798"/>
                    <a:pt x="923" y="11012"/>
                  </a:cubicBezTo>
                  <a:cubicBezTo>
                    <a:pt x="854" y="11220"/>
                    <a:pt x="801" y="11451"/>
                    <a:pt x="821" y="11695"/>
                  </a:cubicBezTo>
                  <a:cubicBezTo>
                    <a:pt x="831" y="11820"/>
                    <a:pt x="861" y="11929"/>
                    <a:pt x="907" y="12044"/>
                  </a:cubicBezTo>
                  <a:cubicBezTo>
                    <a:pt x="920" y="12074"/>
                    <a:pt x="933" y="12100"/>
                    <a:pt x="943" y="12127"/>
                  </a:cubicBezTo>
                  <a:cubicBezTo>
                    <a:pt x="956" y="12153"/>
                    <a:pt x="973" y="12183"/>
                    <a:pt x="986" y="12206"/>
                  </a:cubicBezTo>
                  <a:cubicBezTo>
                    <a:pt x="1016" y="12255"/>
                    <a:pt x="1049" y="12308"/>
                    <a:pt x="1078" y="12354"/>
                  </a:cubicBezTo>
                  <a:cubicBezTo>
                    <a:pt x="1214" y="12539"/>
                    <a:pt x="1372" y="12697"/>
                    <a:pt x="1517" y="12852"/>
                  </a:cubicBezTo>
                  <a:cubicBezTo>
                    <a:pt x="1665" y="13010"/>
                    <a:pt x="1797" y="13165"/>
                    <a:pt x="1893" y="13340"/>
                  </a:cubicBezTo>
                  <a:cubicBezTo>
                    <a:pt x="1982" y="13508"/>
                    <a:pt x="2025" y="13703"/>
                    <a:pt x="2022" y="13901"/>
                  </a:cubicBezTo>
                  <a:cubicBezTo>
                    <a:pt x="2015" y="14102"/>
                    <a:pt x="1979" y="14303"/>
                    <a:pt x="1926" y="14508"/>
                  </a:cubicBezTo>
                  <a:cubicBezTo>
                    <a:pt x="1873" y="14709"/>
                    <a:pt x="1807" y="14913"/>
                    <a:pt x="1745" y="15128"/>
                  </a:cubicBezTo>
                  <a:cubicBezTo>
                    <a:pt x="1682" y="15342"/>
                    <a:pt x="1632" y="15563"/>
                    <a:pt x="1603" y="15787"/>
                  </a:cubicBezTo>
                  <a:cubicBezTo>
                    <a:pt x="1593" y="15899"/>
                    <a:pt x="1580" y="16011"/>
                    <a:pt x="1576" y="16124"/>
                  </a:cubicBezTo>
                  <a:cubicBezTo>
                    <a:pt x="1570" y="16232"/>
                    <a:pt x="1570" y="16348"/>
                    <a:pt x="1576" y="16463"/>
                  </a:cubicBezTo>
                  <a:cubicBezTo>
                    <a:pt x="1593" y="16915"/>
                    <a:pt x="1682" y="17364"/>
                    <a:pt x="1840" y="17782"/>
                  </a:cubicBezTo>
                  <a:cubicBezTo>
                    <a:pt x="1916" y="17993"/>
                    <a:pt x="2012" y="18201"/>
                    <a:pt x="2124" y="18399"/>
                  </a:cubicBezTo>
                  <a:lnTo>
                    <a:pt x="2210" y="18541"/>
                  </a:lnTo>
                  <a:lnTo>
                    <a:pt x="2302" y="18683"/>
                  </a:lnTo>
                  <a:lnTo>
                    <a:pt x="2401" y="18821"/>
                  </a:lnTo>
                  <a:lnTo>
                    <a:pt x="2454" y="18887"/>
                  </a:lnTo>
                  <a:lnTo>
                    <a:pt x="2477" y="18920"/>
                  </a:lnTo>
                  <a:lnTo>
                    <a:pt x="2490" y="18937"/>
                  </a:lnTo>
                  <a:lnTo>
                    <a:pt x="2500" y="18946"/>
                  </a:lnTo>
                  <a:cubicBezTo>
                    <a:pt x="2510" y="18966"/>
                    <a:pt x="2556" y="18999"/>
                    <a:pt x="2592" y="19009"/>
                  </a:cubicBezTo>
                  <a:cubicBezTo>
                    <a:pt x="2608" y="19012"/>
                    <a:pt x="2623" y="19013"/>
                    <a:pt x="2638" y="19013"/>
                  </a:cubicBezTo>
                  <a:cubicBezTo>
                    <a:pt x="2664" y="19013"/>
                    <a:pt x="2689" y="19008"/>
                    <a:pt x="2714" y="18996"/>
                  </a:cubicBezTo>
                  <a:cubicBezTo>
                    <a:pt x="2750" y="18979"/>
                    <a:pt x="2783" y="18946"/>
                    <a:pt x="2800" y="18910"/>
                  </a:cubicBezTo>
                  <a:cubicBezTo>
                    <a:pt x="2816" y="18871"/>
                    <a:pt x="2820" y="18831"/>
                    <a:pt x="2810" y="18788"/>
                  </a:cubicBezTo>
                  <a:cubicBezTo>
                    <a:pt x="2804" y="18753"/>
                    <a:pt x="2775" y="18713"/>
                    <a:pt x="2773" y="18713"/>
                  </a:cubicBezTo>
                  <a:cubicBezTo>
                    <a:pt x="2773" y="18713"/>
                    <a:pt x="2773" y="18714"/>
                    <a:pt x="2774" y="18716"/>
                  </a:cubicBezTo>
                  <a:lnTo>
                    <a:pt x="2750" y="18686"/>
                  </a:lnTo>
                  <a:lnTo>
                    <a:pt x="2701" y="18623"/>
                  </a:lnTo>
                  <a:cubicBezTo>
                    <a:pt x="2668" y="18584"/>
                    <a:pt x="2638" y="18541"/>
                    <a:pt x="2609" y="18498"/>
                  </a:cubicBezTo>
                  <a:cubicBezTo>
                    <a:pt x="2553" y="18409"/>
                    <a:pt x="2493" y="18323"/>
                    <a:pt x="2444" y="18234"/>
                  </a:cubicBezTo>
                  <a:cubicBezTo>
                    <a:pt x="2341" y="18053"/>
                    <a:pt x="2249" y="17861"/>
                    <a:pt x="2177" y="17667"/>
                  </a:cubicBezTo>
                  <a:cubicBezTo>
                    <a:pt x="2028" y="17278"/>
                    <a:pt x="1946" y="16866"/>
                    <a:pt x="1926" y="16447"/>
                  </a:cubicBezTo>
                  <a:cubicBezTo>
                    <a:pt x="1916" y="16341"/>
                    <a:pt x="1919" y="16242"/>
                    <a:pt x="1926" y="16140"/>
                  </a:cubicBezTo>
                  <a:cubicBezTo>
                    <a:pt x="1929" y="16034"/>
                    <a:pt x="1936" y="15929"/>
                    <a:pt x="1949" y="15827"/>
                  </a:cubicBezTo>
                  <a:cubicBezTo>
                    <a:pt x="1975" y="15622"/>
                    <a:pt x="2015" y="15414"/>
                    <a:pt x="2074" y="15210"/>
                  </a:cubicBezTo>
                  <a:cubicBezTo>
                    <a:pt x="2130" y="15006"/>
                    <a:pt x="2196" y="14798"/>
                    <a:pt x="2249" y="14580"/>
                  </a:cubicBezTo>
                  <a:cubicBezTo>
                    <a:pt x="2305" y="14362"/>
                    <a:pt x="2345" y="14135"/>
                    <a:pt x="2345" y="13904"/>
                  </a:cubicBezTo>
                  <a:cubicBezTo>
                    <a:pt x="2345" y="13667"/>
                    <a:pt x="2295" y="13426"/>
                    <a:pt x="2180" y="13212"/>
                  </a:cubicBezTo>
                  <a:cubicBezTo>
                    <a:pt x="2064" y="13000"/>
                    <a:pt x="1913" y="12829"/>
                    <a:pt x="1761" y="12667"/>
                  </a:cubicBezTo>
                  <a:cubicBezTo>
                    <a:pt x="1606" y="12506"/>
                    <a:pt x="1451" y="12364"/>
                    <a:pt x="1326" y="12202"/>
                  </a:cubicBezTo>
                  <a:cubicBezTo>
                    <a:pt x="1293" y="12160"/>
                    <a:pt x="1266" y="12123"/>
                    <a:pt x="1240" y="12077"/>
                  </a:cubicBezTo>
                  <a:cubicBezTo>
                    <a:pt x="1217" y="12038"/>
                    <a:pt x="1191" y="11991"/>
                    <a:pt x="1167" y="11945"/>
                  </a:cubicBezTo>
                  <a:cubicBezTo>
                    <a:pt x="1161" y="11935"/>
                    <a:pt x="1158" y="11925"/>
                    <a:pt x="1154" y="11919"/>
                  </a:cubicBezTo>
                  <a:lnTo>
                    <a:pt x="1141" y="11886"/>
                  </a:lnTo>
                  <a:cubicBezTo>
                    <a:pt x="1134" y="11859"/>
                    <a:pt x="1125" y="11840"/>
                    <a:pt x="1118" y="11813"/>
                  </a:cubicBezTo>
                  <a:cubicBezTo>
                    <a:pt x="1105" y="11770"/>
                    <a:pt x="1092" y="11721"/>
                    <a:pt x="1088" y="11675"/>
                  </a:cubicBezTo>
                  <a:cubicBezTo>
                    <a:pt x="1075" y="11582"/>
                    <a:pt x="1085" y="11480"/>
                    <a:pt x="1102" y="11381"/>
                  </a:cubicBezTo>
                  <a:cubicBezTo>
                    <a:pt x="1118" y="11282"/>
                    <a:pt x="1141" y="11183"/>
                    <a:pt x="1174" y="11084"/>
                  </a:cubicBezTo>
                  <a:cubicBezTo>
                    <a:pt x="1240" y="10883"/>
                    <a:pt x="1326" y="10685"/>
                    <a:pt x="1392" y="10471"/>
                  </a:cubicBezTo>
                  <a:cubicBezTo>
                    <a:pt x="1464" y="10257"/>
                    <a:pt x="1501" y="10029"/>
                    <a:pt x="1507" y="9802"/>
                  </a:cubicBezTo>
                  <a:cubicBezTo>
                    <a:pt x="1517" y="9577"/>
                    <a:pt x="1491" y="9353"/>
                    <a:pt x="1451" y="9135"/>
                  </a:cubicBezTo>
                  <a:cubicBezTo>
                    <a:pt x="1365" y="8697"/>
                    <a:pt x="1204" y="8285"/>
                    <a:pt x="1022" y="7889"/>
                  </a:cubicBezTo>
                  <a:cubicBezTo>
                    <a:pt x="844" y="7490"/>
                    <a:pt x="650" y="7104"/>
                    <a:pt x="508" y="6698"/>
                  </a:cubicBezTo>
                  <a:cubicBezTo>
                    <a:pt x="218" y="5890"/>
                    <a:pt x="115" y="5010"/>
                    <a:pt x="221" y="4152"/>
                  </a:cubicBezTo>
                  <a:cubicBezTo>
                    <a:pt x="320" y="3295"/>
                    <a:pt x="643" y="2461"/>
                    <a:pt x="1134" y="1745"/>
                  </a:cubicBezTo>
                  <a:cubicBezTo>
                    <a:pt x="1375" y="1386"/>
                    <a:pt x="1665" y="1056"/>
                    <a:pt x="1982" y="762"/>
                  </a:cubicBezTo>
                  <a:cubicBezTo>
                    <a:pt x="2064" y="693"/>
                    <a:pt x="2144" y="617"/>
                    <a:pt x="2229" y="548"/>
                  </a:cubicBezTo>
                  <a:cubicBezTo>
                    <a:pt x="2315" y="482"/>
                    <a:pt x="2398" y="413"/>
                    <a:pt x="2490" y="350"/>
                  </a:cubicBezTo>
                  <a:lnTo>
                    <a:pt x="2622" y="261"/>
                  </a:lnTo>
                  <a:lnTo>
                    <a:pt x="2487" y="350"/>
                  </a:lnTo>
                  <a:cubicBezTo>
                    <a:pt x="2394" y="413"/>
                    <a:pt x="2312" y="482"/>
                    <a:pt x="2226" y="548"/>
                  </a:cubicBezTo>
                  <a:cubicBezTo>
                    <a:pt x="2140" y="614"/>
                    <a:pt x="2061" y="690"/>
                    <a:pt x="1979" y="759"/>
                  </a:cubicBezTo>
                  <a:cubicBezTo>
                    <a:pt x="1656" y="1052"/>
                    <a:pt x="1369" y="1382"/>
                    <a:pt x="1121" y="1735"/>
                  </a:cubicBezTo>
                  <a:cubicBezTo>
                    <a:pt x="627" y="2447"/>
                    <a:pt x="287" y="3279"/>
                    <a:pt x="178" y="4143"/>
                  </a:cubicBezTo>
                  <a:cubicBezTo>
                    <a:pt x="152" y="4324"/>
                    <a:pt x="135" y="4509"/>
                    <a:pt x="129" y="4697"/>
                  </a:cubicBezTo>
                  <a:cubicBezTo>
                    <a:pt x="132" y="4515"/>
                    <a:pt x="145" y="4327"/>
                    <a:pt x="168" y="4146"/>
                  </a:cubicBezTo>
                  <a:cubicBezTo>
                    <a:pt x="221" y="3717"/>
                    <a:pt x="330" y="3298"/>
                    <a:pt x="478" y="2889"/>
                  </a:cubicBezTo>
                  <a:cubicBezTo>
                    <a:pt x="633" y="2487"/>
                    <a:pt x="828" y="2095"/>
                    <a:pt x="1075" y="1738"/>
                  </a:cubicBezTo>
                  <a:cubicBezTo>
                    <a:pt x="1563" y="1023"/>
                    <a:pt x="2223" y="426"/>
                    <a:pt x="2981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41"/>
            <p:cNvSpPr/>
            <p:nvPr/>
          </p:nvSpPr>
          <p:spPr>
            <a:xfrm>
              <a:off x="3378543" y="2882174"/>
              <a:ext cx="731270" cy="357202"/>
            </a:xfrm>
            <a:custGeom>
              <a:avLst/>
              <a:gdLst/>
              <a:ahLst/>
              <a:cxnLst/>
              <a:rect l="l" t="t" r="r" b="b"/>
              <a:pathLst>
                <a:path w="10752" h="5252" extrusionOk="0">
                  <a:moveTo>
                    <a:pt x="10751" y="1"/>
                  </a:moveTo>
                  <a:cubicBezTo>
                    <a:pt x="10659" y="202"/>
                    <a:pt x="10553" y="397"/>
                    <a:pt x="10438" y="585"/>
                  </a:cubicBezTo>
                  <a:cubicBezTo>
                    <a:pt x="10322" y="776"/>
                    <a:pt x="10197" y="961"/>
                    <a:pt x="10065" y="1139"/>
                  </a:cubicBezTo>
                  <a:cubicBezTo>
                    <a:pt x="9801" y="1492"/>
                    <a:pt x="9514" y="1828"/>
                    <a:pt x="9201" y="2141"/>
                  </a:cubicBezTo>
                  <a:cubicBezTo>
                    <a:pt x="8888" y="2455"/>
                    <a:pt x="8555" y="2741"/>
                    <a:pt x="8199" y="3005"/>
                  </a:cubicBezTo>
                  <a:cubicBezTo>
                    <a:pt x="8021" y="3137"/>
                    <a:pt x="7839" y="3263"/>
                    <a:pt x="7655" y="3381"/>
                  </a:cubicBezTo>
                  <a:cubicBezTo>
                    <a:pt x="7470" y="3500"/>
                    <a:pt x="7279" y="3612"/>
                    <a:pt x="7084" y="3718"/>
                  </a:cubicBezTo>
                  <a:cubicBezTo>
                    <a:pt x="6701" y="3929"/>
                    <a:pt x="6302" y="4113"/>
                    <a:pt x="5890" y="4275"/>
                  </a:cubicBezTo>
                  <a:cubicBezTo>
                    <a:pt x="5478" y="4437"/>
                    <a:pt x="5056" y="4568"/>
                    <a:pt x="4634" y="4681"/>
                  </a:cubicBezTo>
                  <a:cubicBezTo>
                    <a:pt x="4208" y="4786"/>
                    <a:pt x="3776" y="4869"/>
                    <a:pt x="3338" y="4935"/>
                  </a:cubicBezTo>
                  <a:cubicBezTo>
                    <a:pt x="3044" y="4977"/>
                    <a:pt x="2751" y="5010"/>
                    <a:pt x="2457" y="5033"/>
                  </a:cubicBezTo>
                  <a:lnTo>
                    <a:pt x="2556" y="4984"/>
                  </a:lnTo>
                  <a:cubicBezTo>
                    <a:pt x="2721" y="4898"/>
                    <a:pt x="2883" y="4812"/>
                    <a:pt x="3038" y="4717"/>
                  </a:cubicBezTo>
                  <a:cubicBezTo>
                    <a:pt x="3354" y="4532"/>
                    <a:pt x="3658" y="4324"/>
                    <a:pt x="3944" y="4094"/>
                  </a:cubicBezTo>
                  <a:cubicBezTo>
                    <a:pt x="4228" y="3866"/>
                    <a:pt x="4502" y="3612"/>
                    <a:pt x="4739" y="3332"/>
                  </a:cubicBezTo>
                  <a:cubicBezTo>
                    <a:pt x="4980" y="3048"/>
                    <a:pt x="5188" y="2735"/>
                    <a:pt x="5333" y="2392"/>
                  </a:cubicBezTo>
                  <a:lnTo>
                    <a:pt x="5461" y="2092"/>
                  </a:lnTo>
                  <a:lnTo>
                    <a:pt x="5211" y="2300"/>
                  </a:lnTo>
                  <a:cubicBezTo>
                    <a:pt x="5033" y="2448"/>
                    <a:pt x="4845" y="2593"/>
                    <a:pt x="4653" y="2735"/>
                  </a:cubicBezTo>
                  <a:cubicBezTo>
                    <a:pt x="4462" y="2873"/>
                    <a:pt x="4271" y="3009"/>
                    <a:pt x="4073" y="3137"/>
                  </a:cubicBezTo>
                  <a:cubicBezTo>
                    <a:pt x="3875" y="3269"/>
                    <a:pt x="3671" y="3394"/>
                    <a:pt x="3470" y="3513"/>
                  </a:cubicBezTo>
                  <a:cubicBezTo>
                    <a:pt x="3268" y="3632"/>
                    <a:pt x="3061" y="3747"/>
                    <a:pt x="2853" y="3856"/>
                  </a:cubicBezTo>
                  <a:cubicBezTo>
                    <a:pt x="2642" y="3962"/>
                    <a:pt x="2427" y="4064"/>
                    <a:pt x="2213" y="4160"/>
                  </a:cubicBezTo>
                  <a:cubicBezTo>
                    <a:pt x="2104" y="4206"/>
                    <a:pt x="1995" y="4252"/>
                    <a:pt x="1887" y="4295"/>
                  </a:cubicBezTo>
                  <a:cubicBezTo>
                    <a:pt x="1774" y="4338"/>
                    <a:pt x="1669" y="4384"/>
                    <a:pt x="1557" y="4420"/>
                  </a:cubicBezTo>
                  <a:cubicBezTo>
                    <a:pt x="1181" y="4555"/>
                    <a:pt x="795" y="4667"/>
                    <a:pt x="399" y="4750"/>
                  </a:cubicBezTo>
                  <a:cubicBezTo>
                    <a:pt x="564" y="4641"/>
                    <a:pt x="722" y="4526"/>
                    <a:pt x="877" y="4410"/>
                  </a:cubicBezTo>
                  <a:cubicBezTo>
                    <a:pt x="1089" y="4252"/>
                    <a:pt x="1293" y="4087"/>
                    <a:pt x="1488" y="3906"/>
                  </a:cubicBezTo>
                  <a:cubicBezTo>
                    <a:pt x="1682" y="3728"/>
                    <a:pt x="1867" y="3533"/>
                    <a:pt x="2032" y="3328"/>
                  </a:cubicBezTo>
                  <a:cubicBezTo>
                    <a:pt x="2193" y="3121"/>
                    <a:pt x="2338" y="2893"/>
                    <a:pt x="2431" y="2646"/>
                  </a:cubicBezTo>
                  <a:lnTo>
                    <a:pt x="2431" y="2646"/>
                  </a:lnTo>
                  <a:cubicBezTo>
                    <a:pt x="2329" y="2893"/>
                    <a:pt x="2180" y="3114"/>
                    <a:pt x="2012" y="3315"/>
                  </a:cubicBezTo>
                  <a:cubicBezTo>
                    <a:pt x="1840" y="3516"/>
                    <a:pt x="1656" y="3701"/>
                    <a:pt x="1458" y="3876"/>
                  </a:cubicBezTo>
                  <a:cubicBezTo>
                    <a:pt x="1260" y="4047"/>
                    <a:pt x="1056" y="4212"/>
                    <a:pt x="841" y="4367"/>
                  </a:cubicBezTo>
                  <a:cubicBezTo>
                    <a:pt x="627" y="4522"/>
                    <a:pt x="406" y="4667"/>
                    <a:pt x="182" y="4799"/>
                  </a:cubicBezTo>
                  <a:lnTo>
                    <a:pt x="0" y="4905"/>
                  </a:lnTo>
                  <a:lnTo>
                    <a:pt x="205" y="4872"/>
                  </a:lnTo>
                  <a:cubicBezTo>
                    <a:pt x="676" y="4799"/>
                    <a:pt x="1141" y="4684"/>
                    <a:pt x="1590" y="4526"/>
                  </a:cubicBezTo>
                  <a:cubicBezTo>
                    <a:pt x="1705" y="4489"/>
                    <a:pt x="1817" y="4450"/>
                    <a:pt x="1929" y="4407"/>
                  </a:cubicBezTo>
                  <a:cubicBezTo>
                    <a:pt x="2035" y="4361"/>
                    <a:pt x="2150" y="4321"/>
                    <a:pt x="2259" y="4272"/>
                  </a:cubicBezTo>
                  <a:cubicBezTo>
                    <a:pt x="2480" y="4176"/>
                    <a:pt x="2695" y="4077"/>
                    <a:pt x="2909" y="3972"/>
                  </a:cubicBezTo>
                  <a:cubicBezTo>
                    <a:pt x="3334" y="3757"/>
                    <a:pt x="3750" y="3520"/>
                    <a:pt x="4152" y="3263"/>
                  </a:cubicBezTo>
                  <a:cubicBezTo>
                    <a:pt x="4350" y="3134"/>
                    <a:pt x="4548" y="2999"/>
                    <a:pt x="4746" y="2857"/>
                  </a:cubicBezTo>
                  <a:cubicBezTo>
                    <a:pt x="4845" y="2788"/>
                    <a:pt x="4937" y="2718"/>
                    <a:pt x="5033" y="2643"/>
                  </a:cubicBezTo>
                  <a:lnTo>
                    <a:pt x="5033" y="2643"/>
                  </a:lnTo>
                  <a:cubicBezTo>
                    <a:pt x="4914" y="2850"/>
                    <a:pt x="4776" y="3042"/>
                    <a:pt x="4621" y="3223"/>
                  </a:cubicBezTo>
                  <a:cubicBezTo>
                    <a:pt x="4390" y="3497"/>
                    <a:pt x="4126" y="3744"/>
                    <a:pt x="3846" y="3965"/>
                  </a:cubicBezTo>
                  <a:cubicBezTo>
                    <a:pt x="3565" y="4189"/>
                    <a:pt x="3265" y="4390"/>
                    <a:pt x="2955" y="4575"/>
                  </a:cubicBezTo>
                  <a:cubicBezTo>
                    <a:pt x="2803" y="4671"/>
                    <a:pt x="2645" y="4756"/>
                    <a:pt x="2487" y="4839"/>
                  </a:cubicBezTo>
                  <a:cubicBezTo>
                    <a:pt x="2325" y="4921"/>
                    <a:pt x="2160" y="5000"/>
                    <a:pt x="1999" y="5070"/>
                  </a:cubicBezTo>
                  <a:lnTo>
                    <a:pt x="1570" y="5251"/>
                  </a:lnTo>
                  <a:lnTo>
                    <a:pt x="2032" y="5228"/>
                  </a:lnTo>
                  <a:cubicBezTo>
                    <a:pt x="2477" y="5208"/>
                    <a:pt x="2922" y="5162"/>
                    <a:pt x="3364" y="5096"/>
                  </a:cubicBezTo>
                  <a:cubicBezTo>
                    <a:pt x="3806" y="5027"/>
                    <a:pt x="4241" y="4938"/>
                    <a:pt x="4673" y="4822"/>
                  </a:cubicBezTo>
                  <a:cubicBezTo>
                    <a:pt x="4782" y="4796"/>
                    <a:pt x="4888" y="4766"/>
                    <a:pt x="4996" y="4733"/>
                  </a:cubicBezTo>
                  <a:lnTo>
                    <a:pt x="5158" y="4684"/>
                  </a:lnTo>
                  <a:lnTo>
                    <a:pt x="5316" y="4631"/>
                  </a:lnTo>
                  <a:cubicBezTo>
                    <a:pt x="5366" y="4615"/>
                    <a:pt x="5422" y="4598"/>
                    <a:pt x="5475" y="4575"/>
                  </a:cubicBezTo>
                  <a:lnTo>
                    <a:pt x="5630" y="4522"/>
                  </a:lnTo>
                  <a:cubicBezTo>
                    <a:pt x="5738" y="4486"/>
                    <a:pt x="5841" y="4443"/>
                    <a:pt x="5943" y="4404"/>
                  </a:cubicBezTo>
                  <a:cubicBezTo>
                    <a:pt x="6355" y="4235"/>
                    <a:pt x="6761" y="4041"/>
                    <a:pt x="7147" y="3823"/>
                  </a:cubicBezTo>
                  <a:cubicBezTo>
                    <a:pt x="7922" y="3381"/>
                    <a:pt x="8641" y="2834"/>
                    <a:pt x="9254" y="2191"/>
                  </a:cubicBezTo>
                  <a:cubicBezTo>
                    <a:pt x="9564" y="1868"/>
                    <a:pt x="9844" y="1525"/>
                    <a:pt x="10098" y="1159"/>
                  </a:cubicBezTo>
                  <a:cubicBezTo>
                    <a:pt x="10349" y="796"/>
                    <a:pt x="10580" y="410"/>
                    <a:pt x="10751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41"/>
            <p:cNvSpPr/>
            <p:nvPr/>
          </p:nvSpPr>
          <p:spPr>
            <a:xfrm>
              <a:off x="3441115" y="3244817"/>
              <a:ext cx="183498" cy="1200557"/>
            </a:xfrm>
            <a:custGeom>
              <a:avLst/>
              <a:gdLst/>
              <a:ahLst/>
              <a:cxnLst/>
              <a:rect l="l" t="t" r="r" b="b"/>
              <a:pathLst>
                <a:path w="2698" h="17652" extrusionOk="0">
                  <a:moveTo>
                    <a:pt x="739" y="7"/>
                  </a:moveTo>
                  <a:cubicBezTo>
                    <a:pt x="741" y="9"/>
                    <a:pt x="744" y="10"/>
                    <a:pt x="746" y="11"/>
                  </a:cubicBezTo>
                  <a:cubicBezTo>
                    <a:pt x="743" y="10"/>
                    <a:pt x="741" y="8"/>
                    <a:pt x="739" y="7"/>
                  </a:cubicBezTo>
                  <a:close/>
                  <a:moveTo>
                    <a:pt x="712" y="1"/>
                  </a:moveTo>
                  <a:cubicBezTo>
                    <a:pt x="697" y="1"/>
                    <a:pt x="682" y="7"/>
                    <a:pt x="673" y="18"/>
                  </a:cubicBezTo>
                  <a:cubicBezTo>
                    <a:pt x="653" y="41"/>
                    <a:pt x="640" y="61"/>
                    <a:pt x="634" y="84"/>
                  </a:cubicBezTo>
                  <a:cubicBezTo>
                    <a:pt x="617" y="130"/>
                    <a:pt x="604" y="180"/>
                    <a:pt x="597" y="229"/>
                  </a:cubicBezTo>
                  <a:cubicBezTo>
                    <a:pt x="581" y="328"/>
                    <a:pt x="574" y="427"/>
                    <a:pt x="571" y="526"/>
                  </a:cubicBezTo>
                  <a:cubicBezTo>
                    <a:pt x="564" y="727"/>
                    <a:pt x="571" y="925"/>
                    <a:pt x="584" y="1123"/>
                  </a:cubicBezTo>
                  <a:cubicBezTo>
                    <a:pt x="607" y="1525"/>
                    <a:pt x="650" y="1914"/>
                    <a:pt x="699" y="2310"/>
                  </a:cubicBezTo>
                  <a:cubicBezTo>
                    <a:pt x="802" y="3098"/>
                    <a:pt x="930" y="3880"/>
                    <a:pt x="1069" y="4661"/>
                  </a:cubicBezTo>
                  <a:cubicBezTo>
                    <a:pt x="1135" y="5051"/>
                    <a:pt x="1211" y="5443"/>
                    <a:pt x="1290" y="5832"/>
                  </a:cubicBezTo>
                  <a:cubicBezTo>
                    <a:pt x="1362" y="6225"/>
                    <a:pt x="1445" y="6610"/>
                    <a:pt x="1524" y="7000"/>
                  </a:cubicBezTo>
                  <a:cubicBezTo>
                    <a:pt x="1606" y="7385"/>
                    <a:pt x="1689" y="7771"/>
                    <a:pt x="1775" y="8160"/>
                  </a:cubicBezTo>
                  <a:lnTo>
                    <a:pt x="1837" y="8451"/>
                  </a:lnTo>
                  <a:lnTo>
                    <a:pt x="1900" y="8737"/>
                  </a:lnTo>
                  <a:cubicBezTo>
                    <a:pt x="1939" y="8925"/>
                    <a:pt x="1982" y="9120"/>
                    <a:pt x="2019" y="9315"/>
                  </a:cubicBezTo>
                  <a:cubicBezTo>
                    <a:pt x="2167" y="10090"/>
                    <a:pt x="2286" y="10868"/>
                    <a:pt x="2355" y="11653"/>
                  </a:cubicBezTo>
                  <a:cubicBezTo>
                    <a:pt x="2428" y="12434"/>
                    <a:pt x="2444" y="13223"/>
                    <a:pt x="2378" y="14001"/>
                  </a:cubicBezTo>
                  <a:cubicBezTo>
                    <a:pt x="2371" y="14047"/>
                    <a:pt x="2371" y="14096"/>
                    <a:pt x="2365" y="14146"/>
                  </a:cubicBezTo>
                  <a:lnTo>
                    <a:pt x="2345" y="14291"/>
                  </a:lnTo>
                  <a:cubicBezTo>
                    <a:pt x="2329" y="14387"/>
                    <a:pt x="2319" y="14482"/>
                    <a:pt x="2302" y="14578"/>
                  </a:cubicBezTo>
                  <a:lnTo>
                    <a:pt x="2249" y="14868"/>
                  </a:lnTo>
                  <a:cubicBezTo>
                    <a:pt x="2243" y="14918"/>
                    <a:pt x="2230" y="14967"/>
                    <a:pt x="2216" y="15010"/>
                  </a:cubicBezTo>
                  <a:lnTo>
                    <a:pt x="2184" y="15152"/>
                  </a:lnTo>
                  <a:cubicBezTo>
                    <a:pt x="2088" y="15531"/>
                    <a:pt x="1956" y="15897"/>
                    <a:pt x="1771" y="16240"/>
                  </a:cubicBezTo>
                  <a:cubicBezTo>
                    <a:pt x="1587" y="16576"/>
                    <a:pt x="1352" y="16900"/>
                    <a:pt x="1049" y="17147"/>
                  </a:cubicBezTo>
                  <a:cubicBezTo>
                    <a:pt x="897" y="17272"/>
                    <a:pt x="736" y="17381"/>
                    <a:pt x="561" y="17470"/>
                  </a:cubicBezTo>
                  <a:cubicBezTo>
                    <a:pt x="383" y="17556"/>
                    <a:pt x="198" y="17622"/>
                    <a:pt x="0" y="17651"/>
                  </a:cubicBezTo>
                  <a:cubicBezTo>
                    <a:pt x="396" y="17618"/>
                    <a:pt x="775" y="17447"/>
                    <a:pt x="1099" y="17213"/>
                  </a:cubicBezTo>
                  <a:cubicBezTo>
                    <a:pt x="1181" y="17154"/>
                    <a:pt x="1257" y="17084"/>
                    <a:pt x="1329" y="17018"/>
                  </a:cubicBezTo>
                  <a:cubicBezTo>
                    <a:pt x="1366" y="16985"/>
                    <a:pt x="1399" y="16949"/>
                    <a:pt x="1438" y="16913"/>
                  </a:cubicBezTo>
                  <a:lnTo>
                    <a:pt x="1491" y="16857"/>
                  </a:lnTo>
                  <a:cubicBezTo>
                    <a:pt x="1507" y="16837"/>
                    <a:pt x="1524" y="16820"/>
                    <a:pt x="1540" y="16801"/>
                  </a:cubicBezTo>
                  <a:lnTo>
                    <a:pt x="1639" y="16685"/>
                  </a:lnTo>
                  <a:cubicBezTo>
                    <a:pt x="1672" y="16649"/>
                    <a:pt x="1702" y="16606"/>
                    <a:pt x="1728" y="16566"/>
                  </a:cubicBezTo>
                  <a:lnTo>
                    <a:pt x="1817" y="16441"/>
                  </a:lnTo>
                  <a:lnTo>
                    <a:pt x="1893" y="16313"/>
                  </a:lnTo>
                  <a:cubicBezTo>
                    <a:pt x="2104" y="15966"/>
                    <a:pt x="2253" y="15587"/>
                    <a:pt x="2368" y="15204"/>
                  </a:cubicBezTo>
                  <a:lnTo>
                    <a:pt x="2411" y="15059"/>
                  </a:lnTo>
                  <a:lnTo>
                    <a:pt x="2431" y="14987"/>
                  </a:lnTo>
                  <a:cubicBezTo>
                    <a:pt x="2437" y="14960"/>
                    <a:pt x="2444" y="14937"/>
                    <a:pt x="2447" y="14911"/>
                  </a:cubicBezTo>
                  <a:lnTo>
                    <a:pt x="2513" y="14621"/>
                  </a:lnTo>
                  <a:cubicBezTo>
                    <a:pt x="2533" y="14522"/>
                    <a:pt x="2546" y="14423"/>
                    <a:pt x="2563" y="14324"/>
                  </a:cubicBezTo>
                  <a:lnTo>
                    <a:pt x="2586" y="14176"/>
                  </a:lnTo>
                  <a:cubicBezTo>
                    <a:pt x="2596" y="14126"/>
                    <a:pt x="2599" y="14077"/>
                    <a:pt x="2602" y="14027"/>
                  </a:cubicBezTo>
                  <a:cubicBezTo>
                    <a:pt x="2698" y="13229"/>
                    <a:pt x="2685" y="12428"/>
                    <a:pt x="2629" y="11630"/>
                  </a:cubicBezTo>
                  <a:lnTo>
                    <a:pt x="2616" y="11481"/>
                  </a:lnTo>
                  <a:cubicBezTo>
                    <a:pt x="2612" y="11432"/>
                    <a:pt x="2612" y="11382"/>
                    <a:pt x="2606" y="11333"/>
                  </a:cubicBezTo>
                  <a:lnTo>
                    <a:pt x="2573" y="11036"/>
                  </a:lnTo>
                  <a:lnTo>
                    <a:pt x="2540" y="10739"/>
                  </a:lnTo>
                  <a:cubicBezTo>
                    <a:pt x="2526" y="10644"/>
                    <a:pt x="2510" y="10545"/>
                    <a:pt x="2497" y="10446"/>
                  </a:cubicBezTo>
                  <a:lnTo>
                    <a:pt x="2457" y="10149"/>
                  </a:lnTo>
                  <a:lnTo>
                    <a:pt x="2434" y="10001"/>
                  </a:lnTo>
                  <a:lnTo>
                    <a:pt x="2411" y="9852"/>
                  </a:lnTo>
                  <a:lnTo>
                    <a:pt x="2309" y="9262"/>
                  </a:lnTo>
                  <a:cubicBezTo>
                    <a:pt x="2266" y="9064"/>
                    <a:pt x="2226" y="8869"/>
                    <a:pt x="2184" y="8675"/>
                  </a:cubicBezTo>
                  <a:lnTo>
                    <a:pt x="2121" y="8385"/>
                  </a:lnTo>
                  <a:lnTo>
                    <a:pt x="2055" y="8094"/>
                  </a:lnTo>
                  <a:lnTo>
                    <a:pt x="1798" y="6937"/>
                  </a:lnTo>
                  <a:cubicBezTo>
                    <a:pt x="1620" y="6165"/>
                    <a:pt x="1458" y="5390"/>
                    <a:pt x="1293" y="4615"/>
                  </a:cubicBezTo>
                  <a:cubicBezTo>
                    <a:pt x="1211" y="4229"/>
                    <a:pt x="1132" y="3840"/>
                    <a:pt x="1059" y="3454"/>
                  </a:cubicBezTo>
                  <a:cubicBezTo>
                    <a:pt x="983" y="3065"/>
                    <a:pt x="911" y="2679"/>
                    <a:pt x="845" y="2287"/>
                  </a:cubicBezTo>
                  <a:cubicBezTo>
                    <a:pt x="775" y="1898"/>
                    <a:pt x="713" y="1509"/>
                    <a:pt x="667" y="1116"/>
                  </a:cubicBezTo>
                  <a:cubicBezTo>
                    <a:pt x="640" y="918"/>
                    <a:pt x="627" y="724"/>
                    <a:pt x="617" y="526"/>
                  </a:cubicBezTo>
                  <a:cubicBezTo>
                    <a:pt x="614" y="427"/>
                    <a:pt x="614" y="328"/>
                    <a:pt x="620" y="229"/>
                  </a:cubicBezTo>
                  <a:cubicBezTo>
                    <a:pt x="627" y="180"/>
                    <a:pt x="634" y="130"/>
                    <a:pt x="647" y="84"/>
                  </a:cubicBezTo>
                  <a:cubicBezTo>
                    <a:pt x="653" y="64"/>
                    <a:pt x="663" y="41"/>
                    <a:pt x="680" y="25"/>
                  </a:cubicBezTo>
                  <a:cubicBezTo>
                    <a:pt x="690" y="10"/>
                    <a:pt x="704" y="2"/>
                    <a:pt x="719" y="2"/>
                  </a:cubicBezTo>
                  <a:cubicBezTo>
                    <a:pt x="725" y="2"/>
                    <a:pt x="732" y="4"/>
                    <a:pt x="739" y="7"/>
                  </a:cubicBezTo>
                  <a:lnTo>
                    <a:pt x="739" y="7"/>
                  </a:lnTo>
                  <a:cubicBezTo>
                    <a:pt x="731" y="3"/>
                    <a:pt x="721" y="1"/>
                    <a:pt x="712" y="1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41"/>
            <p:cNvSpPr/>
            <p:nvPr/>
          </p:nvSpPr>
          <p:spPr>
            <a:xfrm>
              <a:off x="3368205" y="3758313"/>
              <a:ext cx="182410" cy="628095"/>
            </a:xfrm>
            <a:custGeom>
              <a:avLst/>
              <a:gdLst/>
              <a:ahLst/>
              <a:cxnLst/>
              <a:rect l="l" t="t" r="r" b="b"/>
              <a:pathLst>
                <a:path w="2682" h="9235" extrusionOk="0">
                  <a:moveTo>
                    <a:pt x="1973" y="0"/>
                  </a:moveTo>
                  <a:lnTo>
                    <a:pt x="1973" y="0"/>
                  </a:lnTo>
                  <a:cubicBezTo>
                    <a:pt x="2101" y="861"/>
                    <a:pt x="2223" y="1715"/>
                    <a:pt x="2306" y="2573"/>
                  </a:cubicBezTo>
                  <a:lnTo>
                    <a:pt x="2335" y="2892"/>
                  </a:lnTo>
                  <a:cubicBezTo>
                    <a:pt x="2349" y="3001"/>
                    <a:pt x="2352" y="3107"/>
                    <a:pt x="2362" y="3216"/>
                  </a:cubicBezTo>
                  <a:cubicBezTo>
                    <a:pt x="2378" y="3430"/>
                    <a:pt x="2395" y="3644"/>
                    <a:pt x="2395" y="3859"/>
                  </a:cubicBezTo>
                  <a:cubicBezTo>
                    <a:pt x="2395" y="3968"/>
                    <a:pt x="2398" y="4073"/>
                    <a:pt x="2401" y="4179"/>
                  </a:cubicBezTo>
                  <a:cubicBezTo>
                    <a:pt x="2408" y="4287"/>
                    <a:pt x="2401" y="4396"/>
                    <a:pt x="2401" y="4502"/>
                  </a:cubicBezTo>
                  <a:lnTo>
                    <a:pt x="2401" y="4663"/>
                  </a:lnTo>
                  <a:lnTo>
                    <a:pt x="2401" y="4743"/>
                  </a:lnTo>
                  <a:lnTo>
                    <a:pt x="2398" y="4818"/>
                  </a:lnTo>
                  <a:lnTo>
                    <a:pt x="2382" y="5142"/>
                  </a:lnTo>
                  <a:cubicBezTo>
                    <a:pt x="2352" y="5567"/>
                    <a:pt x="2312" y="5989"/>
                    <a:pt x="2220" y="6408"/>
                  </a:cubicBezTo>
                  <a:cubicBezTo>
                    <a:pt x="2134" y="6823"/>
                    <a:pt x="2012" y="7226"/>
                    <a:pt x="1834" y="7612"/>
                  </a:cubicBezTo>
                  <a:cubicBezTo>
                    <a:pt x="1752" y="7803"/>
                    <a:pt x="1640" y="7981"/>
                    <a:pt x="1524" y="8159"/>
                  </a:cubicBezTo>
                  <a:cubicBezTo>
                    <a:pt x="1402" y="8327"/>
                    <a:pt x="1264" y="8492"/>
                    <a:pt x="1112" y="8637"/>
                  </a:cubicBezTo>
                  <a:cubicBezTo>
                    <a:pt x="960" y="8782"/>
                    <a:pt x="785" y="8908"/>
                    <a:pt x="601" y="9013"/>
                  </a:cubicBezTo>
                  <a:cubicBezTo>
                    <a:pt x="551" y="9040"/>
                    <a:pt x="505" y="9063"/>
                    <a:pt x="456" y="9086"/>
                  </a:cubicBezTo>
                  <a:cubicBezTo>
                    <a:pt x="406" y="9106"/>
                    <a:pt x="357" y="9132"/>
                    <a:pt x="307" y="9148"/>
                  </a:cubicBezTo>
                  <a:cubicBezTo>
                    <a:pt x="208" y="9185"/>
                    <a:pt x="106" y="9218"/>
                    <a:pt x="1" y="9234"/>
                  </a:cubicBezTo>
                  <a:cubicBezTo>
                    <a:pt x="106" y="9234"/>
                    <a:pt x="218" y="9214"/>
                    <a:pt x="320" y="9185"/>
                  </a:cubicBezTo>
                  <a:cubicBezTo>
                    <a:pt x="373" y="9171"/>
                    <a:pt x="423" y="9155"/>
                    <a:pt x="475" y="9139"/>
                  </a:cubicBezTo>
                  <a:cubicBezTo>
                    <a:pt x="528" y="9119"/>
                    <a:pt x="581" y="9102"/>
                    <a:pt x="630" y="9082"/>
                  </a:cubicBezTo>
                  <a:cubicBezTo>
                    <a:pt x="832" y="8993"/>
                    <a:pt x="1023" y="8878"/>
                    <a:pt x="1198" y="8743"/>
                  </a:cubicBezTo>
                  <a:cubicBezTo>
                    <a:pt x="1372" y="8604"/>
                    <a:pt x="1527" y="8443"/>
                    <a:pt x="1669" y="8268"/>
                  </a:cubicBezTo>
                  <a:cubicBezTo>
                    <a:pt x="1804" y="8093"/>
                    <a:pt x="1926" y="7905"/>
                    <a:pt x="2032" y="7707"/>
                  </a:cubicBezTo>
                  <a:cubicBezTo>
                    <a:pt x="2240" y="7318"/>
                    <a:pt x="2382" y="6893"/>
                    <a:pt x="2484" y="6464"/>
                  </a:cubicBezTo>
                  <a:cubicBezTo>
                    <a:pt x="2586" y="6035"/>
                    <a:pt x="2632" y="5593"/>
                    <a:pt x="2665" y="5158"/>
                  </a:cubicBezTo>
                  <a:lnTo>
                    <a:pt x="2678" y="4828"/>
                  </a:lnTo>
                  <a:lnTo>
                    <a:pt x="2682" y="4746"/>
                  </a:lnTo>
                  <a:lnTo>
                    <a:pt x="2682" y="4663"/>
                  </a:lnTo>
                  <a:lnTo>
                    <a:pt x="2682" y="4498"/>
                  </a:lnTo>
                  <a:cubicBezTo>
                    <a:pt x="2678" y="4386"/>
                    <a:pt x="2682" y="4278"/>
                    <a:pt x="2678" y="4169"/>
                  </a:cubicBezTo>
                  <a:cubicBezTo>
                    <a:pt x="2675" y="4060"/>
                    <a:pt x="2668" y="3948"/>
                    <a:pt x="2662" y="3842"/>
                  </a:cubicBezTo>
                  <a:cubicBezTo>
                    <a:pt x="2652" y="3625"/>
                    <a:pt x="2629" y="3410"/>
                    <a:pt x="2609" y="3189"/>
                  </a:cubicBezTo>
                  <a:cubicBezTo>
                    <a:pt x="2596" y="2975"/>
                    <a:pt x="2560" y="2757"/>
                    <a:pt x="2530" y="2543"/>
                  </a:cubicBezTo>
                  <a:cubicBezTo>
                    <a:pt x="2405" y="1682"/>
                    <a:pt x="2217" y="831"/>
                    <a:pt x="1973" y="0"/>
                  </a:cubicBezTo>
                  <a:close/>
                </a:path>
              </a:pathLst>
            </a:custGeom>
            <a:solidFill>
              <a:srgbClr val="FFFFFF">
                <a:alpha val="16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41"/>
            <p:cNvSpPr/>
            <p:nvPr/>
          </p:nvSpPr>
          <p:spPr>
            <a:xfrm>
              <a:off x="3213476" y="3002624"/>
              <a:ext cx="402430" cy="361895"/>
            </a:xfrm>
            <a:custGeom>
              <a:avLst/>
              <a:gdLst/>
              <a:ahLst/>
              <a:cxnLst/>
              <a:rect l="l" t="t" r="r" b="b"/>
              <a:pathLst>
                <a:path w="5917" h="5321" extrusionOk="0">
                  <a:moveTo>
                    <a:pt x="4117" y="0"/>
                  </a:moveTo>
                  <a:cubicBezTo>
                    <a:pt x="3368" y="0"/>
                    <a:pt x="3149" y="1628"/>
                    <a:pt x="3149" y="1989"/>
                  </a:cubicBezTo>
                  <a:cubicBezTo>
                    <a:pt x="3043" y="1570"/>
                    <a:pt x="2642" y="307"/>
                    <a:pt x="2117" y="307"/>
                  </a:cubicBezTo>
                  <a:cubicBezTo>
                    <a:pt x="1991" y="307"/>
                    <a:pt x="1857" y="381"/>
                    <a:pt x="1718" y="558"/>
                  </a:cubicBezTo>
                  <a:cubicBezTo>
                    <a:pt x="1326" y="1083"/>
                    <a:pt x="1847" y="1957"/>
                    <a:pt x="2170" y="2349"/>
                  </a:cubicBezTo>
                  <a:cubicBezTo>
                    <a:pt x="1824" y="2243"/>
                    <a:pt x="1533" y="2199"/>
                    <a:pt x="1294" y="2199"/>
                  </a:cubicBezTo>
                  <a:cubicBezTo>
                    <a:pt x="1" y="2199"/>
                    <a:pt x="236" y="3512"/>
                    <a:pt x="1380" y="3512"/>
                  </a:cubicBezTo>
                  <a:cubicBezTo>
                    <a:pt x="1650" y="3512"/>
                    <a:pt x="1970" y="3439"/>
                    <a:pt x="2332" y="3259"/>
                  </a:cubicBezTo>
                  <a:lnTo>
                    <a:pt x="2332" y="3259"/>
                  </a:lnTo>
                  <a:cubicBezTo>
                    <a:pt x="1198" y="4360"/>
                    <a:pt x="1535" y="5320"/>
                    <a:pt x="2138" y="5320"/>
                  </a:cubicBezTo>
                  <a:cubicBezTo>
                    <a:pt x="2554" y="5320"/>
                    <a:pt x="3097" y="4863"/>
                    <a:pt x="3370" y="3678"/>
                  </a:cubicBezTo>
                  <a:cubicBezTo>
                    <a:pt x="3370" y="4303"/>
                    <a:pt x="3757" y="5238"/>
                    <a:pt x="4385" y="5238"/>
                  </a:cubicBezTo>
                  <a:cubicBezTo>
                    <a:pt x="4543" y="5238"/>
                    <a:pt x="4715" y="5180"/>
                    <a:pt x="4901" y="5043"/>
                  </a:cubicBezTo>
                  <a:cubicBezTo>
                    <a:pt x="5497" y="4608"/>
                    <a:pt x="4984" y="3641"/>
                    <a:pt x="4364" y="3294"/>
                  </a:cubicBezTo>
                  <a:lnTo>
                    <a:pt x="4364" y="3294"/>
                  </a:lnTo>
                  <a:cubicBezTo>
                    <a:pt x="4563" y="3361"/>
                    <a:pt x="4782" y="3402"/>
                    <a:pt x="4993" y="3402"/>
                  </a:cubicBezTo>
                  <a:cubicBezTo>
                    <a:pt x="5476" y="3402"/>
                    <a:pt x="5909" y="3185"/>
                    <a:pt x="5913" y="2573"/>
                  </a:cubicBezTo>
                  <a:cubicBezTo>
                    <a:pt x="5917" y="2099"/>
                    <a:pt x="5590" y="1946"/>
                    <a:pt x="5196" y="1946"/>
                  </a:cubicBezTo>
                  <a:cubicBezTo>
                    <a:pt x="4853" y="1946"/>
                    <a:pt x="4460" y="2061"/>
                    <a:pt x="4188" y="2181"/>
                  </a:cubicBezTo>
                  <a:cubicBezTo>
                    <a:pt x="4452" y="1795"/>
                    <a:pt x="5164" y="364"/>
                    <a:pt x="4320" y="37"/>
                  </a:cubicBezTo>
                  <a:cubicBezTo>
                    <a:pt x="4249" y="12"/>
                    <a:pt x="4181" y="0"/>
                    <a:pt x="41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41"/>
            <p:cNvSpPr/>
            <p:nvPr/>
          </p:nvSpPr>
          <p:spPr>
            <a:xfrm>
              <a:off x="3375619" y="3141710"/>
              <a:ext cx="111745" cy="108820"/>
            </a:xfrm>
            <a:custGeom>
              <a:avLst/>
              <a:gdLst/>
              <a:ahLst/>
              <a:cxnLst/>
              <a:rect l="l" t="t" r="r" b="b"/>
              <a:pathLst>
                <a:path w="1643" h="1600" extrusionOk="0">
                  <a:moveTo>
                    <a:pt x="822" y="1"/>
                  </a:moveTo>
                  <a:cubicBezTo>
                    <a:pt x="406" y="1"/>
                    <a:pt x="0" y="370"/>
                    <a:pt x="23" y="802"/>
                  </a:cubicBezTo>
                  <a:cubicBezTo>
                    <a:pt x="43" y="1237"/>
                    <a:pt x="376" y="1600"/>
                    <a:pt x="822" y="1600"/>
                  </a:cubicBezTo>
                  <a:cubicBezTo>
                    <a:pt x="1237" y="1600"/>
                    <a:pt x="1643" y="1234"/>
                    <a:pt x="1623" y="802"/>
                  </a:cubicBezTo>
                  <a:cubicBezTo>
                    <a:pt x="1600" y="370"/>
                    <a:pt x="1270" y="1"/>
                    <a:pt x="8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41"/>
            <p:cNvSpPr/>
            <p:nvPr/>
          </p:nvSpPr>
          <p:spPr>
            <a:xfrm rot="558682">
              <a:off x="5671372" y="3875392"/>
              <a:ext cx="398755" cy="378240"/>
            </a:xfrm>
            <a:custGeom>
              <a:avLst/>
              <a:gdLst/>
              <a:ahLst/>
              <a:cxnLst/>
              <a:rect l="l" t="t" r="r" b="b"/>
              <a:pathLst>
                <a:path w="1881" h="1861" extrusionOk="0">
                  <a:moveTo>
                    <a:pt x="932" y="0"/>
                  </a:moveTo>
                  <a:cubicBezTo>
                    <a:pt x="913" y="0"/>
                    <a:pt x="894" y="1"/>
                    <a:pt x="875" y="2"/>
                  </a:cubicBezTo>
                  <a:cubicBezTo>
                    <a:pt x="357" y="39"/>
                    <a:pt x="1" y="494"/>
                    <a:pt x="14" y="995"/>
                  </a:cubicBezTo>
                  <a:cubicBezTo>
                    <a:pt x="26" y="1480"/>
                    <a:pt x="484" y="1861"/>
                    <a:pt x="949" y="1861"/>
                  </a:cubicBezTo>
                  <a:cubicBezTo>
                    <a:pt x="968" y="1861"/>
                    <a:pt x="987" y="1860"/>
                    <a:pt x="1006" y="1859"/>
                  </a:cubicBezTo>
                  <a:cubicBezTo>
                    <a:pt x="1528" y="1816"/>
                    <a:pt x="1880" y="1368"/>
                    <a:pt x="1867" y="863"/>
                  </a:cubicBezTo>
                  <a:cubicBezTo>
                    <a:pt x="1858" y="382"/>
                    <a:pt x="1401" y="0"/>
                    <a:pt x="9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41"/>
            <p:cNvSpPr/>
            <p:nvPr/>
          </p:nvSpPr>
          <p:spPr>
            <a:xfrm rot="392125">
              <a:off x="5528452" y="3787062"/>
              <a:ext cx="305995" cy="420800"/>
            </a:xfrm>
            <a:custGeom>
              <a:avLst/>
              <a:gdLst/>
              <a:ahLst/>
              <a:cxnLst/>
              <a:rect l="l" t="t" r="r" b="b"/>
              <a:pathLst>
                <a:path w="2356" h="3240" extrusionOk="0">
                  <a:moveTo>
                    <a:pt x="1365" y="0"/>
                  </a:moveTo>
                  <a:cubicBezTo>
                    <a:pt x="1354" y="0"/>
                    <a:pt x="1344" y="1"/>
                    <a:pt x="1333" y="4"/>
                  </a:cubicBezTo>
                  <a:cubicBezTo>
                    <a:pt x="1046" y="56"/>
                    <a:pt x="1425" y="683"/>
                    <a:pt x="1425" y="683"/>
                  </a:cubicBezTo>
                  <a:cubicBezTo>
                    <a:pt x="1425" y="683"/>
                    <a:pt x="1134" y="648"/>
                    <a:pt x="825" y="648"/>
                  </a:cubicBezTo>
                  <a:cubicBezTo>
                    <a:pt x="508" y="648"/>
                    <a:pt x="171" y="685"/>
                    <a:pt x="106" y="835"/>
                  </a:cubicBezTo>
                  <a:cubicBezTo>
                    <a:pt x="10" y="1063"/>
                    <a:pt x="886" y="1172"/>
                    <a:pt x="1296" y="1210"/>
                  </a:cubicBezTo>
                  <a:lnTo>
                    <a:pt x="1296" y="1210"/>
                  </a:lnTo>
                  <a:cubicBezTo>
                    <a:pt x="1208" y="1205"/>
                    <a:pt x="1098" y="1200"/>
                    <a:pt x="981" y="1200"/>
                  </a:cubicBezTo>
                  <a:cubicBezTo>
                    <a:pt x="594" y="1200"/>
                    <a:pt x="131" y="1251"/>
                    <a:pt x="119" y="1494"/>
                  </a:cubicBezTo>
                  <a:cubicBezTo>
                    <a:pt x="103" y="1913"/>
                    <a:pt x="1382" y="1920"/>
                    <a:pt x="1382" y="1920"/>
                  </a:cubicBezTo>
                  <a:cubicBezTo>
                    <a:pt x="1382" y="1920"/>
                    <a:pt x="1" y="1946"/>
                    <a:pt x="17" y="2296"/>
                  </a:cubicBezTo>
                  <a:cubicBezTo>
                    <a:pt x="29" y="2546"/>
                    <a:pt x="692" y="2582"/>
                    <a:pt x="1067" y="2582"/>
                  </a:cubicBezTo>
                  <a:cubicBezTo>
                    <a:pt x="1181" y="2582"/>
                    <a:pt x="1268" y="2578"/>
                    <a:pt x="1303" y="2577"/>
                  </a:cubicBezTo>
                  <a:lnTo>
                    <a:pt x="1303" y="2577"/>
                  </a:lnTo>
                  <a:cubicBezTo>
                    <a:pt x="1154" y="2584"/>
                    <a:pt x="57" y="2650"/>
                    <a:pt x="152" y="2939"/>
                  </a:cubicBezTo>
                  <a:cubicBezTo>
                    <a:pt x="210" y="3104"/>
                    <a:pt x="626" y="3240"/>
                    <a:pt x="1056" y="3240"/>
                  </a:cubicBezTo>
                  <a:cubicBezTo>
                    <a:pt x="1434" y="3240"/>
                    <a:pt x="1823" y="3135"/>
                    <a:pt x="1993" y="2853"/>
                  </a:cubicBezTo>
                  <a:cubicBezTo>
                    <a:pt x="2355" y="2246"/>
                    <a:pt x="2065" y="716"/>
                    <a:pt x="2065" y="716"/>
                  </a:cubicBezTo>
                  <a:cubicBezTo>
                    <a:pt x="2065" y="716"/>
                    <a:pt x="1652" y="0"/>
                    <a:pt x="1365" y="0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41"/>
            <p:cNvSpPr/>
            <p:nvPr/>
          </p:nvSpPr>
          <p:spPr>
            <a:xfrm rot="227247">
              <a:off x="5737360" y="3844385"/>
              <a:ext cx="142898" cy="394051"/>
            </a:xfrm>
            <a:custGeom>
              <a:avLst/>
              <a:gdLst/>
              <a:ahLst/>
              <a:cxnLst/>
              <a:rect l="l" t="t" r="r" b="b"/>
              <a:pathLst>
                <a:path w="1490" h="4109" extrusionOk="0">
                  <a:moveTo>
                    <a:pt x="967" y="1"/>
                  </a:moveTo>
                  <a:cubicBezTo>
                    <a:pt x="764" y="1"/>
                    <a:pt x="559" y="133"/>
                    <a:pt x="562" y="396"/>
                  </a:cubicBezTo>
                  <a:cubicBezTo>
                    <a:pt x="582" y="1448"/>
                    <a:pt x="711" y="2566"/>
                    <a:pt x="170" y="3519"/>
                  </a:cubicBezTo>
                  <a:cubicBezTo>
                    <a:pt x="0" y="3827"/>
                    <a:pt x="278" y="4108"/>
                    <a:pt x="550" y="4108"/>
                  </a:cubicBezTo>
                  <a:cubicBezTo>
                    <a:pt x="674" y="4108"/>
                    <a:pt x="797" y="4050"/>
                    <a:pt x="876" y="3908"/>
                  </a:cubicBezTo>
                  <a:cubicBezTo>
                    <a:pt x="1489" y="2820"/>
                    <a:pt x="1390" y="1583"/>
                    <a:pt x="1367" y="379"/>
                  </a:cubicBezTo>
                  <a:cubicBezTo>
                    <a:pt x="1362" y="126"/>
                    <a:pt x="1165" y="1"/>
                    <a:pt x="9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41"/>
            <p:cNvSpPr/>
            <p:nvPr/>
          </p:nvSpPr>
          <p:spPr>
            <a:xfrm rot="-558682" flipH="1">
              <a:off x="3087771" y="3919055"/>
              <a:ext cx="398755" cy="378240"/>
            </a:xfrm>
            <a:custGeom>
              <a:avLst/>
              <a:gdLst/>
              <a:ahLst/>
              <a:cxnLst/>
              <a:rect l="l" t="t" r="r" b="b"/>
              <a:pathLst>
                <a:path w="1881" h="1861" extrusionOk="0">
                  <a:moveTo>
                    <a:pt x="932" y="0"/>
                  </a:moveTo>
                  <a:cubicBezTo>
                    <a:pt x="913" y="0"/>
                    <a:pt x="894" y="1"/>
                    <a:pt x="875" y="2"/>
                  </a:cubicBezTo>
                  <a:cubicBezTo>
                    <a:pt x="357" y="39"/>
                    <a:pt x="1" y="494"/>
                    <a:pt x="14" y="995"/>
                  </a:cubicBezTo>
                  <a:cubicBezTo>
                    <a:pt x="26" y="1480"/>
                    <a:pt x="484" y="1861"/>
                    <a:pt x="949" y="1861"/>
                  </a:cubicBezTo>
                  <a:cubicBezTo>
                    <a:pt x="968" y="1861"/>
                    <a:pt x="987" y="1860"/>
                    <a:pt x="1006" y="1859"/>
                  </a:cubicBezTo>
                  <a:cubicBezTo>
                    <a:pt x="1528" y="1816"/>
                    <a:pt x="1880" y="1368"/>
                    <a:pt x="1867" y="863"/>
                  </a:cubicBezTo>
                  <a:cubicBezTo>
                    <a:pt x="1858" y="382"/>
                    <a:pt x="1401" y="0"/>
                    <a:pt x="9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41"/>
            <p:cNvSpPr/>
            <p:nvPr/>
          </p:nvSpPr>
          <p:spPr>
            <a:xfrm rot="-392125" flipH="1">
              <a:off x="3325251" y="3831012"/>
              <a:ext cx="305995" cy="420800"/>
            </a:xfrm>
            <a:custGeom>
              <a:avLst/>
              <a:gdLst/>
              <a:ahLst/>
              <a:cxnLst/>
              <a:rect l="l" t="t" r="r" b="b"/>
              <a:pathLst>
                <a:path w="2356" h="3240" extrusionOk="0">
                  <a:moveTo>
                    <a:pt x="1365" y="0"/>
                  </a:moveTo>
                  <a:cubicBezTo>
                    <a:pt x="1354" y="0"/>
                    <a:pt x="1344" y="1"/>
                    <a:pt x="1333" y="4"/>
                  </a:cubicBezTo>
                  <a:cubicBezTo>
                    <a:pt x="1046" y="56"/>
                    <a:pt x="1425" y="683"/>
                    <a:pt x="1425" y="683"/>
                  </a:cubicBezTo>
                  <a:cubicBezTo>
                    <a:pt x="1425" y="683"/>
                    <a:pt x="1134" y="648"/>
                    <a:pt x="825" y="648"/>
                  </a:cubicBezTo>
                  <a:cubicBezTo>
                    <a:pt x="508" y="648"/>
                    <a:pt x="171" y="685"/>
                    <a:pt x="106" y="835"/>
                  </a:cubicBezTo>
                  <a:cubicBezTo>
                    <a:pt x="10" y="1063"/>
                    <a:pt x="886" y="1172"/>
                    <a:pt x="1296" y="1210"/>
                  </a:cubicBezTo>
                  <a:lnTo>
                    <a:pt x="1296" y="1210"/>
                  </a:lnTo>
                  <a:cubicBezTo>
                    <a:pt x="1208" y="1205"/>
                    <a:pt x="1098" y="1200"/>
                    <a:pt x="981" y="1200"/>
                  </a:cubicBezTo>
                  <a:cubicBezTo>
                    <a:pt x="594" y="1200"/>
                    <a:pt x="131" y="1251"/>
                    <a:pt x="119" y="1494"/>
                  </a:cubicBezTo>
                  <a:cubicBezTo>
                    <a:pt x="103" y="1913"/>
                    <a:pt x="1382" y="1920"/>
                    <a:pt x="1382" y="1920"/>
                  </a:cubicBezTo>
                  <a:cubicBezTo>
                    <a:pt x="1382" y="1920"/>
                    <a:pt x="1" y="1946"/>
                    <a:pt x="17" y="2296"/>
                  </a:cubicBezTo>
                  <a:cubicBezTo>
                    <a:pt x="29" y="2546"/>
                    <a:pt x="692" y="2582"/>
                    <a:pt x="1067" y="2582"/>
                  </a:cubicBezTo>
                  <a:cubicBezTo>
                    <a:pt x="1181" y="2582"/>
                    <a:pt x="1268" y="2578"/>
                    <a:pt x="1303" y="2577"/>
                  </a:cubicBezTo>
                  <a:lnTo>
                    <a:pt x="1303" y="2577"/>
                  </a:lnTo>
                  <a:cubicBezTo>
                    <a:pt x="1154" y="2584"/>
                    <a:pt x="57" y="2650"/>
                    <a:pt x="152" y="2939"/>
                  </a:cubicBezTo>
                  <a:cubicBezTo>
                    <a:pt x="210" y="3104"/>
                    <a:pt x="626" y="3240"/>
                    <a:pt x="1056" y="3240"/>
                  </a:cubicBezTo>
                  <a:cubicBezTo>
                    <a:pt x="1434" y="3240"/>
                    <a:pt x="1823" y="3135"/>
                    <a:pt x="1993" y="2853"/>
                  </a:cubicBezTo>
                  <a:cubicBezTo>
                    <a:pt x="2355" y="2246"/>
                    <a:pt x="2065" y="716"/>
                    <a:pt x="2065" y="716"/>
                  </a:cubicBezTo>
                  <a:cubicBezTo>
                    <a:pt x="2065" y="716"/>
                    <a:pt x="1652" y="0"/>
                    <a:pt x="1365" y="0"/>
                  </a:cubicBezTo>
                  <a:close/>
                </a:path>
              </a:pathLst>
            </a:custGeom>
            <a:solidFill>
              <a:srgbClr val="8A5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41"/>
            <p:cNvSpPr/>
            <p:nvPr/>
          </p:nvSpPr>
          <p:spPr>
            <a:xfrm rot="-227247" flipH="1">
              <a:off x="3285364" y="3893585"/>
              <a:ext cx="142898" cy="394051"/>
            </a:xfrm>
            <a:custGeom>
              <a:avLst/>
              <a:gdLst/>
              <a:ahLst/>
              <a:cxnLst/>
              <a:rect l="l" t="t" r="r" b="b"/>
              <a:pathLst>
                <a:path w="1490" h="4109" extrusionOk="0">
                  <a:moveTo>
                    <a:pt x="967" y="1"/>
                  </a:moveTo>
                  <a:cubicBezTo>
                    <a:pt x="764" y="1"/>
                    <a:pt x="559" y="133"/>
                    <a:pt x="562" y="396"/>
                  </a:cubicBezTo>
                  <a:cubicBezTo>
                    <a:pt x="582" y="1448"/>
                    <a:pt x="711" y="2566"/>
                    <a:pt x="170" y="3519"/>
                  </a:cubicBezTo>
                  <a:cubicBezTo>
                    <a:pt x="0" y="3827"/>
                    <a:pt x="278" y="4108"/>
                    <a:pt x="550" y="4108"/>
                  </a:cubicBezTo>
                  <a:cubicBezTo>
                    <a:pt x="674" y="4108"/>
                    <a:pt x="797" y="4050"/>
                    <a:pt x="876" y="3908"/>
                  </a:cubicBezTo>
                  <a:cubicBezTo>
                    <a:pt x="1489" y="2820"/>
                    <a:pt x="1390" y="1583"/>
                    <a:pt x="1367" y="379"/>
                  </a:cubicBezTo>
                  <a:cubicBezTo>
                    <a:pt x="1362" y="126"/>
                    <a:pt x="1165" y="1"/>
                    <a:pt x="9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Building Siblings Relationships by Slidesgo">
  <a:themeElements>
    <a:clrScheme name="Simple Light">
      <a:dk1>
        <a:srgbClr val="422C46"/>
      </a:dk1>
      <a:lt1>
        <a:srgbClr val="FFF6E5"/>
      </a:lt1>
      <a:dk2>
        <a:srgbClr val="45127E"/>
      </a:dk2>
      <a:lt2>
        <a:srgbClr val="92E4E8"/>
      </a:lt2>
      <a:accent1>
        <a:srgbClr val="B789FD"/>
      </a:accent1>
      <a:accent2>
        <a:srgbClr val="EE7B94"/>
      </a:accent2>
      <a:accent3>
        <a:srgbClr val="FF3A6D"/>
      </a:accent3>
      <a:accent4>
        <a:srgbClr val="FF911B"/>
      </a:accent4>
      <a:accent5>
        <a:srgbClr val="FFDAA5"/>
      </a:accent5>
      <a:accent6>
        <a:srgbClr val="7E4E24"/>
      </a:accent6>
      <a:hlink>
        <a:srgbClr val="FF3A6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486</Words>
  <Application>Microsoft Office PowerPoint</Application>
  <PresentationFormat>Presentación en pantalla (16:9)</PresentationFormat>
  <Paragraphs>59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Building Siblings Relationships by Slidesgo</vt:lpstr>
      <vt:lpstr>Presentación de PowerPoint</vt:lpstr>
      <vt:lpstr>Conocimiento y comprensión del mundo social del niño </vt:lpstr>
      <vt:lpstr>a) EL CONOCIMIENTO DE SÍ MISMO Y DE LOS OTROS COMO INDIVIDUOS.</vt:lpstr>
      <vt:lpstr>b) EL CONOCIMIENTO DE LAS RELACIONES SOCIALES ENTRE INDIVIDUOS</vt:lpstr>
      <vt:lpstr>b) EL CONOCIMIENTO DE LAS RELACIONES SOCIALES ENTRE INDIVIDUOS</vt:lpstr>
      <vt:lpstr>C) EL CONOCIMIENTO DE LAS RELACIONES Y FUNCIONAMIENTO DE LOS GRUPOS SOCIALES EXTENSOS </vt:lpstr>
      <vt:lpstr>D) EL CONOCIMIENTO Y EL FUNCIONAMIENTO DE LAS INSTITUCIONES SOCIALES</vt:lpstr>
      <vt:lpstr>E) EL CONOCIMIENTO MORAL Y EL DESARROLLO DE VALORES QUE SE LE ASOCIAN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TERESA DE JESUS NORIEGA BARRON</cp:lastModifiedBy>
  <cp:revision>2</cp:revision>
  <dcterms:modified xsi:type="dcterms:W3CDTF">2022-10-21T15:03:51Z</dcterms:modified>
</cp:coreProperties>
</file>