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9144000"/>
  <p:notesSz cx="6858000" cy="9144000"/>
  <p:embeddedFontLst>
    <p:embeddedFont>
      <p:font typeface="Gantari ExtraBold"/>
      <p:bold r:id="rId10"/>
      <p:boldItalic r:id="rId11"/>
    </p:embeddedFont>
    <p:embeddedFont>
      <p:font typeface="Gantari"/>
      <p:regular r:id="rId12"/>
      <p:bold r:id="rId13"/>
      <p:italic r:id="rId14"/>
      <p:boldItalic r:id="rId15"/>
    </p:embeddedFon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L+qwpcja2mcHpVrWLkkt97/Je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GantariExtraBold-boldItalic.fntdata"/><Relationship Id="rId10" Type="http://schemas.openxmlformats.org/officeDocument/2006/relationships/font" Target="fonts/GantariExtraBold-bold.fntdata"/><Relationship Id="rId13" Type="http://schemas.openxmlformats.org/officeDocument/2006/relationships/font" Target="fonts/Gantari-bold.fntdata"/><Relationship Id="rId12" Type="http://schemas.openxmlformats.org/officeDocument/2006/relationships/font" Target="fonts/Gantari-regular.fntdata"/><Relationship Id="rId15" Type="http://schemas.openxmlformats.org/officeDocument/2006/relationships/font" Target="fonts/Gantari-boldItalic.fntdata"/><Relationship Id="rId14" Type="http://schemas.openxmlformats.org/officeDocument/2006/relationships/font" Target="fonts/Gantari-italic.fntdata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19" Type="http://schemas.openxmlformats.org/officeDocument/2006/relationships/font" Target="fonts/CenturyGothic-boldItalic.fntdata"/><Relationship Id="rId18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9" name="Shape 9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0" name="Google Shape;90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21" name="Google Shape;90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1" name="Shape 9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2" name="Google Shape;904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43" name="Google Shape;90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0" name="Shape 9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1" name="Google Shape;905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52" name="Google Shape;90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0" name="Shape 9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1" name="Google Shape;906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62" name="Google Shape;90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9" name="Shape 9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0" name="Google Shape;907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71" name="Google Shape;90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6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0" name="Google Shape;10;p1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0" name="Google Shape;370;p16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6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72" name="Google Shape;372;p1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16"/>
          <p:cNvSpPr txBox="1"/>
          <p:nvPr>
            <p:ph type="ctrTitle"/>
          </p:nvPr>
        </p:nvSpPr>
        <p:spPr>
          <a:xfrm>
            <a:off x="1562700" y="2034867"/>
            <a:ext cx="6018600" cy="18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91" name="Google Shape;391;p16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6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6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6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6"/>
          <p:cNvSpPr/>
          <p:nvPr/>
        </p:nvSpPr>
        <p:spPr>
          <a:xfrm rot="-4316526">
            <a:off x="1710558" y="5545521"/>
            <a:ext cx="753470" cy="660864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6"/>
          <p:cNvSpPr/>
          <p:nvPr/>
        </p:nvSpPr>
        <p:spPr>
          <a:xfrm>
            <a:off x="6258538" y="15544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6"/>
          <p:cNvSpPr/>
          <p:nvPr/>
        </p:nvSpPr>
        <p:spPr>
          <a:xfrm>
            <a:off x="7779875" y="1085551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6"/>
          <p:cNvSpPr/>
          <p:nvPr/>
        </p:nvSpPr>
        <p:spPr>
          <a:xfrm>
            <a:off x="5766725" y="4985333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6"/>
          <p:cNvSpPr/>
          <p:nvPr/>
        </p:nvSpPr>
        <p:spPr>
          <a:xfrm>
            <a:off x="1494125" y="1255084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"/>
          <p:cNvSpPr/>
          <p:nvPr/>
        </p:nvSpPr>
        <p:spPr>
          <a:xfrm>
            <a:off x="7906938" y="55345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6"/>
          <p:cNvSpPr/>
          <p:nvPr/>
        </p:nvSpPr>
        <p:spPr>
          <a:xfrm>
            <a:off x="2820000" y="5352084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6"/>
          <p:cNvSpPr/>
          <p:nvPr/>
        </p:nvSpPr>
        <p:spPr>
          <a:xfrm>
            <a:off x="3680113" y="16154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6"/>
          <p:cNvSpPr txBox="1"/>
          <p:nvPr>
            <p:ph idx="1" type="body"/>
          </p:nvPr>
        </p:nvSpPr>
        <p:spPr>
          <a:xfrm>
            <a:off x="1959450" y="3922867"/>
            <a:ext cx="5225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2_1_1_1">
    <p:bg>
      <p:bgPr>
        <a:solidFill>
          <a:schemeClr val="lt1"/>
        </a:solidFill>
      </p:bgPr>
    </p:bg>
    <p:spTree>
      <p:nvGrpSpPr>
        <p:cNvPr id="3562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5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3564" name="Google Shape;3564;p2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2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2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2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2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2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2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2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2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2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2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2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2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2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2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2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2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2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2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2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2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2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2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2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2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2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2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2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2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2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2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2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2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2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2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2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2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2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2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2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2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2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2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2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2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2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2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2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2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2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2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2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2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2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2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2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2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2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2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2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2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2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2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2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2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2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2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2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2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2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2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2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2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2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2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2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2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2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2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2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2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2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2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2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2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2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2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2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2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2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2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2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2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2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2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2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2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2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2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2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2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2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2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2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2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2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2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2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2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2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2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2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2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2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2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2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2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2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2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2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2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2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2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2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2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2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2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2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2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2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2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2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2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2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2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2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2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2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2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2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2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2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2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2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2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2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2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2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2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2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2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2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2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2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2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2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2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2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2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2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2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2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2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2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2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2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2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2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2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2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2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2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2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2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2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2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2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2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2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2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2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2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2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2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2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2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2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2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2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2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2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2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2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2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2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2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2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2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2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2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2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2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2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2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2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2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2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2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2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2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2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2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2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2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2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2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2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2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2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2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2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2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2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2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2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2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2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2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2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2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2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2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2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2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2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2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2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2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2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2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2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2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2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2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2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2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2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2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2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2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2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2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2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2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2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2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2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2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2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2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2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2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2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2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2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2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2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2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2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2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2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2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2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2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2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2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2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2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2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2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2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2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2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2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2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2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2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2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2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2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2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2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2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24" name="Google Shape;3924;p25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5" name="Google Shape;3925;p25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926" name="Google Shape;3926;p2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2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25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25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25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25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25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25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25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25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25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25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25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25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25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25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25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25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4" name="Google Shape;3944;p25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5" name="Google Shape;3945;p25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6" name="Google Shape;3946;p25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7" name="Google Shape;3947;p25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8" name="Google Shape;3948;p25"/>
          <p:cNvSpPr txBox="1"/>
          <p:nvPr>
            <p:ph type="title"/>
          </p:nvPr>
        </p:nvSpPr>
        <p:spPr>
          <a:xfrm>
            <a:off x="1474650" y="3434500"/>
            <a:ext cx="61947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49" name="Google Shape;3949;p25"/>
          <p:cNvSpPr txBox="1"/>
          <p:nvPr>
            <p:ph idx="2" type="title"/>
          </p:nvPr>
        </p:nvSpPr>
        <p:spPr>
          <a:xfrm>
            <a:off x="3995250" y="21043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950" name="Google Shape;3950;p25"/>
          <p:cNvSpPr/>
          <p:nvPr/>
        </p:nvSpPr>
        <p:spPr>
          <a:xfrm>
            <a:off x="2949725" y="5451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1" name="Google Shape;3951;p25"/>
          <p:cNvSpPr/>
          <p:nvPr/>
        </p:nvSpPr>
        <p:spPr>
          <a:xfrm rot="-1179492">
            <a:off x="1851110" y="5544466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2" name="Google Shape;3952;p25"/>
          <p:cNvSpPr/>
          <p:nvPr/>
        </p:nvSpPr>
        <p:spPr>
          <a:xfrm>
            <a:off x="7655050" y="1127100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3" name="Google Shape;3953;p25"/>
          <p:cNvSpPr/>
          <p:nvPr/>
        </p:nvSpPr>
        <p:spPr>
          <a:xfrm>
            <a:off x="7551813" y="5451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54" name="Google Shape;3954;p25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3955" name="Google Shape;3955;p25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25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25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58" name="Google Shape;3958;p25"/>
          <p:cNvSpPr/>
          <p:nvPr/>
        </p:nvSpPr>
        <p:spPr>
          <a:xfrm>
            <a:off x="2712775" y="1108384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3">
    <p:bg>
      <p:bgPr>
        <a:solidFill>
          <a:schemeClr val="lt1"/>
        </a:solidFill>
      </p:bgPr>
    </p:bg>
    <p:spTree>
      <p:nvGrpSpPr>
        <p:cNvPr id="3959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0" name="Google Shape;3960;p26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3961" name="Google Shape;3961;p26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26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26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26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26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26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26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26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26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26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26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26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26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26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26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26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26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26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26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26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26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26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26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26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26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26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26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26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26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26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26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26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26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26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26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26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26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26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26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26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26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26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26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26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26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26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26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26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26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26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26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26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26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26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26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26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26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26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6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6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6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6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6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6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6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6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6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6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6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6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6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6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6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6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6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26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6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6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6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26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26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26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26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26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26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26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26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26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26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26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26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26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26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26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26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26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26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26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26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26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26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26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26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26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26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26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26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26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26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26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26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26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26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26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26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26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26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26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26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26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26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26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26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26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26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26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26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26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26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26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26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26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26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26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26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26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26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26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26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26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26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26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26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26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26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26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26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26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26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26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26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26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26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26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26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26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26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26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26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26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26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26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26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26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26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26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26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26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26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26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26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26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26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26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26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26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26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26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26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26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26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26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26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26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26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26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26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26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26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26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26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26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26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26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26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26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26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26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26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26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26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26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26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26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26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26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26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26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26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26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26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26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26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26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26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26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26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26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26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26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26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26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26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26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26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26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26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26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26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26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26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26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26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26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26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26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26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26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26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26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26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26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26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26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26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26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26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26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26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26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26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26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26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26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26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26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26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26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26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26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26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26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26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26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26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26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26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26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26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26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26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26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26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26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26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26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26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26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26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26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26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26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26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26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26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26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26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26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26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26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26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26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26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26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26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26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26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26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26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26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26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26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26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26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26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26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26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26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26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26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26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26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26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26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26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26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26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26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26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26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26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26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26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26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26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26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26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26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26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26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26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26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26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26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26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26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26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26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26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26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26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26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26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26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26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26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26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26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26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26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26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26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26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26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26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26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26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26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26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26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21" name="Google Shape;4321;p26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22" name="Google Shape;4322;p26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4323" name="Google Shape;4323;p26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26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26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26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26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26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26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26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26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26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26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26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26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26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26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26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26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26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41" name="Google Shape;4341;p26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4342" name="Google Shape;4342;p26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4343" name="Google Shape;4343;p26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4" name="Google Shape;4344;p26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5" name="Google Shape;4345;p26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6" name="Google Shape;4346;p26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7" name="Google Shape;4347;p26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2_1_1_1_1">
    <p:bg>
      <p:bgPr>
        <a:solidFill>
          <a:schemeClr val="lt1"/>
        </a:solidFill>
      </p:bgPr>
    </p:bg>
    <p:spTree>
      <p:nvGrpSpPr>
        <p:cNvPr id="4348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9" name="Google Shape;4349;p27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4350" name="Google Shape;4350;p2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2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2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2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2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2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2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2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2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2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2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2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2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2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2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2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2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2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2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2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2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2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2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2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2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2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2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2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2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2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2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2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2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2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2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2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2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2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2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2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2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2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2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2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2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2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2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2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2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2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2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2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2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2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2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2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2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2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2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2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2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2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2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2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2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2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2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2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2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2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2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2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2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2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2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2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2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2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2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2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2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2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2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2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2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2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2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2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2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2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2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2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2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2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2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2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2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2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2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2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2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2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2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2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2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2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2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2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2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2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2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2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2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2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2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2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2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2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2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2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2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2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2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2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7" name="Google Shape;4477;p2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8" name="Google Shape;4478;p2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2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2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2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2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3" name="Google Shape;4483;p2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4" name="Google Shape;4484;p2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5" name="Google Shape;4485;p2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6" name="Google Shape;4486;p2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7" name="Google Shape;4487;p2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8" name="Google Shape;4488;p2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9" name="Google Shape;4489;p2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0" name="Google Shape;4490;p2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1" name="Google Shape;4491;p2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2" name="Google Shape;4492;p2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3" name="Google Shape;4493;p2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4" name="Google Shape;4494;p2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5" name="Google Shape;4495;p2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6" name="Google Shape;4496;p2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7" name="Google Shape;4497;p2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8" name="Google Shape;4498;p2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9" name="Google Shape;4499;p2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0" name="Google Shape;4500;p2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1" name="Google Shape;4501;p2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2" name="Google Shape;4502;p2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3" name="Google Shape;4503;p2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4" name="Google Shape;4504;p2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5" name="Google Shape;4505;p2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6" name="Google Shape;4506;p2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7" name="Google Shape;4507;p2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8" name="Google Shape;4508;p2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9" name="Google Shape;4509;p2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0" name="Google Shape;4510;p2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1" name="Google Shape;4511;p2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2" name="Google Shape;4512;p2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3" name="Google Shape;4513;p2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4" name="Google Shape;4514;p2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5" name="Google Shape;4515;p2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6" name="Google Shape;4516;p2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7" name="Google Shape;4517;p2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8" name="Google Shape;4518;p2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9" name="Google Shape;4519;p2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0" name="Google Shape;4520;p2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1" name="Google Shape;4521;p2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2" name="Google Shape;4522;p2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3" name="Google Shape;4523;p2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4" name="Google Shape;4524;p2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5" name="Google Shape;4525;p2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6" name="Google Shape;4526;p2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7" name="Google Shape;4527;p2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8" name="Google Shape;4528;p2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9" name="Google Shape;4529;p2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2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1" name="Google Shape;4531;p2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2" name="Google Shape;4532;p2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3" name="Google Shape;4533;p2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4" name="Google Shape;4534;p2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5" name="Google Shape;4535;p2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6" name="Google Shape;4536;p2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7" name="Google Shape;4537;p2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8" name="Google Shape;4538;p2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9" name="Google Shape;4539;p2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0" name="Google Shape;4540;p2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1" name="Google Shape;4541;p2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2" name="Google Shape;4542;p2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3" name="Google Shape;4543;p2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4" name="Google Shape;4544;p2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5" name="Google Shape;4545;p2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6" name="Google Shape;4546;p2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7" name="Google Shape;4547;p2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8" name="Google Shape;4548;p2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9" name="Google Shape;4549;p2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0" name="Google Shape;4550;p2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1" name="Google Shape;4551;p2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2" name="Google Shape;4552;p2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3" name="Google Shape;4553;p2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4" name="Google Shape;4554;p2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5" name="Google Shape;4555;p2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6" name="Google Shape;4556;p2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7" name="Google Shape;4557;p2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8" name="Google Shape;4558;p2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9" name="Google Shape;4559;p2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0" name="Google Shape;4560;p2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1" name="Google Shape;4561;p2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2" name="Google Shape;4562;p2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3" name="Google Shape;4563;p2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4" name="Google Shape;4564;p2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5" name="Google Shape;4565;p2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6" name="Google Shape;4566;p2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7" name="Google Shape;4567;p2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8" name="Google Shape;4568;p2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9" name="Google Shape;4569;p2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0" name="Google Shape;4570;p2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1" name="Google Shape;4571;p2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2" name="Google Shape;4572;p2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3" name="Google Shape;4573;p2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4" name="Google Shape;4574;p2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5" name="Google Shape;4575;p2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6" name="Google Shape;4576;p2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7" name="Google Shape;4577;p2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8" name="Google Shape;4578;p2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9" name="Google Shape;4579;p2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0" name="Google Shape;4580;p2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1" name="Google Shape;4581;p2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2" name="Google Shape;4582;p2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3" name="Google Shape;4583;p2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4" name="Google Shape;4584;p2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5" name="Google Shape;4585;p2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6" name="Google Shape;4586;p2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7" name="Google Shape;4587;p2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8" name="Google Shape;4588;p2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9" name="Google Shape;4589;p2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0" name="Google Shape;4590;p2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1" name="Google Shape;4591;p2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2" name="Google Shape;4592;p2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2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4" name="Google Shape;4594;p2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5" name="Google Shape;4595;p2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6" name="Google Shape;4596;p2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7" name="Google Shape;4597;p2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8" name="Google Shape;4598;p2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2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2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2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2" name="Google Shape;4602;p2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3" name="Google Shape;4603;p2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4" name="Google Shape;4604;p2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5" name="Google Shape;4605;p2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6" name="Google Shape;4606;p2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7" name="Google Shape;4607;p2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8" name="Google Shape;4608;p2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9" name="Google Shape;4609;p2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0" name="Google Shape;4610;p2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1" name="Google Shape;4611;p2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2" name="Google Shape;4612;p2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3" name="Google Shape;4613;p2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4" name="Google Shape;4614;p2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5" name="Google Shape;4615;p2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6" name="Google Shape;4616;p2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7" name="Google Shape;4617;p2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8" name="Google Shape;4618;p2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9" name="Google Shape;4619;p2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0" name="Google Shape;4620;p2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1" name="Google Shape;4621;p2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2" name="Google Shape;4622;p2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3" name="Google Shape;4623;p2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4" name="Google Shape;4624;p2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5" name="Google Shape;4625;p2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6" name="Google Shape;4626;p2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7" name="Google Shape;4627;p2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8" name="Google Shape;4628;p2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9" name="Google Shape;4629;p2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0" name="Google Shape;4630;p2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1" name="Google Shape;4631;p2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2" name="Google Shape;4632;p2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3" name="Google Shape;4633;p2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4" name="Google Shape;4634;p2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5" name="Google Shape;4635;p2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6" name="Google Shape;4636;p2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7" name="Google Shape;4637;p2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8" name="Google Shape;4638;p2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9" name="Google Shape;4639;p2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0" name="Google Shape;4640;p2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1" name="Google Shape;4641;p2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2" name="Google Shape;4642;p2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3" name="Google Shape;4643;p2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4" name="Google Shape;4644;p2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5" name="Google Shape;4645;p2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6" name="Google Shape;4646;p2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7" name="Google Shape;4647;p2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2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2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0" name="Google Shape;4650;p2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1" name="Google Shape;4651;p2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2" name="Google Shape;4652;p2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3" name="Google Shape;4653;p2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4" name="Google Shape;4654;p2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5" name="Google Shape;4655;p2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6" name="Google Shape;4656;p2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7" name="Google Shape;4657;p2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8" name="Google Shape;4658;p2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9" name="Google Shape;4659;p2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0" name="Google Shape;4660;p2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1" name="Google Shape;4661;p2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2" name="Google Shape;4662;p2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3" name="Google Shape;4663;p2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4" name="Google Shape;4664;p2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5" name="Google Shape;4665;p2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6" name="Google Shape;4666;p2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7" name="Google Shape;4667;p2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8" name="Google Shape;4668;p2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2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0" name="Google Shape;4670;p2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1" name="Google Shape;4671;p2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2" name="Google Shape;4672;p2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3" name="Google Shape;4673;p2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4" name="Google Shape;4674;p2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5" name="Google Shape;4675;p2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6" name="Google Shape;4676;p2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7" name="Google Shape;4677;p2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8" name="Google Shape;4678;p2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9" name="Google Shape;4679;p2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0" name="Google Shape;4680;p2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1" name="Google Shape;4681;p2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2" name="Google Shape;4682;p2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3" name="Google Shape;4683;p2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4" name="Google Shape;4684;p2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5" name="Google Shape;4685;p2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6" name="Google Shape;4686;p2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7" name="Google Shape;4687;p2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8" name="Google Shape;4688;p2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9" name="Google Shape;4689;p2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0" name="Google Shape;4690;p2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1" name="Google Shape;4691;p2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2" name="Google Shape;4692;p2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3" name="Google Shape;4693;p2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4" name="Google Shape;4694;p2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5" name="Google Shape;4695;p2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6" name="Google Shape;4696;p2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7" name="Google Shape;4697;p2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8" name="Google Shape;4698;p2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9" name="Google Shape;4699;p2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0" name="Google Shape;4700;p2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1" name="Google Shape;4701;p2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2" name="Google Shape;4702;p2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3" name="Google Shape;4703;p2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4" name="Google Shape;4704;p2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5" name="Google Shape;4705;p2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6" name="Google Shape;4706;p2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7" name="Google Shape;4707;p2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8" name="Google Shape;4708;p2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9" name="Google Shape;4709;p2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10" name="Google Shape;4710;p27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11" name="Google Shape;4711;p27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4712" name="Google Shape;4712;p2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3" name="Google Shape;4713;p2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4" name="Google Shape;4714;p27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5" name="Google Shape;4715;p27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6" name="Google Shape;4716;p27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7" name="Google Shape;4717;p27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8" name="Google Shape;4718;p27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9" name="Google Shape;4719;p27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0" name="Google Shape;4720;p27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1" name="Google Shape;4721;p27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2" name="Google Shape;4722;p27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3" name="Google Shape;4723;p27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4" name="Google Shape;4724;p27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5" name="Google Shape;4725;p27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6" name="Google Shape;4726;p27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7" name="Google Shape;4727;p27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8" name="Google Shape;4728;p27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9" name="Google Shape;4729;p27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0" name="Google Shape;4730;p27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1" name="Google Shape;4731;p27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2" name="Google Shape;4732;p27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3" name="Google Shape;4733;p27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4" name="Google Shape;4734;p27"/>
          <p:cNvGrpSpPr/>
          <p:nvPr/>
        </p:nvGrpSpPr>
        <p:grpSpPr>
          <a:xfrm>
            <a:off x="1542912" y="5369620"/>
            <a:ext cx="1055760" cy="1005017"/>
            <a:chOff x="3308425" y="649500"/>
            <a:chExt cx="947975" cy="676825"/>
          </a:xfrm>
        </p:grpSpPr>
        <p:sp>
          <p:nvSpPr>
            <p:cNvPr id="4735" name="Google Shape;4735;p27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6" name="Google Shape;4736;p27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7" name="Google Shape;4737;p27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38" name="Google Shape;4738;p27"/>
          <p:cNvSpPr/>
          <p:nvPr/>
        </p:nvSpPr>
        <p:spPr>
          <a:xfrm>
            <a:off x="1643313" y="48471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9" name="Google Shape;4739;p27"/>
          <p:cNvSpPr/>
          <p:nvPr/>
        </p:nvSpPr>
        <p:spPr>
          <a:xfrm>
            <a:off x="3116850" y="5522651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0" name="Google Shape;4740;p27"/>
          <p:cNvSpPr/>
          <p:nvPr/>
        </p:nvSpPr>
        <p:spPr>
          <a:xfrm rot="-1179124">
            <a:off x="7100913" y="5559704"/>
            <a:ext cx="600829" cy="818935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1" name="Google Shape;4741;p27"/>
          <p:cNvSpPr/>
          <p:nvPr/>
        </p:nvSpPr>
        <p:spPr>
          <a:xfrm>
            <a:off x="2193500" y="105351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2" name="Google Shape;4742;p27"/>
          <p:cNvSpPr/>
          <p:nvPr/>
        </p:nvSpPr>
        <p:spPr>
          <a:xfrm>
            <a:off x="6701763" y="5466684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3" name="Google Shape;4743;p27"/>
          <p:cNvSpPr/>
          <p:nvPr/>
        </p:nvSpPr>
        <p:spPr>
          <a:xfrm>
            <a:off x="7354550" y="1319684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4" name="Google Shape;4744;p27"/>
          <p:cNvSpPr/>
          <p:nvPr/>
        </p:nvSpPr>
        <p:spPr>
          <a:xfrm>
            <a:off x="3262963" y="18548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5" name="Google Shape;4745;p27"/>
          <p:cNvSpPr txBox="1"/>
          <p:nvPr>
            <p:ph type="title"/>
          </p:nvPr>
        </p:nvSpPr>
        <p:spPr>
          <a:xfrm>
            <a:off x="3116850" y="2507533"/>
            <a:ext cx="45414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46" name="Google Shape;4746;p27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_1_1_1">
    <p:bg>
      <p:bgPr>
        <a:solidFill>
          <a:schemeClr val="lt1"/>
        </a:solidFill>
      </p:bgPr>
    </p:bg>
    <p:spTree>
      <p:nvGrpSpPr>
        <p:cNvPr id="4747" name="Shape 4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8" name="Google Shape;4748;p28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4749" name="Google Shape;4749;p2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0" name="Google Shape;4750;p2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1" name="Google Shape;4751;p2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2" name="Google Shape;4752;p2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3" name="Google Shape;4753;p2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4" name="Google Shape;4754;p2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5" name="Google Shape;4755;p2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6" name="Google Shape;4756;p2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2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2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2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2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1" name="Google Shape;4761;p2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2" name="Google Shape;4762;p2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3" name="Google Shape;4763;p2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4" name="Google Shape;4764;p2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5" name="Google Shape;4765;p2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6" name="Google Shape;4766;p2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7" name="Google Shape;4767;p2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8" name="Google Shape;4768;p2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9" name="Google Shape;4769;p2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0" name="Google Shape;4770;p2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1" name="Google Shape;4771;p2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2" name="Google Shape;4772;p2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3" name="Google Shape;4773;p2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4" name="Google Shape;4774;p2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5" name="Google Shape;4775;p2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6" name="Google Shape;4776;p2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7" name="Google Shape;4777;p2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8" name="Google Shape;4778;p2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9" name="Google Shape;4779;p2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0" name="Google Shape;4780;p2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1" name="Google Shape;4781;p2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2" name="Google Shape;4782;p2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3" name="Google Shape;4783;p2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4" name="Google Shape;4784;p2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5" name="Google Shape;4785;p2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6" name="Google Shape;4786;p2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7" name="Google Shape;4787;p2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8" name="Google Shape;4788;p2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9" name="Google Shape;4789;p2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0" name="Google Shape;4790;p2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1" name="Google Shape;4791;p2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2" name="Google Shape;4792;p2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3" name="Google Shape;4793;p2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4" name="Google Shape;4794;p2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2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2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2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2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2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2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2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2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2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2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2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2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2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2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2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2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2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2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2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2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5" name="Google Shape;4815;p2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6" name="Google Shape;4816;p2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2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2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2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2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2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2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2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2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2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2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2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2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2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2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2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2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2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2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2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2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2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8" name="Google Shape;4838;p2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9" name="Google Shape;4839;p2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2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2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2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2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2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2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2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2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2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2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2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2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2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2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2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2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2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2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2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2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2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2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2" name="Google Shape;4862;p2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3" name="Google Shape;4863;p2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2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2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2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2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2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2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2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2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2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2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2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2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2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2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8" name="Google Shape;4878;p2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9" name="Google Shape;4879;p2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2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2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2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2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2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2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6" name="Google Shape;4886;p2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7" name="Google Shape;4887;p2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2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9" name="Google Shape;4889;p2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0" name="Google Shape;4890;p2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2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2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2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2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2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2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2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2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2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2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2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2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2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2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2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2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2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2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2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2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2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2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2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2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2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2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2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2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2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2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2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2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2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2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2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2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2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2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2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2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2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2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2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2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2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2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2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2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2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2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2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2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2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2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2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2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2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2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2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2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2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2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2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2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2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2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2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2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2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2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2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2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2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2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2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2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2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2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2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2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2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2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2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2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09" name="Google Shape;5109;p28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0" name="Google Shape;5110;p28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5111" name="Google Shape;5111;p2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2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28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28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28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28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28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28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28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28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28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28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28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28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28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28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28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28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29" name="Google Shape;5129;p28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5130" name="Google Shape;5130;p28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5131" name="Google Shape;5131;p28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2" name="Google Shape;5132;p28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3" name="Google Shape;5133;p28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4" name="Google Shape;5134;p28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5" name="Google Shape;5135;p28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CUSTOM_2_1_1_1_1_1">
    <p:bg>
      <p:bgPr>
        <a:solidFill>
          <a:schemeClr val="lt1"/>
        </a:solidFill>
      </p:bgPr>
    </p:bg>
    <p:spTree>
      <p:nvGrpSpPr>
        <p:cNvPr id="5136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7" name="Google Shape;5137;p29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5138" name="Google Shape;5138;p2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2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2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2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2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2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2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2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2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2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2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2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2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2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2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2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2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2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2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2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2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2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2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2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2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2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2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2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2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2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2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2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2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2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2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2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2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2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2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2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2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2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2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2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2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2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2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2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2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2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2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2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2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2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2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2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2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2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2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2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2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2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2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2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2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2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2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2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2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2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2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2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2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2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2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2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2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2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2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2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2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2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2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2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2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2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2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2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2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2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2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2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2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2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2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2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2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2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2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2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2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2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2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2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2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2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2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2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2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2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2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2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2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2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2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2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2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2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2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2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2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2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2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2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2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2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2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2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2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2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2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2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2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2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2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2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2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2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2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2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2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2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2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2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2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2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2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2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2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2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2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2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2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2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2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2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2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2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2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2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2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2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2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2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2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2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2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2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2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2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2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2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2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2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2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2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2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2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2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2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2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2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2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2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2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2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2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2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2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2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2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2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2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2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2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2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2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2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2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2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2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2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2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2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2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2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2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2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2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2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2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2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2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2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2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2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2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2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2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2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2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2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2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2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2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2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2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2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2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2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2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2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2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2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2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2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2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2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2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2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2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2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2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2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2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2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2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2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2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2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2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2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2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2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2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2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2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2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2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2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2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2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2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2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2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2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2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2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2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2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2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2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2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2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2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2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2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2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2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2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2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2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2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2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2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2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2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2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2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2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2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2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2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2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2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2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2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2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2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2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2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2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2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2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2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2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2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2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2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2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2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2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2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2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2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2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2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2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2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2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2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2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2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2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2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2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2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2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2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2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2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2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2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2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2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2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2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2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2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2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2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2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2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2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2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2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2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2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2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2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2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2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2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2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2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2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2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2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2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2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98" name="Google Shape;5498;p29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99" name="Google Shape;5499;p29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5500" name="Google Shape;5500;p2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2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29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29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29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29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29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29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29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29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29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29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29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29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29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29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29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29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18" name="Google Shape;5518;p29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9" name="Google Shape;5519;p29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0" name="Google Shape;5520;p29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1" name="Google Shape;5521;p29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2" name="Google Shape;5522;p29"/>
          <p:cNvSpPr txBox="1"/>
          <p:nvPr>
            <p:ph type="title"/>
          </p:nvPr>
        </p:nvSpPr>
        <p:spPr>
          <a:xfrm>
            <a:off x="1474650" y="3346000"/>
            <a:ext cx="61947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23" name="Google Shape;5523;p29"/>
          <p:cNvSpPr txBox="1"/>
          <p:nvPr>
            <p:ph idx="2" type="title"/>
          </p:nvPr>
        </p:nvSpPr>
        <p:spPr>
          <a:xfrm>
            <a:off x="3995250" y="2015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524" name="Google Shape;5524;p29"/>
          <p:cNvSpPr/>
          <p:nvPr/>
        </p:nvSpPr>
        <p:spPr>
          <a:xfrm>
            <a:off x="7482225" y="22572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5" name="Google Shape;5525;p29"/>
          <p:cNvSpPr/>
          <p:nvPr/>
        </p:nvSpPr>
        <p:spPr>
          <a:xfrm rot="-4718537">
            <a:off x="1574835" y="5634199"/>
            <a:ext cx="769535" cy="639411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6" name="Google Shape;5526;p29"/>
          <p:cNvSpPr/>
          <p:nvPr/>
        </p:nvSpPr>
        <p:spPr>
          <a:xfrm>
            <a:off x="5982663" y="1259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27" name="Google Shape;5527;p29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5528" name="Google Shape;5528;p29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29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29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31" name="Google Shape;5531;p29"/>
          <p:cNvSpPr/>
          <p:nvPr/>
        </p:nvSpPr>
        <p:spPr>
          <a:xfrm>
            <a:off x="285955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2" name="Google Shape;5532;p29"/>
          <p:cNvSpPr/>
          <p:nvPr/>
        </p:nvSpPr>
        <p:spPr>
          <a:xfrm>
            <a:off x="1702113" y="194166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3" name="Google Shape;5533;p29"/>
          <p:cNvSpPr/>
          <p:nvPr/>
        </p:nvSpPr>
        <p:spPr>
          <a:xfrm>
            <a:off x="2713425" y="5613851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534" name="Shape 5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5" name="Google Shape;5535;p30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5536" name="Google Shape;5536;p3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3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3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3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3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3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3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3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3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3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3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3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3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3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3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3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3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3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3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3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3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3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3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3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3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3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3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3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3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3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3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3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3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3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3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3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3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3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3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3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3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3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3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3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3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3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3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3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3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3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3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3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3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3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3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3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3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3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3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3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3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3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3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3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3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3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3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3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3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3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3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3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3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9" name="Google Shape;5609;p3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3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3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3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3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3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3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3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3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3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3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3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3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3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3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3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3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3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3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3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3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3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3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3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3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3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3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3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3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3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3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3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3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3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3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3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3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3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3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3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3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3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3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3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3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3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3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3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3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3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3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3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3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3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3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3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3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3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3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3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3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3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3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3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3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3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3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3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3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3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3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3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3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3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3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3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3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3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3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3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3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3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3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3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3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3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3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3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3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3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3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3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3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3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3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3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3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3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3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3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3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3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3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3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3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3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3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3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3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3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3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3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3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3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3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3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3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3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3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3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3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3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3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3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3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3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3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3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3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3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3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3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3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3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3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3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3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3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3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3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3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3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3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3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3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3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3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3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3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3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3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3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3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3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3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3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3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3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3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3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3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3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3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3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3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3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3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3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3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3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3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3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3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3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3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3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3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3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3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3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3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3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3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3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3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3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3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3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3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3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3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3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3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3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3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3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3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3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3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3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3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3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3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3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3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3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3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3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3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3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3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3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3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3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3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4" name="Google Shape;5824;p3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5" name="Google Shape;5825;p3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6" name="Google Shape;5826;p3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7" name="Google Shape;5827;p3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8" name="Google Shape;5828;p3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9" name="Google Shape;5829;p3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0" name="Google Shape;5830;p3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1" name="Google Shape;5831;p3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2" name="Google Shape;5832;p3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3" name="Google Shape;5833;p3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4" name="Google Shape;5834;p3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5" name="Google Shape;5835;p3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6" name="Google Shape;5836;p3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7" name="Google Shape;5837;p3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8" name="Google Shape;5838;p3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9" name="Google Shape;5839;p3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0" name="Google Shape;5840;p3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1" name="Google Shape;5841;p3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2" name="Google Shape;5842;p3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3" name="Google Shape;5843;p3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4" name="Google Shape;5844;p3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5" name="Google Shape;5845;p3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6" name="Google Shape;5846;p3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7" name="Google Shape;5847;p3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8" name="Google Shape;5848;p3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9" name="Google Shape;5849;p3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0" name="Google Shape;5850;p3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1" name="Google Shape;5851;p3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2" name="Google Shape;5852;p3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3" name="Google Shape;5853;p3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4" name="Google Shape;5854;p3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5" name="Google Shape;5855;p3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6" name="Google Shape;5856;p3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7" name="Google Shape;5857;p3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8" name="Google Shape;5858;p3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9" name="Google Shape;5859;p3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0" name="Google Shape;5860;p3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1" name="Google Shape;5861;p3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2" name="Google Shape;5862;p3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3" name="Google Shape;5863;p3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4" name="Google Shape;5864;p3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5" name="Google Shape;5865;p3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6" name="Google Shape;5866;p3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7" name="Google Shape;5867;p3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8" name="Google Shape;5868;p3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9" name="Google Shape;5869;p3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0" name="Google Shape;5870;p3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1" name="Google Shape;5871;p3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2" name="Google Shape;5872;p3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3" name="Google Shape;5873;p3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4" name="Google Shape;5874;p3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5" name="Google Shape;5875;p3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6" name="Google Shape;5876;p3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7" name="Google Shape;5877;p3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8" name="Google Shape;5878;p3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9" name="Google Shape;5879;p3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0" name="Google Shape;5880;p3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1" name="Google Shape;5881;p3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2" name="Google Shape;5882;p3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3" name="Google Shape;5883;p3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4" name="Google Shape;5884;p3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5" name="Google Shape;5885;p3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6" name="Google Shape;5886;p3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7" name="Google Shape;5887;p3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8" name="Google Shape;5888;p3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9" name="Google Shape;5889;p3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0" name="Google Shape;5890;p3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1" name="Google Shape;5891;p3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2" name="Google Shape;5892;p3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3" name="Google Shape;5893;p3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4" name="Google Shape;5894;p3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5" name="Google Shape;5895;p3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96" name="Google Shape;5896;p30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97" name="Google Shape;5897;p30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5898" name="Google Shape;5898;p3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9" name="Google Shape;5899;p3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0" name="Google Shape;5900;p30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1" name="Google Shape;5901;p30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2" name="Google Shape;5902;p30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3" name="Google Shape;5903;p30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4" name="Google Shape;5904;p30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5" name="Google Shape;5905;p30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6" name="Google Shape;5906;p30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7" name="Google Shape;5907;p30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8" name="Google Shape;5908;p30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9" name="Google Shape;5909;p30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0" name="Google Shape;5910;p30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1" name="Google Shape;5911;p30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2" name="Google Shape;5912;p30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3" name="Google Shape;5913;p30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4" name="Google Shape;5914;p30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5" name="Google Shape;5915;p30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16" name="Google Shape;5916;p30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5917" name="Google Shape;5917;p30"/>
          <p:cNvSpPr txBox="1"/>
          <p:nvPr>
            <p:ph idx="1" type="body"/>
          </p:nvPr>
        </p:nvSpPr>
        <p:spPr>
          <a:xfrm>
            <a:off x="1270650" y="1602767"/>
            <a:ext cx="70200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5918" name="Shape 5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9" name="Google Shape;5919;p31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5920" name="Google Shape;5920;p3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1" name="Google Shape;5921;p3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2" name="Google Shape;5922;p3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3" name="Google Shape;5923;p3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4" name="Google Shape;5924;p3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5" name="Google Shape;5925;p3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6" name="Google Shape;5926;p3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7" name="Google Shape;5927;p3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8" name="Google Shape;5928;p3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9" name="Google Shape;5929;p3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0" name="Google Shape;5930;p3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1" name="Google Shape;5931;p3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2" name="Google Shape;5932;p3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3" name="Google Shape;5933;p3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4" name="Google Shape;5934;p3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5" name="Google Shape;5935;p3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6" name="Google Shape;5936;p3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7" name="Google Shape;5937;p3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8" name="Google Shape;5938;p3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9" name="Google Shape;5939;p3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0" name="Google Shape;5940;p3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1" name="Google Shape;5941;p3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2" name="Google Shape;5942;p3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3" name="Google Shape;5943;p3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4" name="Google Shape;5944;p3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5" name="Google Shape;5945;p3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6" name="Google Shape;5946;p3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7" name="Google Shape;5947;p3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8" name="Google Shape;5948;p3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9" name="Google Shape;5949;p3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0" name="Google Shape;5950;p3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1" name="Google Shape;5951;p3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2" name="Google Shape;5952;p3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3" name="Google Shape;5953;p3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4" name="Google Shape;5954;p3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5" name="Google Shape;5955;p3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6" name="Google Shape;5956;p3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7" name="Google Shape;5957;p3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8" name="Google Shape;5958;p3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9" name="Google Shape;5959;p3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0" name="Google Shape;5960;p3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1" name="Google Shape;5961;p3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2" name="Google Shape;5962;p3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3" name="Google Shape;5963;p3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4" name="Google Shape;5964;p3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5" name="Google Shape;5965;p3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6" name="Google Shape;5966;p3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7" name="Google Shape;5967;p3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8" name="Google Shape;5968;p3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9" name="Google Shape;5969;p3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0" name="Google Shape;5970;p3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1" name="Google Shape;5971;p3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2" name="Google Shape;5972;p3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3" name="Google Shape;5973;p3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4" name="Google Shape;5974;p3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5" name="Google Shape;5975;p3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6" name="Google Shape;5976;p3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7" name="Google Shape;5977;p3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8" name="Google Shape;5978;p3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9" name="Google Shape;5979;p3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0" name="Google Shape;5980;p3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1" name="Google Shape;5981;p3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2" name="Google Shape;5982;p3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3" name="Google Shape;5983;p3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4" name="Google Shape;5984;p3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5" name="Google Shape;5985;p3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6" name="Google Shape;5986;p3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7" name="Google Shape;5987;p3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8" name="Google Shape;5988;p3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9" name="Google Shape;5989;p3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0" name="Google Shape;5990;p3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1" name="Google Shape;5991;p3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2" name="Google Shape;5992;p3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3" name="Google Shape;5993;p3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4" name="Google Shape;5994;p3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5" name="Google Shape;5995;p3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6" name="Google Shape;5996;p3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7" name="Google Shape;5997;p3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8" name="Google Shape;5998;p3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9" name="Google Shape;5999;p3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0" name="Google Shape;6000;p3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1" name="Google Shape;6001;p3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2" name="Google Shape;6002;p3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3" name="Google Shape;6003;p3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4" name="Google Shape;6004;p3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5" name="Google Shape;6005;p3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6" name="Google Shape;6006;p3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7" name="Google Shape;6007;p3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8" name="Google Shape;6008;p3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9" name="Google Shape;6009;p3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0" name="Google Shape;6010;p3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1" name="Google Shape;6011;p3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2" name="Google Shape;6012;p3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3" name="Google Shape;6013;p3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4" name="Google Shape;6014;p3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5" name="Google Shape;6015;p3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6" name="Google Shape;6016;p3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7" name="Google Shape;6017;p3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8" name="Google Shape;6018;p3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9" name="Google Shape;6019;p3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0" name="Google Shape;6020;p3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1" name="Google Shape;6021;p3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2" name="Google Shape;6022;p3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3" name="Google Shape;6023;p3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4" name="Google Shape;6024;p3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5" name="Google Shape;6025;p3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6" name="Google Shape;6026;p3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7" name="Google Shape;6027;p3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8" name="Google Shape;6028;p3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9" name="Google Shape;6029;p3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0" name="Google Shape;6030;p3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1" name="Google Shape;6031;p3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2" name="Google Shape;6032;p3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3" name="Google Shape;6033;p3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4" name="Google Shape;6034;p3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5" name="Google Shape;6035;p3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6" name="Google Shape;6036;p3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7" name="Google Shape;6037;p3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8" name="Google Shape;6038;p3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9" name="Google Shape;6039;p3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0" name="Google Shape;6040;p3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1" name="Google Shape;6041;p3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2" name="Google Shape;6042;p3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3" name="Google Shape;6043;p3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4" name="Google Shape;6044;p3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5" name="Google Shape;6045;p3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6" name="Google Shape;6046;p3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7" name="Google Shape;6047;p3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8" name="Google Shape;6048;p3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9" name="Google Shape;6049;p3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0" name="Google Shape;6050;p3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1" name="Google Shape;6051;p3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2" name="Google Shape;6052;p3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3" name="Google Shape;6053;p3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4" name="Google Shape;6054;p3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3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6" name="Google Shape;6056;p3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7" name="Google Shape;6057;p3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8" name="Google Shape;6058;p3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9" name="Google Shape;6059;p3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0" name="Google Shape;6060;p3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1" name="Google Shape;6061;p3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2" name="Google Shape;6062;p3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3" name="Google Shape;6063;p3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4" name="Google Shape;6064;p3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5" name="Google Shape;6065;p3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6" name="Google Shape;6066;p3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7" name="Google Shape;6067;p3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8" name="Google Shape;6068;p3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9" name="Google Shape;6069;p3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0" name="Google Shape;6070;p3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1" name="Google Shape;6071;p3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2" name="Google Shape;6072;p3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3" name="Google Shape;6073;p3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4" name="Google Shape;6074;p3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5" name="Google Shape;6075;p3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6" name="Google Shape;6076;p3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7" name="Google Shape;6077;p3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8" name="Google Shape;6078;p3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9" name="Google Shape;6079;p3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0" name="Google Shape;6080;p3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1" name="Google Shape;6081;p3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2" name="Google Shape;6082;p3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3" name="Google Shape;6083;p3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4" name="Google Shape;6084;p3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5" name="Google Shape;6085;p3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6" name="Google Shape;6086;p3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7" name="Google Shape;6087;p3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8" name="Google Shape;6088;p3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9" name="Google Shape;6089;p3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0" name="Google Shape;6090;p3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1" name="Google Shape;6091;p3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2" name="Google Shape;6092;p3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3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4" name="Google Shape;6094;p3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5" name="Google Shape;6095;p3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3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7" name="Google Shape;6097;p3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8" name="Google Shape;6098;p3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3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0" name="Google Shape;6100;p3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1" name="Google Shape;6101;p3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2" name="Google Shape;6102;p3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3" name="Google Shape;6103;p3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4" name="Google Shape;6104;p3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5" name="Google Shape;6105;p3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6" name="Google Shape;6106;p3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7" name="Google Shape;6107;p3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8" name="Google Shape;6108;p3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9" name="Google Shape;6109;p3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0" name="Google Shape;6110;p3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1" name="Google Shape;6111;p3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2" name="Google Shape;6112;p3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3" name="Google Shape;6113;p3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4" name="Google Shape;6114;p3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5" name="Google Shape;6115;p3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6" name="Google Shape;6116;p3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7" name="Google Shape;6117;p3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8" name="Google Shape;6118;p3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9" name="Google Shape;6119;p3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0" name="Google Shape;6120;p3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1" name="Google Shape;6121;p3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2" name="Google Shape;6122;p3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3" name="Google Shape;6123;p3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4" name="Google Shape;6124;p3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5" name="Google Shape;6125;p3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6" name="Google Shape;6126;p3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7" name="Google Shape;6127;p3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8" name="Google Shape;6128;p3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9" name="Google Shape;6129;p3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0" name="Google Shape;6130;p3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1" name="Google Shape;6131;p3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2" name="Google Shape;6132;p3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3" name="Google Shape;6133;p3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4" name="Google Shape;6134;p3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5" name="Google Shape;6135;p3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6" name="Google Shape;6136;p3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7" name="Google Shape;6137;p3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8" name="Google Shape;6138;p3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9" name="Google Shape;6139;p3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0" name="Google Shape;6140;p3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1" name="Google Shape;6141;p3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2" name="Google Shape;6142;p3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3" name="Google Shape;6143;p3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4" name="Google Shape;6144;p3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5" name="Google Shape;6145;p3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6" name="Google Shape;6146;p3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7" name="Google Shape;6147;p3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8" name="Google Shape;6148;p3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9" name="Google Shape;6149;p3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0" name="Google Shape;6150;p3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1" name="Google Shape;6151;p3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2" name="Google Shape;6152;p3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3" name="Google Shape;6153;p3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4" name="Google Shape;6154;p3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5" name="Google Shape;6155;p3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6" name="Google Shape;6156;p3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7" name="Google Shape;6157;p3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8" name="Google Shape;6158;p3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9" name="Google Shape;6159;p3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0" name="Google Shape;6160;p3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1" name="Google Shape;6161;p3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2" name="Google Shape;6162;p3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3" name="Google Shape;6163;p3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4" name="Google Shape;6164;p3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5" name="Google Shape;6165;p3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6" name="Google Shape;6166;p3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7" name="Google Shape;6167;p3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8" name="Google Shape;6168;p3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9" name="Google Shape;6169;p3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0" name="Google Shape;6170;p3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1" name="Google Shape;6171;p3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2" name="Google Shape;6172;p3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3" name="Google Shape;6173;p3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4" name="Google Shape;6174;p3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5" name="Google Shape;6175;p3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6" name="Google Shape;6176;p3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7" name="Google Shape;6177;p3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8" name="Google Shape;6178;p3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9" name="Google Shape;6179;p3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0" name="Google Shape;6180;p3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1" name="Google Shape;6181;p3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2" name="Google Shape;6182;p3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3" name="Google Shape;6183;p3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4" name="Google Shape;6184;p3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5" name="Google Shape;6185;p3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3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7" name="Google Shape;6187;p3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8" name="Google Shape;6188;p3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9" name="Google Shape;6189;p3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0" name="Google Shape;6190;p3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1" name="Google Shape;6191;p3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2" name="Google Shape;6192;p3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3" name="Google Shape;6193;p3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4" name="Google Shape;6194;p3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5" name="Google Shape;6195;p3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6" name="Google Shape;6196;p3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7" name="Google Shape;6197;p3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8" name="Google Shape;6198;p3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9" name="Google Shape;6199;p3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0" name="Google Shape;6200;p3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1" name="Google Shape;6201;p3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2" name="Google Shape;6202;p3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3" name="Google Shape;6203;p3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4" name="Google Shape;6204;p3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5" name="Google Shape;6205;p3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6" name="Google Shape;6206;p3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7" name="Google Shape;6207;p3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8" name="Google Shape;6208;p3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9" name="Google Shape;6209;p3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0" name="Google Shape;6210;p3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1" name="Google Shape;6211;p3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2" name="Google Shape;6212;p3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3" name="Google Shape;6213;p3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4" name="Google Shape;6214;p3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5" name="Google Shape;6215;p3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6" name="Google Shape;6216;p3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7" name="Google Shape;6217;p3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8" name="Google Shape;6218;p3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9" name="Google Shape;6219;p3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0" name="Google Shape;6220;p3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1" name="Google Shape;6221;p3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2" name="Google Shape;6222;p3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3" name="Google Shape;6223;p3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4" name="Google Shape;6224;p3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5" name="Google Shape;6225;p3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6" name="Google Shape;6226;p3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7" name="Google Shape;6227;p3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8" name="Google Shape;6228;p3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9" name="Google Shape;6229;p3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0" name="Google Shape;6230;p3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1" name="Google Shape;6231;p3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2" name="Google Shape;6232;p3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3" name="Google Shape;6233;p3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4" name="Google Shape;6234;p3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5" name="Google Shape;6235;p3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6" name="Google Shape;6236;p3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7" name="Google Shape;6237;p3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8" name="Google Shape;6238;p3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9" name="Google Shape;6239;p3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0" name="Google Shape;6240;p3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1" name="Google Shape;6241;p3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2" name="Google Shape;6242;p3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3" name="Google Shape;6243;p3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4" name="Google Shape;6244;p3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5" name="Google Shape;6245;p3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6" name="Google Shape;6246;p3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7" name="Google Shape;6247;p3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8" name="Google Shape;6248;p3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9" name="Google Shape;6249;p3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0" name="Google Shape;6250;p3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1" name="Google Shape;6251;p3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2" name="Google Shape;6252;p3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3" name="Google Shape;6253;p3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4" name="Google Shape;6254;p3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5" name="Google Shape;6255;p3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3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7" name="Google Shape;6257;p3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8" name="Google Shape;6258;p3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3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0" name="Google Shape;6260;p3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1" name="Google Shape;6261;p3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2" name="Google Shape;6262;p3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3" name="Google Shape;6263;p3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4" name="Google Shape;6264;p3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3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6" name="Google Shape;6266;p3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7" name="Google Shape;6267;p3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3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9" name="Google Shape;6269;p3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0" name="Google Shape;6270;p3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1" name="Google Shape;6271;p3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2" name="Google Shape;6272;p3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3" name="Google Shape;6273;p3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4" name="Google Shape;6274;p3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5" name="Google Shape;6275;p3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3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7" name="Google Shape;6277;p3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8" name="Google Shape;6278;p3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9" name="Google Shape;6279;p3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0" name="Google Shape;6280;p31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81" name="Google Shape;6281;p31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6282" name="Google Shape;6282;p3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3" name="Google Shape;6283;p3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4" name="Google Shape;6284;p31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5" name="Google Shape;6285;p31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6" name="Google Shape;6286;p31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7" name="Google Shape;6287;p31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8" name="Google Shape;6288;p31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9" name="Google Shape;6289;p31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0" name="Google Shape;6290;p31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1" name="Google Shape;6291;p31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2" name="Google Shape;6292;p31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3" name="Google Shape;6293;p31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4" name="Google Shape;6294;p31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5" name="Google Shape;6295;p31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6" name="Google Shape;6296;p31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7" name="Google Shape;6297;p31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8" name="Google Shape;6298;p31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9" name="Google Shape;6299;p31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0" name="Google Shape;6300;p31"/>
          <p:cNvSpPr txBox="1"/>
          <p:nvPr>
            <p:ph type="title"/>
          </p:nvPr>
        </p:nvSpPr>
        <p:spPr>
          <a:xfrm>
            <a:off x="1270650" y="839167"/>
            <a:ext cx="3500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6301" name="Google Shape;6301;p31"/>
          <p:cNvSpPr txBox="1"/>
          <p:nvPr>
            <p:ph idx="1" type="subTitle"/>
          </p:nvPr>
        </p:nvSpPr>
        <p:spPr>
          <a:xfrm>
            <a:off x="1270650" y="1602767"/>
            <a:ext cx="3500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6302" name="Google Shape;6302;p31"/>
          <p:cNvSpPr txBox="1"/>
          <p:nvPr>
            <p:ph idx="2" type="subTitle"/>
          </p:nvPr>
        </p:nvSpPr>
        <p:spPr>
          <a:xfrm>
            <a:off x="1270650" y="2019167"/>
            <a:ext cx="35004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3" name="Google Shape;6303;p31"/>
          <p:cNvSpPr txBox="1"/>
          <p:nvPr>
            <p:ph idx="3" type="title"/>
          </p:nvPr>
        </p:nvSpPr>
        <p:spPr>
          <a:xfrm>
            <a:off x="4771050" y="839167"/>
            <a:ext cx="3500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6304" name="Google Shape;6304;p31"/>
          <p:cNvSpPr txBox="1"/>
          <p:nvPr>
            <p:ph idx="4" type="subTitle"/>
          </p:nvPr>
        </p:nvSpPr>
        <p:spPr>
          <a:xfrm>
            <a:off x="4771050" y="1602767"/>
            <a:ext cx="3500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6305" name="Google Shape;6305;p31"/>
          <p:cNvSpPr txBox="1"/>
          <p:nvPr>
            <p:ph idx="5" type="subTitle"/>
          </p:nvPr>
        </p:nvSpPr>
        <p:spPr>
          <a:xfrm>
            <a:off x="4771050" y="2019167"/>
            <a:ext cx="35004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306" name="Shape 6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7" name="Google Shape;6307;p32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6308" name="Google Shape;6308;p3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9" name="Google Shape;6309;p3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0" name="Google Shape;6310;p3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1" name="Google Shape;6311;p3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2" name="Google Shape;6312;p3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3" name="Google Shape;6313;p3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4" name="Google Shape;6314;p3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5" name="Google Shape;6315;p3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6" name="Google Shape;6316;p3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7" name="Google Shape;6317;p3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8" name="Google Shape;6318;p3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9" name="Google Shape;6319;p3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0" name="Google Shape;6320;p3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1" name="Google Shape;6321;p3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2" name="Google Shape;6322;p3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3" name="Google Shape;6323;p3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4" name="Google Shape;6324;p3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5" name="Google Shape;6325;p3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6" name="Google Shape;6326;p3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7" name="Google Shape;6327;p3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8" name="Google Shape;6328;p3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9" name="Google Shape;6329;p3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0" name="Google Shape;6330;p3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1" name="Google Shape;6331;p3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2" name="Google Shape;6332;p3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3" name="Google Shape;6333;p3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4" name="Google Shape;6334;p3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5" name="Google Shape;6335;p3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6" name="Google Shape;6336;p3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7" name="Google Shape;6337;p3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8" name="Google Shape;6338;p3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9" name="Google Shape;6339;p3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0" name="Google Shape;6340;p3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1" name="Google Shape;6341;p3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2" name="Google Shape;6342;p3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3" name="Google Shape;6343;p3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4" name="Google Shape;6344;p3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5" name="Google Shape;6345;p3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6" name="Google Shape;6346;p3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7" name="Google Shape;6347;p3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8" name="Google Shape;6348;p3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9" name="Google Shape;6349;p3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0" name="Google Shape;6350;p3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1" name="Google Shape;6351;p3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2" name="Google Shape;6352;p3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3" name="Google Shape;6353;p3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4" name="Google Shape;6354;p3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5" name="Google Shape;6355;p3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6" name="Google Shape;6356;p3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7" name="Google Shape;6357;p3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8" name="Google Shape;6358;p3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3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0" name="Google Shape;6360;p3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1" name="Google Shape;6361;p3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2" name="Google Shape;6362;p3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3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4" name="Google Shape;6364;p3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5" name="Google Shape;6365;p3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6" name="Google Shape;6366;p3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7" name="Google Shape;6367;p3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3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3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3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1" name="Google Shape;6371;p3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2" name="Google Shape;6372;p3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3" name="Google Shape;6373;p3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4" name="Google Shape;6374;p3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5" name="Google Shape;6375;p3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6" name="Google Shape;6376;p3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7" name="Google Shape;6377;p3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8" name="Google Shape;6378;p3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9" name="Google Shape;6379;p3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3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1" name="Google Shape;6381;p3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2" name="Google Shape;6382;p3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3" name="Google Shape;6383;p3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4" name="Google Shape;6384;p3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5" name="Google Shape;6385;p3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6" name="Google Shape;6386;p3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7" name="Google Shape;6387;p3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8" name="Google Shape;6388;p3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3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3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3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2" name="Google Shape;6392;p3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3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3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3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3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3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3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9" name="Google Shape;6399;p3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0" name="Google Shape;6400;p3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1" name="Google Shape;6401;p3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2" name="Google Shape;6402;p3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3" name="Google Shape;6403;p3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4" name="Google Shape;6404;p3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5" name="Google Shape;6405;p3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6" name="Google Shape;6406;p3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7" name="Google Shape;6407;p3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8" name="Google Shape;6408;p3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3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3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3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3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3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3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3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3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3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3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3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3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3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3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3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3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3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3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3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3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3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3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3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3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3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3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3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3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7" name="Google Shape;6437;p3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8" name="Google Shape;6438;p3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3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3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1" name="Google Shape;6441;p3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2" name="Google Shape;6442;p3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3" name="Google Shape;6443;p3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4" name="Google Shape;6444;p3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5" name="Google Shape;6445;p3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6" name="Google Shape;6446;p3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7" name="Google Shape;6447;p3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8" name="Google Shape;6448;p3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9" name="Google Shape;6449;p3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0" name="Google Shape;6450;p3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1" name="Google Shape;6451;p3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2" name="Google Shape;6452;p3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3" name="Google Shape;6453;p3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4" name="Google Shape;6454;p3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5" name="Google Shape;6455;p3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6" name="Google Shape;6456;p3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7" name="Google Shape;6457;p3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8" name="Google Shape;6458;p3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9" name="Google Shape;6459;p3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0" name="Google Shape;6460;p3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1" name="Google Shape;6461;p3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2" name="Google Shape;6462;p3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3" name="Google Shape;6463;p3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4" name="Google Shape;6464;p3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5" name="Google Shape;6465;p3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6" name="Google Shape;6466;p3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3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3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3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3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3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3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3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3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3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3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3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3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3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3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3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3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3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3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3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3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3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3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3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3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3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3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3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3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3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3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3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3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3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3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3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3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3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3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3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3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3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8" name="Google Shape;6508;p3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9" name="Google Shape;6509;p3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0" name="Google Shape;6510;p3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1" name="Google Shape;6511;p3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2" name="Google Shape;6512;p3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3" name="Google Shape;6513;p3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4" name="Google Shape;6514;p3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5" name="Google Shape;6515;p3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6" name="Google Shape;6516;p3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7" name="Google Shape;6517;p3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8" name="Google Shape;6518;p3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9" name="Google Shape;6519;p3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0" name="Google Shape;6520;p3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1" name="Google Shape;6521;p3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2" name="Google Shape;6522;p3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3" name="Google Shape;6523;p3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4" name="Google Shape;6524;p3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5" name="Google Shape;6525;p3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6" name="Google Shape;6526;p3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7" name="Google Shape;6527;p3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8" name="Google Shape;6528;p3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9" name="Google Shape;6529;p3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0" name="Google Shape;6530;p3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1" name="Google Shape;6531;p3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2" name="Google Shape;6532;p3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3" name="Google Shape;6533;p3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4" name="Google Shape;6534;p3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5" name="Google Shape;6535;p3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6" name="Google Shape;6536;p3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7" name="Google Shape;6537;p3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8" name="Google Shape;6538;p3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9" name="Google Shape;6539;p3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0" name="Google Shape;6540;p3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1" name="Google Shape;6541;p3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2" name="Google Shape;6542;p3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3" name="Google Shape;6543;p3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4" name="Google Shape;6544;p3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5" name="Google Shape;6545;p3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6" name="Google Shape;6546;p3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7" name="Google Shape;6547;p3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8" name="Google Shape;6548;p3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9" name="Google Shape;6549;p3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0" name="Google Shape;6550;p3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1" name="Google Shape;6551;p3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2" name="Google Shape;6552;p3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3" name="Google Shape;6553;p3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4" name="Google Shape;6554;p3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5" name="Google Shape;6555;p3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6" name="Google Shape;6556;p3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7" name="Google Shape;6557;p3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8" name="Google Shape;6558;p3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9" name="Google Shape;6559;p3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0" name="Google Shape;6560;p3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1" name="Google Shape;6561;p3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2" name="Google Shape;6562;p3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3" name="Google Shape;6563;p3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4" name="Google Shape;6564;p3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5" name="Google Shape;6565;p3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6" name="Google Shape;6566;p3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7" name="Google Shape;6567;p3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8" name="Google Shape;6568;p3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9" name="Google Shape;6569;p3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0" name="Google Shape;6570;p3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1" name="Google Shape;6571;p3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2" name="Google Shape;6572;p3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3" name="Google Shape;6573;p3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4" name="Google Shape;6574;p3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5" name="Google Shape;6575;p3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6" name="Google Shape;6576;p3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7" name="Google Shape;6577;p3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8" name="Google Shape;6578;p3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9" name="Google Shape;6579;p3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0" name="Google Shape;6580;p3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1" name="Google Shape;6581;p3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2" name="Google Shape;6582;p3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3" name="Google Shape;6583;p3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4" name="Google Shape;6584;p3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5" name="Google Shape;6585;p3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6" name="Google Shape;6586;p3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7" name="Google Shape;6587;p3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8" name="Google Shape;6588;p3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9" name="Google Shape;6589;p3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0" name="Google Shape;6590;p3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1" name="Google Shape;6591;p3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2" name="Google Shape;6592;p3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3" name="Google Shape;6593;p3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4" name="Google Shape;6594;p3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5" name="Google Shape;6595;p3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6" name="Google Shape;6596;p3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7" name="Google Shape;6597;p3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8" name="Google Shape;6598;p3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9" name="Google Shape;6599;p3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0" name="Google Shape;6600;p3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1" name="Google Shape;6601;p3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2" name="Google Shape;6602;p3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3" name="Google Shape;6603;p3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4" name="Google Shape;6604;p3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5" name="Google Shape;6605;p3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6" name="Google Shape;6606;p3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7" name="Google Shape;6607;p3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8" name="Google Shape;6608;p3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9" name="Google Shape;6609;p3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0" name="Google Shape;6610;p3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1" name="Google Shape;6611;p3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2" name="Google Shape;6612;p3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3" name="Google Shape;6613;p3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4" name="Google Shape;6614;p3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5" name="Google Shape;6615;p3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6" name="Google Shape;6616;p3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7" name="Google Shape;6617;p3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8" name="Google Shape;6618;p3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9" name="Google Shape;6619;p3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0" name="Google Shape;6620;p3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1" name="Google Shape;6621;p3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2" name="Google Shape;6622;p3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3" name="Google Shape;6623;p3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4" name="Google Shape;6624;p3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5" name="Google Shape;6625;p3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6" name="Google Shape;6626;p3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7" name="Google Shape;6627;p3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8" name="Google Shape;6628;p3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9" name="Google Shape;6629;p3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0" name="Google Shape;6630;p3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1" name="Google Shape;6631;p3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2" name="Google Shape;6632;p3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3" name="Google Shape;6633;p3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4" name="Google Shape;6634;p3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5" name="Google Shape;6635;p3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6" name="Google Shape;6636;p3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7" name="Google Shape;6637;p3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8" name="Google Shape;6638;p3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9" name="Google Shape;6639;p3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0" name="Google Shape;6640;p3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1" name="Google Shape;6641;p3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2" name="Google Shape;6642;p3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3" name="Google Shape;6643;p3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4" name="Google Shape;6644;p3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5" name="Google Shape;6645;p3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6" name="Google Shape;6646;p3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7" name="Google Shape;6647;p3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8" name="Google Shape;6648;p3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9" name="Google Shape;6649;p3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0" name="Google Shape;6650;p3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1" name="Google Shape;6651;p3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2" name="Google Shape;6652;p3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3" name="Google Shape;6653;p3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4" name="Google Shape;6654;p3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5" name="Google Shape;6655;p3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6" name="Google Shape;6656;p3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7" name="Google Shape;6657;p3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8" name="Google Shape;6658;p3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9" name="Google Shape;6659;p3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0" name="Google Shape;6660;p3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1" name="Google Shape;6661;p3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2" name="Google Shape;6662;p3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3" name="Google Shape;6663;p3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4" name="Google Shape;6664;p3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5" name="Google Shape;6665;p3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6" name="Google Shape;6666;p3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7" name="Google Shape;6667;p3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68" name="Google Shape;6668;p32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9" name="Google Shape;6669;p32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6670" name="Google Shape;6670;p3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1" name="Google Shape;6671;p3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2" name="Google Shape;6672;p32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3" name="Google Shape;6673;p32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4" name="Google Shape;6674;p32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5" name="Google Shape;6675;p32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6" name="Google Shape;6676;p32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7" name="Google Shape;6677;p32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8" name="Google Shape;6678;p32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9" name="Google Shape;6679;p32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0" name="Google Shape;6680;p32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1" name="Google Shape;6681;p32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2" name="Google Shape;6682;p32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3" name="Google Shape;6683;p32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4" name="Google Shape;6684;p32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5" name="Google Shape;6685;p32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6" name="Google Shape;6686;p32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7" name="Google Shape;6687;p32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88" name="Google Shape;6688;p32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6689" name="Google Shape;6689;p32"/>
          <p:cNvSpPr txBox="1"/>
          <p:nvPr>
            <p:ph idx="1" type="body"/>
          </p:nvPr>
        </p:nvSpPr>
        <p:spPr>
          <a:xfrm>
            <a:off x="1270650" y="1602767"/>
            <a:ext cx="33015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6690" name="Shape 6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1" name="Google Shape;6691;p33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6692" name="Google Shape;6692;p3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3" name="Google Shape;6693;p3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4" name="Google Shape;6694;p3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5" name="Google Shape;6695;p3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6" name="Google Shape;6696;p3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7" name="Google Shape;6697;p3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8" name="Google Shape;6698;p3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9" name="Google Shape;6699;p3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0" name="Google Shape;6700;p3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1" name="Google Shape;6701;p3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2" name="Google Shape;6702;p3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3" name="Google Shape;6703;p3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4" name="Google Shape;6704;p3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5" name="Google Shape;6705;p3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6" name="Google Shape;6706;p3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7" name="Google Shape;6707;p3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8" name="Google Shape;6708;p3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9" name="Google Shape;6709;p3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0" name="Google Shape;6710;p3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1" name="Google Shape;6711;p3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2" name="Google Shape;6712;p3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3" name="Google Shape;6713;p3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4" name="Google Shape;6714;p3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5" name="Google Shape;6715;p3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6" name="Google Shape;6716;p3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7" name="Google Shape;6717;p3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8" name="Google Shape;6718;p3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9" name="Google Shape;6719;p3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0" name="Google Shape;6720;p3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1" name="Google Shape;6721;p3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2" name="Google Shape;6722;p3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3" name="Google Shape;6723;p3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4" name="Google Shape;6724;p3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5" name="Google Shape;6725;p3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6" name="Google Shape;6726;p3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7" name="Google Shape;6727;p3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8" name="Google Shape;6728;p3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9" name="Google Shape;6729;p3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0" name="Google Shape;6730;p3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1" name="Google Shape;6731;p3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2" name="Google Shape;6732;p3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3" name="Google Shape;6733;p3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4" name="Google Shape;6734;p3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5" name="Google Shape;6735;p3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6" name="Google Shape;6736;p3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7" name="Google Shape;6737;p3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8" name="Google Shape;6738;p3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9" name="Google Shape;6739;p3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0" name="Google Shape;6740;p3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1" name="Google Shape;6741;p3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2" name="Google Shape;6742;p3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3" name="Google Shape;6743;p3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4" name="Google Shape;6744;p3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5" name="Google Shape;6745;p3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6" name="Google Shape;6746;p3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7" name="Google Shape;6747;p3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8" name="Google Shape;6748;p3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9" name="Google Shape;6749;p3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0" name="Google Shape;6750;p3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1" name="Google Shape;6751;p3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2" name="Google Shape;6752;p3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3" name="Google Shape;6753;p3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4" name="Google Shape;6754;p3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5" name="Google Shape;6755;p3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6" name="Google Shape;6756;p3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7" name="Google Shape;6757;p3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8" name="Google Shape;6758;p3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9" name="Google Shape;6759;p3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0" name="Google Shape;6760;p3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1" name="Google Shape;6761;p3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2" name="Google Shape;6762;p3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3" name="Google Shape;6763;p3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4" name="Google Shape;6764;p3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5" name="Google Shape;6765;p3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6" name="Google Shape;6766;p3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7" name="Google Shape;6767;p3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8" name="Google Shape;6768;p3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9" name="Google Shape;6769;p3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0" name="Google Shape;6770;p3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1" name="Google Shape;6771;p3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2" name="Google Shape;6772;p3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3" name="Google Shape;6773;p3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4" name="Google Shape;6774;p3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5" name="Google Shape;6775;p3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6" name="Google Shape;6776;p3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7" name="Google Shape;6777;p3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8" name="Google Shape;6778;p3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9" name="Google Shape;6779;p3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0" name="Google Shape;6780;p3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1" name="Google Shape;6781;p3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2" name="Google Shape;6782;p3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3" name="Google Shape;6783;p3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4" name="Google Shape;6784;p3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5" name="Google Shape;6785;p3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6" name="Google Shape;6786;p3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7" name="Google Shape;6787;p3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8" name="Google Shape;6788;p3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9" name="Google Shape;6789;p3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0" name="Google Shape;6790;p3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1" name="Google Shape;6791;p3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2" name="Google Shape;6792;p3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3" name="Google Shape;6793;p3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4" name="Google Shape;6794;p3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5" name="Google Shape;6795;p3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6" name="Google Shape;6796;p3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7" name="Google Shape;6797;p3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8" name="Google Shape;6798;p3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9" name="Google Shape;6799;p3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0" name="Google Shape;6800;p3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1" name="Google Shape;6801;p3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2" name="Google Shape;6802;p3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3" name="Google Shape;6803;p3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4" name="Google Shape;6804;p3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5" name="Google Shape;6805;p3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6" name="Google Shape;6806;p3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7" name="Google Shape;6807;p3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8" name="Google Shape;6808;p3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9" name="Google Shape;6809;p3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0" name="Google Shape;6810;p3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1" name="Google Shape;6811;p3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2" name="Google Shape;6812;p3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3" name="Google Shape;6813;p3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4" name="Google Shape;6814;p3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5" name="Google Shape;6815;p3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6" name="Google Shape;6816;p3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7" name="Google Shape;6817;p3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8" name="Google Shape;6818;p3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9" name="Google Shape;6819;p3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0" name="Google Shape;6820;p3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1" name="Google Shape;6821;p3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2" name="Google Shape;6822;p3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3" name="Google Shape;6823;p3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4" name="Google Shape;6824;p3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5" name="Google Shape;6825;p3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6" name="Google Shape;6826;p3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7" name="Google Shape;6827;p3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8" name="Google Shape;6828;p3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9" name="Google Shape;6829;p3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0" name="Google Shape;6830;p3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1" name="Google Shape;6831;p3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2" name="Google Shape;6832;p3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3" name="Google Shape;6833;p3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4" name="Google Shape;6834;p3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5" name="Google Shape;6835;p3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6" name="Google Shape;6836;p3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7" name="Google Shape;6837;p3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8" name="Google Shape;6838;p3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9" name="Google Shape;6839;p3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0" name="Google Shape;6840;p3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1" name="Google Shape;6841;p3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2" name="Google Shape;6842;p3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3" name="Google Shape;6843;p3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4" name="Google Shape;6844;p3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5" name="Google Shape;6845;p3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6" name="Google Shape;6846;p3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7" name="Google Shape;6847;p3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8" name="Google Shape;6848;p3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9" name="Google Shape;6849;p3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0" name="Google Shape;6850;p3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1" name="Google Shape;6851;p3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2" name="Google Shape;6852;p3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3" name="Google Shape;6853;p3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4" name="Google Shape;6854;p3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5" name="Google Shape;6855;p3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6" name="Google Shape;6856;p3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7" name="Google Shape;6857;p3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8" name="Google Shape;6858;p3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9" name="Google Shape;6859;p3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0" name="Google Shape;6860;p3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1" name="Google Shape;6861;p3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2" name="Google Shape;6862;p3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3" name="Google Shape;6863;p3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4" name="Google Shape;6864;p3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5" name="Google Shape;6865;p3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6" name="Google Shape;6866;p3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7" name="Google Shape;6867;p3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8" name="Google Shape;6868;p3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9" name="Google Shape;6869;p3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0" name="Google Shape;6870;p3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1" name="Google Shape;6871;p3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2" name="Google Shape;6872;p3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3" name="Google Shape;6873;p3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4" name="Google Shape;6874;p3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5" name="Google Shape;6875;p3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6" name="Google Shape;6876;p3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7" name="Google Shape;6877;p3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8" name="Google Shape;6878;p3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9" name="Google Shape;6879;p3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0" name="Google Shape;6880;p3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1" name="Google Shape;6881;p3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2" name="Google Shape;6882;p3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3" name="Google Shape;6883;p3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4" name="Google Shape;6884;p3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5" name="Google Shape;6885;p3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6" name="Google Shape;6886;p3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7" name="Google Shape;6887;p3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8" name="Google Shape;6888;p3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9" name="Google Shape;6889;p3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0" name="Google Shape;6890;p3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1" name="Google Shape;6891;p3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2" name="Google Shape;6892;p3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3" name="Google Shape;6893;p3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4" name="Google Shape;6894;p3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5" name="Google Shape;6895;p3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6" name="Google Shape;6896;p3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7" name="Google Shape;6897;p3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8" name="Google Shape;6898;p3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9" name="Google Shape;6899;p3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0" name="Google Shape;6900;p3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1" name="Google Shape;6901;p3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2" name="Google Shape;6902;p3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3" name="Google Shape;6903;p3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4" name="Google Shape;6904;p3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5" name="Google Shape;6905;p3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6" name="Google Shape;6906;p3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7" name="Google Shape;6907;p3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8" name="Google Shape;6908;p3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9" name="Google Shape;6909;p3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0" name="Google Shape;6910;p3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1" name="Google Shape;6911;p3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2" name="Google Shape;6912;p3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3" name="Google Shape;6913;p3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4" name="Google Shape;6914;p3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5" name="Google Shape;6915;p3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6" name="Google Shape;6916;p3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7" name="Google Shape;6917;p3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8" name="Google Shape;6918;p3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9" name="Google Shape;6919;p3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0" name="Google Shape;6920;p3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1" name="Google Shape;6921;p3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2" name="Google Shape;6922;p3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3" name="Google Shape;6923;p3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4" name="Google Shape;6924;p3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5" name="Google Shape;6925;p3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6" name="Google Shape;6926;p3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7" name="Google Shape;6927;p3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8" name="Google Shape;6928;p3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9" name="Google Shape;6929;p3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0" name="Google Shape;6930;p3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1" name="Google Shape;6931;p3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2" name="Google Shape;6932;p3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3" name="Google Shape;6933;p3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4" name="Google Shape;6934;p3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5" name="Google Shape;6935;p3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6" name="Google Shape;6936;p3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7" name="Google Shape;6937;p3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8" name="Google Shape;6938;p3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9" name="Google Shape;6939;p3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0" name="Google Shape;6940;p3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1" name="Google Shape;6941;p3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2" name="Google Shape;6942;p3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3" name="Google Shape;6943;p3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4" name="Google Shape;6944;p3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5" name="Google Shape;6945;p3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6" name="Google Shape;6946;p3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7" name="Google Shape;6947;p3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8" name="Google Shape;6948;p3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9" name="Google Shape;6949;p3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0" name="Google Shape;6950;p3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1" name="Google Shape;6951;p3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2" name="Google Shape;6952;p3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3" name="Google Shape;6953;p3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4" name="Google Shape;6954;p3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5" name="Google Shape;6955;p3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6" name="Google Shape;6956;p3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7" name="Google Shape;6957;p3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8" name="Google Shape;6958;p3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9" name="Google Shape;6959;p3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0" name="Google Shape;6960;p3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1" name="Google Shape;6961;p3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2" name="Google Shape;6962;p3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3" name="Google Shape;6963;p3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4" name="Google Shape;6964;p3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5" name="Google Shape;6965;p3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6" name="Google Shape;6966;p3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7" name="Google Shape;6967;p3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8" name="Google Shape;6968;p3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9" name="Google Shape;6969;p3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0" name="Google Shape;6970;p3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1" name="Google Shape;6971;p3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2" name="Google Shape;6972;p3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3" name="Google Shape;6973;p3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4" name="Google Shape;6974;p3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5" name="Google Shape;6975;p3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6" name="Google Shape;6976;p3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7" name="Google Shape;6977;p3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8" name="Google Shape;6978;p3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9" name="Google Shape;6979;p3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0" name="Google Shape;6980;p3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1" name="Google Shape;6981;p3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2" name="Google Shape;6982;p3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3" name="Google Shape;6983;p3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4" name="Google Shape;6984;p3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5" name="Google Shape;6985;p3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6" name="Google Shape;6986;p3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7" name="Google Shape;6987;p3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8" name="Google Shape;6988;p3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9" name="Google Shape;6989;p3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0" name="Google Shape;6990;p3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1" name="Google Shape;6991;p3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2" name="Google Shape;6992;p3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3" name="Google Shape;6993;p3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4" name="Google Shape;6994;p3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5" name="Google Shape;6995;p3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6" name="Google Shape;6996;p3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7" name="Google Shape;6997;p3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8" name="Google Shape;6998;p3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9" name="Google Shape;6999;p3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0" name="Google Shape;7000;p3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1" name="Google Shape;7001;p3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2" name="Google Shape;7002;p3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3" name="Google Shape;7003;p3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4" name="Google Shape;7004;p3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5" name="Google Shape;7005;p3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6" name="Google Shape;7006;p3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7" name="Google Shape;7007;p3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8" name="Google Shape;7008;p3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9" name="Google Shape;7009;p3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0" name="Google Shape;7010;p3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1" name="Google Shape;7011;p3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2" name="Google Shape;7012;p3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3" name="Google Shape;7013;p3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4" name="Google Shape;7014;p3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5" name="Google Shape;7015;p3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6" name="Google Shape;7016;p3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7" name="Google Shape;7017;p3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8" name="Google Shape;7018;p3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9" name="Google Shape;7019;p3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0" name="Google Shape;7020;p3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1" name="Google Shape;7021;p3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2" name="Google Shape;7022;p3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3" name="Google Shape;7023;p3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4" name="Google Shape;7024;p3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5" name="Google Shape;7025;p3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6" name="Google Shape;7026;p3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7" name="Google Shape;7027;p3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8" name="Google Shape;7028;p3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9" name="Google Shape;7029;p3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0" name="Google Shape;7030;p3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1" name="Google Shape;7031;p3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2" name="Google Shape;7032;p3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3" name="Google Shape;7033;p3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4" name="Google Shape;7034;p3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5" name="Google Shape;7035;p3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6" name="Google Shape;7036;p3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7" name="Google Shape;7037;p3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8" name="Google Shape;7038;p3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9" name="Google Shape;7039;p3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0" name="Google Shape;7040;p3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1" name="Google Shape;7041;p3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2" name="Google Shape;7042;p3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3" name="Google Shape;7043;p3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4" name="Google Shape;7044;p3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5" name="Google Shape;7045;p3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6" name="Google Shape;7046;p3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7" name="Google Shape;7047;p3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8" name="Google Shape;7048;p3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9" name="Google Shape;7049;p3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0" name="Google Shape;7050;p3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1" name="Google Shape;7051;p3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52" name="Google Shape;7052;p33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53" name="Google Shape;7053;p33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054" name="Google Shape;7054;p3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5" name="Google Shape;7055;p3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6" name="Google Shape;7056;p33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7" name="Google Shape;7057;p33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8" name="Google Shape;7058;p33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9" name="Google Shape;7059;p33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0" name="Google Shape;7060;p33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1" name="Google Shape;7061;p33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2" name="Google Shape;7062;p33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3" name="Google Shape;7063;p33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4" name="Google Shape;7064;p33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5" name="Google Shape;7065;p33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6" name="Google Shape;7066;p33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7" name="Google Shape;7067;p33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8" name="Google Shape;7068;p33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9" name="Google Shape;7069;p33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0" name="Google Shape;7070;p33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1" name="Google Shape;7071;p33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72" name="Google Shape;7072;p33"/>
          <p:cNvSpPr txBox="1"/>
          <p:nvPr>
            <p:ph type="title"/>
          </p:nvPr>
        </p:nvSpPr>
        <p:spPr>
          <a:xfrm>
            <a:off x="1388100" y="1742800"/>
            <a:ext cx="6367800" cy="33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7073" name="Shape 7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74" name="Google Shape;7074;p34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7075" name="Google Shape;7075;p3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6" name="Google Shape;7076;p3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7" name="Google Shape;7077;p3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8" name="Google Shape;7078;p3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9" name="Google Shape;7079;p3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0" name="Google Shape;7080;p3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1" name="Google Shape;7081;p3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2" name="Google Shape;7082;p3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3" name="Google Shape;7083;p3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4" name="Google Shape;7084;p3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5" name="Google Shape;7085;p3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6" name="Google Shape;7086;p3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7" name="Google Shape;7087;p3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8" name="Google Shape;7088;p3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9" name="Google Shape;7089;p3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0" name="Google Shape;7090;p3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1" name="Google Shape;7091;p3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2" name="Google Shape;7092;p3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3" name="Google Shape;7093;p3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4" name="Google Shape;7094;p3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5" name="Google Shape;7095;p3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6" name="Google Shape;7096;p3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7" name="Google Shape;7097;p3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8" name="Google Shape;7098;p3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9" name="Google Shape;7099;p3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0" name="Google Shape;7100;p3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1" name="Google Shape;7101;p3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2" name="Google Shape;7102;p3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3" name="Google Shape;7103;p3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4" name="Google Shape;7104;p3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5" name="Google Shape;7105;p3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6" name="Google Shape;7106;p3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7" name="Google Shape;7107;p3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8" name="Google Shape;7108;p3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9" name="Google Shape;7109;p3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0" name="Google Shape;7110;p3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1" name="Google Shape;7111;p3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2" name="Google Shape;7112;p3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3" name="Google Shape;7113;p3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4" name="Google Shape;7114;p3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5" name="Google Shape;7115;p3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6" name="Google Shape;7116;p3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7" name="Google Shape;7117;p3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8" name="Google Shape;7118;p3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9" name="Google Shape;7119;p3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0" name="Google Shape;7120;p3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1" name="Google Shape;7121;p3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2" name="Google Shape;7122;p3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3" name="Google Shape;7123;p3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4" name="Google Shape;7124;p3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5" name="Google Shape;7125;p3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6" name="Google Shape;7126;p3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7" name="Google Shape;7127;p3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8" name="Google Shape;7128;p3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9" name="Google Shape;7129;p3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0" name="Google Shape;7130;p3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1" name="Google Shape;7131;p3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2" name="Google Shape;7132;p3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3" name="Google Shape;7133;p3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4" name="Google Shape;7134;p3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5" name="Google Shape;7135;p3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6" name="Google Shape;7136;p3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7" name="Google Shape;7137;p3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8" name="Google Shape;7138;p3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9" name="Google Shape;7139;p3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0" name="Google Shape;7140;p3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1" name="Google Shape;7141;p3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2" name="Google Shape;7142;p3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3" name="Google Shape;7143;p3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4" name="Google Shape;7144;p3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5" name="Google Shape;7145;p3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6" name="Google Shape;7146;p3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7" name="Google Shape;7147;p3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8" name="Google Shape;7148;p3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9" name="Google Shape;7149;p3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0" name="Google Shape;7150;p3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1" name="Google Shape;7151;p3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2" name="Google Shape;7152;p3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3" name="Google Shape;7153;p3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4" name="Google Shape;7154;p3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5" name="Google Shape;7155;p3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6" name="Google Shape;7156;p3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7" name="Google Shape;7157;p3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8" name="Google Shape;7158;p3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9" name="Google Shape;7159;p3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0" name="Google Shape;7160;p3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1" name="Google Shape;7161;p3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2" name="Google Shape;7162;p3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3" name="Google Shape;7163;p3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4" name="Google Shape;7164;p3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5" name="Google Shape;7165;p3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6" name="Google Shape;7166;p3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7" name="Google Shape;7167;p3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8" name="Google Shape;7168;p3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9" name="Google Shape;7169;p3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0" name="Google Shape;7170;p3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1" name="Google Shape;7171;p3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2" name="Google Shape;7172;p3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3" name="Google Shape;7173;p3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4" name="Google Shape;7174;p3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5" name="Google Shape;7175;p3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6" name="Google Shape;7176;p3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7" name="Google Shape;7177;p3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8" name="Google Shape;7178;p3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9" name="Google Shape;7179;p3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0" name="Google Shape;7180;p3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1" name="Google Shape;7181;p3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2" name="Google Shape;7182;p3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3" name="Google Shape;7183;p3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4" name="Google Shape;7184;p3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5" name="Google Shape;7185;p3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6" name="Google Shape;7186;p3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7" name="Google Shape;7187;p3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8" name="Google Shape;7188;p3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9" name="Google Shape;7189;p3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0" name="Google Shape;7190;p3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1" name="Google Shape;7191;p3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2" name="Google Shape;7192;p3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3" name="Google Shape;7193;p3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4" name="Google Shape;7194;p3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5" name="Google Shape;7195;p3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6" name="Google Shape;7196;p3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7" name="Google Shape;7197;p3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8" name="Google Shape;7198;p3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9" name="Google Shape;7199;p3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0" name="Google Shape;7200;p3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1" name="Google Shape;7201;p3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2" name="Google Shape;7202;p3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3" name="Google Shape;7203;p3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4" name="Google Shape;7204;p3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5" name="Google Shape;7205;p3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6" name="Google Shape;7206;p3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7" name="Google Shape;7207;p3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8" name="Google Shape;7208;p3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9" name="Google Shape;7209;p3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0" name="Google Shape;7210;p3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1" name="Google Shape;7211;p3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2" name="Google Shape;7212;p3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3" name="Google Shape;7213;p3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4" name="Google Shape;7214;p3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5" name="Google Shape;7215;p3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6" name="Google Shape;7216;p3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7" name="Google Shape;7217;p3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8" name="Google Shape;7218;p3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9" name="Google Shape;7219;p3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0" name="Google Shape;7220;p3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1" name="Google Shape;7221;p3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2" name="Google Shape;7222;p3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3" name="Google Shape;7223;p3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4" name="Google Shape;7224;p3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5" name="Google Shape;7225;p3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6" name="Google Shape;7226;p3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7" name="Google Shape;7227;p3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8" name="Google Shape;7228;p3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9" name="Google Shape;7229;p3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0" name="Google Shape;7230;p3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1" name="Google Shape;7231;p3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2" name="Google Shape;7232;p3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3" name="Google Shape;7233;p3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4" name="Google Shape;7234;p3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5" name="Google Shape;7235;p3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6" name="Google Shape;7236;p3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7" name="Google Shape;7237;p3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8" name="Google Shape;7238;p3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9" name="Google Shape;7239;p3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0" name="Google Shape;7240;p3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1" name="Google Shape;7241;p3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2" name="Google Shape;7242;p3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3" name="Google Shape;7243;p3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4" name="Google Shape;7244;p3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5" name="Google Shape;7245;p3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6" name="Google Shape;7246;p3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7" name="Google Shape;7247;p3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8" name="Google Shape;7248;p3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9" name="Google Shape;7249;p3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0" name="Google Shape;7250;p3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1" name="Google Shape;7251;p3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2" name="Google Shape;7252;p3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3" name="Google Shape;7253;p3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4" name="Google Shape;7254;p3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5" name="Google Shape;7255;p3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6" name="Google Shape;7256;p3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7" name="Google Shape;7257;p3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8" name="Google Shape;7258;p3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9" name="Google Shape;7259;p3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0" name="Google Shape;7260;p3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1" name="Google Shape;7261;p3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2" name="Google Shape;7262;p3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3" name="Google Shape;7263;p3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4" name="Google Shape;7264;p3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5" name="Google Shape;7265;p3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6" name="Google Shape;7266;p3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7" name="Google Shape;7267;p3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8" name="Google Shape;7268;p3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9" name="Google Shape;7269;p3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0" name="Google Shape;7270;p3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1" name="Google Shape;7271;p3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2" name="Google Shape;7272;p3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3" name="Google Shape;7273;p3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4" name="Google Shape;7274;p3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5" name="Google Shape;7275;p3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6" name="Google Shape;7276;p3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7" name="Google Shape;7277;p3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8" name="Google Shape;7278;p3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9" name="Google Shape;7279;p3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0" name="Google Shape;7280;p3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1" name="Google Shape;7281;p3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2" name="Google Shape;7282;p3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3" name="Google Shape;7283;p3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4" name="Google Shape;7284;p3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5" name="Google Shape;7285;p3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6" name="Google Shape;7286;p3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7" name="Google Shape;7287;p3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8" name="Google Shape;7288;p3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9" name="Google Shape;7289;p3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0" name="Google Shape;7290;p3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1" name="Google Shape;7291;p3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2" name="Google Shape;7292;p3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3" name="Google Shape;7293;p3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4" name="Google Shape;7294;p3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5" name="Google Shape;7295;p3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6" name="Google Shape;7296;p3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7" name="Google Shape;7297;p3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8" name="Google Shape;7298;p3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9" name="Google Shape;7299;p3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0" name="Google Shape;7300;p3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1" name="Google Shape;7301;p3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2" name="Google Shape;7302;p3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3" name="Google Shape;7303;p3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4" name="Google Shape;7304;p3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5" name="Google Shape;7305;p3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6" name="Google Shape;7306;p3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7" name="Google Shape;7307;p3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8" name="Google Shape;7308;p3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9" name="Google Shape;7309;p3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0" name="Google Shape;7310;p3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1" name="Google Shape;7311;p3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2" name="Google Shape;7312;p3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3" name="Google Shape;7313;p3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4" name="Google Shape;7314;p3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5" name="Google Shape;7315;p3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6" name="Google Shape;7316;p3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7" name="Google Shape;7317;p3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8" name="Google Shape;7318;p3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9" name="Google Shape;7319;p3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0" name="Google Shape;7320;p3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1" name="Google Shape;7321;p3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2" name="Google Shape;7322;p3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3" name="Google Shape;7323;p3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4" name="Google Shape;7324;p3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5" name="Google Shape;7325;p3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6" name="Google Shape;7326;p3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7" name="Google Shape;7327;p3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8" name="Google Shape;7328;p3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9" name="Google Shape;7329;p3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0" name="Google Shape;7330;p3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1" name="Google Shape;7331;p3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2" name="Google Shape;7332;p3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3" name="Google Shape;7333;p3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4" name="Google Shape;7334;p3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5" name="Google Shape;7335;p3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6" name="Google Shape;7336;p3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7" name="Google Shape;7337;p3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8" name="Google Shape;7338;p3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9" name="Google Shape;7339;p3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0" name="Google Shape;7340;p3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1" name="Google Shape;7341;p3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2" name="Google Shape;7342;p3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3" name="Google Shape;7343;p3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4" name="Google Shape;7344;p3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5" name="Google Shape;7345;p3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6" name="Google Shape;7346;p3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7" name="Google Shape;7347;p3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8" name="Google Shape;7348;p3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9" name="Google Shape;7349;p3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0" name="Google Shape;7350;p3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1" name="Google Shape;7351;p3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2" name="Google Shape;7352;p3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3" name="Google Shape;7353;p3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4" name="Google Shape;7354;p3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5" name="Google Shape;7355;p3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6" name="Google Shape;7356;p3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7" name="Google Shape;7357;p3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8" name="Google Shape;7358;p3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9" name="Google Shape;7359;p3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0" name="Google Shape;7360;p3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1" name="Google Shape;7361;p3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2" name="Google Shape;7362;p3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3" name="Google Shape;7363;p3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4" name="Google Shape;7364;p3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5" name="Google Shape;7365;p3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6" name="Google Shape;7366;p3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7" name="Google Shape;7367;p3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8" name="Google Shape;7368;p3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9" name="Google Shape;7369;p3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0" name="Google Shape;7370;p3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1" name="Google Shape;7371;p3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2" name="Google Shape;7372;p3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3" name="Google Shape;7373;p3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4" name="Google Shape;7374;p3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5" name="Google Shape;7375;p3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6" name="Google Shape;7376;p3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7" name="Google Shape;7377;p3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8" name="Google Shape;7378;p3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9" name="Google Shape;7379;p3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0" name="Google Shape;7380;p3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1" name="Google Shape;7381;p3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2" name="Google Shape;7382;p3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3" name="Google Shape;7383;p3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4" name="Google Shape;7384;p3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5" name="Google Shape;7385;p3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6" name="Google Shape;7386;p3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7" name="Google Shape;7387;p3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8" name="Google Shape;7388;p3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9" name="Google Shape;7389;p3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0" name="Google Shape;7390;p3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1" name="Google Shape;7391;p3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2" name="Google Shape;7392;p3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3" name="Google Shape;7393;p3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4" name="Google Shape;7394;p3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5" name="Google Shape;7395;p3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6" name="Google Shape;7396;p3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7" name="Google Shape;7397;p3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8" name="Google Shape;7398;p3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9" name="Google Shape;7399;p3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0" name="Google Shape;7400;p3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1" name="Google Shape;7401;p3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2" name="Google Shape;7402;p3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3" name="Google Shape;7403;p3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4" name="Google Shape;7404;p3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5" name="Google Shape;7405;p3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6" name="Google Shape;7406;p3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7" name="Google Shape;7407;p3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8" name="Google Shape;7408;p3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9" name="Google Shape;7409;p3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0" name="Google Shape;7410;p3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1" name="Google Shape;7411;p3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2" name="Google Shape;7412;p3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3" name="Google Shape;7413;p3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4" name="Google Shape;7414;p3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5" name="Google Shape;7415;p3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6" name="Google Shape;7416;p3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7" name="Google Shape;7417;p3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8" name="Google Shape;7418;p3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9" name="Google Shape;7419;p3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0" name="Google Shape;7420;p3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1" name="Google Shape;7421;p3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2" name="Google Shape;7422;p3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3" name="Google Shape;7423;p3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4" name="Google Shape;7424;p3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5" name="Google Shape;7425;p3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6" name="Google Shape;7426;p3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7" name="Google Shape;7427;p3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8" name="Google Shape;7428;p3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9" name="Google Shape;7429;p3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0" name="Google Shape;7430;p3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1" name="Google Shape;7431;p3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2" name="Google Shape;7432;p3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3" name="Google Shape;7433;p3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4" name="Google Shape;7434;p3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35" name="Google Shape;7435;p34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36" name="Google Shape;7436;p34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437" name="Google Shape;7437;p3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8" name="Google Shape;7438;p3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9" name="Google Shape;7439;p34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0" name="Google Shape;7440;p34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1" name="Google Shape;7441;p34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2" name="Google Shape;7442;p34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3" name="Google Shape;7443;p34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4" name="Google Shape;7444;p34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5" name="Google Shape;7445;p34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6" name="Google Shape;7446;p34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7" name="Google Shape;7447;p34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8" name="Google Shape;7448;p34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9" name="Google Shape;7449;p34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0" name="Google Shape;7450;p34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1" name="Google Shape;7451;p34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2" name="Google Shape;7452;p34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3" name="Google Shape;7453;p34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4" name="Google Shape;7454;p34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55" name="Google Shape;7455;p34"/>
          <p:cNvSpPr txBox="1"/>
          <p:nvPr>
            <p:ph type="title"/>
          </p:nvPr>
        </p:nvSpPr>
        <p:spPr>
          <a:xfrm>
            <a:off x="1270650" y="3089933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7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406" name="Google Shape;406;p1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1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1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1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1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1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1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1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6" name="Google Shape;766;p17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7" name="Google Shape;767;p17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68" name="Google Shape;768;p1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7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7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p17"/>
          <p:cNvSpPr txBox="1"/>
          <p:nvPr>
            <p:ph type="title"/>
          </p:nvPr>
        </p:nvSpPr>
        <p:spPr>
          <a:xfrm>
            <a:off x="1747800" y="2566400"/>
            <a:ext cx="564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7" name="Google Shape;787;p17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17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7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7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7"/>
          <p:cNvSpPr/>
          <p:nvPr/>
        </p:nvSpPr>
        <p:spPr>
          <a:xfrm rot="-1179492">
            <a:off x="1810960" y="5544466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2" name="Google Shape;792;p17"/>
          <p:cNvGrpSpPr/>
          <p:nvPr/>
        </p:nvGrpSpPr>
        <p:grpSpPr>
          <a:xfrm>
            <a:off x="6340449" y="5451353"/>
            <a:ext cx="1055760" cy="1005017"/>
            <a:chOff x="3308425" y="649500"/>
            <a:chExt cx="947975" cy="676825"/>
          </a:xfrm>
        </p:grpSpPr>
        <p:sp>
          <p:nvSpPr>
            <p:cNvPr id="793" name="Google Shape;793;p17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17"/>
          <p:cNvSpPr/>
          <p:nvPr/>
        </p:nvSpPr>
        <p:spPr>
          <a:xfrm>
            <a:off x="7725050" y="1127100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7"/>
          <p:cNvSpPr/>
          <p:nvPr/>
        </p:nvSpPr>
        <p:spPr>
          <a:xfrm>
            <a:off x="7962600" y="53046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7"/>
          <p:cNvSpPr/>
          <p:nvPr/>
        </p:nvSpPr>
        <p:spPr>
          <a:xfrm>
            <a:off x="7578925" y="4323500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9" name="Google Shape;799;p17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800" name="Google Shape;800;p17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3" name="Google Shape;803;p17"/>
          <p:cNvSpPr/>
          <p:nvPr/>
        </p:nvSpPr>
        <p:spPr>
          <a:xfrm>
            <a:off x="285955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456" name="Shape 7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7" name="Google Shape;7457;p35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7458" name="Google Shape;7458;p35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9" name="Google Shape;7459;p35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0" name="Google Shape;7460;p35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1" name="Google Shape;7461;p35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2" name="Google Shape;7462;p35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3" name="Google Shape;7463;p35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4" name="Google Shape;7464;p35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5" name="Google Shape;7465;p35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6" name="Google Shape;7466;p35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7" name="Google Shape;7467;p35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8" name="Google Shape;7468;p35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9" name="Google Shape;7469;p35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0" name="Google Shape;7470;p35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1" name="Google Shape;7471;p35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2" name="Google Shape;7472;p35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3" name="Google Shape;7473;p35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4" name="Google Shape;7474;p35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5" name="Google Shape;7475;p35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6" name="Google Shape;7476;p35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7" name="Google Shape;7477;p35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8" name="Google Shape;7478;p35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9" name="Google Shape;7479;p35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0" name="Google Shape;7480;p35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1" name="Google Shape;7481;p35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2" name="Google Shape;7482;p35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3" name="Google Shape;7483;p35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4" name="Google Shape;7484;p35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5" name="Google Shape;7485;p35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6" name="Google Shape;7486;p35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7" name="Google Shape;7487;p35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8" name="Google Shape;7488;p35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9" name="Google Shape;7489;p35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0" name="Google Shape;7490;p35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1" name="Google Shape;7491;p35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2" name="Google Shape;7492;p35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3" name="Google Shape;7493;p35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4" name="Google Shape;7494;p35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5" name="Google Shape;7495;p35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6" name="Google Shape;7496;p35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7" name="Google Shape;7497;p35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8" name="Google Shape;7498;p35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9" name="Google Shape;7499;p35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0" name="Google Shape;7500;p35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1" name="Google Shape;7501;p35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2" name="Google Shape;7502;p35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3" name="Google Shape;7503;p35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4" name="Google Shape;7504;p35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5" name="Google Shape;7505;p35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6" name="Google Shape;7506;p35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7" name="Google Shape;7507;p35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8" name="Google Shape;7508;p35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9" name="Google Shape;7509;p35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0" name="Google Shape;7510;p35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1" name="Google Shape;7511;p35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2" name="Google Shape;7512;p35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3" name="Google Shape;7513;p35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4" name="Google Shape;7514;p35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5" name="Google Shape;7515;p35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6" name="Google Shape;7516;p35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7" name="Google Shape;7517;p35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8" name="Google Shape;7518;p35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9" name="Google Shape;7519;p35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0" name="Google Shape;7520;p35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1" name="Google Shape;7521;p35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2" name="Google Shape;7522;p35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3" name="Google Shape;7523;p35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4" name="Google Shape;7524;p35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5" name="Google Shape;7525;p35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6" name="Google Shape;7526;p35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7" name="Google Shape;7527;p35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8" name="Google Shape;7528;p35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9" name="Google Shape;7529;p35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0" name="Google Shape;7530;p35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1" name="Google Shape;7531;p35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2" name="Google Shape;7532;p35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3" name="Google Shape;7533;p35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4" name="Google Shape;7534;p35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5" name="Google Shape;7535;p35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6" name="Google Shape;7536;p35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7" name="Google Shape;7537;p35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8" name="Google Shape;7538;p35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9" name="Google Shape;7539;p35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0" name="Google Shape;7540;p35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1" name="Google Shape;7541;p35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2" name="Google Shape;7542;p35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3" name="Google Shape;7543;p35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4" name="Google Shape;7544;p35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5" name="Google Shape;7545;p35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35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7" name="Google Shape;7547;p35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8" name="Google Shape;7548;p35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9" name="Google Shape;7549;p35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0" name="Google Shape;7550;p35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1" name="Google Shape;7551;p35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2" name="Google Shape;7552;p35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3" name="Google Shape;7553;p35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4" name="Google Shape;7554;p35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5" name="Google Shape;7555;p35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6" name="Google Shape;7556;p35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7" name="Google Shape;7557;p35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35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35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35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35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2" name="Google Shape;7562;p35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3" name="Google Shape;7563;p35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4" name="Google Shape;7564;p35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5" name="Google Shape;7565;p35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6" name="Google Shape;7566;p35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7" name="Google Shape;7567;p35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8" name="Google Shape;7568;p35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9" name="Google Shape;7569;p35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0" name="Google Shape;7570;p35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1" name="Google Shape;7571;p35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2" name="Google Shape;7572;p35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3" name="Google Shape;7573;p35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4" name="Google Shape;7574;p35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5" name="Google Shape;7575;p35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6" name="Google Shape;7576;p35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7" name="Google Shape;7577;p35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8" name="Google Shape;7578;p35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9" name="Google Shape;7579;p35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0" name="Google Shape;7580;p35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1" name="Google Shape;7581;p35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2" name="Google Shape;7582;p35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35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35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35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6" name="Google Shape;7586;p35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7" name="Google Shape;7587;p35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8" name="Google Shape;7588;p35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9" name="Google Shape;7589;p35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0" name="Google Shape;7590;p35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1" name="Google Shape;7591;p35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2" name="Google Shape;7592;p35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3" name="Google Shape;7593;p35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4" name="Google Shape;7594;p35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5" name="Google Shape;7595;p35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6" name="Google Shape;7596;p35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7" name="Google Shape;7597;p35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8" name="Google Shape;7598;p35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9" name="Google Shape;7599;p35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0" name="Google Shape;7600;p35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1" name="Google Shape;7601;p35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2" name="Google Shape;7602;p35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3" name="Google Shape;7603;p35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4" name="Google Shape;7604;p35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5" name="Google Shape;7605;p35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6" name="Google Shape;7606;p35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7" name="Google Shape;7607;p35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8" name="Google Shape;7608;p35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9" name="Google Shape;7609;p35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0" name="Google Shape;7610;p35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1" name="Google Shape;7611;p35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2" name="Google Shape;7612;p35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3" name="Google Shape;7613;p35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4" name="Google Shape;7614;p35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5" name="Google Shape;7615;p35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6" name="Google Shape;7616;p35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7" name="Google Shape;7617;p35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8" name="Google Shape;7618;p35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9" name="Google Shape;7619;p35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0" name="Google Shape;7620;p35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1" name="Google Shape;7621;p35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2" name="Google Shape;7622;p35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3" name="Google Shape;7623;p35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4" name="Google Shape;7624;p35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5" name="Google Shape;7625;p35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6" name="Google Shape;7626;p35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7" name="Google Shape;7627;p35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8" name="Google Shape;7628;p35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9" name="Google Shape;7629;p35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0" name="Google Shape;7630;p35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1" name="Google Shape;7631;p35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2" name="Google Shape;7632;p35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3" name="Google Shape;7633;p35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4" name="Google Shape;7634;p35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5" name="Google Shape;7635;p35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6" name="Google Shape;7636;p35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7" name="Google Shape;7637;p35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8" name="Google Shape;7638;p35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9" name="Google Shape;7639;p35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0" name="Google Shape;7640;p35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1" name="Google Shape;7641;p35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2" name="Google Shape;7642;p35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3" name="Google Shape;7643;p35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4" name="Google Shape;7644;p35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5" name="Google Shape;7645;p35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6" name="Google Shape;7646;p35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7" name="Google Shape;7647;p35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8" name="Google Shape;7648;p35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9" name="Google Shape;7649;p35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0" name="Google Shape;7650;p35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1" name="Google Shape;7651;p35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2" name="Google Shape;7652;p35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3" name="Google Shape;7653;p35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4" name="Google Shape;7654;p35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5" name="Google Shape;7655;p35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6" name="Google Shape;7656;p35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7" name="Google Shape;7657;p35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8" name="Google Shape;7658;p35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9" name="Google Shape;7659;p35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0" name="Google Shape;7660;p35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1" name="Google Shape;7661;p35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2" name="Google Shape;7662;p35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3" name="Google Shape;7663;p35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4" name="Google Shape;7664;p35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5" name="Google Shape;7665;p35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6" name="Google Shape;7666;p35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7" name="Google Shape;7667;p35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8" name="Google Shape;7668;p35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9" name="Google Shape;7669;p35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0" name="Google Shape;7670;p35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1" name="Google Shape;7671;p35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2" name="Google Shape;7672;p35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3" name="Google Shape;7673;p35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4" name="Google Shape;7674;p35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5" name="Google Shape;7675;p35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6" name="Google Shape;7676;p35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7" name="Google Shape;7677;p35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8" name="Google Shape;7678;p35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9" name="Google Shape;7679;p35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0" name="Google Shape;7680;p35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1" name="Google Shape;7681;p35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2" name="Google Shape;7682;p35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3" name="Google Shape;7683;p35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4" name="Google Shape;7684;p35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5" name="Google Shape;7685;p35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6" name="Google Shape;7686;p35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7" name="Google Shape;7687;p35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8" name="Google Shape;7688;p35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9" name="Google Shape;7689;p35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0" name="Google Shape;7690;p35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1" name="Google Shape;7691;p35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2" name="Google Shape;7692;p35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3" name="Google Shape;7693;p35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4" name="Google Shape;7694;p35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5" name="Google Shape;7695;p35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6" name="Google Shape;7696;p35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7" name="Google Shape;7697;p35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8" name="Google Shape;7698;p35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9" name="Google Shape;7699;p35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0" name="Google Shape;7700;p35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1" name="Google Shape;7701;p35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2" name="Google Shape;7702;p35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3" name="Google Shape;7703;p35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4" name="Google Shape;7704;p35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5" name="Google Shape;7705;p35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6" name="Google Shape;7706;p35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7" name="Google Shape;7707;p35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8" name="Google Shape;7708;p35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9" name="Google Shape;7709;p35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0" name="Google Shape;7710;p35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1" name="Google Shape;7711;p35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2" name="Google Shape;7712;p35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3" name="Google Shape;7713;p35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4" name="Google Shape;7714;p35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5" name="Google Shape;7715;p35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6" name="Google Shape;7716;p35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7" name="Google Shape;7717;p35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8" name="Google Shape;7718;p35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9" name="Google Shape;7719;p35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0" name="Google Shape;7720;p35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1" name="Google Shape;7721;p35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2" name="Google Shape;7722;p35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3" name="Google Shape;7723;p35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4" name="Google Shape;7724;p35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5" name="Google Shape;7725;p35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6" name="Google Shape;7726;p35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7" name="Google Shape;7727;p35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8" name="Google Shape;7728;p35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9" name="Google Shape;7729;p35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0" name="Google Shape;7730;p35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1" name="Google Shape;7731;p35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2" name="Google Shape;7732;p35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3" name="Google Shape;7733;p35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4" name="Google Shape;7734;p35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5" name="Google Shape;7735;p35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6" name="Google Shape;7736;p35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7" name="Google Shape;7737;p35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8" name="Google Shape;7738;p35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9" name="Google Shape;7739;p35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0" name="Google Shape;7740;p35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1" name="Google Shape;7741;p35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2" name="Google Shape;7742;p35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3" name="Google Shape;7743;p35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4" name="Google Shape;7744;p35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5" name="Google Shape;7745;p35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6" name="Google Shape;7746;p35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7" name="Google Shape;7747;p35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8" name="Google Shape;7748;p35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9" name="Google Shape;7749;p35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0" name="Google Shape;7750;p35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1" name="Google Shape;7751;p35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2" name="Google Shape;7752;p35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3" name="Google Shape;7753;p35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4" name="Google Shape;7754;p35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5" name="Google Shape;7755;p35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6" name="Google Shape;7756;p35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7" name="Google Shape;7757;p35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8" name="Google Shape;7758;p35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9" name="Google Shape;7759;p35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0" name="Google Shape;7760;p35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1" name="Google Shape;7761;p35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2" name="Google Shape;7762;p35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3" name="Google Shape;7763;p35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4" name="Google Shape;7764;p35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5" name="Google Shape;7765;p35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6" name="Google Shape;7766;p35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7" name="Google Shape;7767;p35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8" name="Google Shape;7768;p35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9" name="Google Shape;7769;p35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0" name="Google Shape;7770;p35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1" name="Google Shape;7771;p35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2" name="Google Shape;7772;p35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3" name="Google Shape;7773;p35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4" name="Google Shape;7774;p35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5" name="Google Shape;7775;p35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6" name="Google Shape;7776;p35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7" name="Google Shape;7777;p35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8" name="Google Shape;7778;p35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9" name="Google Shape;7779;p35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0" name="Google Shape;7780;p35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1" name="Google Shape;7781;p35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2" name="Google Shape;7782;p35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3" name="Google Shape;7783;p35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4" name="Google Shape;7784;p35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5" name="Google Shape;7785;p35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6" name="Google Shape;7786;p35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7" name="Google Shape;7787;p35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8" name="Google Shape;7788;p35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9" name="Google Shape;7789;p35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0" name="Google Shape;7790;p35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1" name="Google Shape;7791;p35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2" name="Google Shape;7792;p35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3" name="Google Shape;7793;p35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4" name="Google Shape;7794;p35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5" name="Google Shape;7795;p35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6" name="Google Shape;7796;p35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7" name="Google Shape;7797;p35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8" name="Google Shape;7798;p35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9" name="Google Shape;7799;p35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0" name="Google Shape;7800;p35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1" name="Google Shape;7801;p35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2" name="Google Shape;7802;p35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3" name="Google Shape;7803;p35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4" name="Google Shape;7804;p35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5" name="Google Shape;7805;p35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6" name="Google Shape;7806;p35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7" name="Google Shape;7807;p35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8" name="Google Shape;7808;p35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9" name="Google Shape;7809;p35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0" name="Google Shape;7810;p35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1" name="Google Shape;7811;p35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2" name="Google Shape;7812;p35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3" name="Google Shape;7813;p35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4" name="Google Shape;7814;p35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5" name="Google Shape;7815;p35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6" name="Google Shape;7816;p35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7" name="Google Shape;7817;p35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18" name="Google Shape;7818;p35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19" name="Google Shape;7819;p35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7820" name="Google Shape;7820;p35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1" name="Google Shape;7821;p35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2" name="Google Shape;7822;p35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3" name="Google Shape;7823;p35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4" name="Google Shape;7824;p35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5" name="Google Shape;7825;p35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6" name="Google Shape;7826;p35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7" name="Google Shape;7827;p35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8" name="Google Shape;7828;p35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9" name="Google Shape;7829;p35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0" name="Google Shape;7830;p35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1" name="Google Shape;7831;p35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2" name="Google Shape;7832;p35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3" name="Google Shape;7833;p35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4" name="Google Shape;7834;p35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5" name="Google Shape;7835;p35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6" name="Google Shape;7836;p35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7" name="Google Shape;7837;p35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38" name="Google Shape;7838;p35"/>
          <p:cNvSpPr txBox="1"/>
          <p:nvPr>
            <p:ph hasCustomPrompt="1" type="title"/>
          </p:nvPr>
        </p:nvSpPr>
        <p:spPr>
          <a:xfrm>
            <a:off x="1284000" y="2077967"/>
            <a:ext cx="6576000" cy="201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839" name="Google Shape;7839;p35"/>
          <p:cNvSpPr txBox="1"/>
          <p:nvPr>
            <p:ph idx="1" type="subTitle"/>
          </p:nvPr>
        </p:nvSpPr>
        <p:spPr>
          <a:xfrm>
            <a:off x="1284000" y="4092833"/>
            <a:ext cx="65760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840" name="Shape 78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2_1_1">
    <p:bg>
      <p:bgPr>
        <a:solidFill>
          <a:schemeClr val="lt1"/>
        </a:solidFill>
      </p:bgPr>
    </p:bg>
    <p:spTree>
      <p:nvGrpSpPr>
        <p:cNvPr id="7841" name="Shape 7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2" name="Google Shape;7842;p37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7843" name="Google Shape;7843;p37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4" name="Google Shape;7844;p37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5" name="Google Shape;7845;p37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6" name="Google Shape;7846;p37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7" name="Google Shape;7847;p37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8" name="Google Shape;7848;p37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9" name="Google Shape;7849;p37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0" name="Google Shape;7850;p37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1" name="Google Shape;7851;p37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2" name="Google Shape;7852;p37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3" name="Google Shape;7853;p37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4" name="Google Shape;7854;p37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5" name="Google Shape;7855;p37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6" name="Google Shape;7856;p37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7" name="Google Shape;7857;p37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8" name="Google Shape;7858;p37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9" name="Google Shape;7859;p37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0" name="Google Shape;7860;p37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1" name="Google Shape;7861;p37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2" name="Google Shape;7862;p37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3" name="Google Shape;7863;p37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4" name="Google Shape;7864;p37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5" name="Google Shape;7865;p37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6" name="Google Shape;7866;p37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7" name="Google Shape;7867;p37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8" name="Google Shape;7868;p37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9" name="Google Shape;7869;p37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0" name="Google Shape;7870;p37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1" name="Google Shape;7871;p37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2" name="Google Shape;7872;p37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3" name="Google Shape;7873;p37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4" name="Google Shape;7874;p37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5" name="Google Shape;7875;p37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6" name="Google Shape;7876;p37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7" name="Google Shape;7877;p37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8" name="Google Shape;7878;p37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9" name="Google Shape;7879;p37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0" name="Google Shape;7880;p37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1" name="Google Shape;7881;p37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2" name="Google Shape;7882;p37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3" name="Google Shape;7883;p37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4" name="Google Shape;7884;p37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5" name="Google Shape;7885;p37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6" name="Google Shape;7886;p37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7" name="Google Shape;7887;p37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8" name="Google Shape;7888;p37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9" name="Google Shape;7889;p37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0" name="Google Shape;7890;p37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1" name="Google Shape;7891;p37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2" name="Google Shape;7892;p37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3" name="Google Shape;7893;p37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4" name="Google Shape;7894;p37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5" name="Google Shape;7895;p37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6" name="Google Shape;7896;p37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7" name="Google Shape;7897;p37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8" name="Google Shape;7898;p37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9" name="Google Shape;7899;p37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0" name="Google Shape;7900;p37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1" name="Google Shape;7901;p37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2" name="Google Shape;7902;p37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3" name="Google Shape;7903;p37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4" name="Google Shape;7904;p37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5" name="Google Shape;7905;p37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6" name="Google Shape;7906;p37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7" name="Google Shape;7907;p37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8" name="Google Shape;7908;p37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9" name="Google Shape;7909;p37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0" name="Google Shape;7910;p37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1" name="Google Shape;7911;p37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2" name="Google Shape;7912;p37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3" name="Google Shape;7913;p37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4" name="Google Shape;7914;p37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5" name="Google Shape;7915;p37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6" name="Google Shape;7916;p37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7" name="Google Shape;7917;p37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8" name="Google Shape;7918;p37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9" name="Google Shape;7919;p37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0" name="Google Shape;7920;p37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1" name="Google Shape;7921;p37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2" name="Google Shape;7922;p37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3" name="Google Shape;7923;p37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4" name="Google Shape;7924;p37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5" name="Google Shape;7925;p37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6" name="Google Shape;7926;p37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7" name="Google Shape;7927;p37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8" name="Google Shape;7928;p37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9" name="Google Shape;7929;p37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0" name="Google Shape;7930;p37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1" name="Google Shape;7931;p37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2" name="Google Shape;7932;p37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3" name="Google Shape;7933;p37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4" name="Google Shape;7934;p37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5" name="Google Shape;7935;p37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6" name="Google Shape;7936;p37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7" name="Google Shape;7937;p37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8" name="Google Shape;7938;p37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9" name="Google Shape;7939;p37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0" name="Google Shape;7940;p37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1" name="Google Shape;7941;p37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2" name="Google Shape;7942;p37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3" name="Google Shape;7943;p37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4" name="Google Shape;7944;p37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5" name="Google Shape;7945;p37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6" name="Google Shape;7946;p37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7" name="Google Shape;7947;p37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8" name="Google Shape;7948;p37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9" name="Google Shape;7949;p37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0" name="Google Shape;7950;p37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1" name="Google Shape;7951;p37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2" name="Google Shape;7952;p37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3" name="Google Shape;7953;p37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4" name="Google Shape;7954;p37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5" name="Google Shape;7955;p37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6" name="Google Shape;7956;p37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7" name="Google Shape;7957;p37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8" name="Google Shape;7958;p37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9" name="Google Shape;7959;p37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0" name="Google Shape;7960;p37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1" name="Google Shape;7961;p37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2" name="Google Shape;7962;p37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3" name="Google Shape;7963;p37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4" name="Google Shape;7964;p37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5" name="Google Shape;7965;p37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6" name="Google Shape;7966;p37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7" name="Google Shape;7967;p37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8" name="Google Shape;7968;p37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9" name="Google Shape;7969;p37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0" name="Google Shape;7970;p37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1" name="Google Shape;7971;p37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2" name="Google Shape;7972;p37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3" name="Google Shape;7973;p37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4" name="Google Shape;7974;p37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5" name="Google Shape;7975;p37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6" name="Google Shape;7976;p37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7" name="Google Shape;7977;p37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8" name="Google Shape;7978;p37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9" name="Google Shape;7979;p37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0" name="Google Shape;7980;p37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1" name="Google Shape;7981;p37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2" name="Google Shape;7982;p37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3" name="Google Shape;7983;p37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4" name="Google Shape;7984;p37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5" name="Google Shape;7985;p37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6" name="Google Shape;7986;p37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7" name="Google Shape;7987;p37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8" name="Google Shape;7988;p37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9" name="Google Shape;7989;p37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0" name="Google Shape;7990;p37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1" name="Google Shape;7991;p37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2" name="Google Shape;7992;p37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3" name="Google Shape;7993;p37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4" name="Google Shape;7994;p37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5" name="Google Shape;7995;p37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6" name="Google Shape;7996;p37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7" name="Google Shape;7997;p37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8" name="Google Shape;7998;p37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9" name="Google Shape;7999;p37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0" name="Google Shape;8000;p37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1" name="Google Shape;8001;p37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2" name="Google Shape;8002;p37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3" name="Google Shape;8003;p37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4" name="Google Shape;8004;p37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5" name="Google Shape;8005;p37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6" name="Google Shape;8006;p37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7" name="Google Shape;8007;p37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8" name="Google Shape;8008;p37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9" name="Google Shape;8009;p37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0" name="Google Shape;8010;p37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1" name="Google Shape;8011;p37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2" name="Google Shape;8012;p37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3" name="Google Shape;8013;p37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4" name="Google Shape;8014;p37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5" name="Google Shape;8015;p37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6" name="Google Shape;8016;p37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7" name="Google Shape;8017;p37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8" name="Google Shape;8018;p37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9" name="Google Shape;8019;p37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0" name="Google Shape;8020;p37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1" name="Google Shape;8021;p37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2" name="Google Shape;8022;p37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3" name="Google Shape;8023;p37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4" name="Google Shape;8024;p37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5" name="Google Shape;8025;p37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6" name="Google Shape;8026;p37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7" name="Google Shape;8027;p37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8" name="Google Shape;8028;p37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9" name="Google Shape;8029;p37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0" name="Google Shape;8030;p37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1" name="Google Shape;8031;p37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2" name="Google Shape;8032;p37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3" name="Google Shape;8033;p37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4" name="Google Shape;8034;p37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5" name="Google Shape;8035;p37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6" name="Google Shape;8036;p37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7" name="Google Shape;8037;p37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8" name="Google Shape;8038;p37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9" name="Google Shape;8039;p37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0" name="Google Shape;8040;p37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1" name="Google Shape;8041;p37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2" name="Google Shape;8042;p37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3" name="Google Shape;8043;p37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4" name="Google Shape;8044;p37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5" name="Google Shape;8045;p37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6" name="Google Shape;8046;p37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7" name="Google Shape;8047;p37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8" name="Google Shape;8048;p37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9" name="Google Shape;8049;p37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0" name="Google Shape;8050;p37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1" name="Google Shape;8051;p37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2" name="Google Shape;8052;p37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3" name="Google Shape;8053;p37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4" name="Google Shape;8054;p37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5" name="Google Shape;8055;p37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6" name="Google Shape;8056;p37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7" name="Google Shape;8057;p37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8" name="Google Shape;8058;p37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9" name="Google Shape;8059;p37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0" name="Google Shape;8060;p37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1" name="Google Shape;8061;p37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2" name="Google Shape;8062;p37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3" name="Google Shape;8063;p37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4" name="Google Shape;8064;p37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5" name="Google Shape;8065;p37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6" name="Google Shape;8066;p37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7" name="Google Shape;8067;p37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8" name="Google Shape;8068;p37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9" name="Google Shape;8069;p37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0" name="Google Shape;8070;p37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1" name="Google Shape;8071;p37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2" name="Google Shape;8072;p37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3" name="Google Shape;8073;p37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4" name="Google Shape;8074;p37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5" name="Google Shape;8075;p37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6" name="Google Shape;8076;p37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7" name="Google Shape;8077;p37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8" name="Google Shape;8078;p37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9" name="Google Shape;8079;p37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0" name="Google Shape;8080;p37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1" name="Google Shape;8081;p37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2" name="Google Shape;8082;p37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3" name="Google Shape;8083;p37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4" name="Google Shape;8084;p37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5" name="Google Shape;8085;p37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6" name="Google Shape;8086;p37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7" name="Google Shape;8087;p37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8" name="Google Shape;8088;p37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9" name="Google Shape;8089;p37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0" name="Google Shape;8090;p37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1" name="Google Shape;8091;p37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2" name="Google Shape;8092;p37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3" name="Google Shape;8093;p37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4" name="Google Shape;8094;p37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5" name="Google Shape;8095;p37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6" name="Google Shape;8096;p37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7" name="Google Shape;8097;p37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8" name="Google Shape;8098;p37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9" name="Google Shape;8099;p37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0" name="Google Shape;8100;p37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1" name="Google Shape;8101;p37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2" name="Google Shape;8102;p37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3" name="Google Shape;8103;p37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4" name="Google Shape;8104;p37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5" name="Google Shape;8105;p37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6" name="Google Shape;8106;p37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7" name="Google Shape;8107;p37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8" name="Google Shape;8108;p37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9" name="Google Shape;8109;p37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0" name="Google Shape;8110;p37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1" name="Google Shape;8111;p37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2" name="Google Shape;8112;p37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3" name="Google Shape;8113;p37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4" name="Google Shape;8114;p37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5" name="Google Shape;8115;p37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6" name="Google Shape;8116;p37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7" name="Google Shape;8117;p37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8" name="Google Shape;8118;p37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9" name="Google Shape;8119;p37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0" name="Google Shape;8120;p37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1" name="Google Shape;8121;p37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2" name="Google Shape;8122;p37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3" name="Google Shape;8123;p37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4" name="Google Shape;8124;p37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5" name="Google Shape;8125;p37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6" name="Google Shape;8126;p37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7" name="Google Shape;8127;p37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8" name="Google Shape;8128;p37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9" name="Google Shape;8129;p37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0" name="Google Shape;8130;p37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1" name="Google Shape;8131;p37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2" name="Google Shape;8132;p37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3" name="Google Shape;8133;p37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4" name="Google Shape;8134;p37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5" name="Google Shape;8135;p37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6" name="Google Shape;8136;p37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7" name="Google Shape;8137;p37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8" name="Google Shape;8138;p37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9" name="Google Shape;8139;p37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0" name="Google Shape;8140;p37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1" name="Google Shape;8141;p37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2" name="Google Shape;8142;p37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3" name="Google Shape;8143;p37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4" name="Google Shape;8144;p37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5" name="Google Shape;8145;p37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6" name="Google Shape;8146;p37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7" name="Google Shape;8147;p37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8" name="Google Shape;8148;p37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9" name="Google Shape;8149;p37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0" name="Google Shape;8150;p37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1" name="Google Shape;8151;p37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2" name="Google Shape;8152;p37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3" name="Google Shape;8153;p37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4" name="Google Shape;8154;p37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5" name="Google Shape;8155;p37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6" name="Google Shape;8156;p37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7" name="Google Shape;8157;p37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8" name="Google Shape;8158;p37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9" name="Google Shape;8159;p37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0" name="Google Shape;8160;p37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1" name="Google Shape;8161;p37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2" name="Google Shape;8162;p37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3" name="Google Shape;8163;p37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4" name="Google Shape;8164;p37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5" name="Google Shape;8165;p37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6" name="Google Shape;8166;p37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7" name="Google Shape;8167;p37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8" name="Google Shape;8168;p37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9" name="Google Shape;8169;p37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0" name="Google Shape;8170;p37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1" name="Google Shape;8171;p37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2" name="Google Shape;8172;p37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3" name="Google Shape;8173;p37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4" name="Google Shape;8174;p37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5" name="Google Shape;8175;p37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6" name="Google Shape;8176;p37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7" name="Google Shape;8177;p37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8" name="Google Shape;8178;p37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9" name="Google Shape;8179;p37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0" name="Google Shape;8180;p37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1" name="Google Shape;8181;p37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2" name="Google Shape;8182;p37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3" name="Google Shape;8183;p37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4" name="Google Shape;8184;p37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5" name="Google Shape;8185;p37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6" name="Google Shape;8186;p37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7" name="Google Shape;8187;p37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8" name="Google Shape;8188;p37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9" name="Google Shape;8189;p37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0" name="Google Shape;8190;p37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1" name="Google Shape;8191;p37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2" name="Google Shape;8192;p37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3" name="Google Shape;8193;p37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4" name="Google Shape;8194;p37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5" name="Google Shape;8195;p37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6" name="Google Shape;8196;p37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7" name="Google Shape;8197;p37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8" name="Google Shape;8198;p37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9" name="Google Shape;8199;p37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0" name="Google Shape;8200;p37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1" name="Google Shape;8201;p37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2" name="Google Shape;8202;p37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3" name="Google Shape;8203;p37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4" name="Google Shape;8204;p37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8205" name="Google Shape;8205;p37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6" name="Google Shape;8206;p37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7" name="Google Shape;8207;p37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8" name="Google Shape;8208;p37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9" name="Google Shape;8209;p37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0" name="Google Shape;8210;p37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1" name="Google Shape;8211;p37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2" name="Google Shape;8212;p37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3" name="Google Shape;8213;p37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4" name="Google Shape;8214;p37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5" name="Google Shape;8215;p37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6" name="Google Shape;8216;p37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7" name="Google Shape;8217;p37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8" name="Google Shape;8218;p37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9" name="Google Shape;8219;p37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0" name="Google Shape;8220;p37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1" name="Google Shape;8221;p37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2" name="Google Shape;8222;p37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23" name="Google Shape;8223;p37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4" name="Google Shape;8224;p37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5" name="Google Shape;8225;p37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6" name="Google Shape;8226;p37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7" name="Google Shape;8227;p37"/>
          <p:cNvSpPr txBox="1"/>
          <p:nvPr>
            <p:ph type="title"/>
          </p:nvPr>
        </p:nvSpPr>
        <p:spPr>
          <a:xfrm>
            <a:off x="1474650" y="3041200"/>
            <a:ext cx="61947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228" name="Google Shape;8228;p37"/>
          <p:cNvSpPr txBox="1"/>
          <p:nvPr>
            <p:ph idx="2" type="title"/>
          </p:nvPr>
        </p:nvSpPr>
        <p:spPr>
          <a:xfrm>
            <a:off x="3995250" y="17110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229" name="Google Shape;8229;p37"/>
          <p:cNvSpPr txBox="1"/>
          <p:nvPr>
            <p:ph idx="1" type="subTitle"/>
          </p:nvPr>
        </p:nvSpPr>
        <p:spPr>
          <a:xfrm>
            <a:off x="1474650" y="4744000"/>
            <a:ext cx="61947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30" name="Google Shape;8230;p37"/>
          <p:cNvSpPr/>
          <p:nvPr/>
        </p:nvSpPr>
        <p:spPr>
          <a:xfrm>
            <a:off x="3005100" y="2342600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1" name="Google Shape;8231;p37"/>
          <p:cNvSpPr/>
          <p:nvPr/>
        </p:nvSpPr>
        <p:spPr>
          <a:xfrm>
            <a:off x="7887788" y="1602751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2" name="Google Shape;8232;p37"/>
          <p:cNvSpPr/>
          <p:nvPr/>
        </p:nvSpPr>
        <p:spPr>
          <a:xfrm>
            <a:off x="1670575" y="14108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3" name="Google Shape;8233;p37"/>
          <p:cNvSpPr/>
          <p:nvPr/>
        </p:nvSpPr>
        <p:spPr>
          <a:xfrm>
            <a:off x="7972938" y="56138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4" name="Google Shape;8234;p37"/>
          <p:cNvSpPr/>
          <p:nvPr/>
        </p:nvSpPr>
        <p:spPr>
          <a:xfrm>
            <a:off x="7126775" y="1323333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rgbClr val="79CDBE"/>
        </a:solidFill>
      </p:bgPr>
    </p:bg>
    <p:spTree>
      <p:nvGrpSpPr>
        <p:cNvPr id="8235" name="Shape 8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6" name="Google Shape;8236;p38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8237" name="Google Shape;8237;p3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8" name="Google Shape;8238;p3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9" name="Google Shape;8239;p3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0" name="Google Shape;8240;p3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1" name="Google Shape;8241;p3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2" name="Google Shape;8242;p3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3" name="Google Shape;8243;p3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4" name="Google Shape;8244;p3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5" name="Google Shape;8245;p3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6" name="Google Shape;8246;p3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7" name="Google Shape;8247;p3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8" name="Google Shape;8248;p3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9" name="Google Shape;8249;p3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0" name="Google Shape;8250;p3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1" name="Google Shape;8251;p3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2" name="Google Shape;8252;p3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3" name="Google Shape;8253;p3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4" name="Google Shape;8254;p3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5" name="Google Shape;8255;p3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6" name="Google Shape;8256;p3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7" name="Google Shape;8257;p3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8" name="Google Shape;8258;p3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9" name="Google Shape;8259;p3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0" name="Google Shape;8260;p3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1" name="Google Shape;8261;p3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2" name="Google Shape;8262;p3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3" name="Google Shape;8263;p3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4" name="Google Shape;8264;p3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5" name="Google Shape;8265;p3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6" name="Google Shape;8266;p3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7" name="Google Shape;8267;p3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8" name="Google Shape;8268;p3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9" name="Google Shape;8269;p3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0" name="Google Shape;8270;p3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1" name="Google Shape;8271;p3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2" name="Google Shape;8272;p3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3" name="Google Shape;8273;p3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4" name="Google Shape;8274;p3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5" name="Google Shape;8275;p3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6" name="Google Shape;8276;p3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7" name="Google Shape;8277;p3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8" name="Google Shape;8278;p3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9" name="Google Shape;8279;p3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0" name="Google Shape;8280;p3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1" name="Google Shape;8281;p3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2" name="Google Shape;8282;p3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3" name="Google Shape;8283;p3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4" name="Google Shape;8284;p3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5" name="Google Shape;8285;p3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6" name="Google Shape;8286;p3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7" name="Google Shape;8287;p3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8" name="Google Shape;8288;p3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9" name="Google Shape;8289;p3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0" name="Google Shape;8290;p3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1" name="Google Shape;8291;p3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2" name="Google Shape;8292;p3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3" name="Google Shape;8293;p3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4" name="Google Shape;8294;p3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5" name="Google Shape;8295;p3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6" name="Google Shape;8296;p3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7" name="Google Shape;8297;p3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8" name="Google Shape;8298;p3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9" name="Google Shape;8299;p3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0" name="Google Shape;8300;p3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1" name="Google Shape;8301;p3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2" name="Google Shape;8302;p3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3" name="Google Shape;8303;p3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4" name="Google Shape;8304;p3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5" name="Google Shape;8305;p3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6" name="Google Shape;8306;p3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7" name="Google Shape;8307;p3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8" name="Google Shape;8308;p3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9" name="Google Shape;8309;p3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0" name="Google Shape;8310;p3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1" name="Google Shape;8311;p3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" name="Google Shape;8312;p3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3" name="Google Shape;8313;p3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4" name="Google Shape;8314;p3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5" name="Google Shape;8315;p3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6" name="Google Shape;8316;p3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7" name="Google Shape;8317;p3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8" name="Google Shape;8318;p3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9" name="Google Shape;8319;p3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0" name="Google Shape;8320;p3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1" name="Google Shape;8321;p3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2" name="Google Shape;8322;p3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3" name="Google Shape;8323;p3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4" name="Google Shape;8324;p3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5" name="Google Shape;8325;p3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6" name="Google Shape;8326;p3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7" name="Google Shape;8327;p3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8" name="Google Shape;8328;p3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9" name="Google Shape;8329;p3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0" name="Google Shape;8330;p3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1" name="Google Shape;8331;p3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2" name="Google Shape;8332;p3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3" name="Google Shape;8333;p3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4" name="Google Shape;8334;p3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5" name="Google Shape;8335;p3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6" name="Google Shape;8336;p3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7" name="Google Shape;8337;p3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8" name="Google Shape;8338;p3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9" name="Google Shape;8339;p3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0" name="Google Shape;8340;p3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1" name="Google Shape;8341;p3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2" name="Google Shape;8342;p3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3" name="Google Shape;8343;p3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4" name="Google Shape;8344;p3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5" name="Google Shape;8345;p3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6" name="Google Shape;8346;p3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7" name="Google Shape;8347;p3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8" name="Google Shape;8348;p3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9" name="Google Shape;8349;p3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0" name="Google Shape;8350;p3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1" name="Google Shape;8351;p3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2" name="Google Shape;8352;p3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3" name="Google Shape;8353;p3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4" name="Google Shape;8354;p3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5" name="Google Shape;8355;p3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6" name="Google Shape;8356;p3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7" name="Google Shape;8357;p3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8" name="Google Shape;8358;p3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9" name="Google Shape;8359;p3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0" name="Google Shape;8360;p3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1" name="Google Shape;8361;p3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2" name="Google Shape;8362;p3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3" name="Google Shape;8363;p3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4" name="Google Shape;8364;p3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5" name="Google Shape;8365;p3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6" name="Google Shape;8366;p3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7" name="Google Shape;8367;p3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8" name="Google Shape;8368;p3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9" name="Google Shape;8369;p3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0" name="Google Shape;8370;p3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1" name="Google Shape;8371;p3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2" name="Google Shape;8372;p3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3" name="Google Shape;8373;p3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4" name="Google Shape;8374;p3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5" name="Google Shape;8375;p3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6" name="Google Shape;8376;p3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7" name="Google Shape;8377;p3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8" name="Google Shape;8378;p3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9" name="Google Shape;8379;p3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0" name="Google Shape;8380;p3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1" name="Google Shape;8381;p3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2" name="Google Shape;8382;p3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3" name="Google Shape;8383;p3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4" name="Google Shape;8384;p3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5" name="Google Shape;8385;p3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6" name="Google Shape;8386;p3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7" name="Google Shape;8387;p3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8" name="Google Shape;8388;p3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9" name="Google Shape;8389;p3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0" name="Google Shape;8390;p3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1" name="Google Shape;8391;p3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2" name="Google Shape;8392;p3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3" name="Google Shape;8393;p3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4" name="Google Shape;8394;p3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5" name="Google Shape;8395;p3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6" name="Google Shape;8396;p3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7" name="Google Shape;8397;p3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8" name="Google Shape;8398;p3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9" name="Google Shape;8399;p3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0" name="Google Shape;8400;p3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1" name="Google Shape;8401;p3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2" name="Google Shape;8402;p3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3" name="Google Shape;8403;p3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4" name="Google Shape;8404;p3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5" name="Google Shape;8405;p3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6" name="Google Shape;8406;p3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7" name="Google Shape;8407;p3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8" name="Google Shape;8408;p3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9" name="Google Shape;8409;p3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0" name="Google Shape;8410;p3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1" name="Google Shape;8411;p3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2" name="Google Shape;8412;p3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3" name="Google Shape;8413;p3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4" name="Google Shape;8414;p3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5" name="Google Shape;8415;p3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6" name="Google Shape;8416;p3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7" name="Google Shape;8417;p3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8" name="Google Shape;8418;p3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9" name="Google Shape;8419;p3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0" name="Google Shape;8420;p3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1" name="Google Shape;8421;p3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2" name="Google Shape;8422;p3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3" name="Google Shape;8423;p3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4" name="Google Shape;8424;p3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5" name="Google Shape;8425;p3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6" name="Google Shape;8426;p3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7" name="Google Shape;8427;p3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8" name="Google Shape;8428;p3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9" name="Google Shape;8429;p3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0" name="Google Shape;8430;p3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1" name="Google Shape;8431;p3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2" name="Google Shape;8432;p3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3" name="Google Shape;8433;p3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4" name="Google Shape;8434;p3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5" name="Google Shape;8435;p3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6" name="Google Shape;8436;p3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7" name="Google Shape;8437;p3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8" name="Google Shape;8438;p3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9" name="Google Shape;8439;p3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0" name="Google Shape;8440;p3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1" name="Google Shape;8441;p3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2" name="Google Shape;8442;p3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3" name="Google Shape;8443;p3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4" name="Google Shape;8444;p3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5" name="Google Shape;8445;p3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6" name="Google Shape;8446;p3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7" name="Google Shape;8447;p3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8" name="Google Shape;8448;p3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9" name="Google Shape;8449;p3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0" name="Google Shape;8450;p3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1" name="Google Shape;8451;p3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2" name="Google Shape;8452;p3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3" name="Google Shape;8453;p3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4" name="Google Shape;8454;p3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5" name="Google Shape;8455;p3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6" name="Google Shape;8456;p3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7" name="Google Shape;8457;p3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8" name="Google Shape;8458;p3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9" name="Google Shape;8459;p3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0" name="Google Shape;8460;p3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1" name="Google Shape;8461;p3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2" name="Google Shape;8462;p3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3" name="Google Shape;8463;p3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4" name="Google Shape;8464;p3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5" name="Google Shape;8465;p3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6" name="Google Shape;8466;p3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7" name="Google Shape;8467;p3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8" name="Google Shape;8468;p3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9" name="Google Shape;8469;p3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0" name="Google Shape;8470;p3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1" name="Google Shape;8471;p3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2" name="Google Shape;8472;p3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3" name="Google Shape;8473;p3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4" name="Google Shape;8474;p3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5" name="Google Shape;8475;p3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6" name="Google Shape;8476;p3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7" name="Google Shape;8477;p3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8" name="Google Shape;8478;p3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9" name="Google Shape;8479;p3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0" name="Google Shape;8480;p3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1" name="Google Shape;8481;p3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2" name="Google Shape;8482;p3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3" name="Google Shape;8483;p3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4" name="Google Shape;8484;p3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5" name="Google Shape;8485;p3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6" name="Google Shape;8486;p3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7" name="Google Shape;8487;p3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8" name="Google Shape;8488;p3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9" name="Google Shape;8489;p3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0" name="Google Shape;8490;p3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1" name="Google Shape;8491;p3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2" name="Google Shape;8492;p3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3" name="Google Shape;8493;p3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4" name="Google Shape;8494;p3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5" name="Google Shape;8495;p3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6" name="Google Shape;8496;p3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7" name="Google Shape;8497;p3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8" name="Google Shape;8498;p3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9" name="Google Shape;8499;p3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0" name="Google Shape;8500;p3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1" name="Google Shape;8501;p3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2" name="Google Shape;8502;p3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3" name="Google Shape;8503;p3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4" name="Google Shape;8504;p3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5" name="Google Shape;8505;p3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6" name="Google Shape;8506;p3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7" name="Google Shape;8507;p3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8" name="Google Shape;8508;p3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9" name="Google Shape;8509;p3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0" name="Google Shape;8510;p3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1" name="Google Shape;8511;p3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2" name="Google Shape;8512;p3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3" name="Google Shape;8513;p3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4" name="Google Shape;8514;p3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5" name="Google Shape;8515;p3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6" name="Google Shape;8516;p3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7" name="Google Shape;8517;p3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8" name="Google Shape;8518;p3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9" name="Google Shape;8519;p3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0" name="Google Shape;8520;p3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1" name="Google Shape;8521;p3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2" name="Google Shape;8522;p3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3" name="Google Shape;8523;p3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4" name="Google Shape;8524;p3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5" name="Google Shape;8525;p3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6" name="Google Shape;8526;p3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7" name="Google Shape;8527;p3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8" name="Google Shape;8528;p3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9" name="Google Shape;8529;p3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0" name="Google Shape;8530;p3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1" name="Google Shape;8531;p3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2" name="Google Shape;8532;p3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3" name="Google Shape;8533;p3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4" name="Google Shape;8534;p3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5" name="Google Shape;8535;p3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6" name="Google Shape;8536;p3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7" name="Google Shape;8537;p3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8" name="Google Shape;8538;p3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9" name="Google Shape;8539;p3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0" name="Google Shape;8540;p3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1" name="Google Shape;8541;p3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2" name="Google Shape;8542;p3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3" name="Google Shape;8543;p3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4" name="Google Shape;8544;p3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5" name="Google Shape;8545;p3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6" name="Google Shape;8546;p3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7" name="Google Shape;8547;p3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8" name="Google Shape;8548;p3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9" name="Google Shape;8549;p3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0" name="Google Shape;8550;p3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1" name="Google Shape;8551;p3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2" name="Google Shape;8552;p3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3" name="Google Shape;8553;p3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4" name="Google Shape;8554;p3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5" name="Google Shape;8555;p3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6" name="Google Shape;8556;p3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7" name="Google Shape;8557;p3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8" name="Google Shape;8558;p3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9" name="Google Shape;8559;p3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0" name="Google Shape;8560;p3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1" name="Google Shape;8561;p3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2" name="Google Shape;8562;p3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3" name="Google Shape;8563;p3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4" name="Google Shape;8564;p3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5" name="Google Shape;8565;p3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6" name="Google Shape;8566;p3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7" name="Google Shape;8567;p3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8" name="Google Shape;8568;p3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9" name="Google Shape;8569;p3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0" name="Google Shape;8570;p3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1" name="Google Shape;8571;p3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2" name="Google Shape;8572;p3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3" name="Google Shape;8573;p3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4" name="Google Shape;8574;p3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5" name="Google Shape;8575;p3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6" name="Google Shape;8576;p3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7" name="Google Shape;8577;p3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8" name="Google Shape;8578;p3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9" name="Google Shape;8579;p3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0" name="Google Shape;8580;p3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1" name="Google Shape;8581;p3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2" name="Google Shape;8582;p3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3" name="Google Shape;8583;p3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4" name="Google Shape;8584;p3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5" name="Google Shape;8585;p3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6" name="Google Shape;8586;p3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7" name="Google Shape;8587;p3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8" name="Google Shape;8588;p3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9" name="Google Shape;8589;p3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0" name="Google Shape;8590;p3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1" name="Google Shape;8591;p3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2" name="Google Shape;8592;p3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3" name="Google Shape;8593;p3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4" name="Google Shape;8594;p3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5" name="Google Shape;8595;p3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6" name="Google Shape;8596;p3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97" name="Google Shape;8597;p38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98" name="Google Shape;8598;p38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8599" name="Google Shape;8599;p3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0" name="Google Shape;8600;p3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1" name="Google Shape;8601;p38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2" name="Google Shape;8602;p38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3" name="Google Shape;8603;p38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4" name="Google Shape;8604;p38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5" name="Google Shape;8605;p38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6" name="Google Shape;8606;p38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7" name="Google Shape;8607;p38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8" name="Google Shape;8608;p38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9" name="Google Shape;8609;p38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0" name="Google Shape;8610;p38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1" name="Google Shape;8611;p38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2" name="Google Shape;8612;p38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3" name="Google Shape;8613;p38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4" name="Google Shape;8614;p38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5" name="Google Shape;8615;p38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6" name="Google Shape;8616;p38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17" name="Google Shape;8617;p38"/>
          <p:cNvSpPr/>
          <p:nvPr/>
        </p:nvSpPr>
        <p:spPr>
          <a:xfrm>
            <a:off x="1509950" y="52177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8" name="Google Shape;8618;p38"/>
          <p:cNvSpPr/>
          <p:nvPr/>
        </p:nvSpPr>
        <p:spPr>
          <a:xfrm>
            <a:off x="1509950" y="4569817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9" name="Google Shape;8619;p38"/>
          <p:cNvSpPr/>
          <p:nvPr/>
        </p:nvSpPr>
        <p:spPr>
          <a:xfrm>
            <a:off x="2416525" y="547791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20" name="Google Shape;8620;p38"/>
          <p:cNvGrpSpPr/>
          <p:nvPr/>
        </p:nvGrpSpPr>
        <p:grpSpPr>
          <a:xfrm>
            <a:off x="6538223" y="218190"/>
            <a:ext cx="1356637" cy="2038176"/>
            <a:chOff x="6638425" y="262025"/>
            <a:chExt cx="1356637" cy="1528670"/>
          </a:xfrm>
        </p:grpSpPr>
        <p:sp>
          <p:nvSpPr>
            <p:cNvPr id="8621" name="Google Shape;8621;p38"/>
            <p:cNvSpPr/>
            <p:nvPr/>
          </p:nvSpPr>
          <p:spPr>
            <a:xfrm>
              <a:off x="6766473" y="490494"/>
              <a:ext cx="1228589" cy="1300201"/>
            </a:xfrm>
            <a:custGeom>
              <a:rect b="b" l="l" r="r" t="t"/>
              <a:pathLst>
                <a:path extrusionOk="0" h="36240" w="34244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2" name="Google Shape;8622;p38"/>
            <p:cNvSpPr/>
            <p:nvPr/>
          </p:nvSpPr>
          <p:spPr>
            <a:xfrm>
              <a:off x="6638425" y="262025"/>
              <a:ext cx="134038" cy="172571"/>
            </a:xfrm>
            <a:custGeom>
              <a:rect b="b" l="l" r="r" t="t"/>
              <a:pathLst>
                <a:path extrusionOk="0" h="4810" w="3736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3" name="Google Shape;8623;p38"/>
            <p:cNvSpPr/>
            <p:nvPr/>
          </p:nvSpPr>
          <p:spPr>
            <a:xfrm>
              <a:off x="6664042" y="326999"/>
              <a:ext cx="482409" cy="485494"/>
            </a:xfrm>
            <a:custGeom>
              <a:rect b="b" l="l" r="r" t="t"/>
              <a:pathLst>
                <a:path extrusionOk="0" h="13532" w="13446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4" name="Google Shape;8624;p38"/>
            <p:cNvSpPr/>
            <p:nvPr/>
          </p:nvSpPr>
          <p:spPr>
            <a:xfrm>
              <a:off x="6765827" y="474528"/>
              <a:ext cx="399891" cy="351671"/>
            </a:xfrm>
            <a:custGeom>
              <a:rect b="b" l="l" r="r" t="t"/>
              <a:pathLst>
                <a:path extrusionOk="0" h="9802" w="11146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25" name="Google Shape;8625;p38"/>
          <p:cNvSpPr/>
          <p:nvPr/>
        </p:nvSpPr>
        <p:spPr>
          <a:xfrm>
            <a:off x="5865550" y="13473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6" name="Google Shape;8626;p38"/>
          <p:cNvSpPr/>
          <p:nvPr/>
        </p:nvSpPr>
        <p:spPr>
          <a:xfrm>
            <a:off x="7934475" y="1074451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7" name="Google Shape;8627;p38"/>
          <p:cNvSpPr/>
          <p:nvPr/>
        </p:nvSpPr>
        <p:spPr>
          <a:xfrm>
            <a:off x="6876475" y="2663233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rgbClr val="79CDBE"/>
        </a:solidFill>
      </p:bgPr>
    </p:bg>
    <p:spTree>
      <p:nvGrpSpPr>
        <p:cNvPr id="8628" name="Shape 8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9" name="Google Shape;8629;p39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8630" name="Google Shape;8630;p3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1" name="Google Shape;8631;p3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2" name="Google Shape;8632;p3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3" name="Google Shape;8633;p3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4" name="Google Shape;8634;p3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5" name="Google Shape;8635;p3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6" name="Google Shape;8636;p3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7" name="Google Shape;8637;p3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8" name="Google Shape;8638;p3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9" name="Google Shape;8639;p3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0" name="Google Shape;8640;p3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1" name="Google Shape;8641;p3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2" name="Google Shape;8642;p3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3" name="Google Shape;8643;p3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4" name="Google Shape;8644;p3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5" name="Google Shape;8645;p3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6" name="Google Shape;8646;p3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7" name="Google Shape;8647;p3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8" name="Google Shape;8648;p3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9" name="Google Shape;8649;p3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0" name="Google Shape;8650;p3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1" name="Google Shape;8651;p3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2" name="Google Shape;8652;p3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3" name="Google Shape;8653;p3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4" name="Google Shape;8654;p3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5" name="Google Shape;8655;p3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6" name="Google Shape;8656;p3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7" name="Google Shape;8657;p3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8" name="Google Shape;8658;p3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9" name="Google Shape;8659;p3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0" name="Google Shape;8660;p3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1" name="Google Shape;8661;p3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2" name="Google Shape;8662;p3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3" name="Google Shape;8663;p3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4" name="Google Shape;8664;p3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5" name="Google Shape;8665;p3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6" name="Google Shape;8666;p3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7" name="Google Shape;8667;p3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8" name="Google Shape;8668;p3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9" name="Google Shape;8669;p3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0" name="Google Shape;8670;p3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1" name="Google Shape;8671;p3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2" name="Google Shape;8672;p3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3" name="Google Shape;8673;p3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4" name="Google Shape;8674;p3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5" name="Google Shape;8675;p3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6" name="Google Shape;8676;p3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7" name="Google Shape;8677;p3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8" name="Google Shape;8678;p3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9" name="Google Shape;8679;p3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0" name="Google Shape;8680;p3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1" name="Google Shape;8681;p3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2" name="Google Shape;8682;p3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3" name="Google Shape;8683;p3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4" name="Google Shape;8684;p3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5" name="Google Shape;8685;p3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6" name="Google Shape;8686;p3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7" name="Google Shape;8687;p3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8" name="Google Shape;8688;p3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9" name="Google Shape;8689;p3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0" name="Google Shape;8690;p3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1" name="Google Shape;8691;p3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2" name="Google Shape;8692;p3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3" name="Google Shape;8693;p3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4" name="Google Shape;8694;p3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5" name="Google Shape;8695;p3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6" name="Google Shape;8696;p3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7" name="Google Shape;8697;p3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8" name="Google Shape;8698;p3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9" name="Google Shape;8699;p3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0" name="Google Shape;8700;p3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1" name="Google Shape;8701;p3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2" name="Google Shape;8702;p3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3" name="Google Shape;8703;p3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4" name="Google Shape;8704;p3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5" name="Google Shape;8705;p3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6" name="Google Shape;8706;p3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7" name="Google Shape;8707;p3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8" name="Google Shape;8708;p3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9" name="Google Shape;8709;p3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0" name="Google Shape;8710;p3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1" name="Google Shape;8711;p3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2" name="Google Shape;8712;p3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3" name="Google Shape;8713;p3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4" name="Google Shape;8714;p3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5" name="Google Shape;8715;p3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6" name="Google Shape;8716;p3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7" name="Google Shape;8717;p3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8" name="Google Shape;8718;p3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9" name="Google Shape;8719;p3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0" name="Google Shape;8720;p3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1" name="Google Shape;8721;p3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2" name="Google Shape;8722;p3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3" name="Google Shape;8723;p3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4" name="Google Shape;8724;p3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5" name="Google Shape;8725;p3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6" name="Google Shape;8726;p3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7" name="Google Shape;8727;p3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8" name="Google Shape;8728;p3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9" name="Google Shape;8729;p3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0" name="Google Shape;8730;p3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1" name="Google Shape;8731;p3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2" name="Google Shape;8732;p3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3" name="Google Shape;8733;p3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4" name="Google Shape;8734;p3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5" name="Google Shape;8735;p3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6" name="Google Shape;8736;p3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7" name="Google Shape;8737;p3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8" name="Google Shape;8738;p3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9" name="Google Shape;8739;p3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0" name="Google Shape;8740;p3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1" name="Google Shape;8741;p3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2" name="Google Shape;8742;p3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3" name="Google Shape;8743;p3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4" name="Google Shape;8744;p3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5" name="Google Shape;8745;p3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6" name="Google Shape;8746;p3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7" name="Google Shape;8747;p3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8" name="Google Shape;8748;p3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9" name="Google Shape;8749;p3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0" name="Google Shape;8750;p3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1" name="Google Shape;8751;p3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2" name="Google Shape;8752;p3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3" name="Google Shape;8753;p3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4" name="Google Shape;8754;p3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5" name="Google Shape;8755;p3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6" name="Google Shape;8756;p3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7" name="Google Shape;8757;p3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8" name="Google Shape;8758;p3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9" name="Google Shape;8759;p3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0" name="Google Shape;8760;p3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1" name="Google Shape;8761;p3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2" name="Google Shape;8762;p3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3" name="Google Shape;8763;p3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4" name="Google Shape;8764;p3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5" name="Google Shape;8765;p3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6" name="Google Shape;8766;p3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7" name="Google Shape;8767;p3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8" name="Google Shape;8768;p3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9" name="Google Shape;8769;p3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0" name="Google Shape;8770;p3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1" name="Google Shape;8771;p3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2" name="Google Shape;8772;p3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3" name="Google Shape;8773;p3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4" name="Google Shape;8774;p3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5" name="Google Shape;8775;p3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6" name="Google Shape;8776;p3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7" name="Google Shape;8777;p3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8" name="Google Shape;8778;p3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9" name="Google Shape;8779;p3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0" name="Google Shape;8780;p3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1" name="Google Shape;8781;p3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2" name="Google Shape;8782;p3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3" name="Google Shape;8783;p3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4" name="Google Shape;8784;p3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5" name="Google Shape;8785;p3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6" name="Google Shape;8786;p3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7" name="Google Shape;8787;p3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8" name="Google Shape;8788;p3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9" name="Google Shape;8789;p3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0" name="Google Shape;8790;p3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1" name="Google Shape;8791;p3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2" name="Google Shape;8792;p3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3" name="Google Shape;8793;p3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4" name="Google Shape;8794;p3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5" name="Google Shape;8795;p3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6" name="Google Shape;8796;p3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7" name="Google Shape;8797;p3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8" name="Google Shape;8798;p3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9" name="Google Shape;8799;p3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0" name="Google Shape;8800;p3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1" name="Google Shape;8801;p3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2" name="Google Shape;8802;p3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3" name="Google Shape;8803;p3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4" name="Google Shape;8804;p3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5" name="Google Shape;8805;p3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6" name="Google Shape;8806;p3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7" name="Google Shape;8807;p3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8" name="Google Shape;8808;p3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9" name="Google Shape;8809;p3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0" name="Google Shape;8810;p3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1" name="Google Shape;8811;p3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2" name="Google Shape;8812;p3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3" name="Google Shape;8813;p3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4" name="Google Shape;8814;p3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5" name="Google Shape;8815;p3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6" name="Google Shape;8816;p3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7" name="Google Shape;8817;p3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8" name="Google Shape;8818;p3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9" name="Google Shape;8819;p3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0" name="Google Shape;8820;p3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1" name="Google Shape;8821;p3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2" name="Google Shape;8822;p3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3" name="Google Shape;8823;p3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4" name="Google Shape;8824;p3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5" name="Google Shape;8825;p3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6" name="Google Shape;8826;p3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7" name="Google Shape;8827;p3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8" name="Google Shape;8828;p3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9" name="Google Shape;8829;p3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0" name="Google Shape;8830;p3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1" name="Google Shape;8831;p3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2" name="Google Shape;8832;p3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3" name="Google Shape;8833;p3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4" name="Google Shape;8834;p3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5" name="Google Shape;8835;p3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6" name="Google Shape;8836;p3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7" name="Google Shape;8837;p3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8" name="Google Shape;8838;p3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9" name="Google Shape;8839;p3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0" name="Google Shape;8840;p3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1" name="Google Shape;8841;p3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2" name="Google Shape;8842;p3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3" name="Google Shape;8843;p3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4" name="Google Shape;8844;p3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5" name="Google Shape;8845;p3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6" name="Google Shape;8846;p3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7" name="Google Shape;8847;p3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8" name="Google Shape;8848;p3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9" name="Google Shape;8849;p3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0" name="Google Shape;8850;p3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1" name="Google Shape;8851;p3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2" name="Google Shape;8852;p3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3" name="Google Shape;8853;p3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4" name="Google Shape;8854;p3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5" name="Google Shape;8855;p3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6" name="Google Shape;8856;p3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7" name="Google Shape;8857;p3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8" name="Google Shape;8858;p3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9" name="Google Shape;8859;p3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0" name="Google Shape;8860;p3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1" name="Google Shape;8861;p3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2" name="Google Shape;8862;p3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3" name="Google Shape;8863;p3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4" name="Google Shape;8864;p3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5" name="Google Shape;8865;p3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6" name="Google Shape;8866;p3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7" name="Google Shape;8867;p3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8" name="Google Shape;8868;p3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9" name="Google Shape;8869;p3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0" name="Google Shape;8870;p3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1" name="Google Shape;8871;p3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2" name="Google Shape;8872;p3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3" name="Google Shape;8873;p3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4" name="Google Shape;8874;p3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5" name="Google Shape;8875;p3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6" name="Google Shape;8876;p3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7" name="Google Shape;8877;p3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8" name="Google Shape;8878;p3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9" name="Google Shape;8879;p3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0" name="Google Shape;8880;p3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1" name="Google Shape;8881;p3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2" name="Google Shape;8882;p3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3" name="Google Shape;8883;p3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4" name="Google Shape;8884;p3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5" name="Google Shape;8885;p3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6" name="Google Shape;8886;p3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7" name="Google Shape;8887;p3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8" name="Google Shape;8888;p3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9" name="Google Shape;8889;p3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0" name="Google Shape;8890;p3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1" name="Google Shape;8891;p3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2" name="Google Shape;8892;p3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3" name="Google Shape;8893;p3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4" name="Google Shape;8894;p3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5" name="Google Shape;8895;p3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6" name="Google Shape;8896;p3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7" name="Google Shape;8897;p3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8" name="Google Shape;8898;p3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9" name="Google Shape;8899;p3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0" name="Google Shape;8900;p3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1" name="Google Shape;8901;p3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2" name="Google Shape;8902;p3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3" name="Google Shape;8903;p3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4" name="Google Shape;8904;p3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5" name="Google Shape;8905;p3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6" name="Google Shape;8906;p3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7" name="Google Shape;8907;p3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8" name="Google Shape;8908;p3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9" name="Google Shape;8909;p3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0" name="Google Shape;8910;p3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1" name="Google Shape;8911;p3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2" name="Google Shape;8912;p3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3" name="Google Shape;8913;p3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4" name="Google Shape;8914;p3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5" name="Google Shape;8915;p3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6" name="Google Shape;8916;p3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7" name="Google Shape;8917;p3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8" name="Google Shape;8918;p3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9" name="Google Shape;8919;p3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0" name="Google Shape;8920;p3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1" name="Google Shape;8921;p3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2" name="Google Shape;8922;p3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3" name="Google Shape;8923;p3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4" name="Google Shape;8924;p3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5" name="Google Shape;8925;p3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6" name="Google Shape;8926;p3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7" name="Google Shape;8927;p3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8" name="Google Shape;8928;p3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9" name="Google Shape;8929;p3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0" name="Google Shape;8930;p3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1" name="Google Shape;8931;p3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2" name="Google Shape;8932;p3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3" name="Google Shape;8933;p3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4" name="Google Shape;8934;p3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5" name="Google Shape;8935;p3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6" name="Google Shape;8936;p3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7" name="Google Shape;8937;p3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8" name="Google Shape;8938;p3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9" name="Google Shape;8939;p3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0" name="Google Shape;8940;p3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1" name="Google Shape;8941;p3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2" name="Google Shape;8942;p3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3" name="Google Shape;8943;p3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4" name="Google Shape;8944;p3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5" name="Google Shape;8945;p3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6" name="Google Shape;8946;p3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7" name="Google Shape;8947;p3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8" name="Google Shape;8948;p3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9" name="Google Shape;8949;p3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0" name="Google Shape;8950;p3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1" name="Google Shape;8951;p3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2" name="Google Shape;8952;p3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3" name="Google Shape;8953;p3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4" name="Google Shape;8954;p3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5" name="Google Shape;8955;p3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6" name="Google Shape;8956;p3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7" name="Google Shape;8957;p3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8" name="Google Shape;8958;p3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9" name="Google Shape;8959;p3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0" name="Google Shape;8960;p3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1" name="Google Shape;8961;p3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2" name="Google Shape;8962;p3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3" name="Google Shape;8963;p3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4" name="Google Shape;8964;p3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5" name="Google Shape;8965;p3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6" name="Google Shape;8966;p3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7" name="Google Shape;8967;p3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8" name="Google Shape;8968;p3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9" name="Google Shape;8969;p3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0" name="Google Shape;8970;p3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1" name="Google Shape;8971;p3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2" name="Google Shape;8972;p3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3" name="Google Shape;8973;p3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4" name="Google Shape;8974;p3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5" name="Google Shape;8975;p3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6" name="Google Shape;8976;p3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7" name="Google Shape;8977;p3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8" name="Google Shape;8978;p3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9" name="Google Shape;8979;p3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0" name="Google Shape;8980;p3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1" name="Google Shape;8981;p3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2" name="Google Shape;8982;p3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3" name="Google Shape;8983;p3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4" name="Google Shape;8984;p3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5" name="Google Shape;8985;p3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6" name="Google Shape;8986;p3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7" name="Google Shape;8987;p3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8" name="Google Shape;8988;p3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9" name="Google Shape;8989;p3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90" name="Google Shape;8990;p39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91" name="Google Shape;8991;p39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8992" name="Google Shape;8992;p3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3" name="Google Shape;8993;p3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4" name="Google Shape;8994;p39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5" name="Google Shape;8995;p39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6" name="Google Shape;8996;p39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7" name="Google Shape;8997;p39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8" name="Google Shape;8998;p39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9" name="Google Shape;8999;p39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0" name="Google Shape;9000;p39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1" name="Google Shape;9001;p39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2" name="Google Shape;9002;p39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3" name="Google Shape;9003;p39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4" name="Google Shape;9004;p39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5" name="Google Shape;9005;p39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6" name="Google Shape;9006;p39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7" name="Google Shape;9007;p39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8" name="Google Shape;9008;p39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9" name="Google Shape;9009;p39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0" name="Google Shape;9010;p39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1" name="Google Shape;9011;p39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2" name="Google Shape;9012;p39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3" name="Google Shape;9013;p39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14" name="Google Shape;9014;p39"/>
          <p:cNvGrpSpPr/>
          <p:nvPr/>
        </p:nvGrpSpPr>
        <p:grpSpPr>
          <a:xfrm>
            <a:off x="2061087" y="5400086"/>
            <a:ext cx="1055760" cy="1005017"/>
            <a:chOff x="3308425" y="649500"/>
            <a:chExt cx="947975" cy="676825"/>
          </a:xfrm>
        </p:grpSpPr>
        <p:sp>
          <p:nvSpPr>
            <p:cNvPr id="9015" name="Google Shape;9015;p39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6" name="Google Shape;9016;p39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7" name="Google Shape;9017;p39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18" name="Google Shape;9018;p39"/>
          <p:cNvSpPr/>
          <p:nvPr/>
        </p:nvSpPr>
        <p:spPr>
          <a:xfrm rot="-1179492">
            <a:off x="7231599" y="629803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5" name="Google Shape;805;p18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806" name="Google Shape;806;p18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18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18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18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18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18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18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18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18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18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18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18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18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8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8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18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8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18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8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8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8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8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8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8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8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8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8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8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8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8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8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8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8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8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8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18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18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18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18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8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8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18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18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18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8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8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18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18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8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8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8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8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8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8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8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8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8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8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8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18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8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18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18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18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18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18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18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18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18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18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18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18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18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18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18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18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18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18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8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6" name="Google Shape;1166;p18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7" name="Google Shape;1167;p18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1168" name="Google Shape;1168;p18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6" name="Google Shape;1186;p18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8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8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8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0" name="Google Shape;1190;p18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oogle Shape;1192;p19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193" name="Google Shape;1193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3" name="Google Shape;1553;p19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4" name="Google Shape;1554;p19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1555" name="Google Shape;1555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9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9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9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9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9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9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9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3" name="Google Shape;1573;p19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19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19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19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19"/>
          <p:cNvSpPr txBox="1"/>
          <p:nvPr>
            <p:ph type="title"/>
          </p:nvPr>
        </p:nvSpPr>
        <p:spPr>
          <a:xfrm>
            <a:off x="1270650" y="839167"/>
            <a:ext cx="7020000" cy="1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9" name="Google Shape;1579;p20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580" name="Google Shape;1580;p20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0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0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0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0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0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0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0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0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0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0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0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0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0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0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0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0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0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0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0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0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0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0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0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0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0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0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0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0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0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0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0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0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0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0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0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0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0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0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0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0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0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0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0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0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0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0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0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0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0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0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0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0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0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0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0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0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0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0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0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0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0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0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0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0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0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0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0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0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0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0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0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0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0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0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0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0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0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0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0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0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0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0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0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0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0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0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0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0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0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0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0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0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0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0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0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0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0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0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0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0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0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0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0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0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0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0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0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0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0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0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0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0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20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20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20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20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20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20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20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20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20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20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20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20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20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20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20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20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20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20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20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20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20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20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20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20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20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20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20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20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20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20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20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20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20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20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20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20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20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20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20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20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20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20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20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20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20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20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20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20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20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20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20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20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20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20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20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20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20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20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20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20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20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20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20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20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20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20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20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20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20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20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20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20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20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20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20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20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20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20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20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20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20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20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20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20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0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0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20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20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20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0" name="Google Shape;1940;p20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1" name="Google Shape;1941;p20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1942" name="Google Shape;1942;p20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20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20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20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20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20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20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20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20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20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20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20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20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20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20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20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20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20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0" name="Google Shape;1960;p20"/>
          <p:cNvSpPr txBox="1"/>
          <p:nvPr>
            <p:ph type="title"/>
          </p:nvPr>
        </p:nvSpPr>
        <p:spPr>
          <a:xfrm>
            <a:off x="3116850" y="2507533"/>
            <a:ext cx="45414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61" name="Google Shape;1961;p20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62" name="Google Shape;1962;p20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20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20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20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20"/>
          <p:cNvSpPr/>
          <p:nvPr/>
        </p:nvSpPr>
        <p:spPr>
          <a:xfrm rot="-1179492">
            <a:off x="1707735" y="5544466"/>
            <a:ext cx="600852" cy="81894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20"/>
          <p:cNvSpPr/>
          <p:nvPr/>
        </p:nvSpPr>
        <p:spPr>
          <a:xfrm>
            <a:off x="5588200" y="14191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20"/>
          <p:cNvSpPr/>
          <p:nvPr/>
        </p:nvSpPr>
        <p:spPr>
          <a:xfrm>
            <a:off x="7974050" y="10492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20"/>
          <p:cNvSpPr/>
          <p:nvPr/>
        </p:nvSpPr>
        <p:spPr>
          <a:xfrm>
            <a:off x="1644575" y="4895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0"/>
          <p:cNvSpPr/>
          <p:nvPr/>
        </p:nvSpPr>
        <p:spPr>
          <a:xfrm>
            <a:off x="2845800" y="5451400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1" name="Google Shape;1971;p20"/>
          <p:cNvGrpSpPr/>
          <p:nvPr/>
        </p:nvGrpSpPr>
        <p:grpSpPr>
          <a:xfrm>
            <a:off x="6294837" y="5410686"/>
            <a:ext cx="1055760" cy="1005017"/>
            <a:chOff x="3308425" y="649500"/>
            <a:chExt cx="947975" cy="676825"/>
          </a:xfrm>
        </p:grpSpPr>
        <p:sp>
          <p:nvSpPr>
            <p:cNvPr id="1972" name="Google Shape;1972;p20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20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20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5" name="Google Shape;1975;p20"/>
          <p:cNvGrpSpPr/>
          <p:nvPr/>
        </p:nvGrpSpPr>
        <p:grpSpPr>
          <a:xfrm flipH="1" rot="-6081682">
            <a:off x="1651925" y="703280"/>
            <a:ext cx="930133" cy="455677"/>
            <a:chOff x="1445125" y="3867675"/>
            <a:chExt cx="803300" cy="502950"/>
          </a:xfrm>
        </p:grpSpPr>
        <p:sp>
          <p:nvSpPr>
            <p:cNvPr id="1976" name="Google Shape;1976;p20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20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20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9" name="Google Shape;1979;p20"/>
          <p:cNvSpPr/>
          <p:nvPr/>
        </p:nvSpPr>
        <p:spPr>
          <a:xfrm>
            <a:off x="1957275" y="18299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20"/>
          <p:cNvSpPr/>
          <p:nvPr/>
        </p:nvSpPr>
        <p:spPr>
          <a:xfrm>
            <a:off x="321580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20"/>
          <p:cNvSpPr/>
          <p:nvPr/>
        </p:nvSpPr>
        <p:spPr>
          <a:xfrm>
            <a:off x="7826025" y="5488033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">
    <p:bg>
      <p:bgPr>
        <a:solidFill>
          <a:schemeClr val="lt1"/>
        </a:solidFill>
      </p:bgPr>
    </p:bg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3" name="Google Shape;1983;p21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1984" name="Google Shape;1984;p21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1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21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21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21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21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1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1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21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21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21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21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21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21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p21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p21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21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21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21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21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21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21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21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21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21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21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21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21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21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21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21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21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21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21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21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21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21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21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21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21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21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21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21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21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21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21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21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21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21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21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21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21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21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21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21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21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21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21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21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21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21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21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21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21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21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21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21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21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21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21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21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21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21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21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21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21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21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21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21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21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21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21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21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21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21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21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21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21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21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21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21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21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21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21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21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21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21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21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21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21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21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21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21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21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21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21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21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21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21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21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21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21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21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21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21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21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21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21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21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21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21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21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21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21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21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21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21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21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21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21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21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21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21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21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21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21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21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21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21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21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21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21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21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21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21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21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21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21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21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21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21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21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21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21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21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21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21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21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21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21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21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21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21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21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21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21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21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21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21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21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21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21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21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21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21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21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21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21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21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21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21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21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21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21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21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21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21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21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21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21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21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21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21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21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21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21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21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21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21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21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21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21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21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21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21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21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21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21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21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21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21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21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21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21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21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21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21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21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21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21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21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21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21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21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21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21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21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21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21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21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21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21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21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21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21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21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21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21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21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21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21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21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21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21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21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21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21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21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21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21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21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21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21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21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21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21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21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21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21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21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21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21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21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21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21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21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21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21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21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21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21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21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21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21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21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45" name="Google Shape;2345;p21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2346" name="Google Shape;2346;p21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21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21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21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21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21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21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21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21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21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21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21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21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21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21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21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21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4" name="Google Shape;2364;p21"/>
          <p:cNvSpPr txBox="1"/>
          <p:nvPr>
            <p:ph type="title"/>
          </p:nvPr>
        </p:nvSpPr>
        <p:spPr>
          <a:xfrm>
            <a:off x="3116850" y="2894567"/>
            <a:ext cx="4541400" cy="102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65" name="Google Shape;2365;p21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366" name="Google Shape;2366;p21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21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21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21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21"/>
          <p:cNvSpPr/>
          <p:nvPr/>
        </p:nvSpPr>
        <p:spPr>
          <a:xfrm>
            <a:off x="7117438" y="5095551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1" name="Google Shape;2371;p21"/>
          <p:cNvGrpSpPr/>
          <p:nvPr/>
        </p:nvGrpSpPr>
        <p:grpSpPr>
          <a:xfrm>
            <a:off x="2061087" y="5400086"/>
            <a:ext cx="1055760" cy="1005017"/>
            <a:chOff x="3308425" y="649500"/>
            <a:chExt cx="947975" cy="676825"/>
          </a:xfrm>
        </p:grpSpPr>
        <p:sp>
          <p:nvSpPr>
            <p:cNvPr id="2372" name="Google Shape;2372;p21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5" name="Google Shape;2375;p21"/>
          <p:cNvSpPr/>
          <p:nvPr/>
        </p:nvSpPr>
        <p:spPr>
          <a:xfrm>
            <a:off x="1810938" y="49487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21"/>
          <p:cNvSpPr/>
          <p:nvPr/>
        </p:nvSpPr>
        <p:spPr>
          <a:xfrm>
            <a:off x="7894325" y="1285584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21"/>
          <p:cNvSpPr/>
          <p:nvPr/>
        </p:nvSpPr>
        <p:spPr>
          <a:xfrm>
            <a:off x="1631175" y="1371717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21"/>
          <p:cNvSpPr/>
          <p:nvPr/>
        </p:nvSpPr>
        <p:spPr>
          <a:xfrm>
            <a:off x="2652263" y="18506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21"/>
          <p:cNvSpPr/>
          <p:nvPr/>
        </p:nvSpPr>
        <p:spPr>
          <a:xfrm>
            <a:off x="3697400" y="5278851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21"/>
          <p:cNvSpPr/>
          <p:nvPr/>
        </p:nvSpPr>
        <p:spPr>
          <a:xfrm>
            <a:off x="6501613" y="4921251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3_1">
    <p:bg>
      <p:bgPr>
        <a:solidFill>
          <a:schemeClr val="lt1"/>
        </a:solidFill>
      </p:bgPr>
    </p:bg>
    <p:spTree>
      <p:nvGrpSpPr>
        <p:cNvPr id="238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2" name="Google Shape;2382;p22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2383" name="Google Shape;2383;p22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22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22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22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22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22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22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22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22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22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22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22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22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22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22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22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22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22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22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22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22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22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22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22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22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22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22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22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22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22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22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22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22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22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22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22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22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22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22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22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22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22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22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22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22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22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22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22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22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22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22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22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22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22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22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22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22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22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22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22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22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22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22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22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22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22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22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22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22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22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22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22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22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22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22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22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22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22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22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22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8" name="Google Shape;2478;p22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22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0" name="Google Shape;2480;p22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22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22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22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22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22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22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22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22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22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22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22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22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22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22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22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22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22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22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22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22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22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22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22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22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22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22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22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22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22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22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22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22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22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22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22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22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22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22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22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22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22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22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22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4" name="Google Shape;2524;p22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5" name="Google Shape;2525;p22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6" name="Google Shape;2526;p22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7" name="Google Shape;2527;p22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8" name="Google Shape;2528;p22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9" name="Google Shape;2529;p22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0" name="Google Shape;2530;p22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1" name="Google Shape;2531;p22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2" name="Google Shape;2532;p22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3" name="Google Shape;2533;p22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4" name="Google Shape;2534;p22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5" name="Google Shape;2535;p22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6" name="Google Shape;2536;p22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7" name="Google Shape;2537;p22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8" name="Google Shape;2538;p22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9" name="Google Shape;2539;p22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0" name="Google Shape;2540;p22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1" name="Google Shape;2541;p22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2" name="Google Shape;2542;p22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3" name="Google Shape;2543;p22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22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5" name="Google Shape;2545;p22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22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22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22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22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22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22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22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22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4" name="Google Shape;2554;p22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5" name="Google Shape;2555;p22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6" name="Google Shape;2556;p22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22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8" name="Google Shape;2558;p22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9" name="Google Shape;2559;p22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22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22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22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22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22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22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22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22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22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22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22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22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22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22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22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22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22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22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22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22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22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22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22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22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22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22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22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22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22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22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22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22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22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22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22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22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22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22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22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22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22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22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22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22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22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22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22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22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22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22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22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22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22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22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22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22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22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22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22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22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22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22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2" name="Google Shape;2622;p22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3" name="Google Shape;2623;p22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22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5" name="Google Shape;2625;p22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6" name="Google Shape;2626;p22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22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22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22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22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22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22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22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22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22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22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22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22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22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22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22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22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22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22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22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22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22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22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22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22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22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22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22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22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22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22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22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22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22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22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22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22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22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22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22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22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22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22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22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22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22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22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22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22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22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22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22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22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22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22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22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22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22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22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22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22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22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22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22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22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22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22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22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22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22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22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22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22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8" name="Google Shape;2728;p22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22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22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22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22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22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22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22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22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22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22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22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22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22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22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3" name="Google Shape;2743;p22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4" name="Google Shape;2744;p22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2745" name="Google Shape;2745;p22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22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22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22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22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22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22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22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22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22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22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22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22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22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22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22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22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22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3" name="Google Shape;2763;p22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2764" name="Google Shape;2764;p22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2765" name="Google Shape;2765;p22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6" name="Google Shape;2766;p22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22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22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22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_1">
    <p:bg>
      <p:bgPr>
        <a:solidFill>
          <a:schemeClr val="lt1"/>
        </a:solidFill>
      </p:bgPr>
    </p:bg>
    <p:spTree>
      <p:nvGrpSpPr>
        <p:cNvPr id="2770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" name="Google Shape;2771;p23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2772" name="Google Shape;2772;p2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2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2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2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2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2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2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2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2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2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2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2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2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2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2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2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2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2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2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2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2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2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2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2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2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2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2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2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2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2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2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2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2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2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2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2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2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2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2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2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2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2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2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2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2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2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2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2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2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2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2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2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2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2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2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2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2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2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2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2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2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2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2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2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2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2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2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2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2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2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2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2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2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2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2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2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2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2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2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2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2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2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2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2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2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2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2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2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2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2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2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2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2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2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2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2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2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2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2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2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2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2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2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2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2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2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2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2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2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2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2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2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2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2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2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2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2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2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2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2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2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2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2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2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2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2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2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2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2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2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2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2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2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2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2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2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2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2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2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2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2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2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2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2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2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2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2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2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2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2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2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2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2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2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2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2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2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2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2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2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2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2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2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2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2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2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2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2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2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2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2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2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2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2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2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2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2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2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2" name="Google Shape;2952;p2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3" name="Google Shape;2953;p2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2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2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2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2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2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2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2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2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2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2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2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2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2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2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2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2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2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2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2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2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2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2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2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2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2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2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2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2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2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2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2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2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2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2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2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2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2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2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2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2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2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2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2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2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2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2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2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2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2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2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2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2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2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7" name="Google Shape;3007;p2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2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2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2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2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2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2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2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2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2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2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8" name="Google Shape;3018;p2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9" name="Google Shape;3019;p2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0" name="Google Shape;3020;p2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1" name="Google Shape;3021;p2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2" name="Google Shape;3022;p2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3" name="Google Shape;3023;p2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4" name="Google Shape;3024;p2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2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6" name="Google Shape;3026;p2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7" name="Google Shape;3027;p2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2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2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2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2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2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2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2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2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2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7" name="Google Shape;3037;p2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8" name="Google Shape;3038;p2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2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0" name="Google Shape;3040;p2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1" name="Google Shape;3041;p2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2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2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2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2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2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2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2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2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0" name="Google Shape;3050;p2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1" name="Google Shape;3051;p2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2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2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2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2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2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2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2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2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2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1" name="Google Shape;3061;p2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2" name="Google Shape;3062;p2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3" name="Google Shape;3063;p2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2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5" name="Google Shape;3065;p2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6" name="Google Shape;3066;p2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7" name="Google Shape;3067;p2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8" name="Google Shape;3068;p2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9" name="Google Shape;3069;p2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0" name="Google Shape;3070;p2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1" name="Google Shape;3071;p2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2" name="Google Shape;3072;p2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3" name="Google Shape;3073;p2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2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2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2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2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2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2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2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2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2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2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2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2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2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2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2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2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2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2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2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2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2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2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2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2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2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9" name="Google Shape;3099;p2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0" name="Google Shape;3100;p2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1" name="Google Shape;3101;p2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2" name="Google Shape;3102;p2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3" name="Google Shape;3103;p2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4" name="Google Shape;3104;p2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2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2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2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2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2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2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2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2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2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2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2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2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2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2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2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2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2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2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2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2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2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2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2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2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2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2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2" name="Google Shape;3132;p23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3" name="Google Shape;3133;p23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134" name="Google Shape;3134;p2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2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23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23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23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23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23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2" name="Google Shape;3152;p23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3" name="Google Shape;3153;p23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4" name="Google Shape;3154;p23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5" name="Google Shape;3155;p23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6" name="Google Shape;3156;p23"/>
          <p:cNvSpPr/>
          <p:nvPr/>
        </p:nvSpPr>
        <p:spPr>
          <a:xfrm rot="-4385316">
            <a:off x="1669274" y="5625576"/>
            <a:ext cx="756502" cy="656699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7" name="Google Shape;3157;p23"/>
          <p:cNvSpPr/>
          <p:nvPr/>
        </p:nvSpPr>
        <p:spPr>
          <a:xfrm>
            <a:off x="1553150" y="4895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8" name="Google Shape;3158;p23"/>
          <p:cNvSpPr/>
          <p:nvPr/>
        </p:nvSpPr>
        <p:spPr>
          <a:xfrm>
            <a:off x="2754375" y="5451400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9" name="Google Shape;3159;p23"/>
          <p:cNvSpPr/>
          <p:nvPr/>
        </p:nvSpPr>
        <p:spPr>
          <a:xfrm>
            <a:off x="5982663" y="12591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0" name="Google Shape;3160;p23"/>
          <p:cNvGrpSpPr/>
          <p:nvPr/>
        </p:nvGrpSpPr>
        <p:grpSpPr>
          <a:xfrm>
            <a:off x="6340449" y="5451353"/>
            <a:ext cx="1055760" cy="1005017"/>
            <a:chOff x="3308425" y="649500"/>
            <a:chExt cx="947975" cy="676825"/>
          </a:xfrm>
        </p:grpSpPr>
        <p:sp>
          <p:nvSpPr>
            <p:cNvPr id="3161" name="Google Shape;3161;p23"/>
            <p:cNvSpPr/>
            <p:nvPr/>
          </p:nvSpPr>
          <p:spPr>
            <a:xfrm>
              <a:off x="3308425" y="649500"/>
              <a:ext cx="947975" cy="676275"/>
            </a:xfrm>
            <a:custGeom>
              <a:rect b="b" l="l" r="r" t="t"/>
              <a:pathLst>
                <a:path extrusionOk="0" h="27051" w="37919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2" name="Google Shape;3162;p23"/>
            <p:cNvSpPr/>
            <p:nvPr/>
          </p:nvSpPr>
          <p:spPr>
            <a:xfrm>
              <a:off x="3492300" y="863350"/>
              <a:ext cx="474450" cy="278325"/>
            </a:xfrm>
            <a:custGeom>
              <a:rect b="b" l="l" r="r" t="t"/>
              <a:pathLst>
                <a:path extrusionOk="0" h="11133" w="18978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3" name="Google Shape;3163;p23"/>
            <p:cNvSpPr/>
            <p:nvPr/>
          </p:nvSpPr>
          <p:spPr>
            <a:xfrm>
              <a:off x="3428775" y="1197550"/>
              <a:ext cx="352850" cy="128775"/>
            </a:xfrm>
            <a:custGeom>
              <a:rect b="b" l="l" r="r" t="t"/>
              <a:pathLst>
                <a:path extrusionOk="0" h="5151" w="14114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4" name="Google Shape;3164;p23"/>
          <p:cNvSpPr/>
          <p:nvPr/>
        </p:nvSpPr>
        <p:spPr>
          <a:xfrm>
            <a:off x="7894025" y="5488033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5" name="Google Shape;3165;p23"/>
          <p:cNvGrpSpPr/>
          <p:nvPr/>
        </p:nvGrpSpPr>
        <p:grpSpPr>
          <a:xfrm flipH="1" rot="-6081682">
            <a:off x="1295675" y="703280"/>
            <a:ext cx="930133" cy="455677"/>
            <a:chOff x="1445125" y="3867675"/>
            <a:chExt cx="803300" cy="502950"/>
          </a:xfrm>
        </p:grpSpPr>
        <p:sp>
          <p:nvSpPr>
            <p:cNvPr id="3166" name="Google Shape;3166;p23"/>
            <p:cNvSpPr/>
            <p:nvPr/>
          </p:nvSpPr>
          <p:spPr>
            <a:xfrm>
              <a:off x="1445125" y="3867675"/>
              <a:ext cx="535450" cy="502950"/>
            </a:xfrm>
            <a:custGeom>
              <a:rect b="b" l="l" r="r" t="t"/>
              <a:pathLst>
                <a:path extrusionOk="0" h="20118" w="21418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7" name="Google Shape;3167;p23"/>
            <p:cNvSpPr/>
            <p:nvPr/>
          </p:nvSpPr>
          <p:spPr>
            <a:xfrm>
              <a:off x="1903525" y="4088100"/>
              <a:ext cx="344900" cy="185850"/>
            </a:xfrm>
            <a:custGeom>
              <a:rect b="b" l="l" r="r" t="t"/>
              <a:pathLst>
                <a:path extrusionOk="0" h="7434" w="13796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8" name="Google Shape;3168;p23"/>
            <p:cNvSpPr/>
            <p:nvPr/>
          </p:nvSpPr>
          <p:spPr>
            <a:xfrm>
              <a:off x="1462675" y="3884050"/>
              <a:ext cx="125100" cy="332450"/>
            </a:xfrm>
            <a:custGeom>
              <a:rect b="b" l="l" r="r" t="t"/>
              <a:pathLst>
                <a:path extrusionOk="0" h="13298" w="5004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9" name="Google Shape;3169;p23"/>
          <p:cNvSpPr/>
          <p:nvPr/>
        </p:nvSpPr>
        <p:spPr>
          <a:xfrm>
            <a:off x="2859550" y="11083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0" name="Google Shape;3170;p23"/>
          <p:cNvSpPr/>
          <p:nvPr/>
        </p:nvSpPr>
        <p:spPr>
          <a:xfrm>
            <a:off x="1601025" y="18299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1" name="Google Shape;3171;p23"/>
          <p:cNvSpPr txBox="1"/>
          <p:nvPr>
            <p:ph type="title"/>
          </p:nvPr>
        </p:nvSpPr>
        <p:spPr>
          <a:xfrm>
            <a:off x="3116850" y="2507533"/>
            <a:ext cx="4541400" cy="180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72" name="Google Shape;3172;p23"/>
          <p:cNvSpPr txBox="1"/>
          <p:nvPr>
            <p:ph idx="2" type="title"/>
          </p:nvPr>
        </p:nvSpPr>
        <p:spPr>
          <a:xfrm>
            <a:off x="1810950" y="2867800"/>
            <a:ext cx="11535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_1_1">
    <p:bg>
      <p:bgPr>
        <a:solidFill>
          <a:schemeClr val="lt1"/>
        </a:solidFill>
      </p:bgPr>
    </p:bg>
    <p:spTree>
      <p:nvGrpSpPr>
        <p:cNvPr id="3173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" name="Google Shape;3174;p24"/>
          <p:cNvGrpSpPr/>
          <p:nvPr/>
        </p:nvGrpSpPr>
        <p:grpSpPr>
          <a:xfrm>
            <a:off x="0" y="0"/>
            <a:ext cx="9144125" cy="6857683"/>
            <a:chOff x="0" y="0"/>
            <a:chExt cx="9144125" cy="5143391"/>
          </a:xfrm>
        </p:grpSpPr>
        <p:sp>
          <p:nvSpPr>
            <p:cNvPr id="3175" name="Google Shape;3175;p24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24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24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24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24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24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24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24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24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24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24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24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24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24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24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24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24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24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24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24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24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24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24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24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24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24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24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24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24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24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24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24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24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24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24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24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24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24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24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24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24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24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24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24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24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24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24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24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24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24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24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24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24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24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24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24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24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24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24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24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24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24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24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24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24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24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24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24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24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24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24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24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24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24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24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24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24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24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24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24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24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24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24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24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24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24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24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24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24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24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24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24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3" name="Google Shape;3273;p24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4" name="Google Shape;3274;p24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24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6" name="Google Shape;3276;p24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7" name="Google Shape;3277;p24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24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24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24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24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24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24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24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24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24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7" name="Google Shape;3287;p24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8" name="Google Shape;3288;p24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24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0" name="Google Shape;3290;p24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1" name="Google Shape;3291;p24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2" name="Google Shape;3292;p24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3" name="Google Shape;3293;p24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24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5" name="Google Shape;3295;p24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6" name="Google Shape;3296;p24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24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24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4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4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4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2" name="Google Shape;3302;p24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3" name="Google Shape;3303;p24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4" name="Google Shape;3304;p24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5" name="Google Shape;3305;p24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6" name="Google Shape;3306;p24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7" name="Google Shape;3307;p24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8" name="Google Shape;3308;p24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9" name="Google Shape;3309;p24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24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24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24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24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24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24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24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24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24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24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24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24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24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24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24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24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24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24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24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24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24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24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24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24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24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24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24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24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24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24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24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24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24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3" name="Google Shape;3343;p24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4" name="Google Shape;3344;p24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24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24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24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24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24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24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24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24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24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24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24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24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24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24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24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24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24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24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24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24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24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24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24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8" name="Google Shape;3368;p24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9" name="Google Shape;3369;p24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24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24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24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24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24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24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24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24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24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24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24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24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24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24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24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24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24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24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24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24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24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24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24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24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24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24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24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24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24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24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24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24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24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24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24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24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24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24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24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24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24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24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24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24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24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24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24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24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24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24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24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24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24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24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24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24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24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24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24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24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24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24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24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24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24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24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24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24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24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24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24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24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24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24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24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24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24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24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24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24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24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24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4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4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4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4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4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4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4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4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4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24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2" name="Google Shape;3462;p24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4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4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4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4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4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4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4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4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4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4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4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4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4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4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4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4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4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4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4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4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4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4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4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4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4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4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4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4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4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4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4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4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4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4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4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4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4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4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4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4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4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4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4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4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4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4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4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4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4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4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4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4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4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4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4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4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4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4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4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4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4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4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4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4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4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5" name="Google Shape;3535;p24"/>
          <p:cNvSpPr/>
          <p:nvPr/>
        </p:nvSpPr>
        <p:spPr>
          <a:xfrm flipH="1">
            <a:off x="0" y="0"/>
            <a:ext cx="9144000" cy="6858000"/>
          </a:xfrm>
          <a:prstGeom prst="rtTriangle">
            <a:avLst/>
          </a:prstGeom>
          <a:solidFill>
            <a:srgbClr val="005051">
              <a:alpha val="1019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6" name="Google Shape;3536;p24"/>
          <p:cNvGrpSpPr/>
          <p:nvPr/>
        </p:nvGrpSpPr>
        <p:grpSpPr>
          <a:xfrm>
            <a:off x="553048" y="713315"/>
            <a:ext cx="8105852" cy="5735857"/>
            <a:chOff x="553048" y="535000"/>
            <a:chExt cx="8105852" cy="4302000"/>
          </a:xfrm>
        </p:grpSpPr>
        <p:sp>
          <p:nvSpPr>
            <p:cNvPr id="3537" name="Google Shape;3537;p24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rgbClr val="222828">
                <a:alpha val="2039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4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fmla="val 248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4"/>
            <p:cNvSpPr/>
            <p:nvPr/>
          </p:nvSpPr>
          <p:spPr>
            <a:xfrm>
              <a:off x="848698" y="898261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4"/>
            <p:cNvSpPr/>
            <p:nvPr/>
          </p:nvSpPr>
          <p:spPr>
            <a:xfrm>
              <a:off x="553048" y="931482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4"/>
            <p:cNvSpPr/>
            <p:nvPr/>
          </p:nvSpPr>
          <p:spPr>
            <a:xfrm>
              <a:off x="848698" y="1332681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4"/>
            <p:cNvSpPr/>
            <p:nvPr/>
          </p:nvSpPr>
          <p:spPr>
            <a:xfrm>
              <a:off x="553048" y="1365902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4"/>
            <p:cNvSpPr/>
            <p:nvPr/>
          </p:nvSpPr>
          <p:spPr>
            <a:xfrm>
              <a:off x="848698" y="1767184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4"/>
            <p:cNvSpPr/>
            <p:nvPr/>
          </p:nvSpPr>
          <p:spPr>
            <a:xfrm>
              <a:off x="553048" y="180040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4"/>
            <p:cNvSpPr/>
            <p:nvPr/>
          </p:nvSpPr>
          <p:spPr>
            <a:xfrm>
              <a:off x="848698" y="2201603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4"/>
            <p:cNvSpPr/>
            <p:nvPr/>
          </p:nvSpPr>
          <p:spPr>
            <a:xfrm>
              <a:off x="553048" y="2234824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4"/>
            <p:cNvSpPr/>
            <p:nvPr/>
          </p:nvSpPr>
          <p:spPr>
            <a:xfrm>
              <a:off x="848698" y="2636106"/>
              <a:ext cx="317374" cy="317374"/>
            </a:xfrm>
            <a:custGeom>
              <a:rect b="b" l="l" r="r" t="t"/>
              <a:pathLst>
                <a:path extrusionOk="0" h="15209" w="15209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4"/>
            <p:cNvSpPr/>
            <p:nvPr/>
          </p:nvSpPr>
          <p:spPr>
            <a:xfrm>
              <a:off x="553048" y="2669265"/>
              <a:ext cx="549400" cy="250994"/>
            </a:xfrm>
            <a:custGeom>
              <a:rect b="b" l="l" r="r" t="t"/>
              <a:pathLst>
                <a:path extrusionOk="0" h="12028" w="26328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4"/>
            <p:cNvSpPr/>
            <p:nvPr/>
          </p:nvSpPr>
          <p:spPr>
            <a:xfrm>
              <a:off x="848698" y="3070526"/>
              <a:ext cx="317374" cy="317457"/>
            </a:xfrm>
            <a:custGeom>
              <a:rect b="b" l="l" r="r" t="t"/>
              <a:pathLst>
                <a:path extrusionOk="0" h="15213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4"/>
            <p:cNvSpPr/>
            <p:nvPr/>
          </p:nvSpPr>
          <p:spPr>
            <a:xfrm>
              <a:off x="553048" y="310374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4"/>
            <p:cNvSpPr/>
            <p:nvPr/>
          </p:nvSpPr>
          <p:spPr>
            <a:xfrm>
              <a:off x="848698" y="3504966"/>
              <a:ext cx="317374" cy="317436"/>
            </a:xfrm>
            <a:custGeom>
              <a:rect b="b" l="l" r="r" t="t"/>
              <a:pathLst>
                <a:path extrusionOk="0" h="15212" w="15209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4"/>
            <p:cNvSpPr/>
            <p:nvPr/>
          </p:nvSpPr>
          <p:spPr>
            <a:xfrm>
              <a:off x="553048" y="3538167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4"/>
            <p:cNvSpPr/>
            <p:nvPr/>
          </p:nvSpPr>
          <p:spPr>
            <a:xfrm>
              <a:off x="848698" y="3939449"/>
              <a:ext cx="317374" cy="317395"/>
            </a:xfrm>
            <a:custGeom>
              <a:rect b="b" l="l" r="r" t="t"/>
              <a:pathLst>
                <a:path extrusionOk="0" h="15210" w="15209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4"/>
            <p:cNvSpPr/>
            <p:nvPr/>
          </p:nvSpPr>
          <p:spPr>
            <a:xfrm>
              <a:off x="553048" y="3972670"/>
              <a:ext cx="549400" cy="251015"/>
            </a:xfrm>
            <a:custGeom>
              <a:rect b="b" l="l" r="r" t="t"/>
              <a:pathLst>
                <a:path extrusionOk="0" h="12029" w="26328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5" name="Google Shape;3555;p24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33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3556" name="Google Shape;3556;p24"/>
          <p:cNvSpPr txBox="1"/>
          <p:nvPr>
            <p:ph idx="1" type="subTitle"/>
          </p:nvPr>
        </p:nvSpPr>
        <p:spPr>
          <a:xfrm>
            <a:off x="1270650" y="1602767"/>
            <a:ext cx="70200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/>
        </p:txBody>
      </p:sp>
      <p:sp>
        <p:nvSpPr>
          <p:cNvPr id="3557" name="Google Shape;3557;p24"/>
          <p:cNvSpPr txBox="1"/>
          <p:nvPr>
            <p:ph idx="2" type="subTitle"/>
          </p:nvPr>
        </p:nvSpPr>
        <p:spPr>
          <a:xfrm>
            <a:off x="1270650" y="2019167"/>
            <a:ext cx="7020000" cy="39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8" name="Google Shape;3558;p24"/>
          <p:cNvSpPr/>
          <p:nvPr/>
        </p:nvSpPr>
        <p:spPr>
          <a:xfrm>
            <a:off x="8428900" y="1389300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9" name="Google Shape;3559;p24"/>
          <p:cNvSpPr/>
          <p:nvPr/>
        </p:nvSpPr>
        <p:spPr>
          <a:xfrm>
            <a:off x="8428900" y="34945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0" name="Google Shape;3560;p24"/>
          <p:cNvSpPr/>
          <p:nvPr/>
        </p:nvSpPr>
        <p:spPr>
          <a:xfrm>
            <a:off x="8428900" y="2415867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1" name="Google Shape;3561;p24"/>
          <p:cNvSpPr/>
          <p:nvPr/>
        </p:nvSpPr>
        <p:spPr>
          <a:xfrm>
            <a:off x="8428900" y="4605333"/>
            <a:ext cx="143750" cy="863212"/>
          </a:xfrm>
          <a:custGeom>
            <a:rect b="b" l="l" r="r" t="t"/>
            <a:pathLst>
              <a:path extrusionOk="0" h="25897" w="575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1270650" y="839167"/>
            <a:ext cx="70200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b="0" i="0" sz="3300" u="none" cap="none" strike="noStrik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1270650" y="1602767"/>
            <a:ext cx="7020000" cy="4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b="0" i="0" sz="1400" u="none" cap="none" strike="noStrik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800">
          <p15:clr>
            <a:srgbClr val="EA4335"/>
          </p15:clr>
        </p15:guide>
        <p15:guide id="2" pos="5222">
          <p15:clr>
            <a:srgbClr val="EA4335"/>
          </p15:clr>
        </p15:guide>
        <p15:guide id="3" orient="horz" pos="3871">
          <p15:clr>
            <a:srgbClr val="EA4335"/>
          </p15:clr>
        </p15:guide>
        <p15:guide id="4" orient="horz" pos="52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9CDBE"/>
        </a:solidFill>
      </p:bgPr>
    </p:bg>
    <p:spTree>
      <p:nvGrpSpPr>
        <p:cNvPr id="9022" name="Shape 9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3" name="Google Shape;9023;p1"/>
          <p:cNvSpPr txBox="1"/>
          <p:nvPr>
            <p:ph type="ctrTitle"/>
          </p:nvPr>
        </p:nvSpPr>
        <p:spPr>
          <a:xfrm>
            <a:off x="1671191" y="1206231"/>
            <a:ext cx="6018600" cy="1161900"/>
          </a:xfrm>
          <a:prstGeom prst="rect">
            <a:avLst/>
          </a:prstGeom>
          <a:solidFill>
            <a:srgbClr val="93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5400"/>
              <a:t>¿</a:t>
            </a:r>
            <a:r>
              <a:rPr lang="es" sz="5400"/>
              <a:t>Sabías</a:t>
            </a:r>
            <a:r>
              <a:rPr lang="es" sz="5400"/>
              <a:t> que?</a:t>
            </a:r>
            <a:endParaRPr sz="5400"/>
          </a:p>
        </p:txBody>
      </p:sp>
      <p:grpSp>
        <p:nvGrpSpPr>
          <p:cNvPr id="9024" name="Google Shape;9024;p1"/>
          <p:cNvGrpSpPr/>
          <p:nvPr/>
        </p:nvGrpSpPr>
        <p:grpSpPr>
          <a:xfrm rot="-8186881">
            <a:off x="7032887" y="4125778"/>
            <a:ext cx="447249" cy="2635904"/>
            <a:chOff x="5686500" y="2272225"/>
            <a:chExt cx="481425" cy="2589250"/>
          </a:xfrm>
        </p:grpSpPr>
        <p:sp>
          <p:nvSpPr>
            <p:cNvPr id="9025" name="Google Shape;9025;p1"/>
            <p:cNvSpPr/>
            <p:nvPr/>
          </p:nvSpPr>
          <p:spPr>
            <a:xfrm>
              <a:off x="5686500" y="3674725"/>
              <a:ext cx="260950" cy="1082650"/>
            </a:xfrm>
            <a:custGeom>
              <a:rect b="b" l="l" r="r" t="t"/>
              <a:pathLst>
                <a:path extrusionOk="0" h="43306" w="10438">
                  <a:moveTo>
                    <a:pt x="7833" y="1"/>
                  </a:moveTo>
                  <a:cubicBezTo>
                    <a:pt x="7371" y="1"/>
                    <a:pt x="6972" y="354"/>
                    <a:pt x="6919" y="826"/>
                  </a:cubicBezTo>
                  <a:lnTo>
                    <a:pt x="6917" y="856"/>
                  </a:lnTo>
                  <a:cubicBezTo>
                    <a:pt x="6721" y="2624"/>
                    <a:pt x="6364" y="4312"/>
                    <a:pt x="5698" y="5866"/>
                  </a:cubicBezTo>
                  <a:cubicBezTo>
                    <a:pt x="5050" y="7434"/>
                    <a:pt x="4084" y="8863"/>
                    <a:pt x="3088" y="10468"/>
                  </a:cubicBezTo>
                  <a:cubicBezTo>
                    <a:pt x="2589" y="11280"/>
                    <a:pt x="2092" y="12124"/>
                    <a:pt x="1654" y="13039"/>
                  </a:cubicBezTo>
                  <a:cubicBezTo>
                    <a:pt x="1226" y="13954"/>
                    <a:pt x="864" y="14928"/>
                    <a:pt x="605" y="15926"/>
                  </a:cubicBezTo>
                  <a:cubicBezTo>
                    <a:pt x="331" y="16927"/>
                    <a:pt x="189" y="17942"/>
                    <a:pt x="83" y="18960"/>
                  </a:cubicBezTo>
                  <a:cubicBezTo>
                    <a:pt x="49" y="19968"/>
                    <a:pt x="0" y="20983"/>
                    <a:pt x="91" y="21967"/>
                  </a:cubicBezTo>
                  <a:cubicBezTo>
                    <a:pt x="306" y="25901"/>
                    <a:pt x="1297" y="29668"/>
                    <a:pt x="2718" y="33243"/>
                  </a:cubicBezTo>
                  <a:cubicBezTo>
                    <a:pt x="3455" y="35019"/>
                    <a:pt x="4316" y="36736"/>
                    <a:pt x="5302" y="38373"/>
                  </a:cubicBezTo>
                  <a:cubicBezTo>
                    <a:pt x="6303" y="40015"/>
                    <a:pt x="7369" y="41561"/>
                    <a:pt x="8712" y="43012"/>
                  </a:cubicBezTo>
                  <a:lnTo>
                    <a:pt x="8710" y="43012"/>
                  </a:lnTo>
                  <a:cubicBezTo>
                    <a:pt x="8886" y="43202"/>
                    <a:pt x="9133" y="43306"/>
                    <a:pt x="9386" y="43306"/>
                  </a:cubicBezTo>
                  <a:cubicBezTo>
                    <a:pt x="9540" y="43306"/>
                    <a:pt x="9697" y="43267"/>
                    <a:pt x="9840" y="43185"/>
                  </a:cubicBezTo>
                  <a:cubicBezTo>
                    <a:pt x="10281" y="42933"/>
                    <a:pt x="10437" y="42368"/>
                    <a:pt x="10185" y="41923"/>
                  </a:cubicBezTo>
                  <a:lnTo>
                    <a:pt x="10158" y="41872"/>
                  </a:lnTo>
                  <a:cubicBezTo>
                    <a:pt x="8416" y="38782"/>
                    <a:pt x="6936" y="35440"/>
                    <a:pt x="5813" y="32078"/>
                  </a:cubicBezTo>
                  <a:cubicBezTo>
                    <a:pt x="4693" y="28709"/>
                    <a:pt x="3905" y="25206"/>
                    <a:pt x="3643" y="21742"/>
                  </a:cubicBezTo>
                  <a:cubicBezTo>
                    <a:pt x="3499" y="20024"/>
                    <a:pt x="3580" y="18346"/>
                    <a:pt x="3929" y="16751"/>
                  </a:cubicBezTo>
                  <a:cubicBezTo>
                    <a:pt x="4282" y="15151"/>
                    <a:pt x="4942" y="13636"/>
                    <a:pt x="5789" y="12041"/>
                  </a:cubicBezTo>
                  <a:cubicBezTo>
                    <a:pt x="6645" y="10453"/>
                    <a:pt x="7602" y="8689"/>
                    <a:pt x="8169" y="6752"/>
                  </a:cubicBezTo>
                  <a:cubicBezTo>
                    <a:pt x="8749" y="4816"/>
                    <a:pt x="8903" y="2791"/>
                    <a:pt x="8752" y="856"/>
                  </a:cubicBezTo>
                  <a:cubicBezTo>
                    <a:pt x="8720" y="420"/>
                    <a:pt x="8382" y="58"/>
                    <a:pt x="7934" y="7"/>
                  </a:cubicBezTo>
                  <a:cubicBezTo>
                    <a:pt x="7900" y="3"/>
                    <a:pt x="7866" y="1"/>
                    <a:pt x="7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6" name="Google Shape;9026;p1"/>
            <p:cNvSpPr/>
            <p:nvPr/>
          </p:nvSpPr>
          <p:spPr>
            <a:xfrm>
              <a:off x="5880875" y="2440175"/>
              <a:ext cx="287050" cy="2421300"/>
            </a:xfrm>
            <a:custGeom>
              <a:rect b="b" l="l" r="r" t="t"/>
              <a:pathLst>
                <a:path extrusionOk="0" h="96852" w="11482">
                  <a:moveTo>
                    <a:pt x="1659" y="1"/>
                  </a:moveTo>
                  <a:cubicBezTo>
                    <a:pt x="668" y="15235"/>
                    <a:pt x="123" y="30274"/>
                    <a:pt x="66" y="45102"/>
                  </a:cubicBezTo>
                  <a:cubicBezTo>
                    <a:pt x="0" y="61213"/>
                    <a:pt x="514" y="77076"/>
                    <a:pt x="1659" y="92663"/>
                  </a:cubicBezTo>
                  <a:cubicBezTo>
                    <a:pt x="1659" y="93820"/>
                    <a:pt x="2124" y="94870"/>
                    <a:pt x="2877" y="95626"/>
                  </a:cubicBezTo>
                  <a:cubicBezTo>
                    <a:pt x="3631" y="96384"/>
                    <a:pt x="4673" y="96851"/>
                    <a:pt x="5823" y="96851"/>
                  </a:cubicBezTo>
                  <a:cubicBezTo>
                    <a:pt x="8128" y="96851"/>
                    <a:pt x="9990" y="94972"/>
                    <a:pt x="9990" y="92663"/>
                  </a:cubicBezTo>
                  <a:cubicBezTo>
                    <a:pt x="10968" y="77015"/>
                    <a:pt x="11470" y="61472"/>
                    <a:pt x="11477" y="46007"/>
                  </a:cubicBezTo>
                  <a:cubicBezTo>
                    <a:pt x="11482" y="30575"/>
                    <a:pt x="10993" y="15242"/>
                    <a:pt x="99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7" name="Google Shape;9027;p1"/>
            <p:cNvSpPr/>
            <p:nvPr/>
          </p:nvSpPr>
          <p:spPr>
            <a:xfrm>
              <a:off x="5922350" y="2272225"/>
              <a:ext cx="208275" cy="167975"/>
            </a:xfrm>
            <a:custGeom>
              <a:rect b="b" l="l" r="r" t="t"/>
              <a:pathLst>
                <a:path extrusionOk="0" h="6719" w="8331">
                  <a:moveTo>
                    <a:pt x="4165" y="0"/>
                  </a:moveTo>
                  <a:cubicBezTo>
                    <a:pt x="3993" y="0"/>
                    <a:pt x="3820" y="86"/>
                    <a:pt x="3721" y="257"/>
                  </a:cubicBezTo>
                  <a:lnTo>
                    <a:pt x="0" y="6719"/>
                  </a:lnTo>
                  <a:lnTo>
                    <a:pt x="8331" y="6719"/>
                  </a:lnTo>
                  <a:lnTo>
                    <a:pt x="4607" y="257"/>
                  </a:lnTo>
                  <a:cubicBezTo>
                    <a:pt x="4509" y="86"/>
                    <a:pt x="4337" y="0"/>
                    <a:pt x="4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8" name="Google Shape;9028;p1"/>
            <p:cNvSpPr/>
            <p:nvPr/>
          </p:nvSpPr>
          <p:spPr>
            <a:xfrm>
              <a:off x="5880875" y="3567725"/>
              <a:ext cx="286925" cy="1293750"/>
            </a:xfrm>
            <a:custGeom>
              <a:rect b="b" l="l" r="r" t="t"/>
              <a:pathLst>
                <a:path extrusionOk="0" h="51750" w="11477">
                  <a:moveTo>
                    <a:pt x="66" y="0"/>
                  </a:moveTo>
                  <a:lnTo>
                    <a:pt x="66" y="0"/>
                  </a:lnTo>
                  <a:cubicBezTo>
                    <a:pt x="0" y="16111"/>
                    <a:pt x="514" y="31974"/>
                    <a:pt x="1659" y="47561"/>
                  </a:cubicBezTo>
                  <a:cubicBezTo>
                    <a:pt x="1659" y="48718"/>
                    <a:pt x="2124" y="49768"/>
                    <a:pt x="2877" y="50524"/>
                  </a:cubicBezTo>
                  <a:cubicBezTo>
                    <a:pt x="3631" y="51282"/>
                    <a:pt x="4673" y="51749"/>
                    <a:pt x="5823" y="51749"/>
                  </a:cubicBezTo>
                  <a:cubicBezTo>
                    <a:pt x="8128" y="51749"/>
                    <a:pt x="9990" y="49870"/>
                    <a:pt x="9990" y="47561"/>
                  </a:cubicBezTo>
                  <a:cubicBezTo>
                    <a:pt x="10968" y="31913"/>
                    <a:pt x="11470" y="16370"/>
                    <a:pt x="11477" y="905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9" name="Google Shape;9029;p1"/>
            <p:cNvSpPr/>
            <p:nvPr/>
          </p:nvSpPr>
          <p:spPr>
            <a:xfrm>
              <a:off x="5954500" y="3306675"/>
              <a:ext cx="150975" cy="825125"/>
            </a:xfrm>
            <a:custGeom>
              <a:rect b="b" l="l" r="r" t="t"/>
              <a:pathLst>
                <a:path extrusionOk="0" h="33005" w="6039">
                  <a:moveTo>
                    <a:pt x="3020" y="0"/>
                  </a:moveTo>
                  <a:cubicBezTo>
                    <a:pt x="2220" y="0"/>
                    <a:pt x="1452" y="1740"/>
                    <a:pt x="887" y="4835"/>
                  </a:cubicBezTo>
                  <a:cubicBezTo>
                    <a:pt x="319" y="7930"/>
                    <a:pt x="1" y="12125"/>
                    <a:pt x="1" y="16502"/>
                  </a:cubicBezTo>
                  <a:cubicBezTo>
                    <a:pt x="1" y="20879"/>
                    <a:pt x="319" y="25077"/>
                    <a:pt x="887" y="28172"/>
                  </a:cubicBezTo>
                  <a:cubicBezTo>
                    <a:pt x="1452" y="31267"/>
                    <a:pt x="2220" y="33004"/>
                    <a:pt x="3020" y="33004"/>
                  </a:cubicBezTo>
                  <a:cubicBezTo>
                    <a:pt x="3820" y="33004"/>
                    <a:pt x="4588" y="31267"/>
                    <a:pt x="5153" y="28172"/>
                  </a:cubicBezTo>
                  <a:cubicBezTo>
                    <a:pt x="5721" y="25077"/>
                    <a:pt x="6039" y="20879"/>
                    <a:pt x="6039" y="16502"/>
                  </a:cubicBezTo>
                  <a:cubicBezTo>
                    <a:pt x="6039" y="12125"/>
                    <a:pt x="5721" y="7930"/>
                    <a:pt x="5153" y="4835"/>
                  </a:cubicBezTo>
                  <a:cubicBezTo>
                    <a:pt x="4588" y="1740"/>
                    <a:pt x="3820" y="0"/>
                    <a:pt x="3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30" name="Google Shape;9030;p1"/>
          <p:cNvSpPr/>
          <p:nvPr/>
        </p:nvSpPr>
        <p:spPr>
          <a:xfrm rot="-4718239">
            <a:off x="6872974" y="1470670"/>
            <a:ext cx="769548" cy="639436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31" name="Google Shape;9031;p1"/>
          <p:cNvGrpSpPr/>
          <p:nvPr/>
        </p:nvGrpSpPr>
        <p:grpSpPr>
          <a:xfrm flipH="1">
            <a:off x="1753230" y="377623"/>
            <a:ext cx="1356637" cy="2038176"/>
            <a:chOff x="6638425" y="262025"/>
            <a:chExt cx="1356637" cy="1528670"/>
          </a:xfrm>
        </p:grpSpPr>
        <p:sp>
          <p:nvSpPr>
            <p:cNvPr id="9032" name="Google Shape;9032;p1"/>
            <p:cNvSpPr/>
            <p:nvPr/>
          </p:nvSpPr>
          <p:spPr>
            <a:xfrm>
              <a:off x="6766473" y="490494"/>
              <a:ext cx="1228589" cy="1300201"/>
            </a:xfrm>
            <a:custGeom>
              <a:rect b="b" l="l" r="r" t="t"/>
              <a:pathLst>
                <a:path extrusionOk="0" h="36240" w="34244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3" name="Google Shape;9033;p1"/>
            <p:cNvSpPr/>
            <p:nvPr/>
          </p:nvSpPr>
          <p:spPr>
            <a:xfrm>
              <a:off x="6638425" y="262025"/>
              <a:ext cx="134038" cy="172571"/>
            </a:xfrm>
            <a:custGeom>
              <a:rect b="b" l="l" r="r" t="t"/>
              <a:pathLst>
                <a:path extrusionOk="0" h="4810" w="3736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4" name="Google Shape;9034;p1"/>
            <p:cNvSpPr/>
            <p:nvPr/>
          </p:nvSpPr>
          <p:spPr>
            <a:xfrm>
              <a:off x="6664042" y="326999"/>
              <a:ext cx="482409" cy="485494"/>
            </a:xfrm>
            <a:custGeom>
              <a:rect b="b" l="l" r="r" t="t"/>
              <a:pathLst>
                <a:path extrusionOk="0" h="13532" w="13446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5" name="Google Shape;9035;p1"/>
            <p:cNvSpPr/>
            <p:nvPr/>
          </p:nvSpPr>
          <p:spPr>
            <a:xfrm>
              <a:off x="6765827" y="474528"/>
              <a:ext cx="399891" cy="351671"/>
            </a:xfrm>
            <a:custGeom>
              <a:rect b="b" l="l" r="r" t="t"/>
              <a:pathLst>
                <a:path extrusionOk="0" h="9802" w="11146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36" name="Google Shape;9036;p1"/>
          <p:cNvSpPr/>
          <p:nvPr/>
        </p:nvSpPr>
        <p:spPr>
          <a:xfrm>
            <a:off x="1508413" y="4661184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7" name="Google Shape;9037;p1"/>
          <p:cNvSpPr txBox="1"/>
          <p:nvPr>
            <p:ph idx="1" type="body"/>
          </p:nvPr>
        </p:nvSpPr>
        <p:spPr>
          <a:xfrm>
            <a:off x="2277004" y="3208583"/>
            <a:ext cx="5225100" cy="8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s" sz="1600">
                <a:latin typeface="Century Gothic"/>
                <a:ea typeface="Century Gothic"/>
                <a:cs typeface="Century Gothic"/>
                <a:sym typeface="Century Gothic"/>
              </a:rPr>
              <a:t>Integrantes: 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Andrea Judith Esquivel Alonzo N°5</a:t>
            </a:r>
            <a:endParaRPr sz="1800"/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Danna Sophia Rangel Ibarra N°18</a:t>
            </a:r>
            <a:endParaRPr sz="1800"/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Adriana</a:t>
            </a: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Rodríguez Hernández N°19</a:t>
            </a:r>
            <a:endParaRPr sz="145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Norma Janette Zarate Agundis N°25</a:t>
            </a:r>
            <a:endParaRPr sz="1800"/>
          </a:p>
          <a:p>
            <a:pPr indent="-3111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AD04"/>
              </a:buClr>
              <a:buSzPts val="1800"/>
              <a:buFont typeface="Noto Sans Symbols"/>
              <a:buChar char="♥"/>
            </a:pP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Juritzi Mariel</a:t>
            </a: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0"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Zúñiga Muñoz</a:t>
            </a:r>
            <a:r>
              <a:rPr lang="es" sz="145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N°26</a:t>
            </a:r>
            <a:endParaRPr sz="1800"/>
          </a:p>
        </p:txBody>
      </p:sp>
      <p:pic>
        <p:nvPicPr>
          <p:cNvPr id="9038" name="Google Shape;903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3152" y="1007372"/>
            <a:ext cx="1017905" cy="1255395"/>
          </a:xfrm>
          <a:prstGeom prst="rect">
            <a:avLst/>
          </a:prstGeom>
          <a:noFill/>
          <a:ln>
            <a:noFill/>
          </a:ln>
        </p:spPr>
      </p:pic>
      <p:sp>
        <p:nvSpPr>
          <p:cNvPr id="9039" name="Google Shape;9039;p1"/>
          <p:cNvSpPr txBox="1"/>
          <p:nvPr/>
        </p:nvSpPr>
        <p:spPr>
          <a:xfrm>
            <a:off x="1888557" y="2415789"/>
            <a:ext cx="5583900" cy="8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Asignatura: </a:t>
            </a:r>
            <a:r>
              <a:rPr b="0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Gestión Educativa centrada en la mejora del aprendizaje </a:t>
            </a:r>
            <a:br>
              <a:rPr b="0" i="0" lang="e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Maestra: </a:t>
            </a:r>
            <a:r>
              <a:rPr b="0" i="0" lang="es" sz="155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Fabiola Valero Torres </a:t>
            </a:r>
            <a:endParaRPr sz="1900"/>
          </a:p>
        </p:txBody>
      </p:sp>
      <p:sp>
        <p:nvSpPr>
          <p:cNvPr id="9040" name="Google Shape;9040;p1"/>
          <p:cNvSpPr txBox="1"/>
          <p:nvPr/>
        </p:nvSpPr>
        <p:spPr>
          <a:xfrm>
            <a:off x="2353043" y="5667340"/>
            <a:ext cx="4577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Fecha: </a:t>
            </a:r>
            <a:r>
              <a:rPr b="0" i="0" lang="es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 noviembre del 2022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4" name="Shape 9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5" name="Google Shape;9045;p2"/>
          <p:cNvSpPr/>
          <p:nvPr/>
        </p:nvSpPr>
        <p:spPr>
          <a:xfrm>
            <a:off x="1571775" y="4936551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6" name="Google Shape;9046;p2"/>
          <p:cNvSpPr/>
          <p:nvPr/>
        </p:nvSpPr>
        <p:spPr>
          <a:xfrm>
            <a:off x="1601025" y="18299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7" name="Google Shape;9047;p2"/>
          <p:cNvSpPr/>
          <p:nvPr/>
        </p:nvSpPr>
        <p:spPr>
          <a:xfrm>
            <a:off x="2888800" y="5451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8" name="Google Shape;9048;p2"/>
          <p:cNvSpPr txBox="1"/>
          <p:nvPr>
            <p:ph type="title"/>
          </p:nvPr>
        </p:nvSpPr>
        <p:spPr>
          <a:xfrm>
            <a:off x="2111350" y="0"/>
            <a:ext cx="5648400" cy="1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s" sz="3900">
                <a:solidFill>
                  <a:schemeClr val="dk1"/>
                </a:solidFill>
              </a:rPr>
              <a:t>Dimensión </a:t>
            </a:r>
            <a:r>
              <a:rPr lang="es" sz="3900">
                <a:solidFill>
                  <a:schemeClr val="dk1"/>
                </a:solidFill>
              </a:rPr>
              <a:t>pedagógica</a:t>
            </a:r>
            <a:r>
              <a:rPr lang="es" sz="3900">
                <a:solidFill>
                  <a:schemeClr val="dk1"/>
                </a:solidFill>
              </a:rPr>
              <a:t> </a:t>
            </a:r>
            <a:endParaRPr sz="3900">
              <a:solidFill>
                <a:schemeClr val="dk1"/>
              </a:solidFill>
            </a:endParaRPr>
          </a:p>
        </p:txBody>
      </p:sp>
      <p:pic>
        <p:nvPicPr>
          <p:cNvPr id="9049" name="Google Shape;904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7925" y="741800"/>
            <a:ext cx="4030802" cy="5374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3" name="Shape 9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4" name="Google Shape;9054;p3"/>
          <p:cNvSpPr/>
          <p:nvPr/>
        </p:nvSpPr>
        <p:spPr>
          <a:xfrm>
            <a:off x="7922650" y="4752400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5" name="Google Shape;9055;p3"/>
          <p:cNvSpPr/>
          <p:nvPr/>
        </p:nvSpPr>
        <p:spPr>
          <a:xfrm>
            <a:off x="7203538" y="5233667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6" name="Google Shape;9056;p3"/>
          <p:cNvSpPr/>
          <p:nvPr/>
        </p:nvSpPr>
        <p:spPr>
          <a:xfrm rot="-4718239">
            <a:off x="6755858" y="620941"/>
            <a:ext cx="769548" cy="639436"/>
          </a:xfrm>
          <a:custGeom>
            <a:rect b="b" l="l" r="r" t="t"/>
            <a:pathLst>
              <a:path extrusionOk="0" h="29017" w="27269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7" name="Google Shape;9057;p3"/>
          <p:cNvSpPr/>
          <p:nvPr/>
        </p:nvSpPr>
        <p:spPr>
          <a:xfrm>
            <a:off x="7805125" y="107646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8" name="Google Shape;9058;p3"/>
          <p:cNvSpPr txBox="1"/>
          <p:nvPr/>
        </p:nvSpPr>
        <p:spPr>
          <a:xfrm>
            <a:off x="1270000" y="0"/>
            <a:ext cx="704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latin typeface="Gantari"/>
                <a:ea typeface="Gantari"/>
                <a:cs typeface="Gantari"/>
                <a:sym typeface="Gantari"/>
              </a:rPr>
              <a:t>Dimensión organizativa  </a:t>
            </a:r>
            <a:endParaRPr b="1" sz="3900">
              <a:latin typeface="Gantari"/>
              <a:ea typeface="Gantari"/>
              <a:cs typeface="Gantari"/>
              <a:sym typeface="Gantari"/>
            </a:endParaRPr>
          </a:p>
        </p:txBody>
      </p:sp>
      <p:pic>
        <p:nvPicPr>
          <p:cNvPr id="9059" name="Google Shape;905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0850" y="822483"/>
            <a:ext cx="3895277" cy="5193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3" name="Shape 9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4" name="Google Shape;9064;p4"/>
          <p:cNvSpPr/>
          <p:nvPr/>
        </p:nvSpPr>
        <p:spPr>
          <a:xfrm>
            <a:off x="7488175" y="1328151"/>
            <a:ext cx="388400" cy="549220"/>
          </a:xfrm>
          <a:custGeom>
            <a:rect b="b" l="l" r="r" t="t"/>
            <a:pathLst>
              <a:path extrusionOk="0" h="16477" w="15536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5" name="Google Shape;9065;p4"/>
          <p:cNvSpPr/>
          <p:nvPr/>
        </p:nvSpPr>
        <p:spPr>
          <a:xfrm>
            <a:off x="7759050" y="2444767"/>
            <a:ext cx="117525" cy="146796"/>
          </a:xfrm>
          <a:custGeom>
            <a:rect b="b" l="l" r="r" t="t"/>
            <a:pathLst>
              <a:path extrusionOk="0" h="4404" w="4701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6" name="Google Shape;9066;p4"/>
          <p:cNvSpPr/>
          <p:nvPr/>
        </p:nvSpPr>
        <p:spPr>
          <a:xfrm>
            <a:off x="6972450" y="2116567"/>
            <a:ext cx="176025" cy="220061"/>
          </a:xfrm>
          <a:custGeom>
            <a:rect b="b" l="l" r="r" t="t"/>
            <a:pathLst>
              <a:path extrusionOk="0" h="6602" w="7041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7" name="Google Shape;9067;p4"/>
          <p:cNvSpPr txBox="1"/>
          <p:nvPr/>
        </p:nvSpPr>
        <p:spPr>
          <a:xfrm>
            <a:off x="1270000" y="0"/>
            <a:ext cx="7049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latin typeface="Gantari"/>
                <a:ea typeface="Gantari"/>
                <a:cs typeface="Gantari"/>
                <a:sym typeface="Gantari"/>
              </a:rPr>
              <a:t>Dimensión  administrativa</a:t>
            </a:r>
            <a:endParaRPr b="1" sz="3900">
              <a:latin typeface="Gantari"/>
              <a:ea typeface="Gantari"/>
              <a:cs typeface="Gantari"/>
              <a:sym typeface="Gantari"/>
            </a:endParaRPr>
          </a:p>
        </p:txBody>
      </p:sp>
      <p:pic>
        <p:nvPicPr>
          <p:cNvPr id="9068" name="Google Shape;906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875" y="749200"/>
            <a:ext cx="4090250" cy="535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72" name="Shape 9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3" name="Google Shape;9073;p5"/>
          <p:cNvSpPr/>
          <p:nvPr/>
        </p:nvSpPr>
        <p:spPr>
          <a:xfrm>
            <a:off x="6749650" y="2388500"/>
            <a:ext cx="146125" cy="182629"/>
          </a:xfrm>
          <a:custGeom>
            <a:rect b="b" l="l" r="r" t="t"/>
            <a:pathLst>
              <a:path extrusionOk="0" h="5479" w="5845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4" name="Google Shape;9074;p5"/>
          <p:cNvSpPr/>
          <p:nvPr/>
        </p:nvSpPr>
        <p:spPr>
          <a:xfrm>
            <a:off x="1473000" y="5484867"/>
            <a:ext cx="117525" cy="146796"/>
          </a:xfrm>
          <a:custGeom>
            <a:rect b="b" l="l" r="r" t="t"/>
            <a:pathLst>
              <a:path extrusionOk="0" h="4404" w="4701"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421" y="1604"/>
                </a:moveTo>
                <a:cubicBezTo>
                  <a:pt x="3421" y="1622"/>
                  <a:pt x="3425" y="1637"/>
                  <a:pt x="3429" y="1646"/>
                </a:cubicBezTo>
                <a:lnTo>
                  <a:pt x="3429" y="1646"/>
                </a:lnTo>
                <a:cubicBezTo>
                  <a:pt x="3424" y="1631"/>
                  <a:pt x="3421" y="1617"/>
                  <a:pt x="3421" y="1604"/>
                </a:cubicBezTo>
                <a:lnTo>
                  <a:pt x="3421" y="1604"/>
                </a:lnTo>
                <a:cubicBezTo>
                  <a:pt x="3421" y="1604"/>
                  <a:pt x="3421" y="1604"/>
                  <a:pt x="3421" y="1604"/>
                </a:cubicBezTo>
                <a:close/>
                <a:moveTo>
                  <a:pt x="1746" y="3318"/>
                </a:moveTo>
                <a:lnTo>
                  <a:pt x="1746" y="3318"/>
                </a:lnTo>
                <a:cubicBezTo>
                  <a:pt x="1767" y="3326"/>
                  <a:pt x="1805" y="3338"/>
                  <a:pt x="1803" y="3338"/>
                </a:cubicBezTo>
                <a:cubicBezTo>
                  <a:pt x="1802" y="3338"/>
                  <a:pt x="1800" y="3339"/>
                  <a:pt x="1799" y="3339"/>
                </a:cubicBezTo>
                <a:cubicBezTo>
                  <a:pt x="1786" y="3339"/>
                  <a:pt x="1766" y="3330"/>
                  <a:pt x="1746" y="3318"/>
                </a:cubicBezTo>
                <a:close/>
                <a:moveTo>
                  <a:pt x="2463" y="3393"/>
                </a:moveTo>
                <a:cubicBezTo>
                  <a:pt x="2461" y="3393"/>
                  <a:pt x="2458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1" y="3393"/>
                  <a:pt x="2463" y="3393"/>
                </a:cubicBezTo>
                <a:close/>
                <a:moveTo>
                  <a:pt x="2389" y="989"/>
                </a:moveTo>
                <a:cubicBezTo>
                  <a:pt x="2440" y="989"/>
                  <a:pt x="2490" y="989"/>
                  <a:pt x="2541" y="993"/>
                </a:cubicBezTo>
                <a:cubicBezTo>
                  <a:pt x="2562" y="993"/>
                  <a:pt x="2582" y="997"/>
                  <a:pt x="2603" y="998"/>
                </a:cubicBezTo>
                <a:lnTo>
                  <a:pt x="2603" y="998"/>
                </a:lnTo>
                <a:cubicBezTo>
                  <a:pt x="2682" y="1018"/>
                  <a:pt x="2761" y="1029"/>
                  <a:pt x="2840" y="1054"/>
                </a:cubicBezTo>
                <a:cubicBezTo>
                  <a:pt x="2859" y="1061"/>
                  <a:pt x="2878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9" y="1113"/>
                  <a:pt x="2985" y="1122"/>
                </a:cubicBezTo>
                <a:cubicBezTo>
                  <a:pt x="3017" y="1141"/>
                  <a:pt x="3048" y="1162"/>
                  <a:pt x="3080" y="1181"/>
                </a:cubicBezTo>
                <a:cubicBezTo>
                  <a:pt x="3087" y="1185"/>
                  <a:pt x="3093" y="1189"/>
                  <a:pt x="3098" y="1192"/>
                </a:cubicBezTo>
                <a:lnTo>
                  <a:pt x="3098" y="1192"/>
                </a:lnTo>
                <a:cubicBezTo>
                  <a:pt x="3161" y="1249"/>
                  <a:pt x="3221" y="1304"/>
                  <a:pt x="3276" y="1366"/>
                </a:cubicBezTo>
                <a:cubicBezTo>
                  <a:pt x="3281" y="1373"/>
                  <a:pt x="3285" y="1379"/>
                  <a:pt x="3290" y="1385"/>
                </a:cubicBezTo>
                <a:lnTo>
                  <a:pt x="3290" y="1385"/>
                </a:lnTo>
                <a:cubicBezTo>
                  <a:pt x="3308" y="1414"/>
                  <a:pt x="3331" y="1442"/>
                  <a:pt x="3350" y="1474"/>
                </a:cubicBezTo>
                <a:cubicBezTo>
                  <a:pt x="3369" y="1505"/>
                  <a:pt x="3386" y="1537"/>
                  <a:pt x="3402" y="1568"/>
                </a:cubicBezTo>
                <a:cubicBezTo>
                  <a:pt x="3409" y="1579"/>
                  <a:pt x="3415" y="1591"/>
                  <a:pt x="3421" y="1604"/>
                </a:cubicBezTo>
                <a:lnTo>
                  <a:pt x="3421" y="1604"/>
                </a:lnTo>
                <a:cubicBezTo>
                  <a:pt x="3421" y="1603"/>
                  <a:pt x="3421" y="1601"/>
                  <a:pt x="3421" y="1600"/>
                </a:cubicBezTo>
                <a:lnTo>
                  <a:pt x="3421" y="1600"/>
                </a:lnTo>
                <a:cubicBezTo>
                  <a:pt x="3421" y="1601"/>
                  <a:pt x="3421" y="1603"/>
                  <a:pt x="3421" y="1604"/>
                </a:cubicBezTo>
                <a:lnTo>
                  <a:pt x="3421" y="1604"/>
                </a:lnTo>
                <a:cubicBezTo>
                  <a:pt x="3423" y="1608"/>
                  <a:pt x="3426" y="1613"/>
                  <a:pt x="3428" y="1617"/>
                </a:cubicBezTo>
                <a:cubicBezTo>
                  <a:pt x="3443" y="1647"/>
                  <a:pt x="3443" y="1660"/>
                  <a:pt x="3439" y="1660"/>
                </a:cubicBezTo>
                <a:cubicBezTo>
                  <a:pt x="3437" y="1660"/>
                  <a:pt x="3432" y="1655"/>
                  <a:pt x="3429" y="1646"/>
                </a:cubicBezTo>
                <a:lnTo>
                  <a:pt x="3429" y="1646"/>
                </a:lnTo>
                <a:cubicBezTo>
                  <a:pt x="3444" y="1699"/>
                  <a:pt x="3478" y="1760"/>
                  <a:pt x="3491" y="1802"/>
                </a:cubicBezTo>
                <a:cubicBezTo>
                  <a:pt x="3499" y="1838"/>
                  <a:pt x="3508" y="1874"/>
                  <a:pt x="3516" y="1910"/>
                </a:cubicBezTo>
                <a:cubicBezTo>
                  <a:pt x="3520" y="1933"/>
                  <a:pt x="3525" y="1954"/>
                  <a:pt x="3529" y="1977"/>
                </a:cubicBezTo>
                <a:cubicBezTo>
                  <a:pt x="3534" y="2005"/>
                  <a:pt x="3536" y="2015"/>
                  <a:pt x="3537" y="2015"/>
                </a:cubicBezTo>
                <a:cubicBezTo>
                  <a:pt x="3539" y="2015"/>
                  <a:pt x="3529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7" y="2142"/>
                  <a:pt x="3537" y="2173"/>
                </a:cubicBezTo>
                <a:cubicBezTo>
                  <a:pt x="3537" y="2215"/>
                  <a:pt x="3535" y="2257"/>
                  <a:pt x="3533" y="2297"/>
                </a:cubicBezTo>
                <a:cubicBezTo>
                  <a:pt x="3532" y="2309"/>
                  <a:pt x="3530" y="2321"/>
                  <a:pt x="3530" y="2332"/>
                </a:cubicBezTo>
                <a:lnTo>
                  <a:pt x="3530" y="2332"/>
                </a:lnTo>
                <a:cubicBezTo>
                  <a:pt x="3515" y="2405"/>
                  <a:pt x="3504" y="2475"/>
                  <a:pt x="3482" y="2546"/>
                </a:cubicBezTo>
                <a:cubicBezTo>
                  <a:pt x="3474" y="2582"/>
                  <a:pt x="3461" y="2618"/>
                  <a:pt x="3449" y="2651"/>
                </a:cubicBezTo>
                <a:cubicBezTo>
                  <a:pt x="3445" y="2664"/>
                  <a:pt x="3440" y="2676"/>
                  <a:pt x="3436" y="2687"/>
                </a:cubicBezTo>
                <a:lnTo>
                  <a:pt x="3436" y="2687"/>
                </a:lnTo>
                <a:cubicBezTo>
                  <a:pt x="3400" y="2753"/>
                  <a:pt x="3369" y="2818"/>
                  <a:pt x="3329" y="2881"/>
                </a:cubicBezTo>
                <a:cubicBezTo>
                  <a:pt x="3324" y="2889"/>
                  <a:pt x="3303" y="2918"/>
                  <a:pt x="3287" y="2941"/>
                </a:cubicBezTo>
                <a:lnTo>
                  <a:pt x="3287" y="2941"/>
                </a:lnTo>
                <a:cubicBezTo>
                  <a:pt x="3267" y="2964"/>
                  <a:pt x="3233" y="3004"/>
                  <a:pt x="3223" y="3014"/>
                </a:cubicBezTo>
                <a:cubicBezTo>
                  <a:pt x="3198" y="3041"/>
                  <a:pt x="3171" y="3068"/>
                  <a:pt x="3141" y="3094"/>
                </a:cubicBezTo>
                <a:cubicBezTo>
                  <a:pt x="3129" y="3108"/>
                  <a:pt x="3114" y="3119"/>
                  <a:pt x="3099" y="3134"/>
                </a:cubicBezTo>
                <a:cubicBezTo>
                  <a:pt x="3075" y="3155"/>
                  <a:pt x="3071" y="3163"/>
                  <a:pt x="3076" y="3163"/>
                </a:cubicBezTo>
                <a:cubicBezTo>
                  <a:pt x="3077" y="3163"/>
                  <a:pt x="3078" y="3163"/>
                  <a:pt x="3079" y="3162"/>
                </a:cubicBezTo>
                <a:lnTo>
                  <a:pt x="3079" y="3162"/>
                </a:lnTo>
                <a:cubicBezTo>
                  <a:pt x="3022" y="3203"/>
                  <a:pt x="2922" y="3245"/>
                  <a:pt x="2888" y="3262"/>
                </a:cubicBezTo>
                <a:cubicBezTo>
                  <a:pt x="2864" y="3275"/>
                  <a:pt x="2802" y="3297"/>
                  <a:pt x="2805" y="3297"/>
                </a:cubicBezTo>
                <a:cubicBezTo>
                  <a:pt x="2807" y="3297"/>
                  <a:pt x="2821" y="3292"/>
                  <a:pt x="2858" y="3281"/>
                </a:cubicBezTo>
                <a:lnTo>
                  <a:pt x="2858" y="3281"/>
                </a:lnTo>
                <a:cubicBezTo>
                  <a:pt x="2819" y="3294"/>
                  <a:pt x="2781" y="3309"/>
                  <a:pt x="2743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6" y="3395"/>
                </a:cubicBezTo>
                <a:lnTo>
                  <a:pt x="2436" y="3395"/>
                </a:lnTo>
                <a:cubicBezTo>
                  <a:pt x="2416" y="3397"/>
                  <a:pt x="2395" y="3400"/>
                  <a:pt x="2374" y="3401"/>
                </a:cubicBezTo>
                <a:cubicBezTo>
                  <a:pt x="2330" y="3406"/>
                  <a:pt x="2286" y="3406"/>
                  <a:pt x="2240" y="3408"/>
                </a:cubicBezTo>
                <a:cubicBezTo>
                  <a:pt x="2191" y="3408"/>
                  <a:pt x="2143" y="3406"/>
                  <a:pt x="2094" y="3403"/>
                </a:cubicBezTo>
                <a:cubicBezTo>
                  <a:pt x="2078" y="3402"/>
                  <a:pt x="2063" y="3400"/>
                  <a:pt x="2047" y="3399"/>
                </a:cubicBezTo>
                <a:lnTo>
                  <a:pt x="2047" y="3399"/>
                </a:lnTo>
                <a:cubicBezTo>
                  <a:pt x="1970" y="3377"/>
                  <a:pt x="1891" y="3367"/>
                  <a:pt x="1814" y="3340"/>
                </a:cubicBezTo>
                <a:cubicBezTo>
                  <a:pt x="1797" y="3334"/>
                  <a:pt x="1778" y="3325"/>
                  <a:pt x="1761" y="3321"/>
                </a:cubicBezTo>
                <a:cubicBezTo>
                  <a:pt x="1752" y="3318"/>
                  <a:pt x="1745" y="3316"/>
                  <a:pt x="1741" y="3315"/>
                </a:cubicBezTo>
                <a:lnTo>
                  <a:pt x="1741" y="3315"/>
                </a:lnTo>
                <a:cubicBezTo>
                  <a:pt x="1715" y="3301"/>
                  <a:pt x="1691" y="3283"/>
                  <a:pt x="1679" y="3277"/>
                </a:cubicBezTo>
                <a:cubicBezTo>
                  <a:pt x="1648" y="3260"/>
                  <a:pt x="1618" y="3241"/>
                  <a:pt x="1586" y="3220"/>
                </a:cubicBezTo>
                <a:cubicBezTo>
                  <a:pt x="1572" y="3210"/>
                  <a:pt x="1559" y="3199"/>
                  <a:pt x="1542" y="3191"/>
                </a:cubicBezTo>
                <a:cubicBezTo>
                  <a:pt x="1526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9" y="3175"/>
                  <a:pt x="1582" y="3218"/>
                  <a:pt x="1580" y="3218"/>
                </a:cubicBezTo>
                <a:cubicBezTo>
                  <a:pt x="1579" y="3218"/>
                  <a:pt x="1579" y="3218"/>
                  <a:pt x="1578" y="3218"/>
                </a:cubicBezTo>
                <a:cubicBezTo>
                  <a:pt x="1541" y="3218"/>
                  <a:pt x="1422" y="3070"/>
                  <a:pt x="1399" y="3045"/>
                </a:cubicBezTo>
                <a:cubicBezTo>
                  <a:pt x="1385" y="3030"/>
                  <a:pt x="1354" y="2977"/>
                  <a:pt x="1351" y="2977"/>
                </a:cubicBezTo>
                <a:cubicBezTo>
                  <a:pt x="1350" y="2977"/>
                  <a:pt x="1353" y="2985"/>
                  <a:pt x="1363" y="3005"/>
                </a:cubicBezTo>
                <a:cubicBezTo>
                  <a:pt x="1372" y="3024"/>
                  <a:pt x="1376" y="3032"/>
                  <a:pt x="1375" y="3032"/>
                </a:cubicBezTo>
                <a:cubicBezTo>
                  <a:pt x="1373" y="3032"/>
                  <a:pt x="1335" y="2962"/>
                  <a:pt x="1325" y="2946"/>
                </a:cubicBezTo>
                <a:cubicBezTo>
                  <a:pt x="1285" y="2881"/>
                  <a:pt x="1252" y="2814"/>
                  <a:pt x="1215" y="2747"/>
                </a:cubicBezTo>
                <a:lnTo>
                  <a:pt x="1215" y="2747"/>
                </a:lnTo>
                <a:cubicBezTo>
                  <a:pt x="1214" y="2744"/>
                  <a:pt x="1213" y="2740"/>
                  <a:pt x="1211" y="2736"/>
                </a:cubicBezTo>
                <a:cubicBezTo>
                  <a:pt x="1199" y="2702"/>
                  <a:pt x="1186" y="2668"/>
                  <a:pt x="1176" y="2634"/>
                </a:cubicBezTo>
                <a:cubicBezTo>
                  <a:pt x="1152" y="2559"/>
                  <a:pt x="1134" y="2481"/>
                  <a:pt x="1119" y="2403"/>
                </a:cubicBezTo>
                <a:cubicBezTo>
                  <a:pt x="1118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1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2"/>
                </a:cubicBezTo>
                <a:cubicBezTo>
                  <a:pt x="1107" y="2033"/>
                  <a:pt x="1111" y="1998"/>
                  <a:pt x="1114" y="1970"/>
                </a:cubicBezTo>
                <a:lnTo>
                  <a:pt x="1114" y="1970"/>
                </a:lnTo>
                <a:cubicBezTo>
                  <a:pt x="1118" y="1946"/>
                  <a:pt x="1123" y="1911"/>
                  <a:pt x="1125" y="1899"/>
                </a:cubicBezTo>
                <a:cubicBezTo>
                  <a:pt x="1144" y="1813"/>
                  <a:pt x="1169" y="1731"/>
                  <a:pt x="1197" y="1646"/>
                </a:cubicBezTo>
                <a:cubicBezTo>
                  <a:pt x="1199" y="1641"/>
                  <a:pt x="1200" y="1636"/>
                  <a:pt x="1201" y="1632"/>
                </a:cubicBezTo>
                <a:lnTo>
                  <a:pt x="1201" y="1632"/>
                </a:lnTo>
                <a:cubicBezTo>
                  <a:pt x="1203" y="1629"/>
                  <a:pt x="1205" y="1625"/>
                  <a:pt x="1207" y="1621"/>
                </a:cubicBezTo>
                <a:cubicBezTo>
                  <a:pt x="1228" y="1583"/>
                  <a:pt x="1247" y="1545"/>
                  <a:pt x="1268" y="1507"/>
                </a:cubicBezTo>
                <a:cubicBezTo>
                  <a:pt x="1289" y="1469"/>
                  <a:pt x="1315" y="1434"/>
                  <a:pt x="1338" y="1398"/>
                </a:cubicBezTo>
                <a:cubicBezTo>
                  <a:pt x="1341" y="1393"/>
                  <a:pt x="1343" y="1390"/>
                  <a:pt x="1345" y="1386"/>
                </a:cubicBezTo>
                <a:lnTo>
                  <a:pt x="1345" y="1386"/>
                </a:lnTo>
                <a:cubicBezTo>
                  <a:pt x="1346" y="1386"/>
                  <a:pt x="1346" y="1386"/>
                  <a:pt x="1346" y="1385"/>
                </a:cubicBezTo>
                <a:cubicBezTo>
                  <a:pt x="1400" y="1328"/>
                  <a:pt x="1455" y="1276"/>
                  <a:pt x="1512" y="1222"/>
                </a:cubicBezTo>
                <a:lnTo>
                  <a:pt x="1512" y="1222"/>
                </a:lnTo>
                <a:cubicBezTo>
                  <a:pt x="1525" y="1213"/>
                  <a:pt x="1537" y="1203"/>
                  <a:pt x="1551" y="1194"/>
                </a:cubicBezTo>
                <a:cubicBezTo>
                  <a:pt x="1589" y="1170"/>
                  <a:pt x="1629" y="1147"/>
                  <a:pt x="1669" y="1126"/>
                </a:cubicBezTo>
                <a:cubicBezTo>
                  <a:pt x="1681" y="1119"/>
                  <a:pt x="1698" y="1113"/>
                  <a:pt x="1711" y="1105"/>
                </a:cubicBezTo>
                <a:lnTo>
                  <a:pt x="1711" y="1105"/>
                </a:lnTo>
                <a:cubicBezTo>
                  <a:pt x="1754" y="1092"/>
                  <a:pt x="1796" y="1075"/>
                  <a:pt x="1839" y="1063"/>
                </a:cubicBezTo>
                <a:cubicBezTo>
                  <a:pt x="1883" y="1050"/>
                  <a:pt x="1928" y="1042"/>
                  <a:pt x="1972" y="1031"/>
                </a:cubicBezTo>
                <a:cubicBezTo>
                  <a:pt x="1977" y="1030"/>
                  <a:pt x="1984" y="1028"/>
                  <a:pt x="1991" y="1026"/>
                </a:cubicBezTo>
                <a:lnTo>
                  <a:pt x="1991" y="1026"/>
                </a:lnTo>
                <a:cubicBezTo>
                  <a:pt x="2008" y="1025"/>
                  <a:pt x="2026" y="1024"/>
                  <a:pt x="2044" y="1023"/>
                </a:cubicBezTo>
                <a:cubicBezTo>
                  <a:pt x="2066" y="1021"/>
                  <a:pt x="2088" y="1018"/>
                  <a:pt x="2110" y="1014"/>
                </a:cubicBezTo>
                <a:lnTo>
                  <a:pt x="2110" y="1014"/>
                </a:lnTo>
                <a:cubicBezTo>
                  <a:pt x="2131" y="1012"/>
                  <a:pt x="2153" y="1010"/>
                  <a:pt x="2174" y="1006"/>
                </a:cubicBezTo>
                <a:cubicBezTo>
                  <a:pt x="2179" y="1005"/>
                  <a:pt x="2184" y="1004"/>
                  <a:pt x="2190" y="1003"/>
                </a:cubicBezTo>
                <a:lnTo>
                  <a:pt x="2190" y="1003"/>
                </a:lnTo>
                <a:cubicBezTo>
                  <a:pt x="2199" y="1002"/>
                  <a:pt x="2230" y="999"/>
                  <a:pt x="2246" y="998"/>
                </a:cubicBezTo>
                <a:cubicBezTo>
                  <a:pt x="2294" y="993"/>
                  <a:pt x="2341" y="991"/>
                  <a:pt x="2389" y="989"/>
                </a:cubicBezTo>
                <a:close/>
                <a:moveTo>
                  <a:pt x="2432" y="0"/>
                </a:moveTo>
                <a:cubicBezTo>
                  <a:pt x="2284" y="0"/>
                  <a:pt x="2135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40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6"/>
                  <a:pt x="228" y="3406"/>
                  <a:pt x="895" y="3941"/>
                </a:cubicBezTo>
                <a:cubicBezTo>
                  <a:pt x="1282" y="4251"/>
                  <a:pt x="1776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4" y="1025"/>
                  <a:pt x="4005" y="604"/>
                  <a:pt x="3584" y="321"/>
                </a:cubicBezTo>
                <a:cubicBezTo>
                  <a:pt x="3238" y="89"/>
                  <a:pt x="2838" y="0"/>
                  <a:pt x="2432" y="0"/>
                </a:cubicBezTo>
                <a:close/>
              </a:path>
            </a:pathLst>
          </a:custGeom>
          <a:solidFill>
            <a:srgbClr val="484F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5" name="Google Shape;9075;p5"/>
          <p:cNvSpPr/>
          <p:nvPr/>
        </p:nvSpPr>
        <p:spPr>
          <a:xfrm>
            <a:off x="6649225" y="4894467"/>
            <a:ext cx="146125" cy="182662"/>
          </a:xfrm>
          <a:custGeom>
            <a:rect b="b" l="l" r="r" t="t"/>
            <a:pathLst>
              <a:path extrusionOk="0" h="5480" w="5845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76" name="Google Shape;9076;p5"/>
          <p:cNvGrpSpPr/>
          <p:nvPr/>
        </p:nvGrpSpPr>
        <p:grpSpPr>
          <a:xfrm>
            <a:off x="6538223" y="218190"/>
            <a:ext cx="1356637" cy="2038176"/>
            <a:chOff x="6638425" y="262025"/>
            <a:chExt cx="1356637" cy="1528670"/>
          </a:xfrm>
        </p:grpSpPr>
        <p:sp>
          <p:nvSpPr>
            <p:cNvPr id="9077" name="Google Shape;9077;p5"/>
            <p:cNvSpPr/>
            <p:nvPr/>
          </p:nvSpPr>
          <p:spPr>
            <a:xfrm>
              <a:off x="6766473" y="490494"/>
              <a:ext cx="1228589" cy="1300201"/>
            </a:xfrm>
            <a:custGeom>
              <a:rect b="b" l="l" r="r" t="t"/>
              <a:pathLst>
                <a:path extrusionOk="0" h="36240" w="34244">
                  <a:moveTo>
                    <a:pt x="10629" y="0"/>
                  </a:moveTo>
                  <a:cubicBezTo>
                    <a:pt x="9833" y="0"/>
                    <a:pt x="0" y="8812"/>
                    <a:pt x="284" y="9136"/>
                  </a:cubicBezTo>
                  <a:cubicBezTo>
                    <a:pt x="8459" y="18463"/>
                    <a:pt x="17432" y="27584"/>
                    <a:pt x="26416" y="36131"/>
                  </a:cubicBezTo>
                  <a:cubicBezTo>
                    <a:pt x="26496" y="36207"/>
                    <a:pt x="26692" y="36240"/>
                    <a:pt x="26890" y="36240"/>
                  </a:cubicBezTo>
                  <a:cubicBezTo>
                    <a:pt x="27102" y="36240"/>
                    <a:pt x="27316" y="36202"/>
                    <a:pt x="27390" y="36139"/>
                  </a:cubicBezTo>
                  <a:cubicBezTo>
                    <a:pt x="28573" y="35143"/>
                    <a:pt x="33730" y="30702"/>
                    <a:pt x="34136" y="30195"/>
                  </a:cubicBezTo>
                  <a:cubicBezTo>
                    <a:pt x="34243" y="30058"/>
                    <a:pt x="34206" y="29531"/>
                    <a:pt x="34110" y="29380"/>
                  </a:cubicBezTo>
                  <a:cubicBezTo>
                    <a:pt x="31722" y="25670"/>
                    <a:pt x="15163" y="5150"/>
                    <a:pt x="10670" y="15"/>
                  </a:cubicBezTo>
                  <a:cubicBezTo>
                    <a:pt x="10662" y="5"/>
                    <a:pt x="10648" y="0"/>
                    <a:pt x="106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8" name="Google Shape;9078;p5"/>
            <p:cNvSpPr/>
            <p:nvPr/>
          </p:nvSpPr>
          <p:spPr>
            <a:xfrm>
              <a:off x="6638425" y="262025"/>
              <a:ext cx="134038" cy="172571"/>
            </a:xfrm>
            <a:custGeom>
              <a:rect b="b" l="l" r="r" t="t"/>
              <a:pathLst>
                <a:path extrusionOk="0" h="4810" w="3736">
                  <a:moveTo>
                    <a:pt x="912" y="0"/>
                  </a:moveTo>
                  <a:cubicBezTo>
                    <a:pt x="834" y="0"/>
                    <a:pt x="757" y="35"/>
                    <a:pt x="716" y="108"/>
                  </a:cubicBezTo>
                  <a:cubicBezTo>
                    <a:pt x="338" y="770"/>
                    <a:pt x="249" y="1520"/>
                    <a:pt x="34" y="2240"/>
                  </a:cubicBezTo>
                  <a:cubicBezTo>
                    <a:pt x="0" y="2357"/>
                    <a:pt x="50" y="2450"/>
                    <a:pt x="125" y="2506"/>
                  </a:cubicBezTo>
                  <a:cubicBezTo>
                    <a:pt x="135" y="2526"/>
                    <a:pt x="143" y="2548"/>
                    <a:pt x="161" y="2568"/>
                  </a:cubicBezTo>
                  <a:cubicBezTo>
                    <a:pt x="698" y="3192"/>
                    <a:pt x="1384" y="3997"/>
                    <a:pt x="2006" y="4554"/>
                  </a:cubicBezTo>
                  <a:cubicBezTo>
                    <a:pt x="2209" y="4735"/>
                    <a:pt x="2367" y="4809"/>
                    <a:pt x="2504" y="4809"/>
                  </a:cubicBezTo>
                  <a:cubicBezTo>
                    <a:pt x="2785" y="4809"/>
                    <a:pt x="2972" y="4495"/>
                    <a:pt x="3259" y="4156"/>
                  </a:cubicBezTo>
                  <a:cubicBezTo>
                    <a:pt x="3736" y="3592"/>
                    <a:pt x="3718" y="3198"/>
                    <a:pt x="3271" y="2645"/>
                  </a:cubicBezTo>
                  <a:cubicBezTo>
                    <a:pt x="2569" y="1776"/>
                    <a:pt x="1833" y="927"/>
                    <a:pt x="1102" y="82"/>
                  </a:cubicBezTo>
                  <a:cubicBezTo>
                    <a:pt x="1054" y="29"/>
                    <a:pt x="983" y="0"/>
                    <a:pt x="9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9" name="Google Shape;9079;p5"/>
            <p:cNvSpPr/>
            <p:nvPr/>
          </p:nvSpPr>
          <p:spPr>
            <a:xfrm>
              <a:off x="6664042" y="326999"/>
              <a:ext cx="482409" cy="485494"/>
            </a:xfrm>
            <a:custGeom>
              <a:rect b="b" l="l" r="r" t="t"/>
              <a:pathLst>
                <a:path extrusionOk="0" h="13532" w="13446">
                  <a:moveTo>
                    <a:pt x="2810" y="0"/>
                  </a:moveTo>
                  <a:cubicBezTo>
                    <a:pt x="2498" y="0"/>
                    <a:pt x="0" y="2309"/>
                    <a:pt x="67" y="2417"/>
                  </a:cubicBezTo>
                  <a:cubicBezTo>
                    <a:pt x="435" y="3003"/>
                    <a:pt x="1087" y="3588"/>
                    <a:pt x="1527" y="4117"/>
                  </a:cubicBezTo>
                  <a:cubicBezTo>
                    <a:pt x="2258" y="4997"/>
                    <a:pt x="2746" y="6087"/>
                    <a:pt x="3089" y="7170"/>
                  </a:cubicBezTo>
                  <a:cubicBezTo>
                    <a:pt x="3662" y="8980"/>
                    <a:pt x="3797" y="11288"/>
                    <a:pt x="3201" y="13105"/>
                  </a:cubicBezTo>
                  <a:cubicBezTo>
                    <a:pt x="3169" y="13200"/>
                    <a:pt x="3199" y="13278"/>
                    <a:pt x="3252" y="13334"/>
                  </a:cubicBezTo>
                  <a:cubicBezTo>
                    <a:pt x="3280" y="13441"/>
                    <a:pt x="3384" y="13532"/>
                    <a:pt x="3499" y="13532"/>
                  </a:cubicBezTo>
                  <a:cubicBezTo>
                    <a:pt x="3548" y="13532"/>
                    <a:pt x="3599" y="13515"/>
                    <a:pt x="3648" y="13477"/>
                  </a:cubicBezTo>
                  <a:cubicBezTo>
                    <a:pt x="5565" y="11954"/>
                    <a:pt x="13042" y="5469"/>
                    <a:pt x="13372" y="4834"/>
                  </a:cubicBezTo>
                  <a:cubicBezTo>
                    <a:pt x="13406" y="4773"/>
                    <a:pt x="13406" y="4711"/>
                    <a:pt x="13392" y="4655"/>
                  </a:cubicBezTo>
                  <a:cubicBezTo>
                    <a:pt x="13446" y="4522"/>
                    <a:pt x="13384" y="4325"/>
                    <a:pt x="13197" y="4290"/>
                  </a:cubicBezTo>
                  <a:cubicBezTo>
                    <a:pt x="13022" y="4255"/>
                    <a:pt x="12847" y="4241"/>
                    <a:pt x="12672" y="4241"/>
                  </a:cubicBezTo>
                  <a:cubicBezTo>
                    <a:pt x="12227" y="4241"/>
                    <a:pt x="11783" y="4332"/>
                    <a:pt x="11342" y="4409"/>
                  </a:cubicBezTo>
                  <a:cubicBezTo>
                    <a:pt x="10969" y="4474"/>
                    <a:pt x="10579" y="4505"/>
                    <a:pt x="10182" y="4505"/>
                  </a:cubicBezTo>
                  <a:cubicBezTo>
                    <a:pt x="9292" y="4505"/>
                    <a:pt x="8374" y="4351"/>
                    <a:pt x="7565" y="4097"/>
                  </a:cubicBezTo>
                  <a:cubicBezTo>
                    <a:pt x="5539" y="3462"/>
                    <a:pt x="4175" y="1546"/>
                    <a:pt x="2835" y="9"/>
                  </a:cubicBezTo>
                  <a:cubicBezTo>
                    <a:pt x="2830" y="3"/>
                    <a:pt x="2821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0" name="Google Shape;9080;p5"/>
            <p:cNvSpPr/>
            <p:nvPr/>
          </p:nvSpPr>
          <p:spPr>
            <a:xfrm>
              <a:off x="6765827" y="474528"/>
              <a:ext cx="399891" cy="351671"/>
            </a:xfrm>
            <a:custGeom>
              <a:rect b="b" l="l" r="r" t="t"/>
              <a:pathLst>
                <a:path extrusionOk="0" h="9802" w="11146">
                  <a:moveTo>
                    <a:pt x="10393" y="1"/>
                  </a:moveTo>
                  <a:cubicBezTo>
                    <a:pt x="10112" y="1"/>
                    <a:pt x="3443" y="6015"/>
                    <a:pt x="280" y="8943"/>
                  </a:cubicBezTo>
                  <a:cubicBezTo>
                    <a:pt x="235" y="8985"/>
                    <a:pt x="201" y="9029"/>
                    <a:pt x="175" y="9076"/>
                  </a:cubicBezTo>
                  <a:cubicBezTo>
                    <a:pt x="0" y="9400"/>
                    <a:pt x="285" y="9802"/>
                    <a:pt x="614" y="9802"/>
                  </a:cubicBezTo>
                  <a:cubicBezTo>
                    <a:pt x="715" y="9802"/>
                    <a:pt x="821" y="9763"/>
                    <a:pt x="918" y="9673"/>
                  </a:cubicBezTo>
                  <a:cubicBezTo>
                    <a:pt x="4167" y="6667"/>
                    <a:pt x="7358" y="3625"/>
                    <a:pt x="10809" y="857"/>
                  </a:cubicBezTo>
                  <a:cubicBezTo>
                    <a:pt x="11145" y="589"/>
                    <a:pt x="10931" y="36"/>
                    <a:pt x="10521" y="9"/>
                  </a:cubicBezTo>
                  <a:lnTo>
                    <a:pt x="10394" y="1"/>
                  </a:lnTo>
                  <a:cubicBezTo>
                    <a:pt x="10394" y="1"/>
                    <a:pt x="10393" y="1"/>
                    <a:pt x="103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81" name="Google Shape;9081;p5"/>
          <p:cNvSpPr txBox="1"/>
          <p:nvPr/>
        </p:nvSpPr>
        <p:spPr>
          <a:xfrm>
            <a:off x="483750" y="0"/>
            <a:ext cx="8176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900">
                <a:latin typeface="Gantari"/>
                <a:ea typeface="Gantari"/>
                <a:cs typeface="Gantari"/>
                <a:sym typeface="Gantari"/>
              </a:rPr>
              <a:t>Dimensión  de participación social</a:t>
            </a:r>
            <a:endParaRPr b="1" sz="3900">
              <a:latin typeface="Gantari"/>
              <a:ea typeface="Gantari"/>
              <a:cs typeface="Gantari"/>
              <a:sym typeface="Gantari"/>
            </a:endParaRPr>
          </a:p>
        </p:txBody>
      </p:sp>
      <p:pic>
        <p:nvPicPr>
          <p:cNvPr id="9082" name="Google Shape;908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463" y="892425"/>
            <a:ext cx="4826325" cy="50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sos para estudiar un texto by Slidesgo">
  <a:themeElements>
    <a:clrScheme name="Simple Light">
      <a:dk1>
        <a:srgbClr val="222828"/>
      </a:dk1>
      <a:lt1>
        <a:srgbClr val="71C9B9"/>
      </a:lt1>
      <a:dk2>
        <a:srgbClr val="68B3A5"/>
      </a:dk2>
      <a:lt2>
        <a:srgbClr val="005051"/>
      </a:lt2>
      <a:accent1>
        <a:srgbClr val="FCC94C"/>
      </a:accent1>
      <a:accent2>
        <a:srgbClr val="FBFEE9"/>
      </a:accent2>
      <a:accent3>
        <a:srgbClr val="F1E4D1"/>
      </a:accent3>
      <a:accent4>
        <a:srgbClr val="E4DEC8"/>
      </a:accent4>
      <a:accent5>
        <a:srgbClr val="FFFFFF"/>
      </a:accent5>
      <a:accent6>
        <a:srgbClr val="C7404E"/>
      </a:accent6>
      <a:hlink>
        <a:srgbClr val="22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