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3" r:id="rId8"/>
    <p:sldId id="262" r:id="rId9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21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2AF9-319C-4132-9926-400DBE611E5A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14AB-BE76-49DD-8A84-942D4D79B9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8135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2AF9-319C-4132-9926-400DBE611E5A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14AB-BE76-49DD-8A84-942D4D79B9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9663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2AF9-319C-4132-9926-400DBE611E5A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14AB-BE76-49DD-8A84-942D4D79B9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653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2AF9-319C-4132-9926-400DBE611E5A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14AB-BE76-49DD-8A84-942D4D79B9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9716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2AF9-319C-4132-9926-400DBE611E5A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14AB-BE76-49DD-8A84-942D4D79B9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908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2AF9-319C-4132-9926-400DBE611E5A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14AB-BE76-49DD-8A84-942D4D79B9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454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2AF9-319C-4132-9926-400DBE611E5A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14AB-BE76-49DD-8A84-942D4D79B9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3041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2AF9-319C-4132-9926-400DBE611E5A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14AB-BE76-49DD-8A84-942D4D79B9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8590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2AF9-319C-4132-9926-400DBE611E5A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14AB-BE76-49DD-8A84-942D4D79B9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4614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2AF9-319C-4132-9926-400DBE611E5A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14AB-BE76-49DD-8A84-942D4D79B9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7831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2AF9-319C-4132-9926-400DBE611E5A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14AB-BE76-49DD-8A84-942D4D79B9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210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A2AF9-319C-4132-9926-400DBE611E5A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414AB-BE76-49DD-8A84-942D4D79B9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493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6.jpeg" /><Relationship Id="rId4" Type="http://schemas.openxmlformats.org/officeDocument/2006/relationships/image" Target="../media/image5.jpe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FA4FD00-8991-4752-A248-B03279E7E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56" y="485775"/>
            <a:ext cx="6796088" cy="908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9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73D0B82-2A7C-4355-BA73-314868231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81" y="533400"/>
            <a:ext cx="6396038" cy="901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26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03F2E959-F0B3-BC03-7AD3-AD55B2002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20" y="617820"/>
            <a:ext cx="3203569" cy="4281030"/>
          </a:xfrm>
          <a:prstGeom prst="rect">
            <a:avLst/>
          </a:prstGeom>
        </p:spPr>
      </p:pic>
      <p:pic>
        <p:nvPicPr>
          <p:cNvPr id="3" name="Imagen 3">
            <a:extLst>
              <a:ext uri="{FF2B5EF4-FFF2-40B4-BE49-F238E27FC236}">
                <a16:creationId xmlns:a16="http://schemas.microsoft.com/office/drawing/2014/main" id="{D72B85D7-864B-DECF-2040-5AA4E87CA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213" y="617820"/>
            <a:ext cx="3099772" cy="4281030"/>
          </a:xfrm>
          <a:prstGeom prst="rect">
            <a:avLst/>
          </a:prstGeom>
        </p:spPr>
      </p:pic>
      <p:pic>
        <p:nvPicPr>
          <p:cNvPr id="4" name="Imagen 4">
            <a:extLst>
              <a:ext uri="{FF2B5EF4-FFF2-40B4-BE49-F238E27FC236}">
                <a16:creationId xmlns:a16="http://schemas.microsoft.com/office/drawing/2014/main" id="{718AEE22-BC46-67BC-41A9-049761C0E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32" y="5382725"/>
            <a:ext cx="3203569" cy="4057854"/>
          </a:xfrm>
          <a:prstGeom prst="rect">
            <a:avLst/>
          </a:prstGeom>
        </p:spPr>
      </p:pic>
      <p:pic>
        <p:nvPicPr>
          <p:cNvPr id="5" name="Imagen 5">
            <a:extLst>
              <a:ext uri="{FF2B5EF4-FFF2-40B4-BE49-F238E27FC236}">
                <a16:creationId xmlns:a16="http://schemas.microsoft.com/office/drawing/2014/main" id="{5B5F192D-7DAE-F370-474E-DDF1F12A9D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213" y="5382725"/>
            <a:ext cx="3203568" cy="405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21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E40BF4B-8F86-43F7-863E-A77D643D6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1" y="323850"/>
            <a:ext cx="6853238" cy="92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4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EAB5957-FE3A-4F7B-990F-0E189269A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04825"/>
            <a:ext cx="7307580" cy="904875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45A4369-0347-30B6-30E3-F4618BD17F89}"/>
              </a:ext>
            </a:extLst>
          </p:cNvPr>
          <p:cNvSpPr txBox="1"/>
          <p:nvPr/>
        </p:nvSpPr>
        <p:spPr>
          <a:xfrm>
            <a:off x="586740" y="880110"/>
            <a:ext cx="2316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4800" b="1" dirty="0">
                <a:latin typeface="Baguet Script" pitchFamily="2" charset="0"/>
              </a:rPr>
              <a:t>¿Sabías que…</a:t>
            </a:r>
          </a:p>
        </p:txBody>
      </p:sp>
    </p:spTree>
    <p:extLst>
      <p:ext uri="{BB962C8B-B14F-4D97-AF65-F5344CB8AC3E}">
        <p14:creationId xmlns:p14="http://schemas.microsoft.com/office/powerpoint/2010/main" val="1749529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09F45F0-FF50-4722-961F-465BE0671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" y="276225"/>
            <a:ext cx="7170420" cy="950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36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E19F2CF-46AB-C686-4AC5-75FE4D657498}"/>
              </a:ext>
            </a:extLst>
          </p:cNvPr>
          <p:cNvSpPr txBox="1"/>
          <p:nvPr/>
        </p:nvSpPr>
        <p:spPr>
          <a:xfrm>
            <a:off x="2971800" y="41148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 dirty="0"/>
          </a:p>
        </p:txBody>
      </p:sp>
      <p:pic>
        <p:nvPicPr>
          <p:cNvPr id="3" name="Imagen 3">
            <a:extLst>
              <a:ext uri="{FF2B5EF4-FFF2-40B4-BE49-F238E27FC236}">
                <a16:creationId xmlns:a16="http://schemas.microsoft.com/office/drawing/2014/main" id="{EAEC402B-2D2C-30B2-8982-C71A7E163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74" y="234085"/>
            <a:ext cx="7040451" cy="959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90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82A3008-64E8-4024-A7F7-6730D4098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" y="209550"/>
            <a:ext cx="7284719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110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0</Words>
  <Application>Microsoft Office PowerPoint</Application>
  <PresentationFormat>Personalizado</PresentationFormat>
  <Paragraphs>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ALICIA MARIFER HERRERA REYNA</dc:creator>
  <cp:lastModifiedBy>528445905306</cp:lastModifiedBy>
  <cp:revision>4</cp:revision>
  <dcterms:created xsi:type="dcterms:W3CDTF">2022-11-04T01:50:02Z</dcterms:created>
  <dcterms:modified xsi:type="dcterms:W3CDTF">2022-11-04T03:54:11Z</dcterms:modified>
</cp:coreProperties>
</file>