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838FC-935B-6E11-1709-B17CA7A0F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F24B6F-6B83-198D-D367-6DD20CF73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487FDE-5488-7809-3804-E1E9F2F5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6E63-C765-4797-9BBF-779D76813A49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54617E-064F-1ED9-AD10-C9C1D4ACD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1C333C-EAAD-3B4F-F23C-0CDD9C1D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CC1A-7C28-424F-85E1-085028AAE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089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DD90C-6D25-1FCB-05FB-AD9808ED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A77820-3F9C-F62B-A5DF-26A996B3D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6FC222-DA59-737D-4AB3-8EE9564FC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6E63-C765-4797-9BBF-779D76813A49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D0674C-1900-DE15-8B3E-950F6631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F86E18-2BAB-D175-0312-09B27AF3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CC1A-7C28-424F-85E1-085028AAE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469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E3FAD0-544E-4B7D-EB06-468D18DA8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CB3926-5AAE-8075-0779-037E5AF2C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0D7D8B-3B65-0179-CF9D-9AEEB8DC5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6E63-C765-4797-9BBF-779D76813A49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A7B73C-946F-80DC-DF1B-00915CF1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419320-5EF7-0CC7-8069-80F8B6BF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CC1A-7C28-424F-85E1-085028AAE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915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90AEC-224A-89DC-7BF4-148CBEA64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85AAC5-5A81-A3CD-3577-D8F6C36D4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AC8E90-A887-FA2A-1A78-65B54E33C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6E63-C765-4797-9BBF-779D76813A49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92D62-8394-8BAB-B3CF-82B3DC15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CFF2A1-B6AD-73DC-E451-B1331383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CC1A-7C28-424F-85E1-085028AAE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822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BF5EF-9ED6-17A9-B37F-825F73F3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470B51-120F-2B9E-3E54-048B1819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F4AE9-0940-2FD0-44A1-F60D6C6D9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6E63-C765-4797-9BBF-779D76813A49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324C98-2EAF-C97A-A280-32C03D7F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D2F69-B0E5-F562-4902-6A341F69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CC1A-7C28-424F-85E1-085028AAE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132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58EA2-AB0D-F61B-7303-5F70A2D0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E8B112-8FE5-65CF-5E9D-AFA77028F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E07A03-29AA-899B-6F5A-91AEBFDD7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16A4E-2B91-D837-F48A-6725B3E8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6E63-C765-4797-9BBF-779D76813A49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C02A4B-8B42-ED96-F16B-98A7D308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81253B-DBC5-11D2-6646-5815FE1F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CC1A-7C28-424F-85E1-085028AAE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157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3138E-D009-5C82-0613-83DFAC58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42C7DA-D760-238F-5B88-AEAD461A5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3C124D-37B1-BCB4-0E9F-5C3B9A3E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3FE37D-77CD-00C6-9CA7-37517EB66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C5BD1A5-A7B6-CF4C-F5EB-7E798F380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8BA95C-D351-B218-CF2F-C2CE55D5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6E63-C765-4797-9BBF-779D76813A49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2545AF-7173-6A0B-A3E0-EFA30A83C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3A24A2-6E14-DF6D-051E-0830722F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CC1A-7C28-424F-85E1-085028AAE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338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42D6A-BAFC-EC5B-B4E4-B23C30F8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BCDC56-F87E-7CBE-27E6-D8F6E651B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6E63-C765-4797-9BBF-779D76813A49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DB0F4F-53A3-62DF-ADBC-B2797CBE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408998-0E06-2670-772B-6D0EA8D7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CC1A-7C28-424F-85E1-085028AAE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70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9FF40A-5E28-7394-F338-4A0CBCF39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6E63-C765-4797-9BBF-779D76813A49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682023-3BBC-0C10-F00B-69A23515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C3D63A-1E61-ECAC-D16D-1803B1F1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CC1A-7C28-424F-85E1-085028AAE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173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ECBC0-9510-25D3-2A51-2F39DEEC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245073-93D1-0F04-F1C4-BEE28E222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A8CA58-4DF1-82F7-4396-D00948375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DC2609-30F5-0987-1350-2A1C4522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6E63-C765-4797-9BBF-779D76813A49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A071F6-2171-0EA1-1D01-E805E645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2D3ECD-FAE2-B234-B295-79F2203B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CC1A-7C28-424F-85E1-085028AAE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082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61C6A-1F0B-E1DB-8086-F3A61CF53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D550B3-585A-F314-1E13-F619A185E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81E0C2-B78C-5801-AA9F-3DC3ABCAA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A63EF2-FBEA-D3D7-25D6-1DEF56B92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6E63-C765-4797-9BBF-779D76813A49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BB176E-9A2A-4AD9-F1D5-3F380273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4B4A08-D869-272C-54FE-2064FA4A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CC1A-7C28-424F-85E1-085028AAE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257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3798ED-B79F-6C79-3CD2-1CD55E08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E7EB50-3F1D-05DC-264D-A8E672E4F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512871-274D-9560-E4AD-5D84E63D8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66E63-C765-4797-9BBF-779D76813A49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2DA281-ECA9-5034-A84D-87D7F5AD5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B1E592-3AD8-C03D-78EE-5E160073A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5CC1A-7C28-424F-85E1-085028AAE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753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187.141.233.82/sistema/Actividad/ActividadPresentacion.asp?e=enep-00045&amp;c=1674507163&amp;p=B700019B30B1M1A7B67172BAM&amp;idMateria=6910&amp;idActividad=23642&amp;z1=15805922&amp;z2=1754084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B2234-1DC9-5CB6-86C2-D3171D57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9955CC-46EA-67C0-28B5-F9C86C82A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1ADC27-43FA-C1DE-6E8A-1C11E6FAF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902"/>
            <a:ext cx="12293600" cy="68552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4CD7D37-7939-6783-8890-659F5E1EC33C}"/>
              </a:ext>
            </a:extLst>
          </p:cNvPr>
          <p:cNvSpPr txBox="1"/>
          <p:nvPr/>
        </p:nvSpPr>
        <p:spPr>
          <a:xfrm>
            <a:off x="3022600" y="1382911"/>
            <a:ext cx="62484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ESCUELA NORMAL DE EDUCACI</a:t>
            </a:r>
            <a:r>
              <a:rPr kumimoji="0" lang="es-MX" altLang="es-MX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Licenciatura en Educaci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Imagen 1" descr="A picture containing text&#10;&#10;Description automatically generated">
            <a:extLst>
              <a:ext uri="{FF2B5EF4-FFF2-40B4-BE49-F238E27FC236}">
                <a16:creationId xmlns:a16="http://schemas.microsoft.com/office/drawing/2014/main" id="{2284231D-F8E5-25AB-21EF-A1283CB00D2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2" r="20000"/>
          <a:stretch>
            <a:fillRect/>
          </a:stretch>
        </p:blipFill>
        <p:spPr bwMode="auto">
          <a:xfrm>
            <a:off x="5672137" y="1911350"/>
            <a:ext cx="84772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BEDEB0-119A-3A72-B19F-098B2A2BA7AC}"/>
              </a:ext>
            </a:extLst>
          </p:cNvPr>
          <p:cNvSpPr txBox="1"/>
          <p:nvPr/>
        </p:nvSpPr>
        <p:spPr>
          <a:xfrm>
            <a:off x="2971799" y="3034507"/>
            <a:ext cx="6248400" cy="67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Curso:</a:t>
            </a: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Gestión educativa centrada en la mejora del aprendizaje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Docente:</a:t>
            </a: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Fabiola Valero Torres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932F597-E8A2-AAF2-FDEC-6C7A4D30C265}"/>
              </a:ext>
            </a:extLst>
          </p:cNvPr>
          <p:cNvSpPr txBox="1"/>
          <p:nvPr/>
        </p:nvSpPr>
        <p:spPr>
          <a:xfrm>
            <a:off x="2957286" y="3701241"/>
            <a:ext cx="6379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SABIAS QUE ?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FD783D-7D60-FD19-97C3-620F4003CC48}"/>
              </a:ext>
            </a:extLst>
          </p:cNvPr>
          <p:cNvSpPr txBox="1"/>
          <p:nvPr/>
        </p:nvSpPr>
        <p:spPr>
          <a:xfrm>
            <a:off x="3256642" y="3973361"/>
            <a:ext cx="5678715" cy="1968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Alumnas: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AGUERO CRUZ KARLA NAYELI #1</a:t>
            </a:r>
            <a:endParaRPr lang="es-MX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DAVILA BUSTOS MARIA FERNANDA #3</a:t>
            </a:r>
            <a:br>
              <a:rPr lang="es-MX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MX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IBARGUEN PEREZ NAYELI ABIGAIL </a:t>
            </a:r>
            <a:r>
              <a:rPr lang="es-MX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#10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SANTOS GARCIA ANA LAURA #21</a:t>
            </a:r>
            <a:endParaRPr lang="es-MX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44D88D3-70D0-8136-5DBE-189D46B81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66088">
            <a:off x="1658084" y="1983055"/>
            <a:ext cx="1763502" cy="176350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6E48C91-4844-76C3-EE70-EB20818CB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519535">
            <a:off x="8516590" y="3571833"/>
            <a:ext cx="1639446" cy="142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D6C62-61E6-75F9-87CF-344F8039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85E83A-213D-8AE1-D78B-AD3681CF3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C4A1DF-E880-0617-E74C-C5A42F7C2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2703"/>
            <a:ext cx="12293600" cy="68552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D4C272B-F50A-0DC5-533A-12596D6FFB14}"/>
              </a:ext>
            </a:extLst>
          </p:cNvPr>
          <p:cNvSpPr txBox="1"/>
          <p:nvPr/>
        </p:nvSpPr>
        <p:spPr>
          <a:xfrm>
            <a:off x="2446670" y="1390597"/>
            <a:ext cx="6248400" cy="1179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6600" dirty="0">
                <a:effectLst/>
                <a:latin typeface="Jumbl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¿Sabías qué?</a:t>
            </a:r>
            <a:endParaRPr lang="es-MX" sz="2800" dirty="0">
              <a:effectLst/>
              <a:latin typeface="Jumble" panose="02000503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0B1A50-7F22-A497-E7D0-FF26956D0C19}"/>
              </a:ext>
            </a:extLst>
          </p:cNvPr>
          <p:cNvSpPr txBox="1"/>
          <p:nvPr/>
        </p:nvSpPr>
        <p:spPr>
          <a:xfrm>
            <a:off x="2326770" y="2569702"/>
            <a:ext cx="6248400" cy="1056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docente en la pedagógica curricular debe tomar en cuenta las actitudes y ritmos de aprendizajes de los alumnos</a:t>
            </a: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MX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618576E-3F94-07A1-F098-2FC382787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09598">
            <a:off x="8611272" y="2013583"/>
            <a:ext cx="2064326" cy="20643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F010351-A8F6-1798-FD33-4FA60B979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670" y="3716025"/>
            <a:ext cx="4724401" cy="16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D6777-6522-D406-64B9-47C1736B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417340-744F-1422-AEA6-4A7BA3703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98B130-2A2A-9ED2-0F74-1B5B9B3FB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3600" cy="685529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A2755D-A1B2-B417-5430-B391C18991FF}"/>
              </a:ext>
            </a:extLst>
          </p:cNvPr>
          <p:cNvSpPr txBox="1"/>
          <p:nvPr/>
        </p:nvSpPr>
        <p:spPr>
          <a:xfrm>
            <a:off x="3830782" y="1315284"/>
            <a:ext cx="6248400" cy="1179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6600" dirty="0">
                <a:effectLst/>
                <a:latin typeface="Jumbl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¿Sabías qué?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DECC20-DE70-EFD8-D071-F8C457C1B2E4}"/>
              </a:ext>
            </a:extLst>
          </p:cNvPr>
          <p:cNvSpPr txBox="1"/>
          <p:nvPr/>
        </p:nvSpPr>
        <p:spPr>
          <a:xfrm>
            <a:off x="4027465" y="2563850"/>
            <a:ext cx="6241472" cy="667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la dimensión organizativa se crea un vínculo entre docentes y padres de familia</a:t>
            </a:r>
            <a:r>
              <a:rPr lang="es-MX" sz="1800" dirty="0">
                <a:effectLst/>
                <a:latin typeface="NSimSun" panose="02010609030101010101" pitchFamily="49" charset="-12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8663267-0657-F9DE-0A21-6C10CE516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44752">
            <a:off x="1899638" y="2234361"/>
            <a:ext cx="2376053" cy="25485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D40516F-6D05-AAF0-11E7-67C97CD7F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059" y="3255427"/>
            <a:ext cx="4443845" cy="22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2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888C5-E9B2-9C57-C034-B80131F4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E2179F-55DB-146A-0B2F-5E96D64B5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DFC026-59AA-FD3B-A000-AF3569BAC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-100576"/>
            <a:ext cx="12293600" cy="68552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A19C0D1-FEFE-EF97-6DA2-91A5A31B4515}"/>
              </a:ext>
            </a:extLst>
          </p:cNvPr>
          <p:cNvSpPr txBox="1"/>
          <p:nvPr/>
        </p:nvSpPr>
        <p:spPr>
          <a:xfrm>
            <a:off x="2078181" y="1118106"/>
            <a:ext cx="6151418" cy="1179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6600" dirty="0">
                <a:effectLst/>
                <a:latin typeface="Jumbl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¿Sabías qué?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B056220-9D73-D6F4-3AB0-F0E7056D7C31}"/>
              </a:ext>
            </a:extLst>
          </p:cNvPr>
          <p:cNvSpPr txBox="1"/>
          <p:nvPr/>
        </p:nvSpPr>
        <p:spPr>
          <a:xfrm>
            <a:off x="1840589" y="2305494"/>
            <a:ext cx="6248400" cy="1384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dimensión administrativa se coordinan los distintos recursos para mejorar el rendimiento educativo de los alumnos, las practicas docentes y de los directivos</a:t>
            </a:r>
            <a:r>
              <a:rPr lang="es-MX" sz="1800" dirty="0">
                <a:effectLst/>
                <a:latin typeface="NSimSun" panose="02010609030101010101" pitchFamily="49" charset="-12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2FD2730-2AAC-8836-B8C8-6CDD286D7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92199">
            <a:off x="7485298" y="3084036"/>
            <a:ext cx="2502895" cy="201182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ED59407-6E43-3EF7-D1AC-7E876DA9D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127" y="3745016"/>
            <a:ext cx="3057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9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587DB-30D8-86E6-6DB6-53AABFBAC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D7B25E-1C29-16C8-870D-378F5FEBA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2341C6-F0BE-2E52-2CDE-497C2ADE9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3600" cy="68552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4F79F1-AC4F-7A9C-772D-0B4100F37A92}"/>
              </a:ext>
            </a:extLst>
          </p:cNvPr>
          <p:cNvSpPr txBox="1"/>
          <p:nvPr/>
        </p:nvSpPr>
        <p:spPr>
          <a:xfrm>
            <a:off x="3020291" y="1094973"/>
            <a:ext cx="6151418" cy="1179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6600" dirty="0">
                <a:effectLst/>
                <a:latin typeface="Jumbl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¿Sabías qué?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C61ED3-7258-B5C8-BF98-17EBC6872357}"/>
              </a:ext>
            </a:extLst>
          </p:cNvPr>
          <p:cNvSpPr txBox="1"/>
          <p:nvPr/>
        </p:nvSpPr>
        <p:spPr>
          <a:xfrm>
            <a:off x="4445001" y="2196800"/>
            <a:ext cx="6241472" cy="1387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la participación social se identifican las problemáticas para solucionar y satisfacer las necesidades de los padres de familia y la comunidad</a:t>
            </a:r>
            <a:r>
              <a:rPr lang="es-MX" sz="1800" dirty="0">
                <a:effectLst/>
                <a:latin typeface="NSimSun" panose="02010609030101010101" pitchFamily="49" charset="-12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68A878-1C5E-4B16-EE5A-5B27829DE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55523">
            <a:off x="2207332" y="2534981"/>
            <a:ext cx="2982766" cy="24231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EC75C6D-1AEF-7013-F638-8A99B95E5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065" y="3623994"/>
            <a:ext cx="2895600" cy="192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69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153</Words>
  <Application>Microsoft Office PowerPoint</Application>
  <PresentationFormat>Panorámica</PresentationFormat>
  <Paragraphs>17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NSimSun</vt:lpstr>
      <vt:lpstr>Arial</vt:lpstr>
      <vt:lpstr>Calibri</vt:lpstr>
      <vt:lpstr>Calibri Light</vt:lpstr>
      <vt:lpstr>Jumble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Nayeli Ibarguen</dc:creator>
  <cp:lastModifiedBy>Nayeli Ibarguen</cp:lastModifiedBy>
  <cp:revision>2</cp:revision>
  <dcterms:created xsi:type="dcterms:W3CDTF">2022-11-04T02:56:01Z</dcterms:created>
  <dcterms:modified xsi:type="dcterms:W3CDTF">2022-11-04T03:31:15Z</dcterms:modified>
</cp:coreProperties>
</file>