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257" r:id="rId2"/>
    <p:sldId id="260" r:id="rId3"/>
    <p:sldId id="256" r:id="rId4"/>
    <p:sldId id="258" r:id="rId5"/>
    <p:sldId id="259" r:id="rId6"/>
  </p:sldIdLst>
  <p:sldSz cx="7562850" cy="10688638"/>
  <p:notesSz cx="6858000" cy="9144000"/>
  <p:embeddedFontLst>
    <p:embeddedFont>
      <p:font typeface="Anaheim" panose="020B0604020202020204" charset="0"/>
      <p:regular r:id="rId8"/>
    </p:embeddedFont>
    <p:embeddedFont>
      <p:font typeface="Archivo" panose="020B0604020202020204" charset="0"/>
      <p:regular r:id="rId9"/>
      <p:bold r:id="rId10"/>
      <p:italic r:id="rId11"/>
      <p:bold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veat" panose="020B0604020202020204" charset="0"/>
      <p:regular r:id="rId17"/>
      <p:bold r:id="rId18"/>
    </p:embeddedFont>
    <p:embeddedFont>
      <p:font typeface="Kristen ITC" panose="03050502040202030202" pitchFamily="66" charset="0"/>
      <p:regular r:id="rId19"/>
    </p:embeddedFont>
    <p:embeddedFont>
      <p:font typeface="Lemonade fabrica -Demo Version-" panose="02000500000000000000" pitchFamily="2" charset="0"/>
      <p:regular r:id="rId20"/>
    </p:embeddedFont>
    <p:embeddedFont>
      <p:font typeface="Little Boy" pitchFamily="50" charset="0"/>
      <p:regular r:id="rId21"/>
    </p:embeddedFont>
    <p:embeddedFont>
      <p:font typeface="Simplicity" panose="02000603000000000000" pitchFamily="2" charset="0"/>
      <p:regular r:id="rId22"/>
    </p:embeddedFont>
    <p:embeddedFont>
      <p:font typeface="Stabillo Medium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DBB93D-5466-4966-96DB-CBB9688F6F79}">
  <a:tblStyle styleId="{AEDBB93D-5466-4966-96DB-CBB9688F6F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59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410" y="685800"/>
            <a:ext cx="2425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0ab96ba6f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10ab96ba6f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0b9755996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0b9755996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10b9755996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10b9755996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10b9755996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10b9755996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300" y="0"/>
            <a:ext cx="7577400" cy="10695151"/>
            <a:chOff x="-15300" y="0"/>
            <a:chExt cx="7577400" cy="10695151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7562100" cy="106893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300" y="5825"/>
              <a:ext cx="7562100" cy="106893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262100" y="3392161"/>
            <a:ext cx="5037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85650" y="6753164"/>
            <a:ext cx="61905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685650" y="9686751"/>
            <a:ext cx="61905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30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673" name="Google Shape;673;p30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4" name="Google Shape;674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5" name="Google Shape;675;p30"/>
          <p:cNvSpPr/>
          <p:nvPr/>
        </p:nvSpPr>
        <p:spPr>
          <a:xfrm>
            <a:off x="239000" y="9310250"/>
            <a:ext cx="1667250" cy="1191200"/>
          </a:xfrm>
          <a:custGeom>
            <a:avLst/>
            <a:gdLst/>
            <a:ahLst/>
            <a:cxnLst/>
            <a:rect l="l" t="t" r="r" b="b"/>
            <a:pathLst>
              <a:path w="66690" h="47648" extrusionOk="0">
                <a:moveTo>
                  <a:pt x="44159" y="1"/>
                </a:moveTo>
                <a:cubicBezTo>
                  <a:pt x="43515" y="1"/>
                  <a:pt x="42878" y="61"/>
                  <a:pt x="42254" y="198"/>
                </a:cubicBezTo>
                <a:cubicBezTo>
                  <a:pt x="38700" y="958"/>
                  <a:pt x="35293" y="2306"/>
                  <a:pt x="32156" y="4144"/>
                </a:cubicBezTo>
                <a:cubicBezTo>
                  <a:pt x="30514" y="5149"/>
                  <a:pt x="28946" y="6326"/>
                  <a:pt x="27205" y="7208"/>
                </a:cubicBezTo>
                <a:cubicBezTo>
                  <a:pt x="25049" y="8311"/>
                  <a:pt x="22720" y="8924"/>
                  <a:pt x="20564" y="9977"/>
                </a:cubicBezTo>
                <a:cubicBezTo>
                  <a:pt x="19020" y="10786"/>
                  <a:pt x="17524" y="11693"/>
                  <a:pt x="16078" y="12673"/>
                </a:cubicBezTo>
                <a:cubicBezTo>
                  <a:pt x="13137" y="14487"/>
                  <a:pt x="10074" y="16129"/>
                  <a:pt x="6912" y="17575"/>
                </a:cubicBezTo>
                <a:cubicBezTo>
                  <a:pt x="5687" y="18114"/>
                  <a:pt x="4412" y="18678"/>
                  <a:pt x="3383" y="19560"/>
                </a:cubicBezTo>
                <a:cubicBezTo>
                  <a:pt x="2574" y="20320"/>
                  <a:pt x="1937" y="21251"/>
                  <a:pt x="1520" y="22281"/>
                </a:cubicBezTo>
                <a:cubicBezTo>
                  <a:pt x="1" y="26153"/>
                  <a:pt x="1618" y="30712"/>
                  <a:pt x="4486" y="33751"/>
                </a:cubicBezTo>
                <a:cubicBezTo>
                  <a:pt x="7353" y="36790"/>
                  <a:pt x="11226" y="38628"/>
                  <a:pt x="15000" y="40393"/>
                </a:cubicBezTo>
                <a:lnTo>
                  <a:pt x="20294" y="42868"/>
                </a:lnTo>
                <a:cubicBezTo>
                  <a:pt x="24509" y="44829"/>
                  <a:pt x="28774" y="46814"/>
                  <a:pt x="33357" y="47378"/>
                </a:cubicBezTo>
                <a:cubicBezTo>
                  <a:pt x="34926" y="47550"/>
                  <a:pt x="36514" y="47627"/>
                  <a:pt x="38087" y="47627"/>
                </a:cubicBezTo>
                <a:cubicBezTo>
                  <a:pt x="38308" y="47627"/>
                  <a:pt x="38529" y="47626"/>
                  <a:pt x="38749" y="47623"/>
                </a:cubicBezTo>
                <a:lnTo>
                  <a:pt x="45587" y="47647"/>
                </a:lnTo>
                <a:cubicBezTo>
                  <a:pt x="47082" y="47647"/>
                  <a:pt x="48577" y="47647"/>
                  <a:pt x="49999" y="47231"/>
                </a:cubicBezTo>
                <a:cubicBezTo>
                  <a:pt x="51420" y="46839"/>
                  <a:pt x="52744" y="46005"/>
                  <a:pt x="54018" y="45221"/>
                </a:cubicBezTo>
                <a:cubicBezTo>
                  <a:pt x="55538" y="44290"/>
                  <a:pt x="57057" y="43334"/>
                  <a:pt x="58356" y="42084"/>
                </a:cubicBezTo>
                <a:cubicBezTo>
                  <a:pt x="60880" y="39633"/>
                  <a:pt x="62253" y="36275"/>
                  <a:pt x="63552" y="32991"/>
                </a:cubicBezTo>
                <a:cubicBezTo>
                  <a:pt x="65096" y="29143"/>
                  <a:pt x="66689" y="25075"/>
                  <a:pt x="66272" y="20933"/>
                </a:cubicBezTo>
                <a:cubicBezTo>
                  <a:pt x="66003" y="18188"/>
                  <a:pt x="64875" y="15590"/>
                  <a:pt x="63723" y="13066"/>
                </a:cubicBezTo>
                <a:cubicBezTo>
                  <a:pt x="62326" y="10002"/>
                  <a:pt x="60831" y="6840"/>
                  <a:pt x="58135" y="4806"/>
                </a:cubicBezTo>
                <a:cubicBezTo>
                  <a:pt x="56542" y="3605"/>
                  <a:pt x="54631" y="2894"/>
                  <a:pt x="52744" y="2208"/>
                </a:cubicBezTo>
                <a:cubicBezTo>
                  <a:pt x="50133" y="1244"/>
                  <a:pt x="47078" y="1"/>
                  <a:pt x="441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0"/>
          <p:cNvSpPr/>
          <p:nvPr/>
        </p:nvSpPr>
        <p:spPr>
          <a:xfrm>
            <a:off x="5420072" y="675777"/>
            <a:ext cx="2041570" cy="1240164"/>
          </a:xfrm>
          <a:custGeom>
            <a:avLst/>
            <a:gdLst/>
            <a:ahLst/>
            <a:cxnLst/>
            <a:rect l="l" t="t" r="r" b="b"/>
            <a:pathLst>
              <a:path w="70145" h="42610" extrusionOk="0">
                <a:moveTo>
                  <a:pt x="54070" y="0"/>
                </a:moveTo>
                <a:cubicBezTo>
                  <a:pt x="48174" y="0"/>
                  <a:pt x="41931" y="1667"/>
                  <a:pt x="36445" y="2562"/>
                </a:cubicBezTo>
                <a:lnTo>
                  <a:pt x="9755" y="6900"/>
                </a:lnTo>
                <a:cubicBezTo>
                  <a:pt x="8040" y="7169"/>
                  <a:pt x="6275" y="7488"/>
                  <a:pt x="4756" y="8395"/>
                </a:cubicBezTo>
                <a:cubicBezTo>
                  <a:pt x="1717" y="10209"/>
                  <a:pt x="1" y="14424"/>
                  <a:pt x="320" y="18517"/>
                </a:cubicBezTo>
                <a:cubicBezTo>
                  <a:pt x="663" y="22536"/>
                  <a:pt x="2623" y="26213"/>
                  <a:pt x="5785" y="28688"/>
                </a:cubicBezTo>
                <a:cubicBezTo>
                  <a:pt x="8064" y="30428"/>
                  <a:pt x="10711" y="31262"/>
                  <a:pt x="13309" y="32095"/>
                </a:cubicBezTo>
                <a:cubicBezTo>
                  <a:pt x="29877" y="37291"/>
                  <a:pt x="46666" y="42560"/>
                  <a:pt x="63626" y="42609"/>
                </a:cubicBezTo>
                <a:cubicBezTo>
                  <a:pt x="64802" y="42609"/>
                  <a:pt x="66077" y="42536"/>
                  <a:pt x="66959" y="41629"/>
                </a:cubicBezTo>
                <a:cubicBezTo>
                  <a:pt x="67596" y="40967"/>
                  <a:pt x="67890" y="39938"/>
                  <a:pt x="68111" y="38957"/>
                </a:cubicBezTo>
                <a:cubicBezTo>
                  <a:pt x="70145" y="30159"/>
                  <a:pt x="68723" y="20674"/>
                  <a:pt x="67302" y="11557"/>
                </a:cubicBezTo>
                <a:cubicBezTo>
                  <a:pt x="66959" y="9424"/>
                  <a:pt x="66616" y="7243"/>
                  <a:pt x="65635" y="5380"/>
                </a:cubicBezTo>
                <a:cubicBezTo>
                  <a:pt x="64140" y="2513"/>
                  <a:pt x="61346" y="895"/>
                  <a:pt x="58577" y="381"/>
                </a:cubicBezTo>
                <a:cubicBezTo>
                  <a:pt x="57111" y="113"/>
                  <a:pt x="55602" y="0"/>
                  <a:pt x="54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" name="Google Shape;677;p30"/>
          <p:cNvGrpSpPr/>
          <p:nvPr/>
        </p:nvGrpSpPr>
        <p:grpSpPr>
          <a:xfrm>
            <a:off x="6597671" y="273356"/>
            <a:ext cx="518825" cy="768922"/>
            <a:chOff x="317800" y="3104925"/>
            <a:chExt cx="608450" cy="901750"/>
          </a:xfrm>
        </p:grpSpPr>
        <p:sp>
          <p:nvSpPr>
            <p:cNvPr id="678" name="Google Shape;678;p30"/>
            <p:cNvSpPr/>
            <p:nvPr/>
          </p:nvSpPr>
          <p:spPr>
            <a:xfrm>
              <a:off x="720975" y="3793475"/>
              <a:ext cx="49650" cy="157175"/>
            </a:xfrm>
            <a:custGeom>
              <a:avLst/>
              <a:gdLst/>
              <a:ahLst/>
              <a:cxnLst/>
              <a:rect l="l" t="t" r="r" b="b"/>
              <a:pathLst>
                <a:path w="1986" h="6287" extrusionOk="0">
                  <a:moveTo>
                    <a:pt x="1278" y="0"/>
                  </a:moveTo>
                  <a:cubicBezTo>
                    <a:pt x="1219" y="0"/>
                    <a:pt x="1155" y="18"/>
                    <a:pt x="1103" y="35"/>
                  </a:cubicBezTo>
                  <a:cubicBezTo>
                    <a:pt x="760" y="157"/>
                    <a:pt x="123" y="206"/>
                    <a:pt x="49" y="623"/>
                  </a:cubicBezTo>
                  <a:cubicBezTo>
                    <a:pt x="0" y="1089"/>
                    <a:pt x="0" y="1579"/>
                    <a:pt x="49" y="2069"/>
                  </a:cubicBezTo>
                  <a:cubicBezTo>
                    <a:pt x="49" y="3172"/>
                    <a:pt x="49" y="4250"/>
                    <a:pt x="49" y="5353"/>
                  </a:cubicBezTo>
                  <a:cubicBezTo>
                    <a:pt x="49" y="5525"/>
                    <a:pt x="74" y="5696"/>
                    <a:pt x="123" y="5843"/>
                  </a:cubicBezTo>
                  <a:cubicBezTo>
                    <a:pt x="268" y="6134"/>
                    <a:pt x="552" y="6287"/>
                    <a:pt x="841" y="6287"/>
                  </a:cubicBezTo>
                  <a:cubicBezTo>
                    <a:pt x="990" y="6287"/>
                    <a:pt x="1141" y="6246"/>
                    <a:pt x="1275" y="6162"/>
                  </a:cubicBezTo>
                  <a:cubicBezTo>
                    <a:pt x="1520" y="5966"/>
                    <a:pt x="1667" y="5696"/>
                    <a:pt x="1716" y="5402"/>
                  </a:cubicBezTo>
                  <a:cubicBezTo>
                    <a:pt x="1985" y="4299"/>
                    <a:pt x="1887" y="3148"/>
                    <a:pt x="1789" y="2020"/>
                  </a:cubicBezTo>
                  <a:cubicBezTo>
                    <a:pt x="1740" y="1432"/>
                    <a:pt x="1667" y="819"/>
                    <a:pt x="1520" y="255"/>
                  </a:cubicBezTo>
                  <a:cubicBezTo>
                    <a:pt x="1495" y="157"/>
                    <a:pt x="1446" y="59"/>
                    <a:pt x="1348" y="10"/>
                  </a:cubicBezTo>
                  <a:cubicBezTo>
                    <a:pt x="1327" y="3"/>
                    <a:pt x="1303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393775" y="3121125"/>
              <a:ext cx="83975" cy="176775"/>
            </a:xfrm>
            <a:custGeom>
              <a:avLst/>
              <a:gdLst/>
              <a:ahLst/>
              <a:cxnLst/>
              <a:rect l="l" t="t" r="r" b="b"/>
              <a:pathLst>
                <a:path w="3359" h="7071" extrusionOk="0">
                  <a:moveTo>
                    <a:pt x="1343" y="0"/>
                  </a:moveTo>
                  <a:cubicBezTo>
                    <a:pt x="1144" y="0"/>
                    <a:pt x="938" y="78"/>
                    <a:pt x="736" y="263"/>
                  </a:cubicBezTo>
                  <a:cubicBezTo>
                    <a:pt x="1" y="950"/>
                    <a:pt x="148" y="2567"/>
                    <a:pt x="270" y="3400"/>
                  </a:cubicBezTo>
                  <a:cubicBezTo>
                    <a:pt x="442" y="4405"/>
                    <a:pt x="687" y="5386"/>
                    <a:pt x="1030" y="6317"/>
                  </a:cubicBezTo>
                  <a:cubicBezTo>
                    <a:pt x="1128" y="6611"/>
                    <a:pt x="1275" y="6930"/>
                    <a:pt x="1569" y="7052"/>
                  </a:cubicBezTo>
                  <a:cubicBezTo>
                    <a:pt x="1629" y="7064"/>
                    <a:pt x="1688" y="7070"/>
                    <a:pt x="1747" y="7070"/>
                  </a:cubicBezTo>
                  <a:cubicBezTo>
                    <a:pt x="1930" y="7070"/>
                    <a:pt x="2107" y="7011"/>
                    <a:pt x="2255" y="6881"/>
                  </a:cubicBezTo>
                  <a:cubicBezTo>
                    <a:pt x="2427" y="6709"/>
                    <a:pt x="2549" y="6513"/>
                    <a:pt x="2647" y="6317"/>
                  </a:cubicBezTo>
                  <a:cubicBezTo>
                    <a:pt x="3309" y="4748"/>
                    <a:pt x="3358" y="3008"/>
                    <a:pt x="2795" y="1415"/>
                  </a:cubicBezTo>
                  <a:cubicBezTo>
                    <a:pt x="2606" y="868"/>
                    <a:pt x="2010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471600" y="3673575"/>
              <a:ext cx="79050" cy="165975"/>
            </a:xfrm>
            <a:custGeom>
              <a:avLst/>
              <a:gdLst/>
              <a:ahLst/>
              <a:cxnLst/>
              <a:rect l="l" t="t" r="r" b="b"/>
              <a:pathLst>
                <a:path w="3162" h="6639" extrusionOk="0">
                  <a:moveTo>
                    <a:pt x="1281" y="1"/>
                  </a:moveTo>
                  <a:cubicBezTo>
                    <a:pt x="1095" y="1"/>
                    <a:pt x="902" y="73"/>
                    <a:pt x="711" y="248"/>
                  </a:cubicBezTo>
                  <a:cubicBezTo>
                    <a:pt x="0" y="885"/>
                    <a:pt x="147" y="2405"/>
                    <a:pt x="270" y="3213"/>
                  </a:cubicBezTo>
                  <a:cubicBezTo>
                    <a:pt x="417" y="4120"/>
                    <a:pt x="662" y="5051"/>
                    <a:pt x="980" y="5934"/>
                  </a:cubicBezTo>
                  <a:cubicBezTo>
                    <a:pt x="1030" y="6228"/>
                    <a:pt x="1226" y="6473"/>
                    <a:pt x="1495" y="6620"/>
                  </a:cubicBezTo>
                  <a:cubicBezTo>
                    <a:pt x="1550" y="6632"/>
                    <a:pt x="1607" y="6638"/>
                    <a:pt x="1664" y="6638"/>
                  </a:cubicBezTo>
                  <a:cubicBezTo>
                    <a:pt x="1834" y="6638"/>
                    <a:pt x="2004" y="6583"/>
                    <a:pt x="2132" y="6473"/>
                  </a:cubicBezTo>
                  <a:cubicBezTo>
                    <a:pt x="2279" y="6301"/>
                    <a:pt x="2402" y="6130"/>
                    <a:pt x="2500" y="5909"/>
                  </a:cubicBezTo>
                  <a:cubicBezTo>
                    <a:pt x="3113" y="4463"/>
                    <a:pt x="3162" y="2821"/>
                    <a:pt x="2623" y="1326"/>
                  </a:cubicBezTo>
                  <a:cubicBezTo>
                    <a:pt x="2453" y="816"/>
                    <a:pt x="1904" y="1"/>
                    <a:pt x="1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317800" y="3573800"/>
              <a:ext cx="79075" cy="166125"/>
            </a:xfrm>
            <a:custGeom>
              <a:avLst/>
              <a:gdLst/>
              <a:ahLst/>
              <a:cxnLst/>
              <a:rect l="l" t="t" r="r" b="b"/>
              <a:pathLst>
                <a:path w="3163" h="6645" extrusionOk="0">
                  <a:moveTo>
                    <a:pt x="1264" y="0"/>
                  </a:moveTo>
                  <a:cubicBezTo>
                    <a:pt x="1082" y="0"/>
                    <a:pt x="895" y="71"/>
                    <a:pt x="711" y="244"/>
                  </a:cubicBezTo>
                  <a:cubicBezTo>
                    <a:pt x="0" y="881"/>
                    <a:pt x="147" y="2425"/>
                    <a:pt x="270" y="3209"/>
                  </a:cubicBezTo>
                  <a:cubicBezTo>
                    <a:pt x="417" y="4141"/>
                    <a:pt x="662" y="5048"/>
                    <a:pt x="981" y="5954"/>
                  </a:cubicBezTo>
                  <a:cubicBezTo>
                    <a:pt x="1030" y="6248"/>
                    <a:pt x="1226" y="6494"/>
                    <a:pt x="1495" y="6616"/>
                  </a:cubicBezTo>
                  <a:cubicBezTo>
                    <a:pt x="1555" y="6636"/>
                    <a:pt x="1615" y="6645"/>
                    <a:pt x="1676" y="6645"/>
                  </a:cubicBezTo>
                  <a:cubicBezTo>
                    <a:pt x="1842" y="6645"/>
                    <a:pt x="2007" y="6577"/>
                    <a:pt x="2133" y="6469"/>
                  </a:cubicBezTo>
                  <a:cubicBezTo>
                    <a:pt x="2280" y="6322"/>
                    <a:pt x="2402" y="6126"/>
                    <a:pt x="2500" y="5930"/>
                  </a:cubicBezTo>
                  <a:cubicBezTo>
                    <a:pt x="3113" y="4459"/>
                    <a:pt x="3162" y="2817"/>
                    <a:pt x="2623" y="1322"/>
                  </a:cubicBezTo>
                  <a:cubicBezTo>
                    <a:pt x="2452" y="830"/>
                    <a:pt x="1886" y="0"/>
                    <a:pt x="1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652950" y="3618150"/>
              <a:ext cx="53325" cy="122000"/>
            </a:xfrm>
            <a:custGeom>
              <a:avLst/>
              <a:gdLst/>
              <a:ahLst/>
              <a:cxnLst/>
              <a:rect l="l" t="t" r="r" b="b"/>
              <a:pathLst>
                <a:path w="2133" h="4880" extrusionOk="0">
                  <a:moveTo>
                    <a:pt x="1123" y="1"/>
                  </a:moveTo>
                  <a:cubicBezTo>
                    <a:pt x="739" y="1"/>
                    <a:pt x="348" y="213"/>
                    <a:pt x="221" y="578"/>
                  </a:cubicBezTo>
                  <a:cubicBezTo>
                    <a:pt x="1" y="1190"/>
                    <a:pt x="50" y="2048"/>
                    <a:pt x="74" y="2710"/>
                  </a:cubicBezTo>
                  <a:cubicBezTo>
                    <a:pt x="99" y="3396"/>
                    <a:pt x="197" y="4156"/>
                    <a:pt x="711" y="4646"/>
                  </a:cubicBezTo>
                  <a:cubicBezTo>
                    <a:pt x="853" y="4788"/>
                    <a:pt x="1045" y="4879"/>
                    <a:pt x="1245" y="4879"/>
                  </a:cubicBezTo>
                  <a:cubicBezTo>
                    <a:pt x="1288" y="4879"/>
                    <a:pt x="1331" y="4875"/>
                    <a:pt x="1373" y="4867"/>
                  </a:cubicBezTo>
                  <a:cubicBezTo>
                    <a:pt x="1692" y="4769"/>
                    <a:pt x="1790" y="4401"/>
                    <a:pt x="1814" y="4058"/>
                  </a:cubicBezTo>
                  <a:cubicBezTo>
                    <a:pt x="1888" y="3396"/>
                    <a:pt x="1937" y="2734"/>
                    <a:pt x="1961" y="2048"/>
                  </a:cubicBezTo>
                  <a:cubicBezTo>
                    <a:pt x="1961" y="1582"/>
                    <a:pt x="2133" y="798"/>
                    <a:pt x="1863" y="382"/>
                  </a:cubicBezTo>
                  <a:cubicBezTo>
                    <a:pt x="1696" y="119"/>
                    <a:pt x="1411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355775" y="3358375"/>
              <a:ext cx="76025" cy="146375"/>
            </a:xfrm>
            <a:custGeom>
              <a:avLst/>
              <a:gdLst/>
              <a:ahLst/>
              <a:cxnLst/>
              <a:rect l="l" t="t" r="r" b="b"/>
              <a:pathLst>
                <a:path w="3041" h="5855" extrusionOk="0">
                  <a:moveTo>
                    <a:pt x="1113" y="1"/>
                  </a:moveTo>
                  <a:cubicBezTo>
                    <a:pt x="816" y="1"/>
                    <a:pt x="528" y="62"/>
                    <a:pt x="320" y="258"/>
                  </a:cubicBezTo>
                  <a:cubicBezTo>
                    <a:pt x="1" y="528"/>
                    <a:pt x="124" y="945"/>
                    <a:pt x="148" y="1288"/>
                  </a:cubicBezTo>
                  <a:cubicBezTo>
                    <a:pt x="197" y="2611"/>
                    <a:pt x="124" y="3910"/>
                    <a:pt x="589" y="5185"/>
                  </a:cubicBezTo>
                  <a:cubicBezTo>
                    <a:pt x="663" y="5479"/>
                    <a:pt x="859" y="5699"/>
                    <a:pt x="1128" y="5822"/>
                  </a:cubicBezTo>
                  <a:cubicBezTo>
                    <a:pt x="1191" y="5844"/>
                    <a:pt x="1255" y="5854"/>
                    <a:pt x="1319" y="5854"/>
                  </a:cubicBezTo>
                  <a:cubicBezTo>
                    <a:pt x="1602" y="5854"/>
                    <a:pt x="1884" y="5654"/>
                    <a:pt x="2084" y="5454"/>
                  </a:cubicBezTo>
                  <a:cubicBezTo>
                    <a:pt x="2623" y="4841"/>
                    <a:pt x="2942" y="4082"/>
                    <a:pt x="2991" y="3273"/>
                  </a:cubicBezTo>
                  <a:cubicBezTo>
                    <a:pt x="3040" y="2464"/>
                    <a:pt x="2942" y="1655"/>
                    <a:pt x="2746" y="895"/>
                  </a:cubicBezTo>
                  <a:cubicBezTo>
                    <a:pt x="2721" y="650"/>
                    <a:pt x="2599" y="454"/>
                    <a:pt x="2427" y="283"/>
                  </a:cubicBezTo>
                  <a:cubicBezTo>
                    <a:pt x="2280" y="209"/>
                    <a:pt x="2133" y="136"/>
                    <a:pt x="1962" y="111"/>
                  </a:cubicBezTo>
                  <a:cubicBezTo>
                    <a:pt x="1717" y="62"/>
                    <a:pt x="1410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512025" y="3435200"/>
              <a:ext cx="71725" cy="140275"/>
            </a:xfrm>
            <a:custGeom>
              <a:avLst/>
              <a:gdLst/>
              <a:ahLst/>
              <a:cxnLst/>
              <a:rect l="l" t="t" r="r" b="b"/>
              <a:pathLst>
                <a:path w="2869" h="5611" extrusionOk="0">
                  <a:moveTo>
                    <a:pt x="883" y="1"/>
                  </a:moveTo>
                  <a:cubicBezTo>
                    <a:pt x="374" y="1"/>
                    <a:pt x="23" y="570"/>
                    <a:pt x="1" y="984"/>
                  </a:cubicBezTo>
                  <a:cubicBezTo>
                    <a:pt x="1" y="1646"/>
                    <a:pt x="99" y="2381"/>
                    <a:pt x="123" y="3043"/>
                  </a:cubicBezTo>
                  <a:cubicBezTo>
                    <a:pt x="148" y="3852"/>
                    <a:pt x="246" y="4734"/>
                    <a:pt x="785" y="5396"/>
                  </a:cubicBezTo>
                  <a:cubicBezTo>
                    <a:pt x="834" y="5494"/>
                    <a:pt x="908" y="5567"/>
                    <a:pt x="1006" y="5592"/>
                  </a:cubicBezTo>
                  <a:cubicBezTo>
                    <a:pt x="1055" y="5604"/>
                    <a:pt x="1104" y="5610"/>
                    <a:pt x="1153" y="5610"/>
                  </a:cubicBezTo>
                  <a:cubicBezTo>
                    <a:pt x="1202" y="5610"/>
                    <a:pt x="1251" y="5604"/>
                    <a:pt x="1300" y="5592"/>
                  </a:cubicBezTo>
                  <a:cubicBezTo>
                    <a:pt x="1520" y="5543"/>
                    <a:pt x="1716" y="5494"/>
                    <a:pt x="1912" y="5420"/>
                  </a:cubicBezTo>
                  <a:cubicBezTo>
                    <a:pt x="2256" y="5347"/>
                    <a:pt x="2648" y="5200"/>
                    <a:pt x="2795" y="4881"/>
                  </a:cubicBezTo>
                  <a:cubicBezTo>
                    <a:pt x="2868" y="4660"/>
                    <a:pt x="2868" y="4415"/>
                    <a:pt x="2795" y="4170"/>
                  </a:cubicBezTo>
                  <a:cubicBezTo>
                    <a:pt x="2648" y="3509"/>
                    <a:pt x="2476" y="2847"/>
                    <a:pt x="2305" y="2185"/>
                  </a:cubicBezTo>
                  <a:cubicBezTo>
                    <a:pt x="2133" y="1621"/>
                    <a:pt x="1790" y="249"/>
                    <a:pt x="1079" y="28"/>
                  </a:cubicBezTo>
                  <a:cubicBezTo>
                    <a:pt x="1011" y="9"/>
                    <a:pt x="946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546350" y="3894400"/>
              <a:ext cx="58225" cy="112275"/>
            </a:xfrm>
            <a:custGeom>
              <a:avLst/>
              <a:gdLst/>
              <a:ahLst/>
              <a:cxnLst/>
              <a:rect l="l" t="t" r="r" b="b"/>
              <a:pathLst>
                <a:path w="2329" h="4491" extrusionOk="0">
                  <a:moveTo>
                    <a:pt x="740" y="0"/>
                  </a:moveTo>
                  <a:cubicBezTo>
                    <a:pt x="577" y="0"/>
                    <a:pt x="417" y="70"/>
                    <a:pt x="270" y="238"/>
                  </a:cubicBezTo>
                  <a:cubicBezTo>
                    <a:pt x="0" y="557"/>
                    <a:pt x="49" y="1365"/>
                    <a:pt x="25" y="1757"/>
                  </a:cubicBezTo>
                  <a:cubicBezTo>
                    <a:pt x="0" y="2321"/>
                    <a:pt x="0" y="2885"/>
                    <a:pt x="74" y="3449"/>
                  </a:cubicBezTo>
                  <a:cubicBezTo>
                    <a:pt x="74" y="3718"/>
                    <a:pt x="172" y="3988"/>
                    <a:pt x="294" y="4208"/>
                  </a:cubicBezTo>
                  <a:cubicBezTo>
                    <a:pt x="422" y="4390"/>
                    <a:pt x="616" y="4491"/>
                    <a:pt x="828" y="4491"/>
                  </a:cubicBezTo>
                  <a:cubicBezTo>
                    <a:pt x="902" y="4491"/>
                    <a:pt x="978" y="4479"/>
                    <a:pt x="1054" y="4453"/>
                  </a:cubicBezTo>
                  <a:cubicBezTo>
                    <a:pt x="1152" y="4404"/>
                    <a:pt x="1226" y="4331"/>
                    <a:pt x="1299" y="4257"/>
                  </a:cubicBezTo>
                  <a:cubicBezTo>
                    <a:pt x="2034" y="3498"/>
                    <a:pt x="2329" y="2468"/>
                    <a:pt x="2108" y="1463"/>
                  </a:cubicBezTo>
                  <a:cubicBezTo>
                    <a:pt x="2011" y="1017"/>
                    <a:pt x="1360" y="0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372950" y="3816400"/>
              <a:ext cx="58225" cy="111950"/>
            </a:xfrm>
            <a:custGeom>
              <a:avLst/>
              <a:gdLst/>
              <a:ahLst/>
              <a:cxnLst/>
              <a:rect l="l" t="t" r="r" b="b"/>
              <a:pathLst>
                <a:path w="2329" h="4478" extrusionOk="0">
                  <a:moveTo>
                    <a:pt x="1458" y="1"/>
                  </a:moveTo>
                  <a:cubicBezTo>
                    <a:pt x="1396" y="1"/>
                    <a:pt x="1334" y="8"/>
                    <a:pt x="1275" y="25"/>
                  </a:cubicBezTo>
                  <a:cubicBezTo>
                    <a:pt x="1177" y="74"/>
                    <a:pt x="1079" y="147"/>
                    <a:pt x="1005" y="221"/>
                  </a:cubicBezTo>
                  <a:cubicBezTo>
                    <a:pt x="294" y="981"/>
                    <a:pt x="0" y="2034"/>
                    <a:pt x="221" y="3039"/>
                  </a:cubicBezTo>
                  <a:cubicBezTo>
                    <a:pt x="318" y="3466"/>
                    <a:pt x="953" y="4478"/>
                    <a:pt x="1579" y="4478"/>
                  </a:cubicBezTo>
                  <a:cubicBezTo>
                    <a:pt x="1743" y="4478"/>
                    <a:pt x="1906" y="4408"/>
                    <a:pt x="2059" y="4240"/>
                  </a:cubicBezTo>
                  <a:cubicBezTo>
                    <a:pt x="2329" y="3922"/>
                    <a:pt x="2280" y="3113"/>
                    <a:pt x="2304" y="2696"/>
                  </a:cubicBezTo>
                  <a:cubicBezTo>
                    <a:pt x="2329" y="2157"/>
                    <a:pt x="2304" y="1593"/>
                    <a:pt x="2255" y="1030"/>
                  </a:cubicBezTo>
                  <a:cubicBezTo>
                    <a:pt x="2255" y="760"/>
                    <a:pt x="2157" y="490"/>
                    <a:pt x="2010" y="270"/>
                  </a:cubicBezTo>
                  <a:cubicBezTo>
                    <a:pt x="1895" y="98"/>
                    <a:pt x="16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795100" y="3607025"/>
              <a:ext cx="58850" cy="111950"/>
            </a:xfrm>
            <a:custGeom>
              <a:avLst/>
              <a:gdLst/>
              <a:ahLst/>
              <a:cxnLst/>
              <a:rect l="l" t="t" r="r" b="b"/>
              <a:pathLst>
                <a:path w="2354" h="4478" extrusionOk="0">
                  <a:moveTo>
                    <a:pt x="775" y="1"/>
                  </a:moveTo>
                  <a:cubicBezTo>
                    <a:pt x="611" y="1"/>
                    <a:pt x="448" y="70"/>
                    <a:pt x="295" y="238"/>
                  </a:cubicBezTo>
                  <a:cubicBezTo>
                    <a:pt x="1" y="557"/>
                    <a:pt x="74" y="1366"/>
                    <a:pt x="50" y="1782"/>
                  </a:cubicBezTo>
                  <a:cubicBezTo>
                    <a:pt x="25" y="2322"/>
                    <a:pt x="25" y="2885"/>
                    <a:pt x="99" y="3449"/>
                  </a:cubicBezTo>
                  <a:cubicBezTo>
                    <a:pt x="99" y="3719"/>
                    <a:pt x="172" y="3988"/>
                    <a:pt x="319" y="4209"/>
                  </a:cubicBezTo>
                  <a:cubicBezTo>
                    <a:pt x="453" y="4381"/>
                    <a:pt x="676" y="4478"/>
                    <a:pt x="895" y="4478"/>
                  </a:cubicBezTo>
                  <a:cubicBezTo>
                    <a:pt x="957" y="4478"/>
                    <a:pt x="1019" y="4470"/>
                    <a:pt x="1079" y="4454"/>
                  </a:cubicBezTo>
                  <a:cubicBezTo>
                    <a:pt x="1177" y="4405"/>
                    <a:pt x="1251" y="4331"/>
                    <a:pt x="1324" y="4258"/>
                  </a:cubicBezTo>
                  <a:cubicBezTo>
                    <a:pt x="2059" y="3498"/>
                    <a:pt x="2354" y="2469"/>
                    <a:pt x="2133" y="1439"/>
                  </a:cubicBezTo>
                  <a:cubicBezTo>
                    <a:pt x="2036" y="1012"/>
                    <a:pt x="1401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30"/>
          <p:cNvGrpSpPr/>
          <p:nvPr/>
        </p:nvGrpSpPr>
        <p:grpSpPr>
          <a:xfrm>
            <a:off x="722017" y="8848004"/>
            <a:ext cx="1049851" cy="1010698"/>
            <a:chOff x="2853850" y="238100"/>
            <a:chExt cx="1161725" cy="1118400"/>
          </a:xfrm>
        </p:grpSpPr>
        <p:sp>
          <p:nvSpPr>
            <p:cNvPr id="695" name="Google Shape;695;p30"/>
            <p:cNvSpPr/>
            <p:nvPr/>
          </p:nvSpPr>
          <p:spPr>
            <a:xfrm>
              <a:off x="3738600" y="1000750"/>
              <a:ext cx="72950" cy="77150"/>
            </a:xfrm>
            <a:custGeom>
              <a:avLst/>
              <a:gdLst/>
              <a:ahLst/>
              <a:cxnLst/>
              <a:rect l="l" t="t" r="r" b="b"/>
              <a:pathLst>
                <a:path w="2918" h="3086" extrusionOk="0">
                  <a:moveTo>
                    <a:pt x="2072" y="0"/>
                  </a:moveTo>
                  <a:cubicBezTo>
                    <a:pt x="1742" y="0"/>
                    <a:pt x="1596" y="389"/>
                    <a:pt x="1324" y="548"/>
                  </a:cubicBezTo>
                  <a:cubicBezTo>
                    <a:pt x="1030" y="695"/>
                    <a:pt x="687" y="719"/>
                    <a:pt x="417" y="989"/>
                  </a:cubicBezTo>
                  <a:cubicBezTo>
                    <a:pt x="148" y="1209"/>
                    <a:pt x="1" y="1552"/>
                    <a:pt x="1" y="1896"/>
                  </a:cubicBezTo>
                  <a:cubicBezTo>
                    <a:pt x="50" y="2337"/>
                    <a:pt x="295" y="2729"/>
                    <a:pt x="662" y="2998"/>
                  </a:cubicBezTo>
                  <a:cubicBezTo>
                    <a:pt x="786" y="3054"/>
                    <a:pt x="933" y="3085"/>
                    <a:pt x="1082" y="3085"/>
                  </a:cubicBezTo>
                  <a:cubicBezTo>
                    <a:pt x="1198" y="3085"/>
                    <a:pt x="1315" y="3066"/>
                    <a:pt x="1422" y="3023"/>
                  </a:cubicBezTo>
                  <a:cubicBezTo>
                    <a:pt x="1986" y="2876"/>
                    <a:pt x="2452" y="2435"/>
                    <a:pt x="2697" y="1896"/>
                  </a:cubicBezTo>
                  <a:cubicBezTo>
                    <a:pt x="2917" y="1356"/>
                    <a:pt x="2917" y="597"/>
                    <a:pt x="2476" y="180"/>
                  </a:cubicBezTo>
                  <a:cubicBezTo>
                    <a:pt x="2378" y="82"/>
                    <a:pt x="2280" y="33"/>
                    <a:pt x="2158" y="8"/>
                  </a:cubicBezTo>
                  <a:cubicBezTo>
                    <a:pt x="2128" y="3"/>
                    <a:pt x="2099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3774150" y="1146575"/>
              <a:ext cx="72925" cy="77100"/>
            </a:xfrm>
            <a:custGeom>
              <a:avLst/>
              <a:gdLst/>
              <a:ahLst/>
              <a:cxnLst/>
              <a:rect l="l" t="t" r="r" b="b"/>
              <a:pathLst>
                <a:path w="2917" h="3084" extrusionOk="0">
                  <a:moveTo>
                    <a:pt x="2091" y="0"/>
                  </a:moveTo>
                  <a:cubicBezTo>
                    <a:pt x="1742" y="0"/>
                    <a:pt x="1596" y="389"/>
                    <a:pt x="1324" y="548"/>
                  </a:cubicBezTo>
                  <a:cubicBezTo>
                    <a:pt x="1030" y="695"/>
                    <a:pt x="711" y="744"/>
                    <a:pt x="417" y="989"/>
                  </a:cubicBezTo>
                  <a:cubicBezTo>
                    <a:pt x="147" y="1209"/>
                    <a:pt x="0" y="1553"/>
                    <a:pt x="25" y="1896"/>
                  </a:cubicBezTo>
                  <a:cubicBezTo>
                    <a:pt x="74" y="2337"/>
                    <a:pt x="294" y="2729"/>
                    <a:pt x="662" y="2974"/>
                  </a:cubicBezTo>
                  <a:cubicBezTo>
                    <a:pt x="805" y="3045"/>
                    <a:pt x="956" y="3084"/>
                    <a:pt x="1106" y="3084"/>
                  </a:cubicBezTo>
                  <a:cubicBezTo>
                    <a:pt x="1213" y="3084"/>
                    <a:pt x="1319" y="3064"/>
                    <a:pt x="1422" y="3023"/>
                  </a:cubicBezTo>
                  <a:cubicBezTo>
                    <a:pt x="2010" y="2876"/>
                    <a:pt x="2476" y="2435"/>
                    <a:pt x="2696" y="1896"/>
                  </a:cubicBezTo>
                  <a:cubicBezTo>
                    <a:pt x="2917" y="1356"/>
                    <a:pt x="2917" y="597"/>
                    <a:pt x="2476" y="180"/>
                  </a:cubicBezTo>
                  <a:cubicBezTo>
                    <a:pt x="2402" y="82"/>
                    <a:pt x="2280" y="33"/>
                    <a:pt x="2182" y="9"/>
                  </a:cubicBezTo>
                  <a:cubicBezTo>
                    <a:pt x="2150" y="3"/>
                    <a:pt x="2120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3662625" y="883200"/>
              <a:ext cx="60075" cy="64050"/>
            </a:xfrm>
            <a:custGeom>
              <a:avLst/>
              <a:gdLst/>
              <a:ahLst/>
              <a:cxnLst/>
              <a:rect l="l" t="t" r="r" b="b"/>
              <a:pathLst>
                <a:path w="2403" h="2562" extrusionOk="0">
                  <a:moveTo>
                    <a:pt x="1729" y="0"/>
                  </a:moveTo>
                  <a:cubicBezTo>
                    <a:pt x="1431" y="0"/>
                    <a:pt x="1309" y="332"/>
                    <a:pt x="1079" y="470"/>
                  </a:cubicBezTo>
                  <a:cubicBezTo>
                    <a:pt x="809" y="544"/>
                    <a:pt x="564" y="666"/>
                    <a:pt x="344" y="838"/>
                  </a:cubicBezTo>
                  <a:cubicBezTo>
                    <a:pt x="123" y="1010"/>
                    <a:pt x="1" y="1304"/>
                    <a:pt x="1" y="1598"/>
                  </a:cubicBezTo>
                  <a:cubicBezTo>
                    <a:pt x="50" y="1941"/>
                    <a:pt x="246" y="2284"/>
                    <a:pt x="540" y="2480"/>
                  </a:cubicBezTo>
                  <a:cubicBezTo>
                    <a:pt x="655" y="2538"/>
                    <a:pt x="778" y="2561"/>
                    <a:pt x="905" y="2561"/>
                  </a:cubicBezTo>
                  <a:cubicBezTo>
                    <a:pt x="994" y="2561"/>
                    <a:pt x="1086" y="2549"/>
                    <a:pt x="1177" y="2529"/>
                  </a:cubicBezTo>
                  <a:cubicBezTo>
                    <a:pt x="1643" y="2382"/>
                    <a:pt x="2035" y="2039"/>
                    <a:pt x="2206" y="1573"/>
                  </a:cubicBezTo>
                  <a:cubicBezTo>
                    <a:pt x="2403" y="1132"/>
                    <a:pt x="2403" y="519"/>
                    <a:pt x="2035" y="152"/>
                  </a:cubicBezTo>
                  <a:cubicBezTo>
                    <a:pt x="1961" y="78"/>
                    <a:pt x="1888" y="29"/>
                    <a:pt x="1790" y="5"/>
                  </a:cubicBezTo>
                  <a:cubicBezTo>
                    <a:pt x="1769" y="2"/>
                    <a:pt x="1748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3556625" y="768000"/>
              <a:ext cx="53325" cy="56400"/>
            </a:xfrm>
            <a:custGeom>
              <a:avLst/>
              <a:gdLst/>
              <a:ahLst/>
              <a:cxnLst/>
              <a:rect l="l" t="t" r="r" b="b"/>
              <a:pathLst>
                <a:path w="2133" h="2256" extrusionOk="0">
                  <a:moveTo>
                    <a:pt x="1509" y="0"/>
                  </a:moveTo>
                  <a:cubicBezTo>
                    <a:pt x="1240" y="0"/>
                    <a:pt x="1162" y="306"/>
                    <a:pt x="956" y="397"/>
                  </a:cubicBezTo>
                  <a:cubicBezTo>
                    <a:pt x="711" y="471"/>
                    <a:pt x="491" y="593"/>
                    <a:pt x="295" y="740"/>
                  </a:cubicBezTo>
                  <a:cubicBezTo>
                    <a:pt x="99" y="887"/>
                    <a:pt x="1" y="1132"/>
                    <a:pt x="1" y="1402"/>
                  </a:cubicBezTo>
                  <a:cubicBezTo>
                    <a:pt x="50" y="1721"/>
                    <a:pt x="221" y="1990"/>
                    <a:pt x="466" y="2186"/>
                  </a:cubicBezTo>
                  <a:cubicBezTo>
                    <a:pt x="566" y="2229"/>
                    <a:pt x="674" y="2255"/>
                    <a:pt x="785" y="2255"/>
                  </a:cubicBezTo>
                  <a:cubicBezTo>
                    <a:pt x="866" y="2255"/>
                    <a:pt x="948" y="2242"/>
                    <a:pt x="1030" y="2211"/>
                  </a:cubicBezTo>
                  <a:cubicBezTo>
                    <a:pt x="1447" y="2088"/>
                    <a:pt x="1790" y="1794"/>
                    <a:pt x="1937" y="1378"/>
                  </a:cubicBezTo>
                  <a:cubicBezTo>
                    <a:pt x="2133" y="985"/>
                    <a:pt x="2084" y="495"/>
                    <a:pt x="1790" y="152"/>
                  </a:cubicBezTo>
                  <a:cubicBezTo>
                    <a:pt x="1741" y="79"/>
                    <a:pt x="1643" y="30"/>
                    <a:pt x="1569" y="5"/>
                  </a:cubicBezTo>
                  <a:cubicBezTo>
                    <a:pt x="1548" y="2"/>
                    <a:pt x="1528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3619125" y="1094850"/>
              <a:ext cx="65575" cy="60650"/>
            </a:xfrm>
            <a:custGeom>
              <a:avLst/>
              <a:gdLst/>
              <a:ahLst/>
              <a:cxnLst/>
              <a:rect l="l" t="t" r="r" b="b"/>
              <a:pathLst>
                <a:path w="2623" h="2426" extrusionOk="0">
                  <a:moveTo>
                    <a:pt x="1665" y="1"/>
                  </a:moveTo>
                  <a:cubicBezTo>
                    <a:pt x="1575" y="1"/>
                    <a:pt x="1485" y="14"/>
                    <a:pt x="1398" y="43"/>
                  </a:cubicBezTo>
                  <a:cubicBezTo>
                    <a:pt x="907" y="141"/>
                    <a:pt x="491" y="460"/>
                    <a:pt x="246" y="901"/>
                  </a:cubicBezTo>
                  <a:cubicBezTo>
                    <a:pt x="1" y="1342"/>
                    <a:pt x="74" y="1906"/>
                    <a:pt x="417" y="2274"/>
                  </a:cubicBezTo>
                  <a:cubicBezTo>
                    <a:pt x="491" y="2347"/>
                    <a:pt x="564" y="2396"/>
                    <a:pt x="687" y="2421"/>
                  </a:cubicBezTo>
                  <a:cubicBezTo>
                    <a:pt x="708" y="2424"/>
                    <a:pt x="729" y="2425"/>
                    <a:pt x="748" y="2425"/>
                  </a:cubicBezTo>
                  <a:cubicBezTo>
                    <a:pt x="1049" y="2425"/>
                    <a:pt x="1192" y="2096"/>
                    <a:pt x="1422" y="2004"/>
                  </a:cubicBezTo>
                  <a:cubicBezTo>
                    <a:pt x="1716" y="1930"/>
                    <a:pt x="1986" y="1832"/>
                    <a:pt x="2255" y="1661"/>
                  </a:cubicBezTo>
                  <a:cubicBezTo>
                    <a:pt x="2476" y="1514"/>
                    <a:pt x="2623" y="1244"/>
                    <a:pt x="2623" y="975"/>
                  </a:cubicBezTo>
                  <a:cubicBezTo>
                    <a:pt x="2574" y="607"/>
                    <a:pt x="2378" y="288"/>
                    <a:pt x="2059" y="92"/>
                  </a:cubicBezTo>
                  <a:cubicBezTo>
                    <a:pt x="1941" y="33"/>
                    <a:pt x="1804" y="1"/>
                    <a:pt x="1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3660800" y="1223550"/>
              <a:ext cx="77225" cy="72250"/>
            </a:xfrm>
            <a:custGeom>
              <a:avLst/>
              <a:gdLst/>
              <a:ahLst/>
              <a:cxnLst/>
              <a:rect l="l" t="t" r="r" b="b"/>
              <a:pathLst>
                <a:path w="3089" h="2890" extrusionOk="0">
                  <a:moveTo>
                    <a:pt x="1933" y="1"/>
                  </a:moveTo>
                  <a:cubicBezTo>
                    <a:pt x="1833" y="1"/>
                    <a:pt x="1734" y="15"/>
                    <a:pt x="1642" y="42"/>
                  </a:cubicBezTo>
                  <a:cubicBezTo>
                    <a:pt x="1054" y="165"/>
                    <a:pt x="539" y="557"/>
                    <a:pt x="270" y="1096"/>
                  </a:cubicBezTo>
                  <a:cubicBezTo>
                    <a:pt x="25" y="1586"/>
                    <a:pt x="0" y="2297"/>
                    <a:pt x="466" y="2714"/>
                  </a:cubicBezTo>
                  <a:cubicBezTo>
                    <a:pt x="539" y="2787"/>
                    <a:pt x="637" y="2836"/>
                    <a:pt x="760" y="2885"/>
                  </a:cubicBezTo>
                  <a:cubicBezTo>
                    <a:pt x="783" y="2888"/>
                    <a:pt x="805" y="2889"/>
                    <a:pt x="827" y="2889"/>
                  </a:cubicBezTo>
                  <a:cubicBezTo>
                    <a:pt x="1196" y="2889"/>
                    <a:pt x="1366" y="2511"/>
                    <a:pt x="1667" y="2395"/>
                  </a:cubicBezTo>
                  <a:cubicBezTo>
                    <a:pt x="1985" y="2248"/>
                    <a:pt x="2328" y="2248"/>
                    <a:pt x="2647" y="2003"/>
                  </a:cubicBezTo>
                  <a:cubicBezTo>
                    <a:pt x="2917" y="1807"/>
                    <a:pt x="3088" y="1488"/>
                    <a:pt x="3088" y="1145"/>
                  </a:cubicBezTo>
                  <a:cubicBezTo>
                    <a:pt x="3039" y="728"/>
                    <a:pt x="2794" y="336"/>
                    <a:pt x="2426" y="116"/>
                  </a:cubicBezTo>
                  <a:cubicBezTo>
                    <a:pt x="2273" y="39"/>
                    <a:pt x="2101" y="1"/>
                    <a:pt x="1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3557250" y="990950"/>
              <a:ext cx="64975" cy="60500"/>
            </a:xfrm>
            <a:custGeom>
              <a:avLst/>
              <a:gdLst/>
              <a:ahLst/>
              <a:cxnLst/>
              <a:rect l="l" t="t" r="r" b="b"/>
              <a:pathLst>
                <a:path w="2599" h="2420" extrusionOk="0">
                  <a:moveTo>
                    <a:pt x="1656" y="1"/>
                  </a:moveTo>
                  <a:cubicBezTo>
                    <a:pt x="1560" y="1"/>
                    <a:pt x="1464" y="12"/>
                    <a:pt x="1373" y="33"/>
                  </a:cubicBezTo>
                  <a:cubicBezTo>
                    <a:pt x="882" y="131"/>
                    <a:pt x="466" y="449"/>
                    <a:pt x="245" y="915"/>
                  </a:cubicBezTo>
                  <a:cubicBezTo>
                    <a:pt x="0" y="1356"/>
                    <a:pt x="49" y="1895"/>
                    <a:pt x="392" y="2263"/>
                  </a:cubicBezTo>
                  <a:cubicBezTo>
                    <a:pt x="466" y="2337"/>
                    <a:pt x="564" y="2386"/>
                    <a:pt x="662" y="2410"/>
                  </a:cubicBezTo>
                  <a:cubicBezTo>
                    <a:pt x="693" y="2417"/>
                    <a:pt x="722" y="2420"/>
                    <a:pt x="750" y="2420"/>
                  </a:cubicBezTo>
                  <a:cubicBezTo>
                    <a:pt x="1032" y="2420"/>
                    <a:pt x="1176" y="2105"/>
                    <a:pt x="1422" y="1993"/>
                  </a:cubicBezTo>
                  <a:cubicBezTo>
                    <a:pt x="1691" y="1920"/>
                    <a:pt x="1961" y="1822"/>
                    <a:pt x="2230" y="1675"/>
                  </a:cubicBezTo>
                  <a:cubicBezTo>
                    <a:pt x="2451" y="1503"/>
                    <a:pt x="2598" y="1234"/>
                    <a:pt x="2598" y="964"/>
                  </a:cubicBezTo>
                  <a:cubicBezTo>
                    <a:pt x="2549" y="596"/>
                    <a:pt x="2353" y="278"/>
                    <a:pt x="2059" y="82"/>
                  </a:cubicBezTo>
                  <a:cubicBezTo>
                    <a:pt x="1930" y="24"/>
                    <a:pt x="1792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3764950" y="573050"/>
              <a:ext cx="64375" cy="83775"/>
            </a:xfrm>
            <a:custGeom>
              <a:avLst/>
              <a:gdLst/>
              <a:ahLst/>
              <a:cxnLst/>
              <a:rect l="l" t="t" r="r" b="b"/>
              <a:pathLst>
                <a:path w="2575" h="3351" extrusionOk="0">
                  <a:moveTo>
                    <a:pt x="1036" y="0"/>
                  </a:moveTo>
                  <a:cubicBezTo>
                    <a:pt x="946" y="0"/>
                    <a:pt x="858" y="28"/>
                    <a:pt x="785" y="83"/>
                  </a:cubicBezTo>
                  <a:cubicBezTo>
                    <a:pt x="417" y="279"/>
                    <a:pt x="613" y="720"/>
                    <a:pt x="466" y="1039"/>
                  </a:cubicBezTo>
                  <a:cubicBezTo>
                    <a:pt x="344" y="1333"/>
                    <a:pt x="123" y="1578"/>
                    <a:pt x="74" y="1945"/>
                  </a:cubicBezTo>
                  <a:cubicBezTo>
                    <a:pt x="1" y="2289"/>
                    <a:pt x="99" y="2656"/>
                    <a:pt x="344" y="2926"/>
                  </a:cubicBezTo>
                  <a:cubicBezTo>
                    <a:pt x="626" y="3186"/>
                    <a:pt x="1005" y="3351"/>
                    <a:pt x="1394" y="3351"/>
                  </a:cubicBezTo>
                  <a:cubicBezTo>
                    <a:pt x="1444" y="3351"/>
                    <a:pt x="1494" y="3348"/>
                    <a:pt x="1545" y="3342"/>
                  </a:cubicBezTo>
                  <a:cubicBezTo>
                    <a:pt x="1790" y="3269"/>
                    <a:pt x="2010" y="3097"/>
                    <a:pt x="2157" y="2877"/>
                  </a:cubicBezTo>
                  <a:cubicBezTo>
                    <a:pt x="2476" y="2387"/>
                    <a:pt x="2574" y="1774"/>
                    <a:pt x="2402" y="1186"/>
                  </a:cubicBezTo>
                  <a:cubicBezTo>
                    <a:pt x="2206" y="647"/>
                    <a:pt x="1741" y="58"/>
                    <a:pt x="1128" y="9"/>
                  </a:cubicBezTo>
                  <a:cubicBezTo>
                    <a:pt x="1097" y="3"/>
                    <a:pt x="1067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3891775" y="521800"/>
              <a:ext cx="64375" cy="83575"/>
            </a:xfrm>
            <a:custGeom>
              <a:avLst/>
              <a:gdLst/>
              <a:ahLst/>
              <a:cxnLst/>
              <a:rect l="l" t="t" r="r" b="b"/>
              <a:pathLst>
                <a:path w="2575" h="3343" extrusionOk="0">
                  <a:moveTo>
                    <a:pt x="1128" y="1"/>
                  </a:moveTo>
                  <a:cubicBezTo>
                    <a:pt x="1006" y="1"/>
                    <a:pt x="883" y="25"/>
                    <a:pt x="785" y="74"/>
                  </a:cubicBezTo>
                  <a:cubicBezTo>
                    <a:pt x="442" y="295"/>
                    <a:pt x="614" y="736"/>
                    <a:pt x="467" y="1030"/>
                  </a:cubicBezTo>
                  <a:cubicBezTo>
                    <a:pt x="344" y="1349"/>
                    <a:pt x="123" y="1569"/>
                    <a:pt x="74" y="1961"/>
                  </a:cubicBezTo>
                  <a:cubicBezTo>
                    <a:pt x="1" y="2304"/>
                    <a:pt x="123" y="2648"/>
                    <a:pt x="344" y="2917"/>
                  </a:cubicBezTo>
                  <a:cubicBezTo>
                    <a:pt x="623" y="3196"/>
                    <a:pt x="995" y="3343"/>
                    <a:pt x="1378" y="3343"/>
                  </a:cubicBezTo>
                  <a:cubicBezTo>
                    <a:pt x="1434" y="3343"/>
                    <a:pt x="1489" y="3340"/>
                    <a:pt x="1545" y="3334"/>
                  </a:cubicBezTo>
                  <a:cubicBezTo>
                    <a:pt x="1790" y="3260"/>
                    <a:pt x="2011" y="3113"/>
                    <a:pt x="2158" y="2893"/>
                  </a:cubicBezTo>
                  <a:cubicBezTo>
                    <a:pt x="2501" y="2378"/>
                    <a:pt x="2574" y="1765"/>
                    <a:pt x="2403" y="1201"/>
                  </a:cubicBezTo>
                  <a:cubicBezTo>
                    <a:pt x="2231" y="638"/>
                    <a:pt x="1741" y="50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3518025" y="550725"/>
              <a:ext cx="55175" cy="55350"/>
            </a:xfrm>
            <a:custGeom>
              <a:avLst/>
              <a:gdLst/>
              <a:ahLst/>
              <a:cxnLst/>
              <a:rect l="l" t="t" r="r" b="b"/>
              <a:pathLst>
                <a:path w="2207" h="2214" extrusionOk="0">
                  <a:moveTo>
                    <a:pt x="826" y="0"/>
                  </a:moveTo>
                  <a:cubicBezTo>
                    <a:pt x="644" y="0"/>
                    <a:pt x="461" y="40"/>
                    <a:pt x="295" y="118"/>
                  </a:cubicBezTo>
                  <a:cubicBezTo>
                    <a:pt x="221" y="167"/>
                    <a:pt x="172" y="216"/>
                    <a:pt x="123" y="314"/>
                  </a:cubicBezTo>
                  <a:cubicBezTo>
                    <a:pt x="1" y="584"/>
                    <a:pt x="319" y="780"/>
                    <a:pt x="368" y="1025"/>
                  </a:cubicBezTo>
                  <a:cubicBezTo>
                    <a:pt x="393" y="1270"/>
                    <a:pt x="442" y="1515"/>
                    <a:pt x="540" y="1736"/>
                  </a:cubicBezTo>
                  <a:cubicBezTo>
                    <a:pt x="638" y="1981"/>
                    <a:pt x="858" y="2152"/>
                    <a:pt x="1103" y="2201"/>
                  </a:cubicBezTo>
                  <a:cubicBezTo>
                    <a:pt x="1161" y="2210"/>
                    <a:pt x="1219" y="2214"/>
                    <a:pt x="1275" y="2214"/>
                  </a:cubicBezTo>
                  <a:cubicBezTo>
                    <a:pt x="1553" y="2214"/>
                    <a:pt x="1811" y="2115"/>
                    <a:pt x="2035" y="1932"/>
                  </a:cubicBezTo>
                  <a:cubicBezTo>
                    <a:pt x="2157" y="1785"/>
                    <a:pt x="2206" y="1589"/>
                    <a:pt x="2206" y="1392"/>
                  </a:cubicBezTo>
                  <a:cubicBezTo>
                    <a:pt x="2182" y="927"/>
                    <a:pt x="1937" y="535"/>
                    <a:pt x="1594" y="265"/>
                  </a:cubicBezTo>
                  <a:cubicBezTo>
                    <a:pt x="1373" y="89"/>
                    <a:pt x="1100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3135075" y="460925"/>
              <a:ext cx="64375" cy="83650"/>
            </a:xfrm>
            <a:custGeom>
              <a:avLst/>
              <a:gdLst/>
              <a:ahLst/>
              <a:cxnLst/>
              <a:rect l="l" t="t" r="r" b="b"/>
              <a:pathLst>
                <a:path w="2575" h="3346" extrusionOk="0">
                  <a:moveTo>
                    <a:pt x="1036" y="0"/>
                  </a:moveTo>
                  <a:cubicBezTo>
                    <a:pt x="944" y="0"/>
                    <a:pt x="852" y="28"/>
                    <a:pt x="760" y="83"/>
                  </a:cubicBezTo>
                  <a:cubicBezTo>
                    <a:pt x="417" y="279"/>
                    <a:pt x="613" y="720"/>
                    <a:pt x="466" y="1039"/>
                  </a:cubicBezTo>
                  <a:cubicBezTo>
                    <a:pt x="319" y="1333"/>
                    <a:pt x="99" y="1578"/>
                    <a:pt x="50" y="1945"/>
                  </a:cubicBezTo>
                  <a:cubicBezTo>
                    <a:pt x="1" y="2289"/>
                    <a:pt x="99" y="2656"/>
                    <a:pt x="344" y="2901"/>
                  </a:cubicBezTo>
                  <a:cubicBezTo>
                    <a:pt x="640" y="3197"/>
                    <a:pt x="1041" y="3345"/>
                    <a:pt x="1450" y="3345"/>
                  </a:cubicBezTo>
                  <a:cubicBezTo>
                    <a:pt x="1482" y="3345"/>
                    <a:pt x="1513" y="3344"/>
                    <a:pt x="1545" y="3342"/>
                  </a:cubicBezTo>
                  <a:cubicBezTo>
                    <a:pt x="1790" y="3269"/>
                    <a:pt x="2010" y="3097"/>
                    <a:pt x="2157" y="2877"/>
                  </a:cubicBezTo>
                  <a:cubicBezTo>
                    <a:pt x="2476" y="2387"/>
                    <a:pt x="2574" y="1749"/>
                    <a:pt x="2378" y="1186"/>
                  </a:cubicBezTo>
                  <a:cubicBezTo>
                    <a:pt x="2206" y="646"/>
                    <a:pt x="1741" y="58"/>
                    <a:pt x="1128" y="9"/>
                  </a:cubicBezTo>
                  <a:cubicBezTo>
                    <a:pt x="1097" y="3"/>
                    <a:pt x="1067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3401000" y="387000"/>
              <a:ext cx="82750" cy="63750"/>
            </a:xfrm>
            <a:custGeom>
              <a:avLst/>
              <a:gdLst/>
              <a:ahLst/>
              <a:cxnLst/>
              <a:rect l="l" t="t" r="r" b="b"/>
              <a:pathLst>
                <a:path w="3310" h="2550" extrusionOk="0">
                  <a:moveTo>
                    <a:pt x="2627" y="1"/>
                  </a:moveTo>
                  <a:cubicBezTo>
                    <a:pt x="2380" y="1"/>
                    <a:pt x="2148" y="203"/>
                    <a:pt x="1888" y="221"/>
                  </a:cubicBezTo>
                  <a:cubicBezTo>
                    <a:pt x="1855" y="224"/>
                    <a:pt x="1823" y="225"/>
                    <a:pt x="1791" y="225"/>
                  </a:cubicBezTo>
                  <a:cubicBezTo>
                    <a:pt x="1603" y="225"/>
                    <a:pt x="1428" y="190"/>
                    <a:pt x="1243" y="190"/>
                  </a:cubicBezTo>
                  <a:cubicBezTo>
                    <a:pt x="1128" y="190"/>
                    <a:pt x="1010" y="203"/>
                    <a:pt x="883" y="246"/>
                  </a:cubicBezTo>
                  <a:cubicBezTo>
                    <a:pt x="540" y="344"/>
                    <a:pt x="270" y="589"/>
                    <a:pt x="123" y="907"/>
                  </a:cubicBezTo>
                  <a:cubicBezTo>
                    <a:pt x="0" y="1324"/>
                    <a:pt x="49" y="1790"/>
                    <a:pt x="270" y="2182"/>
                  </a:cubicBezTo>
                  <a:cubicBezTo>
                    <a:pt x="442" y="2378"/>
                    <a:pt x="687" y="2501"/>
                    <a:pt x="956" y="2525"/>
                  </a:cubicBezTo>
                  <a:cubicBezTo>
                    <a:pt x="1056" y="2542"/>
                    <a:pt x="1157" y="2550"/>
                    <a:pt x="1256" y="2550"/>
                  </a:cubicBezTo>
                  <a:cubicBezTo>
                    <a:pt x="1741" y="2550"/>
                    <a:pt x="2208" y="2356"/>
                    <a:pt x="2574" y="2010"/>
                  </a:cubicBezTo>
                  <a:cubicBezTo>
                    <a:pt x="2990" y="1618"/>
                    <a:pt x="3309" y="932"/>
                    <a:pt x="3089" y="368"/>
                  </a:cubicBezTo>
                  <a:cubicBezTo>
                    <a:pt x="3040" y="246"/>
                    <a:pt x="2966" y="148"/>
                    <a:pt x="2868" y="74"/>
                  </a:cubicBezTo>
                  <a:cubicBezTo>
                    <a:pt x="2785" y="21"/>
                    <a:pt x="2705" y="1"/>
                    <a:pt x="2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3385675" y="238100"/>
              <a:ext cx="83350" cy="63775"/>
            </a:xfrm>
            <a:custGeom>
              <a:avLst/>
              <a:gdLst/>
              <a:ahLst/>
              <a:cxnLst/>
              <a:rect l="l" t="t" r="r" b="b"/>
              <a:pathLst>
                <a:path w="3334" h="2551" extrusionOk="0">
                  <a:moveTo>
                    <a:pt x="2648" y="1"/>
                  </a:moveTo>
                  <a:cubicBezTo>
                    <a:pt x="2396" y="1"/>
                    <a:pt x="2154" y="203"/>
                    <a:pt x="1912" y="222"/>
                  </a:cubicBezTo>
                  <a:cubicBezTo>
                    <a:pt x="1701" y="222"/>
                    <a:pt x="1499" y="184"/>
                    <a:pt x="1290" y="184"/>
                  </a:cubicBezTo>
                  <a:cubicBezTo>
                    <a:pt x="1159" y="184"/>
                    <a:pt x="1024" y="199"/>
                    <a:pt x="883" y="246"/>
                  </a:cubicBezTo>
                  <a:cubicBezTo>
                    <a:pt x="564" y="344"/>
                    <a:pt x="295" y="589"/>
                    <a:pt x="148" y="932"/>
                  </a:cubicBezTo>
                  <a:cubicBezTo>
                    <a:pt x="1" y="1349"/>
                    <a:pt x="74" y="1790"/>
                    <a:pt x="295" y="2182"/>
                  </a:cubicBezTo>
                  <a:cubicBezTo>
                    <a:pt x="466" y="2378"/>
                    <a:pt x="711" y="2501"/>
                    <a:pt x="981" y="2525"/>
                  </a:cubicBezTo>
                  <a:cubicBezTo>
                    <a:pt x="1081" y="2542"/>
                    <a:pt x="1181" y="2550"/>
                    <a:pt x="1281" y="2550"/>
                  </a:cubicBezTo>
                  <a:cubicBezTo>
                    <a:pt x="1765" y="2550"/>
                    <a:pt x="2233" y="2356"/>
                    <a:pt x="2599" y="2011"/>
                  </a:cubicBezTo>
                  <a:cubicBezTo>
                    <a:pt x="3015" y="1619"/>
                    <a:pt x="3334" y="932"/>
                    <a:pt x="3113" y="344"/>
                  </a:cubicBezTo>
                  <a:cubicBezTo>
                    <a:pt x="3064" y="246"/>
                    <a:pt x="2991" y="148"/>
                    <a:pt x="2893" y="75"/>
                  </a:cubicBezTo>
                  <a:cubicBezTo>
                    <a:pt x="2810" y="21"/>
                    <a:pt x="2729" y="1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3807850" y="857900"/>
              <a:ext cx="61900" cy="91875"/>
            </a:xfrm>
            <a:custGeom>
              <a:avLst/>
              <a:gdLst/>
              <a:ahLst/>
              <a:cxnLst/>
              <a:rect l="l" t="t" r="r" b="b"/>
              <a:pathLst>
                <a:path w="2476" h="3675" extrusionOk="0">
                  <a:moveTo>
                    <a:pt x="1237" y="1"/>
                  </a:moveTo>
                  <a:cubicBezTo>
                    <a:pt x="569" y="1"/>
                    <a:pt x="234" y="1144"/>
                    <a:pt x="123" y="1678"/>
                  </a:cubicBezTo>
                  <a:cubicBezTo>
                    <a:pt x="0" y="2071"/>
                    <a:pt x="0" y="2487"/>
                    <a:pt x="123" y="2879"/>
                  </a:cubicBezTo>
                  <a:cubicBezTo>
                    <a:pt x="221" y="3223"/>
                    <a:pt x="490" y="3492"/>
                    <a:pt x="834" y="3615"/>
                  </a:cubicBezTo>
                  <a:cubicBezTo>
                    <a:pt x="940" y="3656"/>
                    <a:pt x="1054" y="3675"/>
                    <a:pt x="1170" y="3675"/>
                  </a:cubicBezTo>
                  <a:cubicBezTo>
                    <a:pt x="1403" y="3675"/>
                    <a:pt x="1642" y="3598"/>
                    <a:pt x="1838" y="3468"/>
                  </a:cubicBezTo>
                  <a:cubicBezTo>
                    <a:pt x="1961" y="3345"/>
                    <a:pt x="2083" y="3198"/>
                    <a:pt x="2157" y="3026"/>
                  </a:cubicBezTo>
                  <a:cubicBezTo>
                    <a:pt x="2255" y="2855"/>
                    <a:pt x="2329" y="2683"/>
                    <a:pt x="2378" y="2512"/>
                  </a:cubicBezTo>
                  <a:cubicBezTo>
                    <a:pt x="2451" y="2120"/>
                    <a:pt x="2476" y="1752"/>
                    <a:pt x="2427" y="1360"/>
                  </a:cubicBezTo>
                  <a:cubicBezTo>
                    <a:pt x="2451" y="1164"/>
                    <a:pt x="2427" y="992"/>
                    <a:pt x="2402" y="821"/>
                  </a:cubicBezTo>
                  <a:cubicBezTo>
                    <a:pt x="2378" y="625"/>
                    <a:pt x="2280" y="453"/>
                    <a:pt x="2132" y="330"/>
                  </a:cubicBezTo>
                  <a:cubicBezTo>
                    <a:pt x="2034" y="257"/>
                    <a:pt x="1936" y="208"/>
                    <a:pt x="1814" y="159"/>
                  </a:cubicBezTo>
                  <a:cubicBezTo>
                    <a:pt x="1691" y="110"/>
                    <a:pt x="1569" y="61"/>
                    <a:pt x="1446" y="36"/>
                  </a:cubicBezTo>
                  <a:cubicBezTo>
                    <a:pt x="1373" y="12"/>
                    <a:pt x="1303" y="1"/>
                    <a:pt x="1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3932225" y="932050"/>
              <a:ext cx="61900" cy="91400"/>
            </a:xfrm>
            <a:custGeom>
              <a:avLst/>
              <a:gdLst/>
              <a:ahLst/>
              <a:cxnLst/>
              <a:rect l="l" t="t" r="r" b="b"/>
              <a:pathLst>
                <a:path w="2476" h="3656" extrusionOk="0">
                  <a:moveTo>
                    <a:pt x="1237" y="0"/>
                  </a:moveTo>
                  <a:cubicBezTo>
                    <a:pt x="569" y="0"/>
                    <a:pt x="234" y="1141"/>
                    <a:pt x="123" y="1654"/>
                  </a:cubicBezTo>
                  <a:cubicBezTo>
                    <a:pt x="1" y="2046"/>
                    <a:pt x="1" y="2462"/>
                    <a:pt x="99" y="2854"/>
                  </a:cubicBezTo>
                  <a:cubicBezTo>
                    <a:pt x="221" y="3198"/>
                    <a:pt x="491" y="3467"/>
                    <a:pt x="809" y="3590"/>
                  </a:cubicBezTo>
                  <a:cubicBezTo>
                    <a:pt x="932" y="3633"/>
                    <a:pt x="1061" y="3655"/>
                    <a:pt x="1188" y="3655"/>
                  </a:cubicBezTo>
                  <a:cubicBezTo>
                    <a:pt x="1417" y="3655"/>
                    <a:pt x="1641" y="3584"/>
                    <a:pt x="1814" y="3443"/>
                  </a:cubicBezTo>
                  <a:cubicBezTo>
                    <a:pt x="1961" y="3320"/>
                    <a:pt x="2084" y="3173"/>
                    <a:pt x="2157" y="3026"/>
                  </a:cubicBezTo>
                  <a:cubicBezTo>
                    <a:pt x="2255" y="2854"/>
                    <a:pt x="2329" y="2683"/>
                    <a:pt x="2378" y="2487"/>
                  </a:cubicBezTo>
                  <a:cubicBezTo>
                    <a:pt x="2451" y="2119"/>
                    <a:pt x="2476" y="1727"/>
                    <a:pt x="2427" y="1359"/>
                  </a:cubicBezTo>
                  <a:cubicBezTo>
                    <a:pt x="2427" y="1163"/>
                    <a:pt x="2427" y="992"/>
                    <a:pt x="2402" y="796"/>
                  </a:cubicBezTo>
                  <a:cubicBezTo>
                    <a:pt x="2378" y="624"/>
                    <a:pt x="2280" y="453"/>
                    <a:pt x="2157" y="330"/>
                  </a:cubicBezTo>
                  <a:cubicBezTo>
                    <a:pt x="2059" y="257"/>
                    <a:pt x="1937" y="208"/>
                    <a:pt x="1814" y="158"/>
                  </a:cubicBezTo>
                  <a:cubicBezTo>
                    <a:pt x="1692" y="109"/>
                    <a:pt x="1569" y="60"/>
                    <a:pt x="1447" y="36"/>
                  </a:cubicBezTo>
                  <a:cubicBezTo>
                    <a:pt x="1373" y="11"/>
                    <a:pt x="1303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3880750" y="1062550"/>
              <a:ext cx="61925" cy="92025"/>
            </a:xfrm>
            <a:custGeom>
              <a:avLst/>
              <a:gdLst/>
              <a:ahLst/>
              <a:cxnLst/>
              <a:rect l="l" t="t" r="r" b="b"/>
              <a:pathLst>
                <a:path w="2477" h="3681" extrusionOk="0">
                  <a:moveTo>
                    <a:pt x="1231" y="1"/>
                  </a:moveTo>
                  <a:cubicBezTo>
                    <a:pt x="545" y="1"/>
                    <a:pt x="212" y="1143"/>
                    <a:pt x="123" y="1678"/>
                  </a:cubicBezTo>
                  <a:cubicBezTo>
                    <a:pt x="1" y="2071"/>
                    <a:pt x="1" y="2487"/>
                    <a:pt x="123" y="2879"/>
                  </a:cubicBezTo>
                  <a:cubicBezTo>
                    <a:pt x="221" y="3222"/>
                    <a:pt x="491" y="3492"/>
                    <a:pt x="834" y="3615"/>
                  </a:cubicBezTo>
                  <a:cubicBezTo>
                    <a:pt x="948" y="3658"/>
                    <a:pt x="1071" y="3680"/>
                    <a:pt x="1195" y="3680"/>
                  </a:cubicBezTo>
                  <a:cubicBezTo>
                    <a:pt x="1417" y="3680"/>
                    <a:pt x="1641" y="3609"/>
                    <a:pt x="1814" y="3468"/>
                  </a:cubicBezTo>
                  <a:cubicBezTo>
                    <a:pt x="1961" y="3345"/>
                    <a:pt x="2084" y="3198"/>
                    <a:pt x="2158" y="3026"/>
                  </a:cubicBezTo>
                  <a:cubicBezTo>
                    <a:pt x="2256" y="2879"/>
                    <a:pt x="2329" y="2683"/>
                    <a:pt x="2378" y="2512"/>
                  </a:cubicBezTo>
                  <a:cubicBezTo>
                    <a:pt x="2452" y="2144"/>
                    <a:pt x="2476" y="1752"/>
                    <a:pt x="2427" y="1360"/>
                  </a:cubicBezTo>
                  <a:cubicBezTo>
                    <a:pt x="2452" y="1188"/>
                    <a:pt x="2427" y="992"/>
                    <a:pt x="2403" y="821"/>
                  </a:cubicBezTo>
                  <a:cubicBezTo>
                    <a:pt x="2378" y="625"/>
                    <a:pt x="2280" y="477"/>
                    <a:pt x="2158" y="355"/>
                  </a:cubicBezTo>
                  <a:cubicBezTo>
                    <a:pt x="2060" y="281"/>
                    <a:pt x="1937" y="208"/>
                    <a:pt x="1839" y="183"/>
                  </a:cubicBezTo>
                  <a:cubicBezTo>
                    <a:pt x="1692" y="134"/>
                    <a:pt x="1569" y="85"/>
                    <a:pt x="1447" y="36"/>
                  </a:cubicBezTo>
                  <a:cubicBezTo>
                    <a:pt x="1371" y="12"/>
                    <a:pt x="1299" y="1"/>
                    <a:pt x="1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3671825" y="738575"/>
              <a:ext cx="49650" cy="74925"/>
            </a:xfrm>
            <a:custGeom>
              <a:avLst/>
              <a:gdLst/>
              <a:ahLst/>
              <a:cxnLst/>
              <a:rect l="l" t="t" r="r" b="b"/>
              <a:pathLst>
                <a:path w="1986" h="2997" extrusionOk="0">
                  <a:moveTo>
                    <a:pt x="986" y="1"/>
                  </a:moveTo>
                  <a:cubicBezTo>
                    <a:pt x="459" y="1"/>
                    <a:pt x="187" y="930"/>
                    <a:pt x="98" y="1354"/>
                  </a:cubicBezTo>
                  <a:cubicBezTo>
                    <a:pt x="0" y="1672"/>
                    <a:pt x="0" y="2015"/>
                    <a:pt x="98" y="2334"/>
                  </a:cubicBezTo>
                  <a:cubicBezTo>
                    <a:pt x="172" y="2628"/>
                    <a:pt x="392" y="2849"/>
                    <a:pt x="662" y="2947"/>
                  </a:cubicBezTo>
                  <a:cubicBezTo>
                    <a:pt x="755" y="2980"/>
                    <a:pt x="853" y="2997"/>
                    <a:pt x="951" y="2997"/>
                  </a:cubicBezTo>
                  <a:cubicBezTo>
                    <a:pt x="1139" y="2997"/>
                    <a:pt x="1326" y="2937"/>
                    <a:pt x="1471" y="2824"/>
                  </a:cubicBezTo>
                  <a:cubicBezTo>
                    <a:pt x="1593" y="2726"/>
                    <a:pt x="1667" y="2604"/>
                    <a:pt x="1740" y="2481"/>
                  </a:cubicBezTo>
                  <a:cubicBezTo>
                    <a:pt x="1814" y="2334"/>
                    <a:pt x="1863" y="2187"/>
                    <a:pt x="1912" y="2040"/>
                  </a:cubicBezTo>
                  <a:cubicBezTo>
                    <a:pt x="1961" y="1746"/>
                    <a:pt x="1985" y="1427"/>
                    <a:pt x="1961" y="1109"/>
                  </a:cubicBezTo>
                  <a:cubicBezTo>
                    <a:pt x="1961" y="962"/>
                    <a:pt x="1936" y="814"/>
                    <a:pt x="1936" y="667"/>
                  </a:cubicBezTo>
                  <a:cubicBezTo>
                    <a:pt x="1912" y="520"/>
                    <a:pt x="1838" y="373"/>
                    <a:pt x="1716" y="275"/>
                  </a:cubicBezTo>
                  <a:cubicBezTo>
                    <a:pt x="1642" y="226"/>
                    <a:pt x="1544" y="177"/>
                    <a:pt x="1446" y="153"/>
                  </a:cubicBezTo>
                  <a:lnTo>
                    <a:pt x="1152" y="30"/>
                  </a:lnTo>
                  <a:cubicBezTo>
                    <a:pt x="1094" y="10"/>
                    <a:pt x="1039" y="1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3539475" y="866825"/>
              <a:ext cx="40450" cy="60250"/>
            </a:xfrm>
            <a:custGeom>
              <a:avLst/>
              <a:gdLst/>
              <a:ahLst/>
              <a:cxnLst/>
              <a:rect l="l" t="t" r="r" b="b"/>
              <a:pathLst>
                <a:path w="1618" h="2410" extrusionOk="0">
                  <a:moveTo>
                    <a:pt x="822" y="1"/>
                  </a:moveTo>
                  <a:cubicBezTo>
                    <a:pt x="372" y="1"/>
                    <a:pt x="141" y="765"/>
                    <a:pt x="74" y="1101"/>
                  </a:cubicBezTo>
                  <a:cubicBezTo>
                    <a:pt x="0" y="1346"/>
                    <a:pt x="0" y="1616"/>
                    <a:pt x="74" y="1885"/>
                  </a:cubicBezTo>
                  <a:cubicBezTo>
                    <a:pt x="147" y="2106"/>
                    <a:pt x="319" y="2277"/>
                    <a:pt x="540" y="2375"/>
                  </a:cubicBezTo>
                  <a:cubicBezTo>
                    <a:pt x="610" y="2399"/>
                    <a:pt x="684" y="2410"/>
                    <a:pt x="757" y="2410"/>
                  </a:cubicBezTo>
                  <a:cubicBezTo>
                    <a:pt x="912" y="2410"/>
                    <a:pt x="1068" y="2361"/>
                    <a:pt x="1201" y="2277"/>
                  </a:cubicBezTo>
                  <a:cubicBezTo>
                    <a:pt x="1275" y="2204"/>
                    <a:pt x="1373" y="2106"/>
                    <a:pt x="1422" y="1983"/>
                  </a:cubicBezTo>
                  <a:cubicBezTo>
                    <a:pt x="1471" y="1885"/>
                    <a:pt x="1520" y="1763"/>
                    <a:pt x="1569" y="1640"/>
                  </a:cubicBezTo>
                  <a:cubicBezTo>
                    <a:pt x="1593" y="1395"/>
                    <a:pt x="1618" y="1150"/>
                    <a:pt x="1593" y="905"/>
                  </a:cubicBezTo>
                  <a:cubicBezTo>
                    <a:pt x="1593" y="782"/>
                    <a:pt x="1593" y="660"/>
                    <a:pt x="1569" y="537"/>
                  </a:cubicBezTo>
                  <a:cubicBezTo>
                    <a:pt x="1544" y="415"/>
                    <a:pt x="1495" y="317"/>
                    <a:pt x="1397" y="243"/>
                  </a:cubicBezTo>
                  <a:cubicBezTo>
                    <a:pt x="1348" y="194"/>
                    <a:pt x="1275" y="145"/>
                    <a:pt x="1201" y="121"/>
                  </a:cubicBezTo>
                  <a:lnTo>
                    <a:pt x="956" y="23"/>
                  </a:lnTo>
                  <a:cubicBezTo>
                    <a:pt x="909" y="8"/>
                    <a:pt x="864" y="1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3267425" y="785175"/>
              <a:ext cx="40475" cy="60400"/>
            </a:xfrm>
            <a:custGeom>
              <a:avLst/>
              <a:gdLst/>
              <a:ahLst/>
              <a:cxnLst/>
              <a:rect l="l" t="t" r="r" b="b"/>
              <a:pathLst>
                <a:path w="1619" h="2416" extrusionOk="0">
                  <a:moveTo>
                    <a:pt x="806" y="1"/>
                  </a:moveTo>
                  <a:cubicBezTo>
                    <a:pt x="366" y="1"/>
                    <a:pt x="140" y="753"/>
                    <a:pt x="74" y="1107"/>
                  </a:cubicBezTo>
                  <a:cubicBezTo>
                    <a:pt x="1" y="1352"/>
                    <a:pt x="1" y="1622"/>
                    <a:pt x="74" y="1892"/>
                  </a:cubicBezTo>
                  <a:cubicBezTo>
                    <a:pt x="148" y="2112"/>
                    <a:pt x="319" y="2284"/>
                    <a:pt x="540" y="2382"/>
                  </a:cubicBezTo>
                  <a:cubicBezTo>
                    <a:pt x="608" y="2404"/>
                    <a:pt x="679" y="2415"/>
                    <a:pt x="749" y="2415"/>
                  </a:cubicBezTo>
                  <a:cubicBezTo>
                    <a:pt x="907" y="2415"/>
                    <a:pt x="1066" y="2361"/>
                    <a:pt x="1201" y="2259"/>
                  </a:cubicBezTo>
                  <a:cubicBezTo>
                    <a:pt x="1299" y="2186"/>
                    <a:pt x="1373" y="2088"/>
                    <a:pt x="1422" y="1990"/>
                  </a:cubicBezTo>
                  <a:cubicBezTo>
                    <a:pt x="1471" y="1892"/>
                    <a:pt x="1520" y="1769"/>
                    <a:pt x="1569" y="1646"/>
                  </a:cubicBezTo>
                  <a:cubicBezTo>
                    <a:pt x="1618" y="1401"/>
                    <a:pt x="1618" y="1156"/>
                    <a:pt x="1594" y="887"/>
                  </a:cubicBezTo>
                  <a:cubicBezTo>
                    <a:pt x="1594" y="764"/>
                    <a:pt x="1594" y="642"/>
                    <a:pt x="1569" y="544"/>
                  </a:cubicBezTo>
                  <a:cubicBezTo>
                    <a:pt x="1569" y="421"/>
                    <a:pt x="1496" y="298"/>
                    <a:pt x="1422" y="225"/>
                  </a:cubicBezTo>
                  <a:cubicBezTo>
                    <a:pt x="1348" y="176"/>
                    <a:pt x="1275" y="151"/>
                    <a:pt x="1201" y="127"/>
                  </a:cubicBezTo>
                  <a:lnTo>
                    <a:pt x="956" y="29"/>
                  </a:lnTo>
                  <a:cubicBezTo>
                    <a:pt x="904" y="10"/>
                    <a:pt x="853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3435300" y="930875"/>
              <a:ext cx="58850" cy="40525"/>
            </a:xfrm>
            <a:custGeom>
              <a:avLst/>
              <a:gdLst/>
              <a:ahLst/>
              <a:cxnLst/>
              <a:rect l="l" t="t" r="r" b="b"/>
              <a:pathLst>
                <a:path w="2354" h="1621" extrusionOk="0">
                  <a:moveTo>
                    <a:pt x="1500" y="0"/>
                  </a:moveTo>
                  <a:cubicBezTo>
                    <a:pt x="1319" y="0"/>
                    <a:pt x="1147" y="18"/>
                    <a:pt x="1030" y="34"/>
                  </a:cubicBezTo>
                  <a:cubicBezTo>
                    <a:pt x="761" y="58"/>
                    <a:pt x="491" y="156"/>
                    <a:pt x="295" y="304"/>
                  </a:cubicBezTo>
                  <a:cubicBezTo>
                    <a:pt x="99" y="451"/>
                    <a:pt x="1" y="671"/>
                    <a:pt x="1" y="916"/>
                  </a:cubicBezTo>
                  <a:cubicBezTo>
                    <a:pt x="1" y="1161"/>
                    <a:pt x="123" y="1357"/>
                    <a:pt x="320" y="1504"/>
                  </a:cubicBezTo>
                  <a:cubicBezTo>
                    <a:pt x="418" y="1553"/>
                    <a:pt x="540" y="1578"/>
                    <a:pt x="663" y="1602"/>
                  </a:cubicBezTo>
                  <a:cubicBezTo>
                    <a:pt x="724" y="1615"/>
                    <a:pt x="785" y="1621"/>
                    <a:pt x="846" y="1621"/>
                  </a:cubicBezTo>
                  <a:cubicBezTo>
                    <a:pt x="908" y="1621"/>
                    <a:pt x="969" y="1615"/>
                    <a:pt x="1030" y="1602"/>
                  </a:cubicBezTo>
                  <a:cubicBezTo>
                    <a:pt x="1275" y="1553"/>
                    <a:pt x="1520" y="1480"/>
                    <a:pt x="1766" y="1357"/>
                  </a:cubicBezTo>
                  <a:cubicBezTo>
                    <a:pt x="1864" y="1333"/>
                    <a:pt x="1986" y="1284"/>
                    <a:pt x="2084" y="1210"/>
                  </a:cubicBezTo>
                  <a:cubicBezTo>
                    <a:pt x="2182" y="1161"/>
                    <a:pt x="2256" y="1063"/>
                    <a:pt x="2305" y="965"/>
                  </a:cubicBezTo>
                  <a:cubicBezTo>
                    <a:pt x="2329" y="867"/>
                    <a:pt x="2354" y="794"/>
                    <a:pt x="2329" y="720"/>
                  </a:cubicBezTo>
                  <a:lnTo>
                    <a:pt x="2329" y="451"/>
                  </a:lnTo>
                  <a:cubicBezTo>
                    <a:pt x="2313" y="83"/>
                    <a:pt x="1886" y="0"/>
                    <a:pt x="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3303575" y="701375"/>
              <a:ext cx="40475" cy="60075"/>
            </a:xfrm>
            <a:custGeom>
              <a:avLst/>
              <a:gdLst/>
              <a:ahLst/>
              <a:cxnLst/>
              <a:rect l="l" t="t" r="r" b="b"/>
              <a:pathLst>
                <a:path w="1619" h="2403" extrusionOk="0">
                  <a:moveTo>
                    <a:pt x="800" y="1"/>
                  </a:moveTo>
                  <a:cubicBezTo>
                    <a:pt x="371" y="1"/>
                    <a:pt x="141" y="742"/>
                    <a:pt x="74" y="1077"/>
                  </a:cubicBezTo>
                  <a:cubicBezTo>
                    <a:pt x="1" y="1347"/>
                    <a:pt x="1" y="1616"/>
                    <a:pt x="74" y="1861"/>
                  </a:cubicBezTo>
                  <a:cubicBezTo>
                    <a:pt x="148" y="2082"/>
                    <a:pt x="319" y="2278"/>
                    <a:pt x="540" y="2351"/>
                  </a:cubicBezTo>
                  <a:cubicBezTo>
                    <a:pt x="618" y="2386"/>
                    <a:pt x="699" y="2402"/>
                    <a:pt x="779" y="2402"/>
                  </a:cubicBezTo>
                  <a:cubicBezTo>
                    <a:pt x="925" y="2402"/>
                    <a:pt x="1066" y="2348"/>
                    <a:pt x="1177" y="2253"/>
                  </a:cubicBezTo>
                  <a:cubicBezTo>
                    <a:pt x="1275" y="2180"/>
                    <a:pt x="1349" y="2082"/>
                    <a:pt x="1398" y="1984"/>
                  </a:cubicBezTo>
                  <a:cubicBezTo>
                    <a:pt x="1471" y="1861"/>
                    <a:pt x="1520" y="1763"/>
                    <a:pt x="1545" y="1641"/>
                  </a:cubicBezTo>
                  <a:cubicBezTo>
                    <a:pt x="1594" y="1396"/>
                    <a:pt x="1618" y="1126"/>
                    <a:pt x="1594" y="881"/>
                  </a:cubicBezTo>
                  <a:cubicBezTo>
                    <a:pt x="1594" y="758"/>
                    <a:pt x="1594" y="636"/>
                    <a:pt x="1569" y="538"/>
                  </a:cubicBezTo>
                  <a:cubicBezTo>
                    <a:pt x="1545" y="415"/>
                    <a:pt x="1496" y="293"/>
                    <a:pt x="1398" y="219"/>
                  </a:cubicBezTo>
                  <a:cubicBezTo>
                    <a:pt x="1324" y="170"/>
                    <a:pt x="1250" y="121"/>
                    <a:pt x="1177" y="121"/>
                  </a:cubicBezTo>
                  <a:cubicBezTo>
                    <a:pt x="1103" y="72"/>
                    <a:pt x="1030" y="48"/>
                    <a:pt x="932" y="23"/>
                  </a:cubicBezTo>
                  <a:cubicBezTo>
                    <a:pt x="886" y="8"/>
                    <a:pt x="842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3030925" y="908225"/>
              <a:ext cx="54550" cy="82775"/>
            </a:xfrm>
            <a:custGeom>
              <a:avLst/>
              <a:gdLst/>
              <a:ahLst/>
              <a:cxnLst/>
              <a:rect l="l" t="t" r="r" b="b"/>
              <a:pathLst>
                <a:path w="2182" h="3311" extrusionOk="0">
                  <a:moveTo>
                    <a:pt x="1108" y="1"/>
                  </a:moveTo>
                  <a:cubicBezTo>
                    <a:pt x="499" y="1"/>
                    <a:pt x="187" y="1036"/>
                    <a:pt x="98" y="1504"/>
                  </a:cubicBezTo>
                  <a:cubicBezTo>
                    <a:pt x="0" y="1871"/>
                    <a:pt x="0" y="2239"/>
                    <a:pt x="98" y="2582"/>
                  </a:cubicBezTo>
                  <a:cubicBezTo>
                    <a:pt x="196" y="2901"/>
                    <a:pt x="417" y="3121"/>
                    <a:pt x="711" y="3244"/>
                  </a:cubicBezTo>
                  <a:cubicBezTo>
                    <a:pt x="819" y="3289"/>
                    <a:pt x="933" y="3311"/>
                    <a:pt x="1048" y="3311"/>
                  </a:cubicBezTo>
                  <a:cubicBezTo>
                    <a:pt x="1247" y="3311"/>
                    <a:pt x="1447" y="3245"/>
                    <a:pt x="1618" y="3121"/>
                  </a:cubicBezTo>
                  <a:cubicBezTo>
                    <a:pt x="1740" y="2999"/>
                    <a:pt x="1838" y="2876"/>
                    <a:pt x="1912" y="2729"/>
                  </a:cubicBezTo>
                  <a:cubicBezTo>
                    <a:pt x="2010" y="2582"/>
                    <a:pt x="2059" y="2435"/>
                    <a:pt x="2108" y="2263"/>
                  </a:cubicBezTo>
                  <a:cubicBezTo>
                    <a:pt x="2181" y="1920"/>
                    <a:pt x="2181" y="1577"/>
                    <a:pt x="2157" y="1234"/>
                  </a:cubicBezTo>
                  <a:cubicBezTo>
                    <a:pt x="2157" y="1062"/>
                    <a:pt x="2157" y="891"/>
                    <a:pt x="2132" y="744"/>
                  </a:cubicBezTo>
                  <a:cubicBezTo>
                    <a:pt x="2108" y="572"/>
                    <a:pt x="2034" y="425"/>
                    <a:pt x="1912" y="327"/>
                  </a:cubicBezTo>
                  <a:cubicBezTo>
                    <a:pt x="1814" y="254"/>
                    <a:pt x="1740" y="205"/>
                    <a:pt x="1642" y="156"/>
                  </a:cubicBezTo>
                  <a:lnTo>
                    <a:pt x="1299" y="33"/>
                  </a:lnTo>
                  <a:cubicBezTo>
                    <a:pt x="1232" y="11"/>
                    <a:pt x="1169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2878950" y="867175"/>
              <a:ext cx="55800" cy="82325"/>
            </a:xfrm>
            <a:custGeom>
              <a:avLst/>
              <a:gdLst/>
              <a:ahLst/>
              <a:cxnLst/>
              <a:rect l="l" t="t" r="r" b="b"/>
              <a:pathLst>
                <a:path w="2232" h="3293" extrusionOk="0">
                  <a:moveTo>
                    <a:pt x="1109" y="0"/>
                  </a:moveTo>
                  <a:cubicBezTo>
                    <a:pt x="504" y="0"/>
                    <a:pt x="210" y="1036"/>
                    <a:pt x="99" y="1504"/>
                  </a:cubicBezTo>
                  <a:cubicBezTo>
                    <a:pt x="1" y="1847"/>
                    <a:pt x="1" y="2214"/>
                    <a:pt x="99" y="2582"/>
                  </a:cubicBezTo>
                  <a:cubicBezTo>
                    <a:pt x="197" y="2876"/>
                    <a:pt x="418" y="3121"/>
                    <a:pt x="736" y="3244"/>
                  </a:cubicBezTo>
                  <a:cubicBezTo>
                    <a:pt x="834" y="3276"/>
                    <a:pt x="938" y="3293"/>
                    <a:pt x="1042" y="3293"/>
                  </a:cubicBezTo>
                  <a:cubicBezTo>
                    <a:pt x="1251" y="3293"/>
                    <a:pt x="1463" y="3227"/>
                    <a:pt x="1643" y="3097"/>
                  </a:cubicBezTo>
                  <a:cubicBezTo>
                    <a:pt x="1766" y="2999"/>
                    <a:pt x="1864" y="2876"/>
                    <a:pt x="1962" y="2729"/>
                  </a:cubicBezTo>
                  <a:cubicBezTo>
                    <a:pt x="2035" y="2582"/>
                    <a:pt x="2109" y="2410"/>
                    <a:pt x="2158" y="2239"/>
                  </a:cubicBezTo>
                  <a:cubicBezTo>
                    <a:pt x="2207" y="1896"/>
                    <a:pt x="2231" y="1553"/>
                    <a:pt x="2207" y="1209"/>
                  </a:cubicBezTo>
                  <a:cubicBezTo>
                    <a:pt x="2207" y="1038"/>
                    <a:pt x="2182" y="891"/>
                    <a:pt x="2158" y="719"/>
                  </a:cubicBezTo>
                  <a:cubicBezTo>
                    <a:pt x="2133" y="548"/>
                    <a:pt x="2060" y="401"/>
                    <a:pt x="1937" y="303"/>
                  </a:cubicBezTo>
                  <a:cubicBezTo>
                    <a:pt x="1864" y="229"/>
                    <a:pt x="1766" y="180"/>
                    <a:pt x="1643" y="156"/>
                  </a:cubicBezTo>
                  <a:cubicBezTo>
                    <a:pt x="1545" y="107"/>
                    <a:pt x="1422" y="58"/>
                    <a:pt x="1300" y="33"/>
                  </a:cubicBezTo>
                  <a:cubicBezTo>
                    <a:pt x="1233" y="11"/>
                    <a:pt x="117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3530275" y="399100"/>
              <a:ext cx="82125" cy="57175"/>
            </a:xfrm>
            <a:custGeom>
              <a:avLst/>
              <a:gdLst/>
              <a:ahLst/>
              <a:cxnLst/>
              <a:rect l="l" t="t" r="r" b="b"/>
              <a:pathLst>
                <a:path w="3285" h="2287" extrusionOk="0">
                  <a:moveTo>
                    <a:pt x="1173" y="0"/>
                  </a:moveTo>
                  <a:cubicBezTo>
                    <a:pt x="1052" y="0"/>
                    <a:pt x="931" y="44"/>
                    <a:pt x="810" y="105"/>
                  </a:cubicBezTo>
                  <a:cubicBezTo>
                    <a:pt x="736" y="154"/>
                    <a:pt x="663" y="227"/>
                    <a:pt x="613" y="301"/>
                  </a:cubicBezTo>
                  <a:lnTo>
                    <a:pt x="417" y="571"/>
                  </a:lnTo>
                  <a:cubicBezTo>
                    <a:pt x="1" y="1134"/>
                    <a:pt x="957" y="1747"/>
                    <a:pt x="1373" y="1968"/>
                  </a:cubicBezTo>
                  <a:cubicBezTo>
                    <a:pt x="1643" y="2164"/>
                    <a:pt x="1986" y="2262"/>
                    <a:pt x="2305" y="2286"/>
                  </a:cubicBezTo>
                  <a:cubicBezTo>
                    <a:pt x="2599" y="2262"/>
                    <a:pt x="2868" y="2115"/>
                    <a:pt x="3064" y="1894"/>
                  </a:cubicBezTo>
                  <a:cubicBezTo>
                    <a:pt x="3236" y="1649"/>
                    <a:pt x="3285" y="1355"/>
                    <a:pt x="3162" y="1085"/>
                  </a:cubicBezTo>
                  <a:cubicBezTo>
                    <a:pt x="3113" y="938"/>
                    <a:pt x="3040" y="816"/>
                    <a:pt x="2917" y="718"/>
                  </a:cubicBezTo>
                  <a:cubicBezTo>
                    <a:pt x="2819" y="595"/>
                    <a:pt x="2697" y="497"/>
                    <a:pt x="2574" y="423"/>
                  </a:cubicBezTo>
                  <a:cubicBezTo>
                    <a:pt x="2280" y="276"/>
                    <a:pt x="1986" y="178"/>
                    <a:pt x="1667" y="105"/>
                  </a:cubicBezTo>
                  <a:cubicBezTo>
                    <a:pt x="1545" y="56"/>
                    <a:pt x="1398" y="31"/>
                    <a:pt x="1251" y="7"/>
                  </a:cubicBezTo>
                  <a:cubicBezTo>
                    <a:pt x="1225" y="2"/>
                    <a:pt x="1199" y="0"/>
                    <a:pt x="1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3516200" y="255050"/>
              <a:ext cx="80900" cy="57225"/>
            </a:xfrm>
            <a:custGeom>
              <a:avLst/>
              <a:gdLst/>
              <a:ahLst/>
              <a:cxnLst/>
              <a:rect l="l" t="t" r="r" b="b"/>
              <a:pathLst>
                <a:path w="3236" h="2289" extrusionOk="0">
                  <a:moveTo>
                    <a:pt x="1108" y="0"/>
                  </a:moveTo>
                  <a:cubicBezTo>
                    <a:pt x="986" y="0"/>
                    <a:pt x="878" y="32"/>
                    <a:pt x="784" y="107"/>
                  </a:cubicBezTo>
                  <a:cubicBezTo>
                    <a:pt x="711" y="156"/>
                    <a:pt x="637" y="230"/>
                    <a:pt x="588" y="303"/>
                  </a:cubicBezTo>
                  <a:lnTo>
                    <a:pt x="392" y="573"/>
                  </a:lnTo>
                  <a:cubicBezTo>
                    <a:pt x="0" y="1137"/>
                    <a:pt x="931" y="1774"/>
                    <a:pt x="1348" y="1994"/>
                  </a:cubicBezTo>
                  <a:cubicBezTo>
                    <a:pt x="1618" y="2166"/>
                    <a:pt x="1936" y="2289"/>
                    <a:pt x="2279" y="2289"/>
                  </a:cubicBezTo>
                  <a:cubicBezTo>
                    <a:pt x="2573" y="2289"/>
                    <a:pt x="2843" y="2142"/>
                    <a:pt x="3015" y="1921"/>
                  </a:cubicBezTo>
                  <a:cubicBezTo>
                    <a:pt x="3186" y="1676"/>
                    <a:pt x="3235" y="1357"/>
                    <a:pt x="3137" y="1088"/>
                  </a:cubicBezTo>
                  <a:cubicBezTo>
                    <a:pt x="3064" y="965"/>
                    <a:pt x="2990" y="843"/>
                    <a:pt x="2892" y="720"/>
                  </a:cubicBezTo>
                  <a:cubicBezTo>
                    <a:pt x="2770" y="622"/>
                    <a:pt x="2647" y="524"/>
                    <a:pt x="2524" y="426"/>
                  </a:cubicBezTo>
                  <a:cubicBezTo>
                    <a:pt x="2255" y="303"/>
                    <a:pt x="1936" y="205"/>
                    <a:pt x="1642" y="132"/>
                  </a:cubicBezTo>
                  <a:cubicBezTo>
                    <a:pt x="1495" y="83"/>
                    <a:pt x="1348" y="34"/>
                    <a:pt x="1226" y="9"/>
                  </a:cubicBezTo>
                  <a:cubicBezTo>
                    <a:pt x="1185" y="3"/>
                    <a:pt x="1146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3378325" y="535050"/>
              <a:ext cx="81525" cy="57850"/>
            </a:xfrm>
            <a:custGeom>
              <a:avLst/>
              <a:gdLst/>
              <a:ahLst/>
              <a:cxnLst/>
              <a:rect l="l" t="t" r="r" b="b"/>
              <a:pathLst>
                <a:path w="3261" h="2314" extrusionOk="0">
                  <a:moveTo>
                    <a:pt x="1122" y="1"/>
                  </a:moveTo>
                  <a:cubicBezTo>
                    <a:pt x="1010" y="1"/>
                    <a:pt x="897" y="33"/>
                    <a:pt x="785" y="108"/>
                  </a:cubicBezTo>
                  <a:cubicBezTo>
                    <a:pt x="711" y="157"/>
                    <a:pt x="638" y="230"/>
                    <a:pt x="589" y="304"/>
                  </a:cubicBezTo>
                  <a:cubicBezTo>
                    <a:pt x="515" y="402"/>
                    <a:pt x="442" y="475"/>
                    <a:pt x="393" y="573"/>
                  </a:cubicBezTo>
                  <a:cubicBezTo>
                    <a:pt x="1" y="1162"/>
                    <a:pt x="932" y="1774"/>
                    <a:pt x="1349" y="1995"/>
                  </a:cubicBezTo>
                  <a:cubicBezTo>
                    <a:pt x="1643" y="2191"/>
                    <a:pt x="1961" y="2289"/>
                    <a:pt x="2280" y="2314"/>
                  </a:cubicBezTo>
                  <a:cubicBezTo>
                    <a:pt x="2574" y="2289"/>
                    <a:pt x="2844" y="2142"/>
                    <a:pt x="3040" y="1921"/>
                  </a:cubicBezTo>
                  <a:cubicBezTo>
                    <a:pt x="3211" y="1676"/>
                    <a:pt x="3260" y="1358"/>
                    <a:pt x="3138" y="1088"/>
                  </a:cubicBezTo>
                  <a:cubicBezTo>
                    <a:pt x="3089" y="941"/>
                    <a:pt x="2991" y="819"/>
                    <a:pt x="2893" y="721"/>
                  </a:cubicBezTo>
                  <a:cubicBezTo>
                    <a:pt x="2795" y="598"/>
                    <a:pt x="2672" y="500"/>
                    <a:pt x="2550" y="426"/>
                  </a:cubicBezTo>
                  <a:cubicBezTo>
                    <a:pt x="2255" y="279"/>
                    <a:pt x="1961" y="181"/>
                    <a:pt x="1643" y="108"/>
                  </a:cubicBezTo>
                  <a:cubicBezTo>
                    <a:pt x="1520" y="59"/>
                    <a:pt x="1373" y="34"/>
                    <a:pt x="1226" y="10"/>
                  </a:cubicBezTo>
                  <a:cubicBezTo>
                    <a:pt x="1191" y="4"/>
                    <a:pt x="1157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3381400" y="666175"/>
              <a:ext cx="66800" cy="46825"/>
            </a:xfrm>
            <a:custGeom>
              <a:avLst/>
              <a:gdLst/>
              <a:ahLst/>
              <a:cxnLst/>
              <a:rect l="l" t="t" r="r" b="b"/>
              <a:pathLst>
                <a:path w="2672" h="1873" extrusionOk="0">
                  <a:moveTo>
                    <a:pt x="913" y="0"/>
                  </a:moveTo>
                  <a:cubicBezTo>
                    <a:pt x="821" y="0"/>
                    <a:pt x="729" y="28"/>
                    <a:pt x="637" y="83"/>
                  </a:cubicBezTo>
                  <a:cubicBezTo>
                    <a:pt x="588" y="132"/>
                    <a:pt x="515" y="181"/>
                    <a:pt x="490" y="255"/>
                  </a:cubicBezTo>
                  <a:cubicBezTo>
                    <a:pt x="417" y="328"/>
                    <a:pt x="368" y="402"/>
                    <a:pt x="319" y="475"/>
                  </a:cubicBezTo>
                  <a:cubicBezTo>
                    <a:pt x="0" y="965"/>
                    <a:pt x="784" y="1431"/>
                    <a:pt x="1103" y="1627"/>
                  </a:cubicBezTo>
                  <a:cubicBezTo>
                    <a:pt x="1348" y="1774"/>
                    <a:pt x="1593" y="1848"/>
                    <a:pt x="1887" y="1872"/>
                  </a:cubicBezTo>
                  <a:cubicBezTo>
                    <a:pt x="2108" y="1872"/>
                    <a:pt x="2328" y="1750"/>
                    <a:pt x="2500" y="1554"/>
                  </a:cubicBezTo>
                  <a:cubicBezTo>
                    <a:pt x="2623" y="1358"/>
                    <a:pt x="2672" y="1113"/>
                    <a:pt x="2574" y="892"/>
                  </a:cubicBezTo>
                  <a:cubicBezTo>
                    <a:pt x="2525" y="769"/>
                    <a:pt x="2476" y="671"/>
                    <a:pt x="2377" y="598"/>
                  </a:cubicBezTo>
                  <a:cubicBezTo>
                    <a:pt x="2279" y="500"/>
                    <a:pt x="2181" y="402"/>
                    <a:pt x="2083" y="353"/>
                  </a:cubicBezTo>
                  <a:cubicBezTo>
                    <a:pt x="1838" y="230"/>
                    <a:pt x="1593" y="157"/>
                    <a:pt x="1348" y="83"/>
                  </a:cubicBezTo>
                  <a:cubicBezTo>
                    <a:pt x="1226" y="59"/>
                    <a:pt x="1128" y="34"/>
                    <a:pt x="1005" y="10"/>
                  </a:cubicBezTo>
                  <a:cubicBezTo>
                    <a:pt x="974" y="4"/>
                    <a:pt x="944" y="0"/>
                    <a:pt x="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3480650" y="691900"/>
              <a:ext cx="66800" cy="46825"/>
            </a:xfrm>
            <a:custGeom>
              <a:avLst/>
              <a:gdLst/>
              <a:ahLst/>
              <a:cxnLst/>
              <a:rect l="l" t="t" r="r" b="b"/>
              <a:pathLst>
                <a:path w="2672" h="1873" extrusionOk="0">
                  <a:moveTo>
                    <a:pt x="938" y="1"/>
                  </a:moveTo>
                  <a:cubicBezTo>
                    <a:pt x="846" y="1"/>
                    <a:pt x="754" y="28"/>
                    <a:pt x="662" y="84"/>
                  </a:cubicBezTo>
                  <a:cubicBezTo>
                    <a:pt x="613" y="133"/>
                    <a:pt x="540" y="182"/>
                    <a:pt x="515" y="255"/>
                  </a:cubicBezTo>
                  <a:cubicBezTo>
                    <a:pt x="442" y="329"/>
                    <a:pt x="393" y="402"/>
                    <a:pt x="344" y="476"/>
                  </a:cubicBezTo>
                  <a:cubicBezTo>
                    <a:pt x="1" y="941"/>
                    <a:pt x="809" y="1456"/>
                    <a:pt x="1128" y="1628"/>
                  </a:cubicBezTo>
                  <a:cubicBezTo>
                    <a:pt x="1349" y="1775"/>
                    <a:pt x="1618" y="1873"/>
                    <a:pt x="1888" y="1873"/>
                  </a:cubicBezTo>
                  <a:cubicBezTo>
                    <a:pt x="2133" y="1873"/>
                    <a:pt x="2353" y="1750"/>
                    <a:pt x="2500" y="1579"/>
                  </a:cubicBezTo>
                  <a:cubicBezTo>
                    <a:pt x="2648" y="1382"/>
                    <a:pt x="2672" y="1113"/>
                    <a:pt x="2598" y="892"/>
                  </a:cubicBezTo>
                  <a:cubicBezTo>
                    <a:pt x="2549" y="770"/>
                    <a:pt x="2476" y="672"/>
                    <a:pt x="2378" y="598"/>
                  </a:cubicBezTo>
                  <a:cubicBezTo>
                    <a:pt x="2304" y="500"/>
                    <a:pt x="2206" y="427"/>
                    <a:pt x="2108" y="353"/>
                  </a:cubicBezTo>
                  <a:cubicBezTo>
                    <a:pt x="1863" y="231"/>
                    <a:pt x="1618" y="157"/>
                    <a:pt x="1373" y="84"/>
                  </a:cubicBezTo>
                  <a:cubicBezTo>
                    <a:pt x="1251" y="59"/>
                    <a:pt x="1128" y="35"/>
                    <a:pt x="1030" y="10"/>
                  </a:cubicBezTo>
                  <a:cubicBezTo>
                    <a:pt x="999" y="4"/>
                    <a:pt x="969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3412025" y="766025"/>
              <a:ext cx="53950" cy="37650"/>
            </a:xfrm>
            <a:custGeom>
              <a:avLst/>
              <a:gdLst/>
              <a:ahLst/>
              <a:cxnLst/>
              <a:rect l="l" t="t" r="r" b="b"/>
              <a:pathLst>
                <a:path w="2158" h="1506" extrusionOk="0">
                  <a:moveTo>
                    <a:pt x="731" y="1"/>
                  </a:moveTo>
                  <a:cubicBezTo>
                    <a:pt x="661" y="1"/>
                    <a:pt x="594" y="24"/>
                    <a:pt x="540" y="60"/>
                  </a:cubicBezTo>
                  <a:cubicBezTo>
                    <a:pt x="491" y="109"/>
                    <a:pt x="442" y="158"/>
                    <a:pt x="393" y="207"/>
                  </a:cubicBezTo>
                  <a:lnTo>
                    <a:pt x="270" y="378"/>
                  </a:lnTo>
                  <a:cubicBezTo>
                    <a:pt x="1" y="746"/>
                    <a:pt x="638" y="1162"/>
                    <a:pt x="907" y="1310"/>
                  </a:cubicBezTo>
                  <a:cubicBezTo>
                    <a:pt x="1079" y="1432"/>
                    <a:pt x="1300" y="1506"/>
                    <a:pt x="1520" y="1506"/>
                  </a:cubicBezTo>
                  <a:cubicBezTo>
                    <a:pt x="1716" y="1506"/>
                    <a:pt x="1888" y="1408"/>
                    <a:pt x="2010" y="1261"/>
                  </a:cubicBezTo>
                  <a:cubicBezTo>
                    <a:pt x="2133" y="1089"/>
                    <a:pt x="2157" y="893"/>
                    <a:pt x="2084" y="697"/>
                  </a:cubicBezTo>
                  <a:cubicBezTo>
                    <a:pt x="2035" y="623"/>
                    <a:pt x="1986" y="525"/>
                    <a:pt x="1912" y="476"/>
                  </a:cubicBezTo>
                  <a:cubicBezTo>
                    <a:pt x="1863" y="403"/>
                    <a:pt x="1765" y="329"/>
                    <a:pt x="1692" y="280"/>
                  </a:cubicBezTo>
                  <a:cubicBezTo>
                    <a:pt x="1496" y="182"/>
                    <a:pt x="1300" y="109"/>
                    <a:pt x="1103" y="60"/>
                  </a:cubicBezTo>
                  <a:cubicBezTo>
                    <a:pt x="1005" y="35"/>
                    <a:pt x="907" y="11"/>
                    <a:pt x="809" y="11"/>
                  </a:cubicBezTo>
                  <a:cubicBezTo>
                    <a:pt x="783" y="4"/>
                    <a:pt x="757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3397325" y="864675"/>
              <a:ext cx="53950" cy="37650"/>
            </a:xfrm>
            <a:custGeom>
              <a:avLst/>
              <a:gdLst/>
              <a:ahLst/>
              <a:cxnLst/>
              <a:rect l="l" t="t" r="r" b="b"/>
              <a:pathLst>
                <a:path w="2158" h="1506" extrusionOk="0">
                  <a:moveTo>
                    <a:pt x="731" y="1"/>
                  </a:moveTo>
                  <a:cubicBezTo>
                    <a:pt x="660" y="1"/>
                    <a:pt x="593" y="24"/>
                    <a:pt x="540" y="59"/>
                  </a:cubicBezTo>
                  <a:cubicBezTo>
                    <a:pt x="466" y="109"/>
                    <a:pt x="442" y="158"/>
                    <a:pt x="393" y="207"/>
                  </a:cubicBezTo>
                  <a:lnTo>
                    <a:pt x="270" y="378"/>
                  </a:lnTo>
                  <a:cubicBezTo>
                    <a:pt x="0" y="746"/>
                    <a:pt x="638" y="1162"/>
                    <a:pt x="907" y="1309"/>
                  </a:cubicBezTo>
                  <a:cubicBezTo>
                    <a:pt x="1079" y="1432"/>
                    <a:pt x="1299" y="1481"/>
                    <a:pt x="1520" y="1506"/>
                  </a:cubicBezTo>
                  <a:cubicBezTo>
                    <a:pt x="1716" y="1481"/>
                    <a:pt x="1888" y="1407"/>
                    <a:pt x="2010" y="1260"/>
                  </a:cubicBezTo>
                  <a:cubicBezTo>
                    <a:pt x="2108" y="1089"/>
                    <a:pt x="2157" y="893"/>
                    <a:pt x="2084" y="697"/>
                  </a:cubicBezTo>
                  <a:cubicBezTo>
                    <a:pt x="2035" y="623"/>
                    <a:pt x="1986" y="525"/>
                    <a:pt x="1912" y="476"/>
                  </a:cubicBezTo>
                  <a:cubicBezTo>
                    <a:pt x="1839" y="403"/>
                    <a:pt x="1765" y="329"/>
                    <a:pt x="1691" y="280"/>
                  </a:cubicBezTo>
                  <a:cubicBezTo>
                    <a:pt x="1495" y="182"/>
                    <a:pt x="1299" y="109"/>
                    <a:pt x="1103" y="59"/>
                  </a:cubicBezTo>
                  <a:cubicBezTo>
                    <a:pt x="1005" y="35"/>
                    <a:pt x="907" y="10"/>
                    <a:pt x="809" y="10"/>
                  </a:cubicBezTo>
                  <a:cubicBezTo>
                    <a:pt x="783" y="4"/>
                    <a:pt x="757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3356275" y="807875"/>
              <a:ext cx="32500" cy="49475"/>
            </a:xfrm>
            <a:custGeom>
              <a:avLst/>
              <a:gdLst/>
              <a:ahLst/>
              <a:cxnLst/>
              <a:rect l="l" t="t" r="r" b="b"/>
              <a:pathLst>
                <a:path w="1300" h="1979" extrusionOk="0">
                  <a:moveTo>
                    <a:pt x="545" y="1"/>
                  </a:moveTo>
                  <a:cubicBezTo>
                    <a:pt x="117" y="1"/>
                    <a:pt x="25" y="700"/>
                    <a:pt x="25" y="1008"/>
                  </a:cubicBezTo>
                  <a:cubicBezTo>
                    <a:pt x="0" y="1204"/>
                    <a:pt x="25" y="1425"/>
                    <a:pt x="98" y="1645"/>
                  </a:cubicBezTo>
                  <a:cubicBezTo>
                    <a:pt x="196" y="1817"/>
                    <a:pt x="368" y="1939"/>
                    <a:pt x="539" y="1964"/>
                  </a:cubicBezTo>
                  <a:cubicBezTo>
                    <a:pt x="580" y="1974"/>
                    <a:pt x="621" y="1979"/>
                    <a:pt x="662" y="1979"/>
                  </a:cubicBezTo>
                  <a:cubicBezTo>
                    <a:pt x="815" y="1979"/>
                    <a:pt x="962" y="1909"/>
                    <a:pt x="1079" y="1792"/>
                  </a:cubicBezTo>
                  <a:cubicBezTo>
                    <a:pt x="1128" y="1719"/>
                    <a:pt x="1177" y="1645"/>
                    <a:pt x="1201" y="1547"/>
                  </a:cubicBezTo>
                  <a:cubicBezTo>
                    <a:pt x="1250" y="1449"/>
                    <a:pt x="1275" y="1351"/>
                    <a:pt x="1275" y="1253"/>
                  </a:cubicBezTo>
                  <a:cubicBezTo>
                    <a:pt x="1299" y="1033"/>
                    <a:pt x="1275" y="836"/>
                    <a:pt x="1226" y="640"/>
                  </a:cubicBezTo>
                  <a:cubicBezTo>
                    <a:pt x="1201" y="542"/>
                    <a:pt x="1177" y="444"/>
                    <a:pt x="1152" y="346"/>
                  </a:cubicBezTo>
                  <a:cubicBezTo>
                    <a:pt x="1128" y="248"/>
                    <a:pt x="1054" y="175"/>
                    <a:pt x="981" y="126"/>
                  </a:cubicBezTo>
                  <a:cubicBezTo>
                    <a:pt x="932" y="77"/>
                    <a:pt x="858" y="77"/>
                    <a:pt x="809" y="52"/>
                  </a:cubicBezTo>
                  <a:lnTo>
                    <a:pt x="588" y="3"/>
                  </a:lnTo>
                  <a:cubicBezTo>
                    <a:pt x="574" y="2"/>
                    <a:pt x="55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3463500" y="820125"/>
              <a:ext cx="32500" cy="49500"/>
            </a:xfrm>
            <a:custGeom>
              <a:avLst/>
              <a:gdLst/>
              <a:ahLst/>
              <a:cxnLst/>
              <a:rect l="l" t="t" r="r" b="b"/>
              <a:pathLst>
                <a:path w="1300" h="1980" extrusionOk="0">
                  <a:moveTo>
                    <a:pt x="547" y="1"/>
                  </a:moveTo>
                  <a:cubicBezTo>
                    <a:pt x="141" y="1"/>
                    <a:pt x="49" y="700"/>
                    <a:pt x="25" y="1008"/>
                  </a:cubicBezTo>
                  <a:cubicBezTo>
                    <a:pt x="0" y="1229"/>
                    <a:pt x="25" y="1449"/>
                    <a:pt x="123" y="1645"/>
                  </a:cubicBezTo>
                  <a:cubicBezTo>
                    <a:pt x="221" y="1817"/>
                    <a:pt x="368" y="1940"/>
                    <a:pt x="564" y="1964"/>
                  </a:cubicBezTo>
                  <a:cubicBezTo>
                    <a:pt x="606" y="1975"/>
                    <a:pt x="648" y="1979"/>
                    <a:pt x="689" y="1979"/>
                  </a:cubicBezTo>
                  <a:cubicBezTo>
                    <a:pt x="841" y="1979"/>
                    <a:pt x="982" y="1913"/>
                    <a:pt x="1079" y="1817"/>
                  </a:cubicBezTo>
                  <a:cubicBezTo>
                    <a:pt x="1152" y="1719"/>
                    <a:pt x="1201" y="1645"/>
                    <a:pt x="1226" y="1547"/>
                  </a:cubicBezTo>
                  <a:cubicBezTo>
                    <a:pt x="1275" y="1449"/>
                    <a:pt x="1299" y="1351"/>
                    <a:pt x="1299" y="1253"/>
                  </a:cubicBezTo>
                  <a:cubicBezTo>
                    <a:pt x="1299" y="1033"/>
                    <a:pt x="1275" y="837"/>
                    <a:pt x="1226" y="641"/>
                  </a:cubicBezTo>
                  <a:cubicBezTo>
                    <a:pt x="1226" y="543"/>
                    <a:pt x="1201" y="444"/>
                    <a:pt x="1177" y="346"/>
                  </a:cubicBezTo>
                  <a:cubicBezTo>
                    <a:pt x="1152" y="248"/>
                    <a:pt x="1079" y="175"/>
                    <a:pt x="1005" y="126"/>
                  </a:cubicBezTo>
                  <a:cubicBezTo>
                    <a:pt x="932" y="77"/>
                    <a:pt x="883" y="77"/>
                    <a:pt x="809" y="52"/>
                  </a:cubicBezTo>
                  <a:lnTo>
                    <a:pt x="589" y="3"/>
                  </a:lnTo>
                  <a:cubicBezTo>
                    <a:pt x="574" y="2"/>
                    <a:pt x="56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3054200" y="556825"/>
              <a:ext cx="58850" cy="71100"/>
            </a:xfrm>
            <a:custGeom>
              <a:avLst/>
              <a:gdLst/>
              <a:ahLst/>
              <a:cxnLst/>
              <a:rect l="l" t="t" r="r" b="b"/>
              <a:pathLst>
                <a:path w="2354" h="2844" extrusionOk="0">
                  <a:moveTo>
                    <a:pt x="1534" y="1"/>
                  </a:moveTo>
                  <a:cubicBezTo>
                    <a:pt x="1081" y="1"/>
                    <a:pt x="587" y="659"/>
                    <a:pt x="368" y="977"/>
                  </a:cubicBezTo>
                  <a:cubicBezTo>
                    <a:pt x="172" y="1222"/>
                    <a:pt x="49" y="1541"/>
                    <a:pt x="25" y="1884"/>
                  </a:cubicBezTo>
                  <a:cubicBezTo>
                    <a:pt x="0" y="2153"/>
                    <a:pt x="123" y="2447"/>
                    <a:pt x="344" y="2644"/>
                  </a:cubicBezTo>
                  <a:cubicBezTo>
                    <a:pt x="507" y="2770"/>
                    <a:pt x="710" y="2843"/>
                    <a:pt x="923" y="2843"/>
                  </a:cubicBezTo>
                  <a:cubicBezTo>
                    <a:pt x="999" y="2843"/>
                    <a:pt x="1076" y="2834"/>
                    <a:pt x="1152" y="2815"/>
                  </a:cubicBezTo>
                  <a:cubicBezTo>
                    <a:pt x="1275" y="2766"/>
                    <a:pt x="1397" y="2693"/>
                    <a:pt x="1520" y="2594"/>
                  </a:cubicBezTo>
                  <a:cubicBezTo>
                    <a:pt x="1643" y="2496"/>
                    <a:pt x="1741" y="2374"/>
                    <a:pt x="1814" y="2251"/>
                  </a:cubicBezTo>
                  <a:cubicBezTo>
                    <a:pt x="1986" y="1982"/>
                    <a:pt x="2108" y="1688"/>
                    <a:pt x="2206" y="1394"/>
                  </a:cubicBezTo>
                  <a:cubicBezTo>
                    <a:pt x="2255" y="1271"/>
                    <a:pt x="2304" y="1124"/>
                    <a:pt x="2329" y="977"/>
                  </a:cubicBezTo>
                  <a:cubicBezTo>
                    <a:pt x="2353" y="830"/>
                    <a:pt x="2329" y="683"/>
                    <a:pt x="2280" y="560"/>
                  </a:cubicBezTo>
                  <a:cubicBezTo>
                    <a:pt x="2231" y="462"/>
                    <a:pt x="2157" y="389"/>
                    <a:pt x="2084" y="340"/>
                  </a:cubicBezTo>
                  <a:lnTo>
                    <a:pt x="1839" y="119"/>
                  </a:lnTo>
                  <a:cubicBezTo>
                    <a:pt x="1742" y="36"/>
                    <a:pt x="1639" y="1"/>
                    <a:pt x="1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2942675" y="486375"/>
              <a:ext cx="58850" cy="71075"/>
            </a:xfrm>
            <a:custGeom>
              <a:avLst/>
              <a:gdLst/>
              <a:ahLst/>
              <a:cxnLst/>
              <a:rect l="l" t="t" r="r" b="b"/>
              <a:pathLst>
                <a:path w="2354" h="2843" extrusionOk="0">
                  <a:moveTo>
                    <a:pt x="1525" y="0"/>
                  </a:moveTo>
                  <a:cubicBezTo>
                    <a:pt x="1065" y="0"/>
                    <a:pt x="587" y="658"/>
                    <a:pt x="369" y="976"/>
                  </a:cubicBezTo>
                  <a:cubicBezTo>
                    <a:pt x="172" y="1246"/>
                    <a:pt x="50" y="1540"/>
                    <a:pt x="25" y="1883"/>
                  </a:cubicBezTo>
                  <a:cubicBezTo>
                    <a:pt x="1" y="2153"/>
                    <a:pt x="123" y="2447"/>
                    <a:pt x="344" y="2643"/>
                  </a:cubicBezTo>
                  <a:cubicBezTo>
                    <a:pt x="507" y="2770"/>
                    <a:pt x="710" y="2843"/>
                    <a:pt x="914" y="2843"/>
                  </a:cubicBezTo>
                  <a:cubicBezTo>
                    <a:pt x="986" y="2843"/>
                    <a:pt x="1058" y="2834"/>
                    <a:pt x="1128" y="2815"/>
                  </a:cubicBezTo>
                  <a:cubicBezTo>
                    <a:pt x="1275" y="2741"/>
                    <a:pt x="1398" y="2668"/>
                    <a:pt x="1520" y="2594"/>
                  </a:cubicBezTo>
                  <a:cubicBezTo>
                    <a:pt x="1618" y="2471"/>
                    <a:pt x="1741" y="2373"/>
                    <a:pt x="1815" y="2251"/>
                  </a:cubicBezTo>
                  <a:cubicBezTo>
                    <a:pt x="1986" y="1981"/>
                    <a:pt x="2109" y="1712"/>
                    <a:pt x="2207" y="1418"/>
                  </a:cubicBezTo>
                  <a:cubicBezTo>
                    <a:pt x="2256" y="1271"/>
                    <a:pt x="2305" y="1123"/>
                    <a:pt x="2329" y="976"/>
                  </a:cubicBezTo>
                  <a:cubicBezTo>
                    <a:pt x="2354" y="829"/>
                    <a:pt x="2354" y="682"/>
                    <a:pt x="2280" y="560"/>
                  </a:cubicBezTo>
                  <a:cubicBezTo>
                    <a:pt x="2231" y="486"/>
                    <a:pt x="2158" y="388"/>
                    <a:pt x="2084" y="339"/>
                  </a:cubicBezTo>
                  <a:cubicBezTo>
                    <a:pt x="2011" y="266"/>
                    <a:pt x="1913" y="192"/>
                    <a:pt x="1839" y="119"/>
                  </a:cubicBezTo>
                  <a:cubicBezTo>
                    <a:pt x="1738" y="36"/>
                    <a:pt x="1632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2878350" y="585250"/>
              <a:ext cx="65575" cy="78200"/>
            </a:xfrm>
            <a:custGeom>
              <a:avLst/>
              <a:gdLst/>
              <a:ahLst/>
              <a:cxnLst/>
              <a:rect l="l" t="t" r="r" b="b"/>
              <a:pathLst>
                <a:path w="2623" h="3128" extrusionOk="0">
                  <a:moveTo>
                    <a:pt x="1682" y="0"/>
                  </a:moveTo>
                  <a:cubicBezTo>
                    <a:pt x="1173" y="0"/>
                    <a:pt x="635" y="709"/>
                    <a:pt x="417" y="1065"/>
                  </a:cubicBezTo>
                  <a:cubicBezTo>
                    <a:pt x="197" y="1359"/>
                    <a:pt x="49" y="1678"/>
                    <a:pt x="25" y="2046"/>
                  </a:cubicBezTo>
                  <a:cubicBezTo>
                    <a:pt x="0" y="2364"/>
                    <a:pt x="123" y="2683"/>
                    <a:pt x="393" y="2904"/>
                  </a:cubicBezTo>
                  <a:cubicBezTo>
                    <a:pt x="557" y="3049"/>
                    <a:pt x="789" y="3128"/>
                    <a:pt x="1028" y="3128"/>
                  </a:cubicBezTo>
                  <a:cubicBezTo>
                    <a:pt x="1111" y="3128"/>
                    <a:pt x="1194" y="3118"/>
                    <a:pt x="1275" y="3100"/>
                  </a:cubicBezTo>
                  <a:cubicBezTo>
                    <a:pt x="1422" y="3026"/>
                    <a:pt x="1569" y="2953"/>
                    <a:pt x="1692" y="2854"/>
                  </a:cubicBezTo>
                  <a:cubicBezTo>
                    <a:pt x="1814" y="2732"/>
                    <a:pt x="1937" y="2609"/>
                    <a:pt x="2035" y="2487"/>
                  </a:cubicBezTo>
                  <a:cubicBezTo>
                    <a:pt x="2206" y="2193"/>
                    <a:pt x="2353" y="1874"/>
                    <a:pt x="2427" y="1531"/>
                  </a:cubicBezTo>
                  <a:cubicBezTo>
                    <a:pt x="2500" y="1384"/>
                    <a:pt x="2549" y="1237"/>
                    <a:pt x="2574" y="1090"/>
                  </a:cubicBezTo>
                  <a:cubicBezTo>
                    <a:pt x="2623" y="918"/>
                    <a:pt x="2598" y="747"/>
                    <a:pt x="2525" y="600"/>
                  </a:cubicBezTo>
                  <a:cubicBezTo>
                    <a:pt x="2451" y="502"/>
                    <a:pt x="2402" y="428"/>
                    <a:pt x="2304" y="355"/>
                  </a:cubicBezTo>
                  <a:cubicBezTo>
                    <a:pt x="2231" y="281"/>
                    <a:pt x="2133" y="208"/>
                    <a:pt x="2035" y="134"/>
                  </a:cubicBezTo>
                  <a:cubicBezTo>
                    <a:pt x="1922" y="40"/>
                    <a:pt x="1803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3179200" y="626075"/>
              <a:ext cx="58850" cy="71075"/>
            </a:xfrm>
            <a:custGeom>
              <a:avLst/>
              <a:gdLst/>
              <a:ahLst/>
              <a:cxnLst/>
              <a:rect l="l" t="t" r="r" b="b"/>
              <a:pathLst>
                <a:path w="2354" h="2843" extrusionOk="0">
                  <a:moveTo>
                    <a:pt x="1525" y="0"/>
                  </a:moveTo>
                  <a:cubicBezTo>
                    <a:pt x="1064" y="0"/>
                    <a:pt x="587" y="658"/>
                    <a:pt x="368" y="976"/>
                  </a:cubicBezTo>
                  <a:cubicBezTo>
                    <a:pt x="172" y="1221"/>
                    <a:pt x="49" y="1540"/>
                    <a:pt x="25" y="1883"/>
                  </a:cubicBezTo>
                  <a:cubicBezTo>
                    <a:pt x="0" y="2153"/>
                    <a:pt x="123" y="2447"/>
                    <a:pt x="343" y="2643"/>
                  </a:cubicBezTo>
                  <a:cubicBezTo>
                    <a:pt x="506" y="2770"/>
                    <a:pt x="709" y="2843"/>
                    <a:pt x="923" y="2843"/>
                  </a:cubicBezTo>
                  <a:cubicBezTo>
                    <a:pt x="998" y="2843"/>
                    <a:pt x="1075" y="2834"/>
                    <a:pt x="1152" y="2815"/>
                  </a:cubicBezTo>
                  <a:cubicBezTo>
                    <a:pt x="1275" y="2766"/>
                    <a:pt x="1422" y="2692"/>
                    <a:pt x="1520" y="2594"/>
                  </a:cubicBezTo>
                  <a:cubicBezTo>
                    <a:pt x="1642" y="2496"/>
                    <a:pt x="1740" y="2373"/>
                    <a:pt x="1838" y="2251"/>
                  </a:cubicBezTo>
                  <a:cubicBezTo>
                    <a:pt x="1985" y="1981"/>
                    <a:pt x="2108" y="1687"/>
                    <a:pt x="2206" y="1393"/>
                  </a:cubicBezTo>
                  <a:cubicBezTo>
                    <a:pt x="2255" y="1271"/>
                    <a:pt x="2304" y="1123"/>
                    <a:pt x="2329" y="976"/>
                  </a:cubicBezTo>
                  <a:cubicBezTo>
                    <a:pt x="2353" y="829"/>
                    <a:pt x="2329" y="682"/>
                    <a:pt x="2280" y="560"/>
                  </a:cubicBezTo>
                  <a:cubicBezTo>
                    <a:pt x="2231" y="462"/>
                    <a:pt x="2157" y="388"/>
                    <a:pt x="2083" y="339"/>
                  </a:cubicBezTo>
                  <a:lnTo>
                    <a:pt x="1838" y="119"/>
                  </a:lnTo>
                  <a:cubicBezTo>
                    <a:pt x="1737" y="36"/>
                    <a:pt x="1631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3807225" y="715800"/>
              <a:ext cx="46600" cy="83750"/>
            </a:xfrm>
            <a:custGeom>
              <a:avLst/>
              <a:gdLst/>
              <a:ahLst/>
              <a:cxnLst/>
              <a:rect l="l" t="t" r="r" b="b"/>
              <a:pathLst>
                <a:path w="1864" h="3350" extrusionOk="0">
                  <a:moveTo>
                    <a:pt x="920" y="0"/>
                  </a:moveTo>
                  <a:cubicBezTo>
                    <a:pt x="809" y="0"/>
                    <a:pt x="697" y="20"/>
                    <a:pt x="589" y="59"/>
                  </a:cubicBezTo>
                  <a:cubicBezTo>
                    <a:pt x="344" y="206"/>
                    <a:pt x="368" y="598"/>
                    <a:pt x="344" y="843"/>
                  </a:cubicBezTo>
                  <a:cubicBezTo>
                    <a:pt x="319" y="1505"/>
                    <a:pt x="1" y="2142"/>
                    <a:pt x="148" y="2755"/>
                  </a:cubicBezTo>
                  <a:cubicBezTo>
                    <a:pt x="172" y="2926"/>
                    <a:pt x="246" y="3098"/>
                    <a:pt x="368" y="3196"/>
                  </a:cubicBezTo>
                  <a:cubicBezTo>
                    <a:pt x="491" y="3298"/>
                    <a:pt x="647" y="3349"/>
                    <a:pt x="796" y="3349"/>
                  </a:cubicBezTo>
                  <a:cubicBezTo>
                    <a:pt x="825" y="3349"/>
                    <a:pt x="854" y="3347"/>
                    <a:pt x="883" y="3343"/>
                  </a:cubicBezTo>
                  <a:cubicBezTo>
                    <a:pt x="1079" y="3294"/>
                    <a:pt x="1251" y="3245"/>
                    <a:pt x="1422" y="3147"/>
                  </a:cubicBezTo>
                  <a:cubicBezTo>
                    <a:pt x="1545" y="3098"/>
                    <a:pt x="1643" y="3000"/>
                    <a:pt x="1741" y="2902"/>
                  </a:cubicBezTo>
                  <a:cubicBezTo>
                    <a:pt x="1814" y="2730"/>
                    <a:pt x="1863" y="2534"/>
                    <a:pt x="1839" y="2363"/>
                  </a:cubicBezTo>
                  <a:lnTo>
                    <a:pt x="1839" y="1088"/>
                  </a:lnTo>
                  <a:cubicBezTo>
                    <a:pt x="1839" y="941"/>
                    <a:pt x="1839" y="819"/>
                    <a:pt x="1814" y="721"/>
                  </a:cubicBezTo>
                  <a:cubicBezTo>
                    <a:pt x="1765" y="451"/>
                    <a:pt x="1618" y="255"/>
                    <a:pt x="1398" y="132"/>
                  </a:cubicBezTo>
                  <a:cubicBezTo>
                    <a:pt x="1251" y="44"/>
                    <a:pt x="1086" y="0"/>
                    <a:pt x="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3969000" y="791150"/>
              <a:ext cx="46575" cy="83750"/>
            </a:xfrm>
            <a:custGeom>
              <a:avLst/>
              <a:gdLst/>
              <a:ahLst/>
              <a:cxnLst/>
              <a:rect l="l" t="t" r="r" b="b"/>
              <a:pathLst>
                <a:path w="1863" h="3350" extrusionOk="0">
                  <a:moveTo>
                    <a:pt x="919" y="1"/>
                  </a:moveTo>
                  <a:cubicBezTo>
                    <a:pt x="808" y="1"/>
                    <a:pt x="696" y="20"/>
                    <a:pt x="588" y="59"/>
                  </a:cubicBezTo>
                  <a:cubicBezTo>
                    <a:pt x="343" y="206"/>
                    <a:pt x="343" y="599"/>
                    <a:pt x="343" y="868"/>
                  </a:cubicBezTo>
                  <a:cubicBezTo>
                    <a:pt x="319" y="1505"/>
                    <a:pt x="0" y="2143"/>
                    <a:pt x="147" y="2755"/>
                  </a:cubicBezTo>
                  <a:cubicBezTo>
                    <a:pt x="172" y="2927"/>
                    <a:pt x="245" y="3099"/>
                    <a:pt x="368" y="3197"/>
                  </a:cubicBezTo>
                  <a:cubicBezTo>
                    <a:pt x="490" y="3299"/>
                    <a:pt x="647" y="3350"/>
                    <a:pt x="795" y="3350"/>
                  </a:cubicBezTo>
                  <a:cubicBezTo>
                    <a:pt x="824" y="3350"/>
                    <a:pt x="854" y="3348"/>
                    <a:pt x="882" y="3344"/>
                  </a:cubicBezTo>
                  <a:cubicBezTo>
                    <a:pt x="1078" y="3295"/>
                    <a:pt x="1250" y="3246"/>
                    <a:pt x="1397" y="3148"/>
                  </a:cubicBezTo>
                  <a:cubicBezTo>
                    <a:pt x="1520" y="3099"/>
                    <a:pt x="1642" y="3000"/>
                    <a:pt x="1716" y="2902"/>
                  </a:cubicBezTo>
                  <a:cubicBezTo>
                    <a:pt x="1814" y="2731"/>
                    <a:pt x="1863" y="2535"/>
                    <a:pt x="1838" y="2363"/>
                  </a:cubicBezTo>
                  <a:lnTo>
                    <a:pt x="1838" y="1089"/>
                  </a:lnTo>
                  <a:cubicBezTo>
                    <a:pt x="1838" y="966"/>
                    <a:pt x="1838" y="844"/>
                    <a:pt x="1814" y="721"/>
                  </a:cubicBezTo>
                  <a:cubicBezTo>
                    <a:pt x="1765" y="476"/>
                    <a:pt x="1593" y="256"/>
                    <a:pt x="1397" y="133"/>
                  </a:cubicBezTo>
                  <a:cubicBezTo>
                    <a:pt x="1250" y="45"/>
                    <a:pt x="1085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3628925" y="606100"/>
              <a:ext cx="46600" cy="83775"/>
            </a:xfrm>
            <a:custGeom>
              <a:avLst/>
              <a:gdLst/>
              <a:ahLst/>
              <a:cxnLst/>
              <a:rect l="l" t="t" r="r" b="b"/>
              <a:pathLst>
                <a:path w="1864" h="3351" extrusionOk="0">
                  <a:moveTo>
                    <a:pt x="925" y="1"/>
                  </a:moveTo>
                  <a:cubicBezTo>
                    <a:pt x="817" y="1"/>
                    <a:pt x="711" y="21"/>
                    <a:pt x="613" y="60"/>
                  </a:cubicBezTo>
                  <a:cubicBezTo>
                    <a:pt x="344" y="207"/>
                    <a:pt x="368" y="599"/>
                    <a:pt x="344" y="844"/>
                  </a:cubicBezTo>
                  <a:cubicBezTo>
                    <a:pt x="319" y="1506"/>
                    <a:pt x="1" y="2143"/>
                    <a:pt x="148" y="2756"/>
                  </a:cubicBezTo>
                  <a:cubicBezTo>
                    <a:pt x="172" y="2927"/>
                    <a:pt x="246" y="3099"/>
                    <a:pt x="393" y="3197"/>
                  </a:cubicBezTo>
                  <a:cubicBezTo>
                    <a:pt x="515" y="3299"/>
                    <a:pt x="655" y="3350"/>
                    <a:pt x="812" y="3350"/>
                  </a:cubicBezTo>
                  <a:cubicBezTo>
                    <a:pt x="843" y="3350"/>
                    <a:pt x="875" y="3348"/>
                    <a:pt x="907" y="3344"/>
                  </a:cubicBezTo>
                  <a:cubicBezTo>
                    <a:pt x="1079" y="3295"/>
                    <a:pt x="1251" y="3246"/>
                    <a:pt x="1422" y="3148"/>
                  </a:cubicBezTo>
                  <a:cubicBezTo>
                    <a:pt x="1545" y="3099"/>
                    <a:pt x="1667" y="3001"/>
                    <a:pt x="1741" y="2903"/>
                  </a:cubicBezTo>
                  <a:cubicBezTo>
                    <a:pt x="1839" y="2731"/>
                    <a:pt x="1863" y="2535"/>
                    <a:pt x="1863" y="2364"/>
                  </a:cubicBezTo>
                  <a:lnTo>
                    <a:pt x="1863" y="1065"/>
                  </a:lnTo>
                  <a:cubicBezTo>
                    <a:pt x="1863" y="942"/>
                    <a:pt x="1839" y="820"/>
                    <a:pt x="1839" y="722"/>
                  </a:cubicBezTo>
                  <a:cubicBezTo>
                    <a:pt x="1765" y="452"/>
                    <a:pt x="1618" y="256"/>
                    <a:pt x="1398" y="133"/>
                  </a:cubicBezTo>
                  <a:cubicBezTo>
                    <a:pt x="1251" y="45"/>
                    <a:pt x="1086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3951825" y="637975"/>
              <a:ext cx="45975" cy="83750"/>
            </a:xfrm>
            <a:custGeom>
              <a:avLst/>
              <a:gdLst/>
              <a:ahLst/>
              <a:cxnLst/>
              <a:rect l="l" t="t" r="r" b="b"/>
              <a:pathLst>
                <a:path w="1839" h="3350" extrusionOk="0">
                  <a:moveTo>
                    <a:pt x="900" y="0"/>
                  </a:moveTo>
                  <a:cubicBezTo>
                    <a:pt x="793" y="0"/>
                    <a:pt x="687" y="20"/>
                    <a:pt x="589" y="59"/>
                  </a:cubicBezTo>
                  <a:cubicBezTo>
                    <a:pt x="319" y="206"/>
                    <a:pt x="344" y="598"/>
                    <a:pt x="344" y="868"/>
                  </a:cubicBezTo>
                  <a:cubicBezTo>
                    <a:pt x="295" y="1505"/>
                    <a:pt x="1" y="2142"/>
                    <a:pt x="123" y="2780"/>
                  </a:cubicBezTo>
                  <a:cubicBezTo>
                    <a:pt x="148" y="2927"/>
                    <a:pt x="246" y="3098"/>
                    <a:pt x="368" y="3196"/>
                  </a:cubicBezTo>
                  <a:cubicBezTo>
                    <a:pt x="491" y="3298"/>
                    <a:pt x="631" y="3350"/>
                    <a:pt x="787" y="3350"/>
                  </a:cubicBezTo>
                  <a:cubicBezTo>
                    <a:pt x="818" y="3350"/>
                    <a:pt x="850" y="3348"/>
                    <a:pt x="883" y="3343"/>
                  </a:cubicBezTo>
                  <a:cubicBezTo>
                    <a:pt x="1055" y="3294"/>
                    <a:pt x="1226" y="3245"/>
                    <a:pt x="1398" y="3147"/>
                  </a:cubicBezTo>
                  <a:cubicBezTo>
                    <a:pt x="1520" y="3098"/>
                    <a:pt x="1643" y="3000"/>
                    <a:pt x="1716" y="2902"/>
                  </a:cubicBezTo>
                  <a:cubicBezTo>
                    <a:pt x="1814" y="2731"/>
                    <a:pt x="1839" y="2535"/>
                    <a:pt x="1839" y="2363"/>
                  </a:cubicBezTo>
                  <a:lnTo>
                    <a:pt x="1839" y="1089"/>
                  </a:lnTo>
                  <a:cubicBezTo>
                    <a:pt x="1839" y="966"/>
                    <a:pt x="1839" y="844"/>
                    <a:pt x="1814" y="721"/>
                  </a:cubicBezTo>
                  <a:cubicBezTo>
                    <a:pt x="1765" y="476"/>
                    <a:pt x="1594" y="255"/>
                    <a:pt x="1373" y="133"/>
                  </a:cubicBezTo>
                  <a:cubicBezTo>
                    <a:pt x="1226" y="45"/>
                    <a:pt x="1062" y="0"/>
                    <a:pt x="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3309100" y="1159025"/>
              <a:ext cx="82725" cy="51650"/>
            </a:xfrm>
            <a:custGeom>
              <a:avLst/>
              <a:gdLst/>
              <a:ahLst/>
              <a:cxnLst/>
              <a:rect l="l" t="t" r="r" b="b"/>
              <a:pathLst>
                <a:path w="3309" h="2066" extrusionOk="0">
                  <a:moveTo>
                    <a:pt x="931" y="1"/>
                  </a:moveTo>
                  <a:cubicBezTo>
                    <a:pt x="662" y="1"/>
                    <a:pt x="441" y="123"/>
                    <a:pt x="270" y="319"/>
                  </a:cubicBezTo>
                  <a:cubicBezTo>
                    <a:pt x="74" y="515"/>
                    <a:pt x="0" y="809"/>
                    <a:pt x="49" y="1079"/>
                  </a:cubicBezTo>
                  <a:cubicBezTo>
                    <a:pt x="123" y="1349"/>
                    <a:pt x="515" y="1422"/>
                    <a:pt x="760" y="1471"/>
                  </a:cubicBezTo>
                  <a:cubicBezTo>
                    <a:pt x="1373" y="1643"/>
                    <a:pt x="1936" y="2059"/>
                    <a:pt x="2598" y="2059"/>
                  </a:cubicBezTo>
                  <a:cubicBezTo>
                    <a:pt x="2627" y="2064"/>
                    <a:pt x="2657" y="2066"/>
                    <a:pt x="2686" y="2066"/>
                  </a:cubicBezTo>
                  <a:cubicBezTo>
                    <a:pt x="2828" y="2066"/>
                    <a:pt x="2966" y="2018"/>
                    <a:pt x="3088" y="1937"/>
                  </a:cubicBezTo>
                  <a:cubicBezTo>
                    <a:pt x="3211" y="1814"/>
                    <a:pt x="3309" y="1618"/>
                    <a:pt x="3309" y="1447"/>
                  </a:cubicBezTo>
                  <a:cubicBezTo>
                    <a:pt x="3309" y="1251"/>
                    <a:pt x="3284" y="1079"/>
                    <a:pt x="3235" y="908"/>
                  </a:cubicBezTo>
                  <a:cubicBezTo>
                    <a:pt x="3211" y="760"/>
                    <a:pt x="3137" y="638"/>
                    <a:pt x="3039" y="540"/>
                  </a:cubicBezTo>
                  <a:cubicBezTo>
                    <a:pt x="2917" y="417"/>
                    <a:pt x="2721" y="344"/>
                    <a:pt x="2549" y="319"/>
                  </a:cubicBezTo>
                  <a:lnTo>
                    <a:pt x="1299" y="50"/>
                  </a:lnTo>
                  <a:cubicBezTo>
                    <a:pt x="1177" y="25"/>
                    <a:pt x="1054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3214725" y="1267225"/>
              <a:ext cx="83350" cy="68375"/>
            </a:xfrm>
            <a:custGeom>
              <a:avLst/>
              <a:gdLst/>
              <a:ahLst/>
              <a:cxnLst/>
              <a:rect l="l" t="t" r="r" b="b"/>
              <a:pathLst>
                <a:path w="3334" h="2735" extrusionOk="0">
                  <a:moveTo>
                    <a:pt x="1138" y="1"/>
                  </a:moveTo>
                  <a:cubicBezTo>
                    <a:pt x="1102" y="1"/>
                    <a:pt x="1066" y="4"/>
                    <a:pt x="1030" y="11"/>
                  </a:cubicBezTo>
                  <a:cubicBezTo>
                    <a:pt x="736" y="35"/>
                    <a:pt x="466" y="207"/>
                    <a:pt x="319" y="476"/>
                  </a:cubicBezTo>
                  <a:cubicBezTo>
                    <a:pt x="99" y="795"/>
                    <a:pt x="1" y="1163"/>
                    <a:pt x="25" y="1555"/>
                  </a:cubicBezTo>
                  <a:cubicBezTo>
                    <a:pt x="99" y="1947"/>
                    <a:pt x="491" y="1996"/>
                    <a:pt x="736" y="2069"/>
                  </a:cubicBezTo>
                  <a:cubicBezTo>
                    <a:pt x="1322" y="2234"/>
                    <a:pt x="1841" y="2734"/>
                    <a:pt x="2465" y="2734"/>
                  </a:cubicBezTo>
                  <a:cubicBezTo>
                    <a:pt x="2493" y="2734"/>
                    <a:pt x="2521" y="2733"/>
                    <a:pt x="2550" y="2731"/>
                  </a:cubicBezTo>
                  <a:cubicBezTo>
                    <a:pt x="2746" y="2731"/>
                    <a:pt x="2917" y="2633"/>
                    <a:pt x="3040" y="2511"/>
                  </a:cubicBezTo>
                  <a:cubicBezTo>
                    <a:pt x="3211" y="2315"/>
                    <a:pt x="3309" y="2069"/>
                    <a:pt x="3334" y="1824"/>
                  </a:cubicBezTo>
                  <a:cubicBezTo>
                    <a:pt x="3334" y="1555"/>
                    <a:pt x="3334" y="1310"/>
                    <a:pt x="3285" y="1065"/>
                  </a:cubicBezTo>
                  <a:cubicBezTo>
                    <a:pt x="3285" y="893"/>
                    <a:pt x="3211" y="721"/>
                    <a:pt x="3138" y="574"/>
                  </a:cubicBezTo>
                  <a:cubicBezTo>
                    <a:pt x="3015" y="427"/>
                    <a:pt x="2844" y="329"/>
                    <a:pt x="2648" y="305"/>
                  </a:cubicBezTo>
                  <a:lnTo>
                    <a:pt x="1398" y="35"/>
                  </a:lnTo>
                  <a:cubicBezTo>
                    <a:pt x="1311" y="18"/>
                    <a:pt x="1224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3377100" y="1284025"/>
              <a:ext cx="83975" cy="72475"/>
            </a:xfrm>
            <a:custGeom>
              <a:avLst/>
              <a:gdLst/>
              <a:ahLst/>
              <a:cxnLst/>
              <a:rect l="l" t="t" r="r" b="b"/>
              <a:pathLst>
                <a:path w="3359" h="2899" extrusionOk="0">
                  <a:moveTo>
                    <a:pt x="1030" y="0"/>
                  </a:moveTo>
                  <a:cubicBezTo>
                    <a:pt x="736" y="74"/>
                    <a:pt x="491" y="246"/>
                    <a:pt x="344" y="515"/>
                  </a:cubicBezTo>
                  <a:cubicBezTo>
                    <a:pt x="123" y="858"/>
                    <a:pt x="1" y="1275"/>
                    <a:pt x="25" y="1667"/>
                  </a:cubicBezTo>
                  <a:cubicBezTo>
                    <a:pt x="99" y="2084"/>
                    <a:pt x="491" y="2133"/>
                    <a:pt x="736" y="2206"/>
                  </a:cubicBezTo>
                  <a:cubicBezTo>
                    <a:pt x="1313" y="2368"/>
                    <a:pt x="1825" y="2899"/>
                    <a:pt x="2435" y="2899"/>
                  </a:cubicBezTo>
                  <a:cubicBezTo>
                    <a:pt x="2473" y="2899"/>
                    <a:pt x="2511" y="2897"/>
                    <a:pt x="2549" y="2893"/>
                  </a:cubicBezTo>
                  <a:cubicBezTo>
                    <a:pt x="2746" y="2893"/>
                    <a:pt x="2917" y="2794"/>
                    <a:pt x="3040" y="2647"/>
                  </a:cubicBezTo>
                  <a:cubicBezTo>
                    <a:pt x="3211" y="2427"/>
                    <a:pt x="3309" y="2182"/>
                    <a:pt x="3334" y="1912"/>
                  </a:cubicBezTo>
                  <a:cubicBezTo>
                    <a:pt x="3358" y="1643"/>
                    <a:pt x="3334" y="1373"/>
                    <a:pt x="3309" y="1103"/>
                  </a:cubicBezTo>
                  <a:cubicBezTo>
                    <a:pt x="3285" y="932"/>
                    <a:pt x="3236" y="760"/>
                    <a:pt x="3162" y="589"/>
                  </a:cubicBezTo>
                  <a:cubicBezTo>
                    <a:pt x="3040" y="417"/>
                    <a:pt x="2844" y="319"/>
                    <a:pt x="2648" y="319"/>
                  </a:cubicBezTo>
                  <a:lnTo>
                    <a:pt x="1398" y="49"/>
                  </a:lnTo>
                  <a:cubicBezTo>
                    <a:pt x="1275" y="25"/>
                    <a:pt x="1152" y="0"/>
                    <a:pt x="1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3416925" y="1038925"/>
              <a:ext cx="82750" cy="52125"/>
            </a:xfrm>
            <a:custGeom>
              <a:avLst/>
              <a:gdLst/>
              <a:ahLst/>
              <a:cxnLst/>
              <a:rect l="l" t="t" r="r" b="b"/>
              <a:pathLst>
                <a:path w="3310" h="2085" extrusionOk="0">
                  <a:moveTo>
                    <a:pt x="932" y="1"/>
                  </a:moveTo>
                  <a:cubicBezTo>
                    <a:pt x="687" y="1"/>
                    <a:pt x="442" y="124"/>
                    <a:pt x="270" y="320"/>
                  </a:cubicBezTo>
                  <a:cubicBezTo>
                    <a:pt x="74" y="516"/>
                    <a:pt x="1" y="810"/>
                    <a:pt x="50" y="1079"/>
                  </a:cubicBezTo>
                  <a:cubicBezTo>
                    <a:pt x="123" y="1373"/>
                    <a:pt x="515" y="1422"/>
                    <a:pt x="760" y="1496"/>
                  </a:cubicBezTo>
                  <a:cubicBezTo>
                    <a:pt x="1373" y="1643"/>
                    <a:pt x="1937" y="2084"/>
                    <a:pt x="2599" y="2084"/>
                  </a:cubicBezTo>
                  <a:cubicBezTo>
                    <a:pt x="2770" y="2084"/>
                    <a:pt x="2942" y="2035"/>
                    <a:pt x="3089" y="1937"/>
                  </a:cubicBezTo>
                  <a:cubicBezTo>
                    <a:pt x="3211" y="1815"/>
                    <a:pt x="3309" y="1643"/>
                    <a:pt x="3309" y="1447"/>
                  </a:cubicBezTo>
                  <a:cubicBezTo>
                    <a:pt x="3309" y="1275"/>
                    <a:pt x="3285" y="1079"/>
                    <a:pt x="3236" y="908"/>
                  </a:cubicBezTo>
                  <a:cubicBezTo>
                    <a:pt x="3211" y="761"/>
                    <a:pt x="3138" y="638"/>
                    <a:pt x="3064" y="540"/>
                  </a:cubicBezTo>
                  <a:cubicBezTo>
                    <a:pt x="2917" y="418"/>
                    <a:pt x="2721" y="344"/>
                    <a:pt x="2550" y="320"/>
                  </a:cubicBezTo>
                  <a:lnTo>
                    <a:pt x="1300" y="50"/>
                  </a:lnTo>
                  <a:cubicBezTo>
                    <a:pt x="1177" y="25"/>
                    <a:pt x="1055" y="1"/>
                    <a:pt x="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3463500" y="1155050"/>
              <a:ext cx="84575" cy="46125"/>
            </a:xfrm>
            <a:custGeom>
              <a:avLst/>
              <a:gdLst/>
              <a:ahLst/>
              <a:cxnLst/>
              <a:rect l="l" t="t" r="r" b="b"/>
              <a:pathLst>
                <a:path w="3383" h="1845" extrusionOk="0">
                  <a:moveTo>
                    <a:pt x="2463" y="0"/>
                  </a:moveTo>
                  <a:cubicBezTo>
                    <a:pt x="2372" y="0"/>
                    <a:pt x="2280" y="13"/>
                    <a:pt x="2182" y="37"/>
                  </a:cubicBezTo>
                  <a:lnTo>
                    <a:pt x="932" y="282"/>
                  </a:lnTo>
                  <a:cubicBezTo>
                    <a:pt x="809" y="307"/>
                    <a:pt x="687" y="331"/>
                    <a:pt x="564" y="380"/>
                  </a:cubicBezTo>
                  <a:cubicBezTo>
                    <a:pt x="343" y="478"/>
                    <a:pt x="172" y="674"/>
                    <a:pt x="74" y="919"/>
                  </a:cubicBezTo>
                  <a:cubicBezTo>
                    <a:pt x="0" y="1165"/>
                    <a:pt x="25" y="1483"/>
                    <a:pt x="172" y="1704"/>
                  </a:cubicBezTo>
                  <a:cubicBezTo>
                    <a:pt x="270" y="1814"/>
                    <a:pt x="411" y="1845"/>
                    <a:pt x="561" y="1845"/>
                  </a:cubicBezTo>
                  <a:cubicBezTo>
                    <a:pt x="711" y="1845"/>
                    <a:pt x="870" y="1814"/>
                    <a:pt x="1005" y="1802"/>
                  </a:cubicBezTo>
                  <a:cubicBezTo>
                    <a:pt x="1187" y="1774"/>
                    <a:pt x="1373" y="1768"/>
                    <a:pt x="1560" y="1768"/>
                  </a:cubicBezTo>
                  <a:cubicBezTo>
                    <a:pt x="1700" y="1768"/>
                    <a:pt x="1840" y="1771"/>
                    <a:pt x="1979" y="1771"/>
                  </a:cubicBezTo>
                  <a:cubicBezTo>
                    <a:pt x="2304" y="1771"/>
                    <a:pt x="2623" y="1753"/>
                    <a:pt x="2917" y="1630"/>
                  </a:cubicBezTo>
                  <a:cubicBezTo>
                    <a:pt x="3064" y="1581"/>
                    <a:pt x="3211" y="1459"/>
                    <a:pt x="3309" y="1336"/>
                  </a:cubicBezTo>
                  <a:cubicBezTo>
                    <a:pt x="3383" y="1165"/>
                    <a:pt x="3383" y="968"/>
                    <a:pt x="3334" y="797"/>
                  </a:cubicBezTo>
                  <a:cubicBezTo>
                    <a:pt x="3260" y="625"/>
                    <a:pt x="3162" y="454"/>
                    <a:pt x="3039" y="307"/>
                  </a:cubicBezTo>
                  <a:cubicBezTo>
                    <a:pt x="2966" y="209"/>
                    <a:pt x="2868" y="111"/>
                    <a:pt x="2745" y="37"/>
                  </a:cubicBezTo>
                  <a:cubicBezTo>
                    <a:pt x="2647" y="13"/>
                    <a:pt x="2555" y="0"/>
                    <a:pt x="2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3512525" y="1280650"/>
              <a:ext cx="92525" cy="50500"/>
            </a:xfrm>
            <a:custGeom>
              <a:avLst/>
              <a:gdLst/>
              <a:ahLst/>
              <a:cxnLst/>
              <a:rect l="l" t="t" r="r" b="b"/>
              <a:pathLst>
                <a:path w="3701" h="2020" extrusionOk="0">
                  <a:moveTo>
                    <a:pt x="2696" y="1"/>
                  </a:moveTo>
                  <a:cubicBezTo>
                    <a:pt x="2598" y="1"/>
                    <a:pt x="2500" y="13"/>
                    <a:pt x="2402" y="37"/>
                  </a:cubicBezTo>
                  <a:lnTo>
                    <a:pt x="1029" y="307"/>
                  </a:lnTo>
                  <a:cubicBezTo>
                    <a:pt x="907" y="332"/>
                    <a:pt x="760" y="356"/>
                    <a:pt x="637" y="405"/>
                  </a:cubicBezTo>
                  <a:cubicBezTo>
                    <a:pt x="392" y="528"/>
                    <a:pt x="196" y="724"/>
                    <a:pt x="98" y="993"/>
                  </a:cubicBezTo>
                  <a:cubicBezTo>
                    <a:pt x="0" y="1263"/>
                    <a:pt x="49" y="1581"/>
                    <a:pt x="196" y="1851"/>
                  </a:cubicBezTo>
                  <a:cubicBezTo>
                    <a:pt x="302" y="1981"/>
                    <a:pt x="454" y="2020"/>
                    <a:pt x="613" y="2020"/>
                  </a:cubicBezTo>
                  <a:cubicBezTo>
                    <a:pt x="784" y="2020"/>
                    <a:pt x="963" y="1975"/>
                    <a:pt x="1103" y="1949"/>
                  </a:cubicBezTo>
                  <a:cubicBezTo>
                    <a:pt x="1276" y="1925"/>
                    <a:pt x="1450" y="1919"/>
                    <a:pt x="1623" y="1919"/>
                  </a:cubicBezTo>
                  <a:cubicBezTo>
                    <a:pt x="1830" y="1919"/>
                    <a:pt x="2036" y="1928"/>
                    <a:pt x="2238" y="1928"/>
                  </a:cubicBezTo>
                  <a:cubicBezTo>
                    <a:pt x="2567" y="1928"/>
                    <a:pt x="2888" y="1904"/>
                    <a:pt x="3186" y="1778"/>
                  </a:cubicBezTo>
                  <a:cubicBezTo>
                    <a:pt x="3358" y="1729"/>
                    <a:pt x="3505" y="1606"/>
                    <a:pt x="3603" y="1434"/>
                  </a:cubicBezTo>
                  <a:cubicBezTo>
                    <a:pt x="3701" y="1263"/>
                    <a:pt x="3701" y="1042"/>
                    <a:pt x="3627" y="871"/>
                  </a:cubicBezTo>
                  <a:cubicBezTo>
                    <a:pt x="3554" y="675"/>
                    <a:pt x="3456" y="503"/>
                    <a:pt x="3333" y="356"/>
                  </a:cubicBezTo>
                  <a:cubicBezTo>
                    <a:pt x="3235" y="234"/>
                    <a:pt x="3137" y="111"/>
                    <a:pt x="2990" y="37"/>
                  </a:cubicBezTo>
                  <a:cubicBezTo>
                    <a:pt x="2892" y="13"/>
                    <a:pt x="2794" y="1"/>
                    <a:pt x="2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3086050" y="1024225"/>
              <a:ext cx="76025" cy="68875"/>
            </a:xfrm>
            <a:custGeom>
              <a:avLst/>
              <a:gdLst/>
              <a:ahLst/>
              <a:cxnLst/>
              <a:rect l="l" t="t" r="r" b="b"/>
              <a:pathLst>
                <a:path w="3041" h="2755" extrusionOk="0">
                  <a:moveTo>
                    <a:pt x="945" y="1"/>
                  </a:moveTo>
                  <a:cubicBezTo>
                    <a:pt x="822" y="1"/>
                    <a:pt x="699" y="25"/>
                    <a:pt x="589" y="74"/>
                  </a:cubicBezTo>
                  <a:cubicBezTo>
                    <a:pt x="320" y="172"/>
                    <a:pt x="123" y="393"/>
                    <a:pt x="50" y="662"/>
                  </a:cubicBezTo>
                  <a:cubicBezTo>
                    <a:pt x="1" y="957"/>
                    <a:pt x="344" y="1153"/>
                    <a:pt x="516" y="1349"/>
                  </a:cubicBezTo>
                  <a:cubicBezTo>
                    <a:pt x="1030" y="1741"/>
                    <a:pt x="1349" y="2378"/>
                    <a:pt x="1913" y="2648"/>
                  </a:cubicBezTo>
                  <a:cubicBezTo>
                    <a:pt x="2044" y="2723"/>
                    <a:pt x="2175" y="2755"/>
                    <a:pt x="2295" y="2755"/>
                  </a:cubicBezTo>
                  <a:cubicBezTo>
                    <a:pt x="2332" y="2755"/>
                    <a:pt x="2368" y="2752"/>
                    <a:pt x="2403" y="2746"/>
                  </a:cubicBezTo>
                  <a:cubicBezTo>
                    <a:pt x="2599" y="2697"/>
                    <a:pt x="2746" y="2574"/>
                    <a:pt x="2844" y="2403"/>
                  </a:cubicBezTo>
                  <a:cubicBezTo>
                    <a:pt x="2917" y="2231"/>
                    <a:pt x="2966" y="2059"/>
                    <a:pt x="2991" y="1888"/>
                  </a:cubicBezTo>
                  <a:cubicBezTo>
                    <a:pt x="3040" y="1741"/>
                    <a:pt x="3040" y="1594"/>
                    <a:pt x="2991" y="1471"/>
                  </a:cubicBezTo>
                  <a:cubicBezTo>
                    <a:pt x="2917" y="1300"/>
                    <a:pt x="2795" y="1153"/>
                    <a:pt x="2623" y="1055"/>
                  </a:cubicBezTo>
                  <a:lnTo>
                    <a:pt x="1619" y="270"/>
                  </a:lnTo>
                  <a:cubicBezTo>
                    <a:pt x="1520" y="197"/>
                    <a:pt x="1422" y="123"/>
                    <a:pt x="1300" y="74"/>
                  </a:cubicBezTo>
                  <a:cubicBezTo>
                    <a:pt x="1190" y="25"/>
                    <a:pt x="1067" y="1"/>
                    <a:pt x="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3151625" y="844700"/>
              <a:ext cx="62525" cy="57250"/>
            </a:xfrm>
            <a:custGeom>
              <a:avLst/>
              <a:gdLst/>
              <a:ahLst/>
              <a:cxnLst/>
              <a:rect l="l" t="t" r="r" b="b"/>
              <a:pathLst>
                <a:path w="2501" h="2290" extrusionOk="0">
                  <a:moveTo>
                    <a:pt x="772" y="1"/>
                  </a:moveTo>
                  <a:cubicBezTo>
                    <a:pt x="668" y="1"/>
                    <a:pt x="564" y="25"/>
                    <a:pt x="466" y="74"/>
                  </a:cubicBezTo>
                  <a:cubicBezTo>
                    <a:pt x="245" y="172"/>
                    <a:pt x="74" y="344"/>
                    <a:pt x="25" y="564"/>
                  </a:cubicBezTo>
                  <a:cubicBezTo>
                    <a:pt x="0" y="809"/>
                    <a:pt x="270" y="1006"/>
                    <a:pt x="417" y="1128"/>
                  </a:cubicBezTo>
                  <a:cubicBezTo>
                    <a:pt x="834" y="1471"/>
                    <a:pt x="1103" y="1986"/>
                    <a:pt x="1569" y="2231"/>
                  </a:cubicBezTo>
                  <a:cubicBezTo>
                    <a:pt x="1659" y="2267"/>
                    <a:pt x="1761" y="2290"/>
                    <a:pt x="1868" y="2290"/>
                  </a:cubicBezTo>
                  <a:cubicBezTo>
                    <a:pt x="1907" y="2290"/>
                    <a:pt x="1946" y="2287"/>
                    <a:pt x="1986" y="2280"/>
                  </a:cubicBezTo>
                  <a:cubicBezTo>
                    <a:pt x="2133" y="2255"/>
                    <a:pt x="2255" y="2157"/>
                    <a:pt x="2329" y="2010"/>
                  </a:cubicBezTo>
                  <a:cubicBezTo>
                    <a:pt x="2402" y="1863"/>
                    <a:pt x="2451" y="1741"/>
                    <a:pt x="2476" y="1569"/>
                  </a:cubicBezTo>
                  <a:cubicBezTo>
                    <a:pt x="2500" y="1471"/>
                    <a:pt x="2500" y="1349"/>
                    <a:pt x="2476" y="1251"/>
                  </a:cubicBezTo>
                  <a:cubicBezTo>
                    <a:pt x="2402" y="1104"/>
                    <a:pt x="2304" y="981"/>
                    <a:pt x="2157" y="908"/>
                  </a:cubicBezTo>
                  <a:lnTo>
                    <a:pt x="1324" y="246"/>
                  </a:lnTo>
                  <a:cubicBezTo>
                    <a:pt x="1250" y="172"/>
                    <a:pt x="1152" y="123"/>
                    <a:pt x="1079" y="74"/>
                  </a:cubicBezTo>
                  <a:cubicBezTo>
                    <a:pt x="981" y="25"/>
                    <a:pt x="877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3254550" y="414725"/>
              <a:ext cx="82125" cy="58075"/>
            </a:xfrm>
            <a:custGeom>
              <a:avLst/>
              <a:gdLst/>
              <a:ahLst/>
              <a:cxnLst/>
              <a:rect l="l" t="t" r="r" b="b"/>
              <a:pathLst>
                <a:path w="3285" h="2323" extrusionOk="0">
                  <a:moveTo>
                    <a:pt x="2762" y="0"/>
                  </a:moveTo>
                  <a:cubicBezTo>
                    <a:pt x="2558" y="0"/>
                    <a:pt x="2333" y="120"/>
                    <a:pt x="2158" y="191"/>
                  </a:cubicBezTo>
                  <a:cubicBezTo>
                    <a:pt x="1545" y="436"/>
                    <a:pt x="859" y="411"/>
                    <a:pt x="344" y="803"/>
                  </a:cubicBezTo>
                  <a:cubicBezTo>
                    <a:pt x="197" y="901"/>
                    <a:pt x="99" y="1048"/>
                    <a:pt x="50" y="1220"/>
                  </a:cubicBezTo>
                  <a:cubicBezTo>
                    <a:pt x="1" y="1392"/>
                    <a:pt x="25" y="1588"/>
                    <a:pt x="148" y="1735"/>
                  </a:cubicBezTo>
                  <a:cubicBezTo>
                    <a:pt x="246" y="1882"/>
                    <a:pt x="368" y="2029"/>
                    <a:pt x="540" y="2127"/>
                  </a:cubicBezTo>
                  <a:cubicBezTo>
                    <a:pt x="638" y="2225"/>
                    <a:pt x="761" y="2274"/>
                    <a:pt x="908" y="2323"/>
                  </a:cubicBezTo>
                  <a:cubicBezTo>
                    <a:pt x="1079" y="2323"/>
                    <a:pt x="1275" y="2274"/>
                    <a:pt x="1422" y="2176"/>
                  </a:cubicBezTo>
                  <a:lnTo>
                    <a:pt x="2599" y="1637"/>
                  </a:lnTo>
                  <a:cubicBezTo>
                    <a:pt x="2697" y="1588"/>
                    <a:pt x="2819" y="1539"/>
                    <a:pt x="2917" y="1465"/>
                  </a:cubicBezTo>
                  <a:cubicBezTo>
                    <a:pt x="3113" y="1318"/>
                    <a:pt x="3236" y="1073"/>
                    <a:pt x="3260" y="828"/>
                  </a:cubicBezTo>
                  <a:cubicBezTo>
                    <a:pt x="3285" y="558"/>
                    <a:pt x="3187" y="264"/>
                    <a:pt x="2991" y="68"/>
                  </a:cubicBezTo>
                  <a:cubicBezTo>
                    <a:pt x="2921" y="19"/>
                    <a:pt x="2843" y="0"/>
                    <a:pt x="2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3125275" y="321575"/>
              <a:ext cx="82750" cy="58100"/>
            </a:xfrm>
            <a:custGeom>
              <a:avLst/>
              <a:gdLst/>
              <a:ahLst/>
              <a:cxnLst/>
              <a:rect l="l" t="t" r="r" b="b"/>
              <a:pathLst>
                <a:path w="3310" h="2324" extrusionOk="0">
                  <a:moveTo>
                    <a:pt x="2773" y="1"/>
                  </a:moveTo>
                  <a:cubicBezTo>
                    <a:pt x="2571" y="1"/>
                    <a:pt x="2333" y="121"/>
                    <a:pt x="2157" y="191"/>
                  </a:cubicBezTo>
                  <a:cubicBezTo>
                    <a:pt x="1569" y="436"/>
                    <a:pt x="858" y="436"/>
                    <a:pt x="344" y="804"/>
                  </a:cubicBezTo>
                  <a:cubicBezTo>
                    <a:pt x="197" y="902"/>
                    <a:pt x="99" y="1049"/>
                    <a:pt x="50" y="1221"/>
                  </a:cubicBezTo>
                  <a:cubicBezTo>
                    <a:pt x="0" y="1392"/>
                    <a:pt x="25" y="1588"/>
                    <a:pt x="148" y="1735"/>
                  </a:cubicBezTo>
                  <a:cubicBezTo>
                    <a:pt x="246" y="1882"/>
                    <a:pt x="368" y="2029"/>
                    <a:pt x="540" y="2127"/>
                  </a:cubicBezTo>
                  <a:cubicBezTo>
                    <a:pt x="638" y="2225"/>
                    <a:pt x="760" y="2275"/>
                    <a:pt x="883" y="2324"/>
                  </a:cubicBezTo>
                  <a:cubicBezTo>
                    <a:pt x="1079" y="2324"/>
                    <a:pt x="1275" y="2275"/>
                    <a:pt x="1447" y="2176"/>
                  </a:cubicBezTo>
                  <a:lnTo>
                    <a:pt x="2598" y="1637"/>
                  </a:lnTo>
                  <a:cubicBezTo>
                    <a:pt x="2721" y="1588"/>
                    <a:pt x="2819" y="1515"/>
                    <a:pt x="2917" y="1466"/>
                  </a:cubicBezTo>
                  <a:cubicBezTo>
                    <a:pt x="3113" y="1294"/>
                    <a:pt x="3260" y="1074"/>
                    <a:pt x="3285" y="828"/>
                  </a:cubicBezTo>
                  <a:cubicBezTo>
                    <a:pt x="3309" y="534"/>
                    <a:pt x="3187" y="265"/>
                    <a:pt x="2991" y="69"/>
                  </a:cubicBezTo>
                  <a:cubicBezTo>
                    <a:pt x="2928" y="20"/>
                    <a:pt x="2853" y="1"/>
                    <a:pt x="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3247200" y="265075"/>
              <a:ext cx="82750" cy="57775"/>
            </a:xfrm>
            <a:custGeom>
              <a:avLst/>
              <a:gdLst/>
              <a:ahLst/>
              <a:cxnLst/>
              <a:rect l="l" t="t" r="r" b="b"/>
              <a:pathLst>
                <a:path w="3310" h="2311" extrusionOk="0">
                  <a:moveTo>
                    <a:pt x="2759" y="1"/>
                  </a:moveTo>
                  <a:cubicBezTo>
                    <a:pt x="2569" y="1"/>
                    <a:pt x="2352" y="104"/>
                    <a:pt x="2182" y="172"/>
                  </a:cubicBezTo>
                  <a:cubicBezTo>
                    <a:pt x="1569" y="417"/>
                    <a:pt x="859" y="417"/>
                    <a:pt x="344" y="809"/>
                  </a:cubicBezTo>
                  <a:cubicBezTo>
                    <a:pt x="221" y="907"/>
                    <a:pt x="99" y="1054"/>
                    <a:pt x="50" y="1201"/>
                  </a:cubicBezTo>
                  <a:cubicBezTo>
                    <a:pt x="1" y="1397"/>
                    <a:pt x="50" y="1569"/>
                    <a:pt x="148" y="1741"/>
                  </a:cubicBezTo>
                  <a:cubicBezTo>
                    <a:pt x="246" y="1888"/>
                    <a:pt x="393" y="2010"/>
                    <a:pt x="540" y="2133"/>
                  </a:cubicBezTo>
                  <a:cubicBezTo>
                    <a:pt x="638" y="2206"/>
                    <a:pt x="760" y="2280"/>
                    <a:pt x="908" y="2304"/>
                  </a:cubicBezTo>
                  <a:cubicBezTo>
                    <a:pt x="941" y="2308"/>
                    <a:pt x="974" y="2310"/>
                    <a:pt x="1006" y="2310"/>
                  </a:cubicBezTo>
                  <a:cubicBezTo>
                    <a:pt x="1162" y="2310"/>
                    <a:pt x="1305" y="2263"/>
                    <a:pt x="1447" y="2182"/>
                  </a:cubicBezTo>
                  <a:lnTo>
                    <a:pt x="2599" y="1642"/>
                  </a:lnTo>
                  <a:cubicBezTo>
                    <a:pt x="2721" y="1593"/>
                    <a:pt x="2819" y="1520"/>
                    <a:pt x="2917" y="1446"/>
                  </a:cubicBezTo>
                  <a:cubicBezTo>
                    <a:pt x="3113" y="1299"/>
                    <a:pt x="3260" y="1079"/>
                    <a:pt x="3285" y="809"/>
                  </a:cubicBezTo>
                  <a:cubicBezTo>
                    <a:pt x="3309" y="540"/>
                    <a:pt x="3187" y="270"/>
                    <a:pt x="2991" y="74"/>
                  </a:cubicBezTo>
                  <a:cubicBezTo>
                    <a:pt x="2923" y="21"/>
                    <a:pt x="2844" y="1"/>
                    <a:pt x="2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3254550" y="557350"/>
              <a:ext cx="82125" cy="57600"/>
            </a:xfrm>
            <a:custGeom>
              <a:avLst/>
              <a:gdLst/>
              <a:ahLst/>
              <a:cxnLst/>
              <a:rect l="l" t="t" r="r" b="b"/>
              <a:pathLst>
                <a:path w="3285" h="2304" extrusionOk="0">
                  <a:moveTo>
                    <a:pt x="2743" y="1"/>
                  </a:moveTo>
                  <a:cubicBezTo>
                    <a:pt x="2544" y="1"/>
                    <a:pt x="2327" y="104"/>
                    <a:pt x="2158" y="172"/>
                  </a:cubicBezTo>
                  <a:cubicBezTo>
                    <a:pt x="1545" y="417"/>
                    <a:pt x="859" y="417"/>
                    <a:pt x="344" y="784"/>
                  </a:cubicBezTo>
                  <a:cubicBezTo>
                    <a:pt x="197" y="882"/>
                    <a:pt x="99" y="1029"/>
                    <a:pt x="25" y="1176"/>
                  </a:cubicBezTo>
                  <a:cubicBezTo>
                    <a:pt x="1" y="1373"/>
                    <a:pt x="25" y="1569"/>
                    <a:pt x="123" y="1716"/>
                  </a:cubicBezTo>
                  <a:cubicBezTo>
                    <a:pt x="246" y="1863"/>
                    <a:pt x="368" y="2010"/>
                    <a:pt x="516" y="2108"/>
                  </a:cubicBezTo>
                  <a:cubicBezTo>
                    <a:pt x="638" y="2206"/>
                    <a:pt x="761" y="2255"/>
                    <a:pt x="883" y="2304"/>
                  </a:cubicBezTo>
                  <a:cubicBezTo>
                    <a:pt x="1079" y="2304"/>
                    <a:pt x="1251" y="2255"/>
                    <a:pt x="1422" y="2157"/>
                  </a:cubicBezTo>
                  <a:lnTo>
                    <a:pt x="2599" y="1642"/>
                  </a:lnTo>
                  <a:cubicBezTo>
                    <a:pt x="2697" y="1569"/>
                    <a:pt x="2819" y="1520"/>
                    <a:pt x="2917" y="1446"/>
                  </a:cubicBezTo>
                  <a:cubicBezTo>
                    <a:pt x="3113" y="1299"/>
                    <a:pt x="3236" y="1078"/>
                    <a:pt x="3260" y="809"/>
                  </a:cubicBezTo>
                  <a:cubicBezTo>
                    <a:pt x="3285" y="539"/>
                    <a:pt x="3187" y="270"/>
                    <a:pt x="2991" y="74"/>
                  </a:cubicBezTo>
                  <a:cubicBezTo>
                    <a:pt x="2916" y="21"/>
                    <a:pt x="2831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3024800" y="398175"/>
              <a:ext cx="82125" cy="58100"/>
            </a:xfrm>
            <a:custGeom>
              <a:avLst/>
              <a:gdLst/>
              <a:ahLst/>
              <a:cxnLst/>
              <a:rect l="l" t="t" r="r" b="b"/>
              <a:pathLst>
                <a:path w="3285" h="2324" extrusionOk="0">
                  <a:moveTo>
                    <a:pt x="2762" y="0"/>
                  </a:moveTo>
                  <a:cubicBezTo>
                    <a:pt x="2558" y="0"/>
                    <a:pt x="2332" y="121"/>
                    <a:pt x="2157" y="191"/>
                  </a:cubicBezTo>
                  <a:cubicBezTo>
                    <a:pt x="1569" y="436"/>
                    <a:pt x="858" y="436"/>
                    <a:pt x="343" y="804"/>
                  </a:cubicBezTo>
                  <a:cubicBezTo>
                    <a:pt x="196" y="902"/>
                    <a:pt x="98" y="1049"/>
                    <a:pt x="49" y="1220"/>
                  </a:cubicBezTo>
                  <a:cubicBezTo>
                    <a:pt x="0" y="1392"/>
                    <a:pt x="25" y="1588"/>
                    <a:pt x="147" y="1735"/>
                  </a:cubicBezTo>
                  <a:cubicBezTo>
                    <a:pt x="245" y="1882"/>
                    <a:pt x="368" y="2029"/>
                    <a:pt x="539" y="2127"/>
                  </a:cubicBezTo>
                  <a:cubicBezTo>
                    <a:pt x="637" y="2225"/>
                    <a:pt x="760" y="2274"/>
                    <a:pt x="882" y="2323"/>
                  </a:cubicBezTo>
                  <a:cubicBezTo>
                    <a:pt x="1078" y="2323"/>
                    <a:pt x="1275" y="2274"/>
                    <a:pt x="1422" y="2176"/>
                  </a:cubicBezTo>
                  <a:lnTo>
                    <a:pt x="2598" y="1637"/>
                  </a:lnTo>
                  <a:cubicBezTo>
                    <a:pt x="2696" y="1588"/>
                    <a:pt x="2819" y="1539"/>
                    <a:pt x="2917" y="1465"/>
                  </a:cubicBezTo>
                  <a:cubicBezTo>
                    <a:pt x="3113" y="1318"/>
                    <a:pt x="3235" y="1073"/>
                    <a:pt x="3260" y="828"/>
                  </a:cubicBezTo>
                  <a:cubicBezTo>
                    <a:pt x="3284" y="558"/>
                    <a:pt x="3186" y="264"/>
                    <a:pt x="2990" y="68"/>
                  </a:cubicBezTo>
                  <a:cubicBezTo>
                    <a:pt x="2920" y="19"/>
                    <a:pt x="2843" y="0"/>
                    <a:pt x="2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3758225" y="342275"/>
              <a:ext cx="62500" cy="65375"/>
            </a:xfrm>
            <a:custGeom>
              <a:avLst/>
              <a:gdLst/>
              <a:ahLst/>
              <a:cxnLst/>
              <a:rect l="l" t="t" r="r" b="b"/>
              <a:pathLst>
                <a:path w="2500" h="2615" extrusionOk="0">
                  <a:moveTo>
                    <a:pt x="1005" y="0"/>
                  </a:moveTo>
                  <a:cubicBezTo>
                    <a:pt x="760" y="0"/>
                    <a:pt x="515" y="50"/>
                    <a:pt x="294" y="172"/>
                  </a:cubicBezTo>
                  <a:cubicBezTo>
                    <a:pt x="98" y="368"/>
                    <a:pt x="0" y="662"/>
                    <a:pt x="98" y="956"/>
                  </a:cubicBezTo>
                  <a:cubicBezTo>
                    <a:pt x="196" y="1201"/>
                    <a:pt x="368" y="1447"/>
                    <a:pt x="564" y="1667"/>
                  </a:cubicBezTo>
                  <a:lnTo>
                    <a:pt x="956" y="2108"/>
                  </a:lnTo>
                  <a:cubicBezTo>
                    <a:pt x="1078" y="2304"/>
                    <a:pt x="1274" y="2451"/>
                    <a:pt x="1495" y="2574"/>
                  </a:cubicBezTo>
                  <a:cubicBezTo>
                    <a:pt x="1574" y="2600"/>
                    <a:pt x="1660" y="2614"/>
                    <a:pt x="1746" y="2614"/>
                  </a:cubicBezTo>
                  <a:cubicBezTo>
                    <a:pt x="1900" y="2614"/>
                    <a:pt x="2056" y="2570"/>
                    <a:pt x="2181" y="2476"/>
                  </a:cubicBezTo>
                  <a:cubicBezTo>
                    <a:pt x="2402" y="2304"/>
                    <a:pt x="2500" y="2059"/>
                    <a:pt x="2500" y="1790"/>
                  </a:cubicBezTo>
                  <a:cubicBezTo>
                    <a:pt x="2475" y="1545"/>
                    <a:pt x="2402" y="1324"/>
                    <a:pt x="2279" y="1128"/>
                  </a:cubicBezTo>
                  <a:cubicBezTo>
                    <a:pt x="2157" y="858"/>
                    <a:pt x="1985" y="589"/>
                    <a:pt x="1765" y="368"/>
                  </a:cubicBezTo>
                  <a:cubicBezTo>
                    <a:pt x="1569" y="148"/>
                    <a:pt x="1299" y="0"/>
                    <a:pt x="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3825600" y="428675"/>
              <a:ext cx="62525" cy="65025"/>
            </a:xfrm>
            <a:custGeom>
              <a:avLst/>
              <a:gdLst/>
              <a:ahLst/>
              <a:cxnLst/>
              <a:rect l="l" t="t" r="r" b="b"/>
              <a:pathLst>
                <a:path w="2501" h="2601" extrusionOk="0">
                  <a:moveTo>
                    <a:pt x="981" y="0"/>
                  </a:moveTo>
                  <a:cubicBezTo>
                    <a:pt x="736" y="0"/>
                    <a:pt x="491" y="49"/>
                    <a:pt x="295" y="172"/>
                  </a:cubicBezTo>
                  <a:cubicBezTo>
                    <a:pt x="75" y="368"/>
                    <a:pt x="1" y="686"/>
                    <a:pt x="99" y="956"/>
                  </a:cubicBezTo>
                  <a:cubicBezTo>
                    <a:pt x="197" y="1201"/>
                    <a:pt x="344" y="1446"/>
                    <a:pt x="540" y="1642"/>
                  </a:cubicBezTo>
                  <a:lnTo>
                    <a:pt x="932" y="2083"/>
                  </a:lnTo>
                  <a:cubicBezTo>
                    <a:pt x="1079" y="2280"/>
                    <a:pt x="1251" y="2451"/>
                    <a:pt x="1472" y="2549"/>
                  </a:cubicBezTo>
                  <a:cubicBezTo>
                    <a:pt x="1558" y="2584"/>
                    <a:pt x="1645" y="2600"/>
                    <a:pt x="1731" y="2600"/>
                  </a:cubicBezTo>
                  <a:cubicBezTo>
                    <a:pt x="1887" y="2600"/>
                    <a:pt x="2040" y="2546"/>
                    <a:pt x="2182" y="2451"/>
                  </a:cubicBezTo>
                  <a:cubicBezTo>
                    <a:pt x="2378" y="2280"/>
                    <a:pt x="2501" y="2034"/>
                    <a:pt x="2476" y="1789"/>
                  </a:cubicBezTo>
                  <a:cubicBezTo>
                    <a:pt x="2452" y="1544"/>
                    <a:pt x="2378" y="1324"/>
                    <a:pt x="2256" y="1128"/>
                  </a:cubicBezTo>
                  <a:cubicBezTo>
                    <a:pt x="2133" y="834"/>
                    <a:pt x="1962" y="588"/>
                    <a:pt x="1766" y="368"/>
                  </a:cubicBezTo>
                  <a:cubicBezTo>
                    <a:pt x="1570" y="147"/>
                    <a:pt x="1275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3651600" y="284075"/>
              <a:ext cx="79075" cy="78200"/>
            </a:xfrm>
            <a:custGeom>
              <a:avLst/>
              <a:gdLst/>
              <a:ahLst/>
              <a:cxnLst/>
              <a:rect l="l" t="t" r="r" b="b"/>
              <a:pathLst>
                <a:path w="3163" h="3128" extrusionOk="0">
                  <a:moveTo>
                    <a:pt x="1250" y="0"/>
                  </a:moveTo>
                  <a:cubicBezTo>
                    <a:pt x="956" y="0"/>
                    <a:pt x="638" y="74"/>
                    <a:pt x="368" y="221"/>
                  </a:cubicBezTo>
                  <a:cubicBezTo>
                    <a:pt x="99" y="441"/>
                    <a:pt x="0" y="809"/>
                    <a:pt x="123" y="1128"/>
                  </a:cubicBezTo>
                  <a:cubicBezTo>
                    <a:pt x="246" y="1446"/>
                    <a:pt x="442" y="1740"/>
                    <a:pt x="711" y="1985"/>
                  </a:cubicBezTo>
                  <a:lnTo>
                    <a:pt x="1177" y="2500"/>
                  </a:lnTo>
                  <a:cubicBezTo>
                    <a:pt x="1373" y="2745"/>
                    <a:pt x="1594" y="2941"/>
                    <a:pt x="1863" y="3064"/>
                  </a:cubicBezTo>
                  <a:cubicBezTo>
                    <a:pt x="1977" y="3108"/>
                    <a:pt x="2092" y="3128"/>
                    <a:pt x="2204" y="3128"/>
                  </a:cubicBezTo>
                  <a:cubicBezTo>
                    <a:pt x="2716" y="3128"/>
                    <a:pt x="3162" y="2700"/>
                    <a:pt x="3162" y="2157"/>
                  </a:cubicBezTo>
                  <a:cubicBezTo>
                    <a:pt x="3113" y="1863"/>
                    <a:pt x="3015" y="1593"/>
                    <a:pt x="2868" y="1348"/>
                  </a:cubicBezTo>
                  <a:cubicBezTo>
                    <a:pt x="2696" y="1030"/>
                    <a:pt x="2500" y="711"/>
                    <a:pt x="2231" y="441"/>
                  </a:cubicBezTo>
                  <a:cubicBezTo>
                    <a:pt x="1986" y="172"/>
                    <a:pt x="1618" y="25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3659575" y="464200"/>
              <a:ext cx="79550" cy="77650"/>
            </a:xfrm>
            <a:custGeom>
              <a:avLst/>
              <a:gdLst/>
              <a:ahLst/>
              <a:cxnLst/>
              <a:rect l="l" t="t" r="r" b="b"/>
              <a:pathLst>
                <a:path w="3182" h="3106" extrusionOk="0">
                  <a:moveTo>
                    <a:pt x="1275" y="1"/>
                  </a:moveTo>
                  <a:cubicBezTo>
                    <a:pt x="956" y="1"/>
                    <a:pt x="662" y="74"/>
                    <a:pt x="392" y="221"/>
                  </a:cubicBezTo>
                  <a:cubicBezTo>
                    <a:pt x="98" y="442"/>
                    <a:pt x="0" y="810"/>
                    <a:pt x="147" y="1128"/>
                  </a:cubicBezTo>
                  <a:cubicBezTo>
                    <a:pt x="270" y="1447"/>
                    <a:pt x="466" y="1741"/>
                    <a:pt x="711" y="1961"/>
                  </a:cubicBezTo>
                  <a:lnTo>
                    <a:pt x="1201" y="2501"/>
                  </a:lnTo>
                  <a:cubicBezTo>
                    <a:pt x="1373" y="2746"/>
                    <a:pt x="1618" y="2917"/>
                    <a:pt x="1887" y="3040"/>
                  </a:cubicBezTo>
                  <a:cubicBezTo>
                    <a:pt x="2005" y="3085"/>
                    <a:pt x="2123" y="3106"/>
                    <a:pt x="2237" y="3106"/>
                  </a:cubicBezTo>
                  <a:cubicBezTo>
                    <a:pt x="2745" y="3106"/>
                    <a:pt x="3182" y="2693"/>
                    <a:pt x="3162" y="2133"/>
                  </a:cubicBezTo>
                  <a:cubicBezTo>
                    <a:pt x="3137" y="1839"/>
                    <a:pt x="3039" y="1569"/>
                    <a:pt x="2892" y="1349"/>
                  </a:cubicBezTo>
                  <a:cubicBezTo>
                    <a:pt x="2721" y="1006"/>
                    <a:pt x="2525" y="711"/>
                    <a:pt x="2255" y="442"/>
                  </a:cubicBezTo>
                  <a:cubicBezTo>
                    <a:pt x="2010" y="172"/>
                    <a:pt x="1642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2986200" y="792625"/>
              <a:ext cx="59350" cy="58675"/>
            </a:xfrm>
            <a:custGeom>
              <a:avLst/>
              <a:gdLst/>
              <a:ahLst/>
              <a:cxnLst/>
              <a:rect l="l" t="t" r="r" b="b"/>
              <a:pathLst>
                <a:path w="2374" h="2347" extrusionOk="0">
                  <a:moveTo>
                    <a:pt x="931" y="0"/>
                  </a:moveTo>
                  <a:cubicBezTo>
                    <a:pt x="686" y="0"/>
                    <a:pt x="466" y="74"/>
                    <a:pt x="270" y="197"/>
                  </a:cubicBezTo>
                  <a:cubicBezTo>
                    <a:pt x="49" y="344"/>
                    <a:pt x="0" y="638"/>
                    <a:pt x="74" y="858"/>
                  </a:cubicBezTo>
                  <a:cubicBezTo>
                    <a:pt x="172" y="1103"/>
                    <a:pt x="319" y="1324"/>
                    <a:pt x="515" y="1471"/>
                  </a:cubicBezTo>
                  <a:lnTo>
                    <a:pt x="858" y="1888"/>
                  </a:lnTo>
                  <a:cubicBezTo>
                    <a:pt x="1005" y="2059"/>
                    <a:pt x="1176" y="2206"/>
                    <a:pt x="1372" y="2304"/>
                  </a:cubicBezTo>
                  <a:cubicBezTo>
                    <a:pt x="1456" y="2333"/>
                    <a:pt x="1539" y="2347"/>
                    <a:pt x="1621" y="2347"/>
                  </a:cubicBezTo>
                  <a:cubicBezTo>
                    <a:pt x="2022" y="2347"/>
                    <a:pt x="2373" y="2021"/>
                    <a:pt x="2353" y="1594"/>
                  </a:cubicBezTo>
                  <a:cubicBezTo>
                    <a:pt x="2328" y="1397"/>
                    <a:pt x="2255" y="1201"/>
                    <a:pt x="2132" y="1005"/>
                  </a:cubicBezTo>
                  <a:cubicBezTo>
                    <a:pt x="2010" y="760"/>
                    <a:pt x="1863" y="540"/>
                    <a:pt x="1667" y="344"/>
                  </a:cubicBezTo>
                  <a:cubicBezTo>
                    <a:pt x="1471" y="123"/>
                    <a:pt x="1201" y="25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3145500" y="731200"/>
              <a:ext cx="46575" cy="64900"/>
            </a:xfrm>
            <a:custGeom>
              <a:avLst/>
              <a:gdLst/>
              <a:ahLst/>
              <a:cxnLst/>
              <a:rect l="l" t="t" r="r" b="b"/>
              <a:pathLst>
                <a:path w="1863" h="2596" extrusionOk="0">
                  <a:moveTo>
                    <a:pt x="569" y="0"/>
                  </a:moveTo>
                  <a:cubicBezTo>
                    <a:pt x="527" y="0"/>
                    <a:pt x="485" y="2"/>
                    <a:pt x="441" y="7"/>
                  </a:cubicBezTo>
                  <a:cubicBezTo>
                    <a:pt x="196" y="80"/>
                    <a:pt x="25" y="301"/>
                    <a:pt x="0" y="570"/>
                  </a:cubicBezTo>
                  <a:cubicBezTo>
                    <a:pt x="0" y="815"/>
                    <a:pt x="49" y="1085"/>
                    <a:pt x="147" y="1306"/>
                  </a:cubicBezTo>
                  <a:lnTo>
                    <a:pt x="319" y="1820"/>
                  </a:lnTo>
                  <a:cubicBezTo>
                    <a:pt x="392" y="2041"/>
                    <a:pt x="490" y="2237"/>
                    <a:pt x="638" y="2408"/>
                  </a:cubicBezTo>
                  <a:cubicBezTo>
                    <a:pt x="773" y="2525"/>
                    <a:pt x="955" y="2595"/>
                    <a:pt x="1134" y="2595"/>
                  </a:cubicBezTo>
                  <a:cubicBezTo>
                    <a:pt x="1182" y="2595"/>
                    <a:pt x="1229" y="2590"/>
                    <a:pt x="1275" y="2580"/>
                  </a:cubicBezTo>
                  <a:cubicBezTo>
                    <a:pt x="1520" y="2531"/>
                    <a:pt x="1691" y="2359"/>
                    <a:pt x="1789" y="2139"/>
                  </a:cubicBezTo>
                  <a:cubicBezTo>
                    <a:pt x="1838" y="1943"/>
                    <a:pt x="1863" y="1747"/>
                    <a:pt x="1838" y="1526"/>
                  </a:cubicBezTo>
                  <a:cubicBezTo>
                    <a:pt x="1814" y="1257"/>
                    <a:pt x="1765" y="987"/>
                    <a:pt x="1667" y="717"/>
                  </a:cubicBezTo>
                  <a:cubicBezTo>
                    <a:pt x="1569" y="472"/>
                    <a:pt x="1373" y="252"/>
                    <a:pt x="1128" y="105"/>
                  </a:cubicBezTo>
                  <a:cubicBezTo>
                    <a:pt x="946" y="44"/>
                    <a:pt x="765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3001500" y="661625"/>
              <a:ext cx="53325" cy="84550"/>
            </a:xfrm>
            <a:custGeom>
              <a:avLst/>
              <a:gdLst/>
              <a:ahLst/>
              <a:cxnLst/>
              <a:rect l="l" t="t" r="r" b="b"/>
              <a:pathLst>
                <a:path w="2133" h="3382" extrusionOk="0">
                  <a:moveTo>
                    <a:pt x="805" y="1"/>
                  </a:moveTo>
                  <a:cubicBezTo>
                    <a:pt x="733" y="1"/>
                    <a:pt x="661" y="7"/>
                    <a:pt x="589" y="20"/>
                  </a:cubicBezTo>
                  <a:cubicBezTo>
                    <a:pt x="295" y="143"/>
                    <a:pt x="74" y="437"/>
                    <a:pt x="25" y="780"/>
                  </a:cubicBezTo>
                  <a:cubicBezTo>
                    <a:pt x="1" y="1098"/>
                    <a:pt x="50" y="1442"/>
                    <a:pt x="148" y="1760"/>
                  </a:cubicBezTo>
                  <a:lnTo>
                    <a:pt x="319" y="2397"/>
                  </a:lnTo>
                  <a:cubicBezTo>
                    <a:pt x="344" y="2667"/>
                    <a:pt x="466" y="2937"/>
                    <a:pt x="613" y="3157"/>
                  </a:cubicBezTo>
                  <a:cubicBezTo>
                    <a:pt x="759" y="3303"/>
                    <a:pt x="960" y="3381"/>
                    <a:pt x="1164" y="3381"/>
                  </a:cubicBezTo>
                  <a:cubicBezTo>
                    <a:pt x="1234" y="3381"/>
                    <a:pt x="1304" y="3372"/>
                    <a:pt x="1373" y="3353"/>
                  </a:cubicBezTo>
                  <a:cubicBezTo>
                    <a:pt x="1667" y="3255"/>
                    <a:pt x="1888" y="3035"/>
                    <a:pt x="2010" y="2741"/>
                  </a:cubicBezTo>
                  <a:cubicBezTo>
                    <a:pt x="2108" y="2471"/>
                    <a:pt x="2133" y="2201"/>
                    <a:pt x="2108" y="1932"/>
                  </a:cubicBezTo>
                  <a:cubicBezTo>
                    <a:pt x="2108" y="1564"/>
                    <a:pt x="2059" y="1221"/>
                    <a:pt x="1986" y="878"/>
                  </a:cubicBezTo>
                  <a:cubicBezTo>
                    <a:pt x="1888" y="559"/>
                    <a:pt x="1692" y="265"/>
                    <a:pt x="1373" y="118"/>
                  </a:cubicBezTo>
                  <a:cubicBezTo>
                    <a:pt x="1194" y="46"/>
                    <a:pt x="1001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853850" y="725975"/>
              <a:ext cx="52700" cy="84525"/>
            </a:xfrm>
            <a:custGeom>
              <a:avLst/>
              <a:gdLst/>
              <a:ahLst/>
              <a:cxnLst/>
              <a:rect l="l" t="t" r="r" b="b"/>
              <a:pathLst>
                <a:path w="2108" h="3381" extrusionOk="0">
                  <a:moveTo>
                    <a:pt x="805" y="0"/>
                  </a:moveTo>
                  <a:cubicBezTo>
                    <a:pt x="733" y="0"/>
                    <a:pt x="661" y="6"/>
                    <a:pt x="588" y="19"/>
                  </a:cubicBezTo>
                  <a:cubicBezTo>
                    <a:pt x="270" y="142"/>
                    <a:pt x="49" y="436"/>
                    <a:pt x="25" y="779"/>
                  </a:cubicBezTo>
                  <a:cubicBezTo>
                    <a:pt x="0" y="1098"/>
                    <a:pt x="25" y="1441"/>
                    <a:pt x="123" y="1735"/>
                  </a:cubicBezTo>
                  <a:cubicBezTo>
                    <a:pt x="196" y="1956"/>
                    <a:pt x="245" y="2176"/>
                    <a:pt x="294" y="2397"/>
                  </a:cubicBezTo>
                  <a:cubicBezTo>
                    <a:pt x="343" y="2666"/>
                    <a:pt x="441" y="2912"/>
                    <a:pt x="613" y="3157"/>
                  </a:cubicBezTo>
                  <a:cubicBezTo>
                    <a:pt x="741" y="3303"/>
                    <a:pt x="936" y="3381"/>
                    <a:pt x="1139" y="3381"/>
                  </a:cubicBezTo>
                  <a:cubicBezTo>
                    <a:pt x="1209" y="3381"/>
                    <a:pt x="1279" y="3371"/>
                    <a:pt x="1348" y="3353"/>
                  </a:cubicBezTo>
                  <a:cubicBezTo>
                    <a:pt x="1642" y="3255"/>
                    <a:pt x="1887" y="3034"/>
                    <a:pt x="1985" y="2740"/>
                  </a:cubicBezTo>
                  <a:cubicBezTo>
                    <a:pt x="2083" y="2470"/>
                    <a:pt x="2108" y="2201"/>
                    <a:pt x="2083" y="1907"/>
                  </a:cubicBezTo>
                  <a:cubicBezTo>
                    <a:pt x="2108" y="1564"/>
                    <a:pt x="2059" y="1220"/>
                    <a:pt x="1961" y="877"/>
                  </a:cubicBezTo>
                  <a:cubicBezTo>
                    <a:pt x="1887" y="534"/>
                    <a:pt x="1667" y="265"/>
                    <a:pt x="1373" y="118"/>
                  </a:cubicBezTo>
                  <a:cubicBezTo>
                    <a:pt x="1193" y="46"/>
                    <a:pt x="1001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3203700" y="1108650"/>
              <a:ext cx="66825" cy="73850"/>
            </a:xfrm>
            <a:custGeom>
              <a:avLst/>
              <a:gdLst/>
              <a:ahLst/>
              <a:cxnLst/>
              <a:rect l="l" t="t" r="r" b="b"/>
              <a:pathLst>
                <a:path w="2673" h="2954" extrusionOk="0">
                  <a:moveTo>
                    <a:pt x="1140" y="1"/>
                  </a:moveTo>
                  <a:cubicBezTo>
                    <a:pt x="1064" y="1"/>
                    <a:pt x="986" y="10"/>
                    <a:pt x="907" y="30"/>
                  </a:cubicBezTo>
                  <a:cubicBezTo>
                    <a:pt x="172" y="202"/>
                    <a:pt x="1" y="1207"/>
                    <a:pt x="442" y="1722"/>
                  </a:cubicBezTo>
                  <a:cubicBezTo>
                    <a:pt x="638" y="1869"/>
                    <a:pt x="809" y="2040"/>
                    <a:pt x="981" y="2236"/>
                  </a:cubicBezTo>
                  <a:cubicBezTo>
                    <a:pt x="1153" y="2481"/>
                    <a:pt x="1202" y="2849"/>
                    <a:pt x="1496" y="2947"/>
                  </a:cubicBezTo>
                  <a:cubicBezTo>
                    <a:pt x="1524" y="2951"/>
                    <a:pt x="1554" y="2953"/>
                    <a:pt x="1583" y="2953"/>
                  </a:cubicBezTo>
                  <a:cubicBezTo>
                    <a:pt x="1731" y="2953"/>
                    <a:pt x="1888" y="2902"/>
                    <a:pt x="2010" y="2800"/>
                  </a:cubicBezTo>
                  <a:cubicBezTo>
                    <a:pt x="2476" y="2432"/>
                    <a:pt x="2672" y="1820"/>
                    <a:pt x="2500" y="1256"/>
                  </a:cubicBezTo>
                  <a:cubicBezTo>
                    <a:pt x="2325" y="707"/>
                    <a:pt x="1795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3001500" y="1127175"/>
              <a:ext cx="67425" cy="73700"/>
            </a:xfrm>
            <a:custGeom>
              <a:avLst/>
              <a:gdLst/>
              <a:ahLst/>
              <a:cxnLst/>
              <a:rect l="l" t="t" r="r" b="b"/>
              <a:pathLst>
                <a:path w="2697" h="2948" extrusionOk="0">
                  <a:moveTo>
                    <a:pt x="1139" y="1"/>
                  </a:moveTo>
                  <a:cubicBezTo>
                    <a:pt x="1071" y="1"/>
                    <a:pt x="1002" y="8"/>
                    <a:pt x="932" y="25"/>
                  </a:cubicBezTo>
                  <a:cubicBezTo>
                    <a:pt x="246" y="196"/>
                    <a:pt x="1" y="1201"/>
                    <a:pt x="466" y="1716"/>
                  </a:cubicBezTo>
                  <a:cubicBezTo>
                    <a:pt x="638" y="1887"/>
                    <a:pt x="834" y="2059"/>
                    <a:pt x="1006" y="2231"/>
                  </a:cubicBezTo>
                  <a:cubicBezTo>
                    <a:pt x="1177" y="2476"/>
                    <a:pt x="1226" y="2843"/>
                    <a:pt x="1520" y="2941"/>
                  </a:cubicBezTo>
                  <a:cubicBezTo>
                    <a:pt x="1549" y="2945"/>
                    <a:pt x="1578" y="2947"/>
                    <a:pt x="1608" y="2947"/>
                  </a:cubicBezTo>
                  <a:cubicBezTo>
                    <a:pt x="1756" y="2947"/>
                    <a:pt x="1912" y="2896"/>
                    <a:pt x="2035" y="2794"/>
                  </a:cubicBezTo>
                  <a:cubicBezTo>
                    <a:pt x="2501" y="2427"/>
                    <a:pt x="2697" y="1814"/>
                    <a:pt x="2525" y="1250"/>
                  </a:cubicBezTo>
                  <a:cubicBezTo>
                    <a:pt x="2348" y="696"/>
                    <a:pt x="1789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3101375" y="1214200"/>
              <a:ext cx="66825" cy="73375"/>
            </a:xfrm>
            <a:custGeom>
              <a:avLst/>
              <a:gdLst/>
              <a:ahLst/>
              <a:cxnLst/>
              <a:rect l="l" t="t" r="r" b="b"/>
              <a:pathLst>
                <a:path w="2673" h="2935" extrusionOk="0">
                  <a:moveTo>
                    <a:pt x="1139" y="0"/>
                  </a:moveTo>
                  <a:cubicBezTo>
                    <a:pt x="1071" y="0"/>
                    <a:pt x="1002" y="8"/>
                    <a:pt x="932" y="24"/>
                  </a:cubicBezTo>
                  <a:cubicBezTo>
                    <a:pt x="172" y="196"/>
                    <a:pt x="1" y="1200"/>
                    <a:pt x="442" y="1715"/>
                  </a:cubicBezTo>
                  <a:cubicBezTo>
                    <a:pt x="638" y="1862"/>
                    <a:pt x="809" y="2034"/>
                    <a:pt x="981" y="2230"/>
                  </a:cubicBezTo>
                  <a:cubicBezTo>
                    <a:pt x="1153" y="2475"/>
                    <a:pt x="1226" y="2842"/>
                    <a:pt x="1496" y="2916"/>
                  </a:cubicBezTo>
                  <a:cubicBezTo>
                    <a:pt x="1546" y="2929"/>
                    <a:pt x="1597" y="2935"/>
                    <a:pt x="1646" y="2935"/>
                  </a:cubicBezTo>
                  <a:cubicBezTo>
                    <a:pt x="1788" y="2935"/>
                    <a:pt x="1919" y="2884"/>
                    <a:pt x="2010" y="2793"/>
                  </a:cubicBezTo>
                  <a:cubicBezTo>
                    <a:pt x="2476" y="2426"/>
                    <a:pt x="2672" y="1813"/>
                    <a:pt x="2501" y="1249"/>
                  </a:cubicBezTo>
                  <a:cubicBezTo>
                    <a:pt x="2323" y="695"/>
                    <a:pt x="1784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3283350" y="1003875"/>
              <a:ext cx="67425" cy="73850"/>
            </a:xfrm>
            <a:custGeom>
              <a:avLst/>
              <a:gdLst/>
              <a:ahLst/>
              <a:cxnLst/>
              <a:rect l="l" t="t" r="r" b="b"/>
              <a:pathLst>
                <a:path w="2697" h="2954" extrusionOk="0">
                  <a:moveTo>
                    <a:pt x="1159" y="1"/>
                  </a:moveTo>
                  <a:cubicBezTo>
                    <a:pt x="1084" y="1"/>
                    <a:pt x="1009" y="10"/>
                    <a:pt x="932" y="30"/>
                  </a:cubicBezTo>
                  <a:cubicBezTo>
                    <a:pt x="197" y="202"/>
                    <a:pt x="1" y="1207"/>
                    <a:pt x="442" y="1722"/>
                  </a:cubicBezTo>
                  <a:cubicBezTo>
                    <a:pt x="638" y="1869"/>
                    <a:pt x="834" y="2040"/>
                    <a:pt x="1006" y="2236"/>
                  </a:cubicBezTo>
                  <a:cubicBezTo>
                    <a:pt x="1177" y="2481"/>
                    <a:pt x="1226" y="2849"/>
                    <a:pt x="1520" y="2947"/>
                  </a:cubicBezTo>
                  <a:cubicBezTo>
                    <a:pt x="1549" y="2951"/>
                    <a:pt x="1578" y="2953"/>
                    <a:pt x="1608" y="2953"/>
                  </a:cubicBezTo>
                  <a:cubicBezTo>
                    <a:pt x="1756" y="2953"/>
                    <a:pt x="1912" y="2902"/>
                    <a:pt x="2035" y="2800"/>
                  </a:cubicBezTo>
                  <a:cubicBezTo>
                    <a:pt x="2501" y="2432"/>
                    <a:pt x="2697" y="1820"/>
                    <a:pt x="2525" y="1256"/>
                  </a:cubicBezTo>
                  <a:cubicBezTo>
                    <a:pt x="2349" y="707"/>
                    <a:pt x="1800" y="1"/>
                    <a:pt x="1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3280300" y="866825"/>
              <a:ext cx="51475" cy="56550"/>
            </a:xfrm>
            <a:custGeom>
              <a:avLst/>
              <a:gdLst/>
              <a:ahLst/>
              <a:cxnLst/>
              <a:rect l="l" t="t" r="r" b="b"/>
              <a:pathLst>
                <a:path w="2059" h="2262" extrusionOk="0">
                  <a:moveTo>
                    <a:pt x="890" y="0"/>
                  </a:moveTo>
                  <a:cubicBezTo>
                    <a:pt x="831" y="0"/>
                    <a:pt x="772" y="7"/>
                    <a:pt x="711" y="23"/>
                  </a:cubicBezTo>
                  <a:cubicBezTo>
                    <a:pt x="123" y="170"/>
                    <a:pt x="0" y="929"/>
                    <a:pt x="343" y="1321"/>
                  </a:cubicBezTo>
                  <a:cubicBezTo>
                    <a:pt x="490" y="1444"/>
                    <a:pt x="637" y="1567"/>
                    <a:pt x="784" y="1714"/>
                  </a:cubicBezTo>
                  <a:cubicBezTo>
                    <a:pt x="907" y="1910"/>
                    <a:pt x="956" y="2179"/>
                    <a:pt x="1177" y="2253"/>
                  </a:cubicBezTo>
                  <a:cubicBezTo>
                    <a:pt x="1206" y="2259"/>
                    <a:pt x="1236" y="2262"/>
                    <a:pt x="1267" y="2262"/>
                  </a:cubicBezTo>
                  <a:cubicBezTo>
                    <a:pt x="1367" y="2262"/>
                    <a:pt x="1475" y="2230"/>
                    <a:pt x="1569" y="2155"/>
                  </a:cubicBezTo>
                  <a:cubicBezTo>
                    <a:pt x="1912" y="1861"/>
                    <a:pt x="2059" y="1395"/>
                    <a:pt x="1936" y="954"/>
                  </a:cubicBezTo>
                  <a:cubicBezTo>
                    <a:pt x="1805" y="536"/>
                    <a:pt x="1397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3189600" y="947225"/>
              <a:ext cx="66200" cy="48550"/>
            </a:xfrm>
            <a:custGeom>
              <a:avLst/>
              <a:gdLst/>
              <a:ahLst/>
              <a:cxnLst/>
              <a:rect l="l" t="t" r="r" b="b"/>
              <a:pathLst>
                <a:path w="2648" h="1942" extrusionOk="0">
                  <a:moveTo>
                    <a:pt x="504" y="1"/>
                  </a:moveTo>
                  <a:cubicBezTo>
                    <a:pt x="468" y="1"/>
                    <a:pt x="431" y="6"/>
                    <a:pt x="393" y="17"/>
                  </a:cubicBezTo>
                  <a:cubicBezTo>
                    <a:pt x="246" y="91"/>
                    <a:pt x="148" y="213"/>
                    <a:pt x="123" y="385"/>
                  </a:cubicBezTo>
                  <a:cubicBezTo>
                    <a:pt x="1" y="850"/>
                    <a:pt x="197" y="1341"/>
                    <a:pt x="589" y="1635"/>
                  </a:cubicBezTo>
                  <a:cubicBezTo>
                    <a:pt x="832" y="1810"/>
                    <a:pt x="1187" y="1941"/>
                    <a:pt x="1523" y="1941"/>
                  </a:cubicBezTo>
                  <a:cubicBezTo>
                    <a:pt x="1795" y="1941"/>
                    <a:pt x="2055" y="1855"/>
                    <a:pt x="2231" y="1635"/>
                  </a:cubicBezTo>
                  <a:cubicBezTo>
                    <a:pt x="2648" y="1145"/>
                    <a:pt x="2256" y="409"/>
                    <a:pt x="1692" y="287"/>
                  </a:cubicBezTo>
                  <a:cubicBezTo>
                    <a:pt x="1496" y="287"/>
                    <a:pt x="1275" y="262"/>
                    <a:pt x="1079" y="213"/>
                  </a:cubicBezTo>
                  <a:cubicBezTo>
                    <a:pt x="893" y="151"/>
                    <a:pt x="706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2942675" y="1010175"/>
              <a:ext cx="77225" cy="56850"/>
            </a:xfrm>
            <a:custGeom>
              <a:avLst/>
              <a:gdLst/>
              <a:ahLst/>
              <a:cxnLst/>
              <a:rect l="l" t="t" r="r" b="b"/>
              <a:pathLst>
                <a:path w="3089" h="2274" extrusionOk="0">
                  <a:moveTo>
                    <a:pt x="574" y="1"/>
                  </a:moveTo>
                  <a:cubicBezTo>
                    <a:pt x="530" y="1"/>
                    <a:pt x="486" y="8"/>
                    <a:pt x="442" y="24"/>
                  </a:cubicBezTo>
                  <a:cubicBezTo>
                    <a:pt x="270" y="97"/>
                    <a:pt x="172" y="244"/>
                    <a:pt x="123" y="440"/>
                  </a:cubicBezTo>
                  <a:cubicBezTo>
                    <a:pt x="1" y="979"/>
                    <a:pt x="197" y="1592"/>
                    <a:pt x="687" y="1911"/>
                  </a:cubicBezTo>
                  <a:cubicBezTo>
                    <a:pt x="973" y="2115"/>
                    <a:pt x="1395" y="2274"/>
                    <a:pt x="1794" y="2274"/>
                  </a:cubicBezTo>
                  <a:cubicBezTo>
                    <a:pt x="2113" y="2274"/>
                    <a:pt x="2416" y="2172"/>
                    <a:pt x="2623" y="1911"/>
                  </a:cubicBezTo>
                  <a:cubicBezTo>
                    <a:pt x="3089" y="1347"/>
                    <a:pt x="2648" y="465"/>
                    <a:pt x="1986" y="342"/>
                  </a:cubicBezTo>
                  <a:cubicBezTo>
                    <a:pt x="1741" y="318"/>
                    <a:pt x="1496" y="293"/>
                    <a:pt x="1251" y="244"/>
                  </a:cubicBezTo>
                  <a:cubicBezTo>
                    <a:pt x="1025" y="183"/>
                    <a:pt x="79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3337900" y="930425"/>
              <a:ext cx="56375" cy="41925"/>
            </a:xfrm>
            <a:custGeom>
              <a:avLst/>
              <a:gdLst/>
              <a:ahLst/>
              <a:cxnLst/>
              <a:rect l="l" t="t" r="r" b="b"/>
              <a:pathLst>
                <a:path w="2255" h="1677" extrusionOk="0">
                  <a:moveTo>
                    <a:pt x="470" y="0"/>
                  </a:moveTo>
                  <a:cubicBezTo>
                    <a:pt x="428" y="0"/>
                    <a:pt x="386" y="8"/>
                    <a:pt x="343" y="27"/>
                  </a:cubicBezTo>
                  <a:cubicBezTo>
                    <a:pt x="221" y="76"/>
                    <a:pt x="147" y="199"/>
                    <a:pt x="123" y="322"/>
                  </a:cubicBezTo>
                  <a:cubicBezTo>
                    <a:pt x="0" y="738"/>
                    <a:pt x="147" y="1179"/>
                    <a:pt x="515" y="1424"/>
                  </a:cubicBezTo>
                  <a:cubicBezTo>
                    <a:pt x="721" y="1562"/>
                    <a:pt x="1036" y="1677"/>
                    <a:pt x="1333" y="1677"/>
                  </a:cubicBezTo>
                  <a:cubicBezTo>
                    <a:pt x="1565" y="1677"/>
                    <a:pt x="1786" y="1607"/>
                    <a:pt x="1936" y="1424"/>
                  </a:cubicBezTo>
                  <a:cubicBezTo>
                    <a:pt x="2255" y="959"/>
                    <a:pt x="2010" y="346"/>
                    <a:pt x="1495" y="248"/>
                  </a:cubicBezTo>
                  <a:cubicBezTo>
                    <a:pt x="1299" y="223"/>
                    <a:pt x="1127" y="199"/>
                    <a:pt x="956" y="174"/>
                  </a:cubicBezTo>
                  <a:cubicBezTo>
                    <a:pt x="798" y="135"/>
                    <a:pt x="640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120" name="Google Shape;120;p4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1" name="Google Shape;12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685900" y="512075"/>
            <a:ext cx="61905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685900" y="1607750"/>
            <a:ext cx="6190500" cy="85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Anaheim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4"/>
          <p:cNvSpPr/>
          <p:nvPr/>
        </p:nvSpPr>
        <p:spPr>
          <a:xfrm rot="899947">
            <a:off x="6602808" y="9845468"/>
            <a:ext cx="763765" cy="534678"/>
          </a:xfrm>
          <a:custGeom>
            <a:avLst/>
            <a:gdLst/>
            <a:ahLst/>
            <a:cxnLst/>
            <a:rect l="l" t="t" r="r" b="b"/>
            <a:pathLst>
              <a:path w="37867" h="26509" extrusionOk="0">
                <a:moveTo>
                  <a:pt x="26682" y="0"/>
                </a:moveTo>
                <a:cubicBezTo>
                  <a:pt x="21865" y="0"/>
                  <a:pt x="16719" y="800"/>
                  <a:pt x="12034" y="1797"/>
                </a:cubicBezTo>
                <a:cubicBezTo>
                  <a:pt x="7280" y="2802"/>
                  <a:pt x="4044" y="7508"/>
                  <a:pt x="2059" y="11601"/>
                </a:cubicBezTo>
                <a:cubicBezTo>
                  <a:pt x="1128" y="13488"/>
                  <a:pt x="319" y="15498"/>
                  <a:pt x="172" y="17606"/>
                </a:cubicBezTo>
                <a:cubicBezTo>
                  <a:pt x="1" y="19713"/>
                  <a:pt x="564" y="21944"/>
                  <a:pt x="2035" y="23463"/>
                </a:cubicBezTo>
                <a:cubicBezTo>
                  <a:pt x="2770" y="24149"/>
                  <a:pt x="3603" y="24713"/>
                  <a:pt x="4535" y="25105"/>
                </a:cubicBezTo>
                <a:cubicBezTo>
                  <a:pt x="6741" y="26114"/>
                  <a:pt x="9094" y="26508"/>
                  <a:pt x="11496" y="26508"/>
                </a:cubicBezTo>
                <a:cubicBezTo>
                  <a:pt x="15044" y="26508"/>
                  <a:pt x="18697" y="25648"/>
                  <a:pt x="22132" y="24640"/>
                </a:cubicBezTo>
                <a:cubicBezTo>
                  <a:pt x="23774" y="24198"/>
                  <a:pt x="25392" y="23635"/>
                  <a:pt x="26936" y="22948"/>
                </a:cubicBezTo>
                <a:cubicBezTo>
                  <a:pt x="30048" y="21527"/>
                  <a:pt x="32769" y="19346"/>
                  <a:pt x="34803" y="16601"/>
                </a:cubicBezTo>
                <a:cubicBezTo>
                  <a:pt x="36420" y="14419"/>
                  <a:pt x="37621" y="11846"/>
                  <a:pt x="37744" y="9125"/>
                </a:cubicBezTo>
                <a:cubicBezTo>
                  <a:pt x="37867" y="6405"/>
                  <a:pt x="36813" y="3562"/>
                  <a:pt x="34680" y="1920"/>
                </a:cubicBezTo>
                <a:cubicBezTo>
                  <a:pt x="32671" y="400"/>
                  <a:pt x="30024" y="57"/>
                  <a:pt x="27499" y="8"/>
                </a:cubicBezTo>
                <a:cubicBezTo>
                  <a:pt x="27228" y="3"/>
                  <a:pt x="26956" y="0"/>
                  <a:pt x="266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7077130" y="9663179"/>
            <a:ext cx="293116" cy="398147"/>
            <a:chOff x="582500" y="3104925"/>
            <a:chExt cx="343750" cy="466925"/>
          </a:xfrm>
        </p:grpSpPr>
        <p:sp>
          <p:nvSpPr>
            <p:cNvPr id="126" name="Google Shape;126;p4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4"/>
          <p:cNvSpPr/>
          <p:nvPr/>
        </p:nvSpPr>
        <p:spPr>
          <a:xfrm>
            <a:off x="181361" y="138602"/>
            <a:ext cx="2215077" cy="518787"/>
          </a:xfrm>
          <a:custGeom>
            <a:avLst/>
            <a:gdLst/>
            <a:ahLst/>
            <a:cxnLst/>
            <a:rect l="l" t="t" r="r" b="b"/>
            <a:pathLst>
              <a:path w="59116" h="31672" extrusionOk="0">
                <a:moveTo>
                  <a:pt x="30016" y="0"/>
                </a:moveTo>
                <a:cubicBezTo>
                  <a:pt x="29970" y="0"/>
                  <a:pt x="29923" y="1"/>
                  <a:pt x="29877" y="1"/>
                </a:cubicBezTo>
                <a:cubicBezTo>
                  <a:pt x="27769" y="50"/>
                  <a:pt x="25833" y="1031"/>
                  <a:pt x="23896" y="1840"/>
                </a:cubicBezTo>
                <a:cubicBezTo>
                  <a:pt x="17132" y="4634"/>
                  <a:pt x="9828" y="4585"/>
                  <a:pt x="3530" y="8702"/>
                </a:cubicBezTo>
                <a:cubicBezTo>
                  <a:pt x="2574" y="9315"/>
                  <a:pt x="1618" y="10050"/>
                  <a:pt x="1005" y="11006"/>
                </a:cubicBezTo>
                <a:cubicBezTo>
                  <a:pt x="172" y="12354"/>
                  <a:pt x="49" y="13996"/>
                  <a:pt x="25" y="15565"/>
                </a:cubicBezTo>
                <a:cubicBezTo>
                  <a:pt x="0" y="17329"/>
                  <a:pt x="98" y="19118"/>
                  <a:pt x="711" y="20785"/>
                </a:cubicBezTo>
                <a:cubicBezTo>
                  <a:pt x="1716" y="23383"/>
                  <a:pt x="3971" y="25344"/>
                  <a:pt x="6495" y="26471"/>
                </a:cubicBezTo>
                <a:cubicBezTo>
                  <a:pt x="9020" y="27598"/>
                  <a:pt x="11838" y="27941"/>
                  <a:pt x="14608" y="28089"/>
                </a:cubicBezTo>
                <a:cubicBezTo>
                  <a:pt x="16544" y="28162"/>
                  <a:pt x="18504" y="28138"/>
                  <a:pt x="20392" y="28603"/>
                </a:cubicBezTo>
                <a:cubicBezTo>
                  <a:pt x="22279" y="29044"/>
                  <a:pt x="23994" y="29951"/>
                  <a:pt x="25808" y="30539"/>
                </a:cubicBezTo>
                <a:cubicBezTo>
                  <a:pt x="29239" y="31667"/>
                  <a:pt x="32940" y="31667"/>
                  <a:pt x="36543" y="31667"/>
                </a:cubicBezTo>
                <a:cubicBezTo>
                  <a:pt x="36736" y="31670"/>
                  <a:pt x="36930" y="31671"/>
                  <a:pt x="37124" y="31671"/>
                </a:cubicBezTo>
                <a:cubicBezTo>
                  <a:pt x="38528" y="31671"/>
                  <a:pt x="39950" y="31591"/>
                  <a:pt x="41371" y="31397"/>
                </a:cubicBezTo>
                <a:cubicBezTo>
                  <a:pt x="42989" y="31128"/>
                  <a:pt x="44533" y="30588"/>
                  <a:pt x="46126" y="30172"/>
                </a:cubicBezTo>
                <a:cubicBezTo>
                  <a:pt x="48678" y="29510"/>
                  <a:pt x="51276" y="29190"/>
                  <a:pt x="53920" y="29190"/>
                </a:cubicBezTo>
                <a:cubicBezTo>
                  <a:pt x="54018" y="29190"/>
                  <a:pt x="54116" y="29191"/>
                  <a:pt x="54214" y="29191"/>
                </a:cubicBezTo>
                <a:cubicBezTo>
                  <a:pt x="54363" y="29191"/>
                  <a:pt x="54515" y="29193"/>
                  <a:pt x="54668" y="29193"/>
                </a:cubicBezTo>
                <a:cubicBezTo>
                  <a:pt x="55319" y="29193"/>
                  <a:pt x="55986" y="29161"/>
                  <a:pt x="56542" y="28824"/>
                </a:cubicBezTo>
                <a:cubicBezTo>
                  <a:pt x="57228" y="28432"/>
                  <a:pt x="57596" y="27696"/>
                  <a:pt x="57865" y="26986"/>
                </a:cubicBezTo>
                <a:cubicBezTo>
                  <a:pt x="58625" y="25074"/>
                  <a:pt x="59017" y="23040"/>
                  <a:pt x="59066" y="21005"/>
                </a:cubicBezTo>
                <a:cubicBezTo>
                  <a:pt x="59115" y="19020"/>
                  <a:pt x="58870" y="16962"/>
                  <a:pt x="57865" y="15270"/>
                </a:cubicBezTo>
                <a:cubicBezTo>
                  <a:pt x="56223" y="12452"/>
                  <a:pt x="52915" y="11104"/>
                  <a:pt x="49729" y="10491"/>
                </a:cubicBezTo>
                <a:cubicBezTo>
                  <a:pt x="48185" y="10173"/>
                  <a:pt x="46640" y="10001"/>
                  <a:pt x="45243" y="9290"/>
                </a:cubicBezTo>
                <a:cubicBezTo>
                  <a:pt x="44067" y="8678"/>
                  <a:pt x="43111" y="7771"/>
                  <a:pt x="42131" y="6864"/>
                </a:cubicBezTo>
                <a:cubicBezTo>
                  <a:pt x="40391" y="5271"/>
                  <a:pt x="38504" y="3825"/>
                  <a:pt x="36543" y="2501"/>
                </a:cubicBezTo>
                <a:cubicBezTo>
                  <a:pt x="34572" y="1204"/>
                  <a:pt x="32366" y="0"/>
                  <a:pt x="30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 rot="5400000">
            <a:off x="306396" y="240119"/>
            <a:ext cx="518825" cy="768922"/>
            <a:chOff x="317800" y="3104925"/>
            <a:chExt cx="608450" cy="901750"/>
          </a:xfrm>
        </p:grpSpPr>
        <p:sp>
          <p:nvSpPr>
            <p:cNvPr id="134" name="Google Shape;134;p4"/>
            <p:cNvSpPr/>
            <p:nvPr/>
          </p:nvSpPr>
          <p:spPr>
            <a:xfrm>
              <a:off x="720975" y="3793475"/>
              <a:ext cx="49650" cy="157175"/>
            </a:xfrm>
            <a:custGeom>
              <a:avLst/>
              <a:gdLst/>
              <a:ahLst/>
              <a:cxnLst/>
              <a:rect l="l" t="t" r="r" b="b"/>
              <a:pathLst>
                <a:path w="1986" h="6287" extrusionOk="0">
                  <a:moveTo>
                    <a:pt x="1278" y="0"/>
                  </a:moveTo>
                  <a:cubicBezTo>
                    <a:pt x="1219" y="0"/>
                    <a:pt x="1155" y="18"/>
                    <a:pt x="1103" y="35"/>
                  </a:cubicBezTo>
                  <a:cubicBezTo>
                    <a:pt x="760" y="157"/>
                    <a:pt x="123" y="206"/>
                    <a:pt x="49" y="623"/>
                  </a:cubicBezTo>
                  <a:cubicBezTo>
                    <a:pt x="0" y="1089"/>
                    <a:pt x="0" y="1579"/>
                    <a:pt x="49" y="2069"/>
                  </a:cubicBezTo>
                  <a:cubicBezTo>
                    <a:pt x="49" y="3172"/>
                    <a:pt x="49" y="4250"/>
                    <a:pt x="49" y="5353"/>
                  </a:cubicBezTo>
                  <a:cubicBezTo>
                    <a:pt x="49" y="5525"/>
                    <a:pt x="74" y="5696"/>
                    <a:pt x="123" y="5843"/>
                  </a:cubicBezTo>
                  <a:cubicBezTo>
                    <a:pt x="268" y="6134"/>
                    <a:pt x="552" y="6287"/>
                    <a:pt x="841" y="6287"/>
                  </a:cubicBezTo>
                  <a:cubicBezTo>
                    <a:pt x="990" y="6287"/>
                    <a:pt x="1141" y="6246"/>
                    <a:pt x="1275" y="6162"/>
                  </a:cubicBezTo>
                  <a:cubicBezTo>
                    <a:pt x="1520" y="5966"/>
                    <a:pt x="1667" y="5696"/>
                    <a:pt x="1716" y="5402"/>
                  </a:cubicBezTo>
                  <a:cubicBezTo>
                    <a:pt x="1985" y="4299"/>
                    <a:pt x="1887" y="3148"/>
                    <a:pt x="1789" y="2020"/>
                  </a:cubicBezTo>
                  <a:cubicBezTo>
                    <a:pt x="1740" y="1432"/>
                    <a:pt x="1667" y="819"/>
                    <a:pt x="1520" y="255"/>
                  </a:cubicBezTo>
                  <a:cubicBezTo>
                    <a:pt x="1495" y="157"/>
                    <a:pt x="1446" y="59"/>
                    <a:pt x="1348" y="10"/>
                  </a:cubicBezTo>
                  <a:cubicBezTo>
                    <a:pt x="1327" y="3"/>
                    <a:pt x="1303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93775" y="3121125"/>
              <a:ext cx="83975" cy="176775"/>
            </a:xfrm>
            <a:custGeom>
              <a:avLst/>
              <a:gdLst/>
              <a:ahLst/>
              <a:cxnLst/>
              <a:rect l="l" t="t" r="r" b="b"/>
              <a:pathLst>
                <a:path w="3359" h="7071" extrusionOk="0">
                  <a:moveTo>
                    <a:pt x="1343" y="0"/>
                  </a:moveTo>
                  <a:cubicBezTo>
                    <a:pt x="1144" y="0"/>
                    <a:pt x="938" y="78"/>
                    <a:pt x="736" y="263"/>
                  </a:cubicBezTo>
                  <a:cubicBezTo>
                    <a:pt x="1" y="950"/>
                    <a:pt x="148" y="2567"/>
                    <a:pt x="270" y="3400"/>
                  </a:cubicBezTo>
                  <a:cubicBezTo>
                    <a:pt x="442" y="4405"/>
                    <a:pt x="687" y="5386"/>
                    <a:pt x="1030" y="6317"/>
                  </a:cubicBezTo>
                  <a:cubicBezTo>
                    <a:pt x="1128" y="6611"/>
                    <a:pt x="1275" y="6930"/>
                    <a:pt x="1569" y="7052"/>
                  </a:cubicBezTo>
                  <a:cubicBezTo>
                    <a:pt x="1629" y="7064"/>
                    <a:pt x="1688" y="7070"/>
                    <a:pt x="1747" y="7070"/>
                  </a:cubicBezTo>
                  <a:cubicBezTo>
                    <a:pt x="1930" y="7070"/>
                    <a:pt x="2107" y="7011"/>
                    <a:pt x="2255" y="6881"/>
                  </a:cubicBezTo>
                  <a:cubicBezTo>
                    <a:pt x="2427" y="6709"/>
                    <a:pt x="2549" y="6513"/>
                    <a:pt x="2647" y="6317"/>
                  </a:cubicBezTo>
                  <a:cubicBezTo>
                    <a:pt x="3309" y="4748"/>
                    <a:pt x="3358" y="3008"/>
                    <a:pt x="2795" y="1415"/>
                  </a:cubicBezTo>
                  <a:cubicBezTo>
                    <a:pt x="2606" y="868"/>
                    <a:pt x="2010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471600" y="3673575"/>
              <a:ext cx="79050" cy="165975"/>
            </a:xfrm>
            <a:custGeom>
              <a:avLst/>
              <a:gdLst/>
              <a:ahLst/>
              <a:cxnLst/>
              <a:rect l="l" t="t" r="r" b="b"/>
              <a:pathLst>
                <a:path w="3162" h="6639" extrusionOk="0">
                  <a:moveTo>
                    <a:pt x="1281" y="1"/>
                  </a:moveTo>
                  <a:cubicBezTo>
                    <a:pt x="1095" y="1"/>
                    <a:pt x="902" y="73"/>
                    <a:pt x="711" y="248"/>
                  </a:cubicBezTo>
                  <a:cubicBezTo>
                    <a:pt x="0" y="885"/>
                    <a:pt x="147" y="2405"/>
                    <a:pt x="270" y="3213"/>
                  </a:cubicBezTo>
                  <a:cubicBezTo>
                    <a:pt x="417" y="4120"/>
                    <a:pt x="662" y="5051"/>
                    <a:pt x="980" y="5934"/>
                  </a:cubicBezTo>
                  <a:cubicBezTo>
                    <a:pt x="1030" y="6228"/>
                    <a:pt x="1226" y="6473"/>
                    <a:pt x="1495" y="6620"/>
                  </a:cubicBezTo>
                  <a:cubicBezTo>
                    <a:pt x="1550" y="6632"/>
                    <a:pt x="1607" y="6638"/>
                    <a:pt x="1664" y="6638"/>
                  </a:cubicBezTo>
                  <a:cubicBezTo>
                    <a:pt x="1834" y="6638"/>
                    <a:pt x="2004" y="6583"/>
                    <a:pt x="2132" y="6473"/>
                  </a:cubicBezTo>
                  <a:cubicBezTo>
                    <a:pt x="2279" y="6301"/>
                    <a:pt x="2402" y="6130"/>
                    <a:pt x="2500" y="5909"/>
                  </a:cubicBezTo>
                  <a:cubicBezTo>
                    <a:pt x="3113" y="4463"/>
                    <a:pt x="3162" y="2821"/>
                    <a:pt x="2623" y="1326"/>
                  </a:cubicBezTo>
                  <a:cubicBezTo>
                    <a:pt x="2453" y="816"/>
                    <a:pt x="1904" y="1"/>
                    <a:pt x="1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17800" y="3573800"/>
              <a:ext cx="79075" cy="166125"/>
            </a:xfrm>
            <a:custGeom>
              <a:avLst/>
              <a:gdLst/>
              <a:ahLst/>
              <a:cxnLst/>
              <a:rect l="l" t="t" r="r" b="b"/>
              <a:pathLst>
                <a:path w="3163" h="6645" extrusionOk="0">
                  <a:moveTo>
                    <a:pt x="1264" y="0"/>
                  </a:moveTo>
                  <a:cubicBezTo>
                    <a:pt x="1082" y="0"/>
                    <a:pt x="895" y="71"/>
                    <a:pt x="711" y="244"/>
                  </a:cubicBezTo>
                  <a:cubicBezTo>
                    <a:pt x="0" y="881"/>
                    <a:pt x="147" y="2425"/>
                    <a:pt x="270" y="3209"/>
                  </a:cubicBezTo>
                  <a:cubicBezTo>
                    <a:pt x="417" y="4141"/>
                    <a:pt x="662" y="5048"/>
                    <a:pt x="981" y="5954"/>
                  </a:cubicBezTo>
                  <a:cubicBezTo>
                    <a:pt x="1030" y="6248"/>
                    <a:pt x="1226" y="6494"/>
                    <a:pt x="1495" y="6616"/>
                  </a:cubicBezTo>
                  <a:cubicBezTo>
                    <a:pt x="1555" y="6636"/>
                    <a:pt x="1615" y="6645"/>
                    <a:pt x="1676" y="6645"/>
                  </a:cubicBezTo>
                  <a:cubicBezTo>
                    <a:pt x="1842" y="6645"/>
                    <a:pt x="2007" y="6577"/>
                    <a:pt x="2133" y="6469"/>
                  </a:cubicBezTo>
                  <a:cubicBezTo>
                    <a:pt x="2280" y="6322"/>
                    <a:pt x="2402" y="6126"/>
                    <a:pt x="2500" y="5930"/>
                  </a:cubicBezTo>
                  <a:cubicBezTo>
                    <a:pt x="3113" y="4459"/>
                    <a:pt x="3162" y="2817"/>
                    <a:pt x="2623" y="1322"/>
                  </a:cubicBezTo>
                  <a:cubicBezTo>
                    <a:pt x="2452" y="830"/>
                    <a:pt x="1886" y="0"/>
                    <a:pt x="1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52950" y="3618150"/>
              <a:ext cx="53325" cy="122000"/>
            </a:xfrm>
            <a:custGeom>
              <a:avLst/>
              <a:gdLst/>
              <a:ahLst/>
              <a:cxnLst/>
              <a:rect l="l" t="t" r="r" b="b"/>
              <a:pathLst>
                <a:path w="2133" h="4880" extrusionOk="0">
                  <a:moveTo>
                    <a:pt x="1123" y="1"/>
                  </a:moveTo>
                  <a:cubicBezTo>
                    <a:pt x="739" y="1"/>
                    <a:pt x="348" y="213"/>
                    <a:pt x="221" y="578"/>
                  </a:cubicBezTo>
                  <a:cubicBezTo>
                    <a:pt x="1" y="1190"/>
                    <a:pt x="50" y="2048"/>
                    <a:pt x="74" y="2710"/>
                  </a:cubicBezTo>
                  <a:cubicBezTo>
                    <a:pt x="99" y="3396"/>
                    <a:pt x="197" y="4156"/>
                    <a:pt x="711" y="4646"/>
                  </a:cubicBezTo>
                  <a:cubicBezTo>
                    <a:pt x="853" y="4788"/>
                    <a:pt x="1045" y="4879"/>
                    <a:pt x="1245" y="4879"/>
                  </a:cubicBezTo>
                  <a:cubicBezTo>
                    <a:pt x="1288" y="4879"/>
                    <a:pt x="1331" y="4875"/>
                    <a:pt x="1373" y="4867"/>
                  </a:cubicBezTo>
                  <a:cubicBezTo>
                    <a:pt x="1692" y="4769"/>
                    <a:pt x="1790" y="4401"/>
                    <a:pt x="1814" y="4058"/>
                  </a:cubicBezTo>
                  <a:cubicBezTo>
                    <a:pt x="1888" y="3396"/>
                    <a:pt x="1937" y="2734"/>
                    <a:pt x="1961" y="2048"/>
                  </a:cubicBezTo>
                  <a:cubicBezTo>
                    <a:pt x="1961" y="1582"/>
                    <a:pt x="2133" y="798"/>
                    <a:pt x="1863" y="382"/>
                  </a:cubicBezTo>
                  <a:cubicBezTo>
                    <a:pt x="1696" y="119"/>
                    <a:pt x="1411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55775" y="3358375"/>
              <a:ext cx="76025" cy="146375"/>
            </a:xfrm>
            <a:custGeom>
              <a:avLst/>
              <a:gdLst/>
              <a:ahLst/>
              <a:cxnLst/>
              <a:rect l="l" t="t" r="r" b="b"/>
              <a:pathLst>
                <a:path w="3041" h="5855" extrusionOk="0">
                  <a:moveTo>
                    <a:pt x="1113" y="1"/>
                  </a:moveTo>
                  <a:cubicBezTo>
                    <a:pt x="816" y="1"/>
                    <a:pt x="528" y="62"/>
                    <a:pt x="320" y="258"/>
                  </a:cubicBezTo>
                  <a:cubicBezTo>
                    <a:pt x="1" y="528"/>
                    <a:pt x="124" y="945"/>
                    <a:pt x="148" y="1288"/>
                  </a:cubicBezTo>
                  <a:cubicBezTo>
                    <a:pt x="197" y="2611"/>
                    <a:pt x="124" y="3910"/>
                    <a:pt x="589" y="5185"/>
                  </a:cubicBezTo>
                  <a:cubicBezTo>
                    <a:pt x="663" y="5479"/>
                    <a:pt x="859" y="5699"/>
                    <a:pt x="1128" y="5822"/>
                  </a:cubicBezTo>
                  <a:cubicBezTo>
                    <a:pt x="1191" y="5844"/>
                    <a:pt x="1255" y="5854"/>
                    <a:pt x="1319" y="5854"/>
                  </a:cubicBezTo>
                  <a:cubicBezTo>
                    <a:pt x="1602" y="5854"/>
                    <a:pt x="1884" y="5654"/>
                    <a:pt x="2084" y="5454"/>
                  </a:cubicBezTo>
                  <a:cubicBezTo>
                    <a:pt x="2623" y="4841"/>
                    <a:pt x="2942" y="4082"/>
                    <a:pt x="2991" y="3273"/>
                  </a:cubicBezTo>
                  <a:cubicBezTo>
                    <a:pt x="3040" y="2464"/>
                    <a:pt x="2942" y="1655"/>
                    <a:pt x="2746" y="895"/>
                  </a:cubicBezTo>
                  <a:cubicBezTo>
                    <a:pt x="2721" y="650"/>
                    <a:pt x="2599" y="454"/>
                    <a:pt x="2427" y="283"/>
                  </a:cubicBezTo>
                  <a:cubicBezTo>
                    <a:pt x="2280" y="209"/>
                    <a:pt x="2133" y="136"/>
                    <a:pt x="1962" y="111"/>
                  </a:cubicBezTo>
                  <a:cubicBezTo>
                    <a:pt x="1717" y="62"/>
                    <a:pt x="1410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12025" y="3435200"/>
              <a:ext cx="71725" cy="140275"/>
            </a:xfrm>
            <a:custGeom>
              <a:avLst/>
              <a:gdLst/>
              <a:ahLst/>
              <a:cxnLst/>
              <a:rect l="l" t="t" r="r" b="b"/>
              <a:pathLst>
                <a:path w="2869" h="5611" extrusionOk="0">
                  <a:moveTo>
                    <a:pt x="883" y="1"/>
                  </a:moveTo>
                  <a:cubicBezTo>
                    <a:pt x="374" y="1"/>
                    <a:pt x="23" y="570"/>
                    <a:pt x="1" y="984"/>
                  </a:cubicBezTo>
                  <a:cubicBezTo>
                    <a:pt x="1" y="1646"/>
                    <a:pt x="99" y="2381"/>
                    <a:pt x="123" y="3043"/>
                  </a:cubicBezTo>
                  <a:cubicBezTo>
                    <a:pt x="148" y="3852"/>
                    <a:pt x="246" y="4734"/>
                    <a:pt x="785" y="5396"/>
                  </a:cubicBezTo>
                  <a:cubicBezTo>
                    <a:pt x="834" y="5494"/>
                    <a:pt x="908" y="5567"/>
                    <a:pt x="1006" y="5592"/>
                  </a:cubicBezTo>
                  <a:cubicBezTo>
                    <a:pt x="1055" y="5604"/>
                    <a:pt x="1104" y="5610"/>
                    <a:pt x="1153" y="5610"/>
                  </a:cubicBezTo>
                  <a:cubicBezTo>
                    <a:pt x="1202" y="5610"/>
                    <a:pt x="1251" y="5604"/>
                    <a:pt x="1300" y="5592"/>
                  </a:cubicBezTo>
                  <a:cubicBezTo>
                    <a:pt x="1520" y="5543"/>
                    <a:pt x="1716" y="5494"/>
                    <a:pt x="1912" y="5420"/>
                  </a:cubicBezTo>
                  <a:cubicBezTo>
                    <a:pt x="2256" y="5347"/>
                    <a:pt x="2648" y="5200"/>
                    <a:pt x="2795" y="4881"/>
                  </a:cubicBezTo>
                  <a:cubicBezTo>
                    <a:pt x="2868" y="4660"/>
                    <a:pt x="2868" y="4415"/>
                    <a:pt x="2795" y="4170"/>
                  </a:cubicBezTo>
                  <a:cubicBezTo>
                    <a:pt x="2648" y="3509"/>
                    <a:pt x="2476" y="2847"/>
                    <a:pt x="2305" y="2185"/>
                  </a:cubicBezTo>
                  <a:cubicBezTo>
                    <a:pt x="2133" y="1621"/>
                    <a:pt x="1790" y="249"/>
                    <a:pt x="1079" y="28"/>
                  </a:cubicBezTo>
                  <a:cubicBezTo>
                    <a:pt x="1011" y="9"/>
                    <a:pt x="946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46350" y="3894400"/>
              <a:ext cx="58225" cy="112275"/>
            </a:xfrm>
            <a:custGeom>
              <a:avLst/>
              <a:gdLst/>
              <a:ahLst/>
              <a:cxnLst/>
              <a:rect l="l" t="t" r="r" b="b"/>
              <a:pathLst>
                <a:path w="2329" h="4491" extrusionOk="0">
                  <a:moveTo>
                    <a:pt x="740" y="0"/>
                  </a:moveTo>
                  <a:cubicBezTo>
                    <a:pt x="577" y="0"/>
                    <a:pt x="417" y="70"/>
                    <a:pt x="270" y="238"/>
                  </a:cubicBezTo>
                  <a:cubicBezTo>
                    <a:pt x="0" y="557"/>
                    <a:pt x="49" y="1365"/>
                    <a:pt x="25" y="1757"/>
                  </a:cubicBezTo>
                  <a:cubicBezTo>
                    <a:pt x="0" y="2321"/>
                    <a:pt x="0" y="2885"/>
                    <a:pt x="74" y="3449"/>
                  </a:cubicBezTo>
                  <a:cubicBezTo>
                    <a:pt x="74" y="3718"/>
                    <a:pt x="172" y="3988"/>
                    <a:pt x="294" y="4208"/>
                  </a:cubicBezTo>
                  <a:cubicBezTo>
                    <a:pt x="422" y="4390"/>
                    <a:pt x="616" y="4491"/>
                    <a:pt x="828" y="4491"/>
                  </a:cubicBezTo>
                  <a:cubicBezTo>
                    <a:pt x="902" y="4491"/>
                    <a:pt x="978" y="4479"/>
                    <a:pt x="1054" y="4453"/>
                  </a:cubicBezTo>
                  <a:cubicBezTo>
                    <a:pt x="1152" y="4404"/>
                    <a:pt x="1226" y="4331"/>
                    <a:pt x="1299" y="4257"/>
                  </a:cubicBezTo>
                  <a:cubicBezTo>
                    <a:pt x="2034" y="3498"/>
                    <a:pt x="2329" y="2468"/>
                    <a:pt x="2108" y="1463"/>
                  </a:cubicBezTo>
                  <a:cubicBezTo>
                    <a:pt x="2011" y="1017"/>
                    <a:pt x="1360" y="0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72950" y="3816400"/>
              <a:ext cx="58225" cy="111950"/>
            </a:xfrm>
            <a:custGeom>
              <a:avLst/>
              <a:gdLst/>
              <a:ahLst/>
              <a:cxnLst/>
              <a:rect l="l" t="t" r="r" b="b"/>
              <a:pathLst>
                <a:path w="2329" h="4478" extrusionOk="0">
                  <a:moveTo>
                    <a:pt x="1458" y="1"/>
                  </a:moveTo>
                  <a:cubicBezTo>
                    <a:pt x="1396" y="1"/>
                    <a:pt x="1334" y="8"/>
                    <a:pt x="1275" y="25"/>
                  </a:cubicBezTo>
                  <a:cubicBezTo>
                    <a:pt x="1177" y="74"/>
                    <a:pt x="1079" y="147"/>
                    <a:pt x="1005" y="221"/>
                  </a:cubicBezTo>
                  <a:cubicBezTo>
                    <a:pt x="294" y="981"/>
                    <a:pt x="0" y="2034"/>
                    <a:pt x="221" y="3039"/>
                  </a:cubicBezTo>
                  <a:cubicBezTo>
                    <a:pt x="318" y="3466"/>
                    <a:pt x="953" y="4478"/>
                    <a:pt x="1579" y="4478"/>
                  </a:cubicBezTo>
                  <a:cubicBezTo>
                    <a:pt x="1743" y="4478"/>
                    <a:pt x="1906" y="4408"/>
                    <a:pt x="2059" y="4240"/>
                  </a:cubicBezTo>
                  <a:cubicBezTo>
                    <a:pt x="2329" y="3922"/>
                    <a:pt x="2280" y="3113"/>
                    <a:pt x="2304" y="2696"/>
                  </a:cubicBezTo>
                  <a:cubicBezTo>
                    <a:pt x="2329" y="2157"/>
                    <a:pt x="2304" y="1593"/>
                    <a:pt x="2255" y="1030"/>
                  </a:cubicBezTo>
                  <a:cubicBezTo>
                    <a:pt x="2255" y="760"/>
                    <a:pt x="2157" y="490"/>
                    <a:pt x="2010" y="270"/>
                  </a:cubicBezTo>
                  <a:cubicBezTo>
                    <a:pt x="1895" y="98"/>
                    <a:pt x="16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95100" y="3607025"/>
              <a:ext cx="58850" cy="111950"/>
            </a:xfrm>
            <a:custGeom>
              <a:avLst/>
              <a:gdLst/>
              <a:ahLst/>
              <a:cxnLst/>
              <a:rect l="l" t="t" r="r" b="b"/>
              <a:pathLst>
                <a:path w="2354" h="4478" extrusionOk="0">
                  <a:moveTo>
                    <a:pt x="775" y="1"/>
                  </a:moveTo>
                  <a:cubicBezTo>
                    <a:pt x="611" y="1"/>
                    <a:pt x="448" y="70"/>
                    <a:pt x="295" y="238"/>
                  </a:cubicBezTo>
                  <a:cubicBezTo>
                    <a:pt x="1" y="557"/>
                    <a:pt x="74" y="1366"/>
                    <a:pt x="50" y="1782"/>
                  </a:cubicBezTo>
                  <a:cubicBezTo>
                    <a:pt x="25" y="2322"/>
                    <a:pt x="25" y="2885"/>
                    <a:pt x="99" y="3449"/>
                  </a:cubicBezTo>
                  <a:cubicBezTo>
                    <a:pt x="99" y="3719"/>
                    <a:pt x="172" y="3988"/>
                    <a:pt x="319" y="4209"/>
                  </a:cubicBezTo>
                  <a:cubicBezTo>
                    <a:pt x="453" y="4381"/>
                    <a:pt x="676" y="4478"/>
                    <a:pt x="895" y="4478"/>
                  </a:cubicBezTo>
                  <a:cubicBezTo>
                    <a:pt x="957" y="4478"/>
                    <a:pt x="1019" y="4470"/>
                    <a:pt x="1079" y="4454"/>
                  </a:cubicBezTo>
                  <a:cubicBezTo>
                    <a:pt x="1177" y="4405"/>
                    <a:pt x="1251" y="4331"/>
                    <a:pt x="1324" y="4258"/>
                  </a:cubicBezTo>
                  <a:cubicBezTo>
                    <a:pt x="2059" y="3498"/>
                    <a:pt x="2354" y="2469"/>
                    <a:pt x="2133" y="1439"/>
                  </a:cubicBezTo>
                  <a:cubicBezTo>
                    <a:pt x="2036" y="1012"/>
                    <a:pt x="1401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>
            <a:spLocks noGrp="1"/>
          </p:cNvSpPr>
          <p:nvPr>
            <p:ph type="title" hasCustomPrompt="1"/>
          </p:nvPr>
        </p:nvSpPr>
        <p:spPr>
          <a:xfrm>
            <a:off x="257776" y="2298771"/>
            <a:ext cx="7046400" cy="4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8" name="Google Shape;258;p11"/>
          <p:cNvSpPr txBox="1">
            <a:spLocks noGrp="1"/>
          </p:cNvSpPr>
          <p:nvPr>
            <p:ph type="body" idx="1"/>
          </p:nvPr>
        </p:nvSpPr>
        <p:spPr>
          <a:xfrm>
            <a:off x="257776" y="6551017"/>
            <a:ext cx="7046400" cy="2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3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262" name="Google Shape;262;p13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Google Shape;263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685900" y="512075"/>
            <a:ext cx="61905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3055125" y="1891225"/>
            <a:ext cx="30441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3055125" y="2353947"/>
            <a:ext cx="30441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>
            <a:off x="1265025" y="1995725"/>
            <a:ext cx="17901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3055125" y="3933501"/>
            <a:ext cx="30441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3055125" y="4396223"/>
            <a:ext cx="30441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>
            <a:off x="1265025" y="4034876"/>
            <a:ext cx="17901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3055125" y="5975777"/>
            <a:ext cx="30441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3055125" y="6438499"/>
            <a:ext cx="30441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>
            <a:off x="1265025" y="6084603"/>
            <a:ext cx="17901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3055125" y="8018053"/>
            <a:ext cx="30441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3055125" y="8480775"/>
            <a:ext cx="30441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 hasCustomPrompt="1"/>
          </p:nvPr>
        </p:nvSpPr>
        <p:spPr>
          <a:xfrm>
            <a:off x="1265025" y="8126123"/>
            <a:ext cx="17901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/>
          <p:nvPr/>
        </p:nvSpPr>
        <p:spPr>
          <a:xfrm>
            <a:off x="4960000" y="9345920"/>
            <a:ext cx="1477900" cy="791800"/>
          </a:xfrm>
          <a:custGeom>
            <a:avLst/>
            <a:gdLst/>
            <a:ahLst/>
            <a:cxnLst/>
            <a:rect l="l" t="t" r="r" b="b"/>
            <a:pathLst>
              <a:path w="59116" h="31672" extrusionOk="0">
                <a:moveTo>
                  <a:pt x="30016" y="0"/>
                </a:moveTo>
                <a:cubicBezTo>
                  <a:pt x="29970" y="0"/>
                  <a:pt x="29923" y="1"/>
                  <a:pt x="29877" y="1"/>
                </a:cubicBezTo>
                <a:cubicBezTo>
                  <a:pt x="27769" y="50"/>
                  <a:pt x="25833" y="1031"/>
                  <a:pt x="23896" y="1840"/>
                </a:cubicBezTo>
                <a:cubicBezTo>
                  <a:pt x="17132" y="4634"/>
                  <a:pt x="9828" y="4585"/>
                  <a:pt x="3530" y="8702"/>
                </a:cubicBezTo>
                <a:cubicBezTo>
                  <a:pt x="2574" y="9315"/>
                  <a:pt x="1618" y="10050"/>
                  <a:pt x="1005" y="11006"/>
                </a:cubicBezTo>
                <a:cubicBezTo>
                  <a:pt x="172" y="12354"/>
                  <a:pt x="49" y="13996"/>
                  <a:pt x="25" y="15565"/>
                </a:cubicBezTo>
                <a:cubicBezTo>
                  <a:pt x="0" y="17329"/>
                  <a:pt x="98" y="19118"/>
                  <a:pt x="711" y="20785"/>
                </a:cubicBezTo>
                <a:cubicBezTo>
                  <a:pt x="1716" y="23383"/>
                  <a:pt x="3971" y="25344"/>
                  <a:pt x="6495" y="26471"/>
                </a:cubicBezTo>
                <a:cubicBezTo>
                  <a:pt x="9020" y="27598"/>
                  <a:pt x="11838" y="27941"/>
                  <a:pt x="14608" y="28089"/>
                </a:cubicBezTo>
                <a:cubicBezTo>
                  <a:pt x="16544" y="28162"/>
                  <a:pt x="18504" y="28138"/>
                  <a:pt x="20392" y="28603"/>
                </a:cubicBezTo>
                <a:cubicBezTo>
                  <a:pt x="22279" y="29044"/>
                  <a:pt x="23994" y="29951"/>
                  <a:pt x="25808" y="30539"/>
                </a:cubicBezTo>
                <a:cubicBezTo>
                  <a:pt x="29239" y="31667"/>
                  <a:pt x="32940" y="31667"/>
                  <a:pt x="36543" y="31667"/>
                </a:cubicBezTo>
                <a:cubicBezTo>
                  <a:pt x="36736" y="31670"/>
                  <a:pt x="36930" y="31671"/>
                  <a:pt x="37124" y="31671"/>
                </a:cubicBezTo>
                <a:cubicBezTo>
                  <a:pt x="38528" y="31671"/>
                  <a:pt x="39950" y="31591"/>
                  <a:pt x="41371" y="31397"/>
                </a:cubicBezTo>
                <a:cubicBezTo>
                  <a:pt x="42989" y="31128"/>
                  <a:pt x="44533" y="30588"/>
                  <a:pt x="46126" y="30172"/>
                </a:cubicBezTo>
                <a:cubicBezTo>
                  <a:pt x="48678" y="29510"/>
                  <a:pt x="51276" y="29190"/>
                  <a:pt x="53920" y="29190"/>
                </a:cubicBezTo>
                <a:cubicBezTo>
                  <a:pt x="54018" y="29190"/>
                  <a:pt x="54116" y="29191"/>
                  <a:pt x="54214" y="29191"/>
                </a:cubicBezTo>
                <a:cubicBezTo>
                  <a:pt x="54363" y="29191"/>
                  <a:pt x="54515" y="29193"/>
                  <a:pt x="54668" y="29193"/>
                </a:cubicBezTo>
                <a:cubicBezTo>
                  <a:pt x="55319" y="29193"/>
                  <a:pt x="55986" y="29161"/>
                  <a:pt x="56542" y="28824"/>
                </a:cubicBezTo>
                <a:cubicBezTo>
                  <a:pt x="57228" y="28432"/>
                  <a:pt x="57596" y="27696"/>
                  <a:pt x="57865" y="26986"/>
                </a:cubicBezTo>
                <a:cubicBezTo>
                  <a:pt x="58625" y="25074"/>
                  <a:pt x="59017" y="23040"/>
                  <a:pt x="59066" y="21005"/>
                </a:cubicBezTo>
                <a:cubicBezTo>
                  <a:pt x="59115" y="19020"/>
                  <a:pt x="58870" y="16962"/>
                  <a:pt x="57865" y="15270"/>
                </a:cubicBezTo>
                <a:cubicBezTo>
                  <a:pt x="56223" y="12452"/>
                  <a:pt x="52915" y="11104"/>
                  <a:pt x="49729" y="10491"/>
                </a:cubicBezTo>
                <a:cubicBezTo>
                  <a:pt x="48185" y="10173"/>
                  <a:pt x="46640" y="10001"/>
                  <a:pt x="45243" y="9290"/>
                </a:cubicBezTo>
                <a:cubicBezTo>
                  <a:pt x="44067" y="8678"/>
                  <a:pt x="43111" y="7771"/>
                  <a:pt x="42131" y="6864"/>
                </a:cubicBezTo>
                <a:cubicBezTo>
                  <a:pt x="40391" y="5271"/>
                  <a:pt x="38504" y="3825"/>
                  <a:pt x="36543" y="2501"/>
                </a:cubicBezTo>
                <a:cubicBezTo>
                  <a:pt x="34572" y="1204"/>
                  <a:pt x="32366" y="0"/>
                  <a:pt x="300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3"/>
          <p:cNvGrpSpPr/>
          <p:nvPr/>
        </p:nvGrpSpPr>
        <p:grpSpPr>
          <a:xfrm>
            <a:off x="4624325" y="9645420"/>
            <a:ext cx="608450" cy="901750"/>
            <a:chOff x="317800" y="3104925"/>
            <a:chExt cx="608450" cy="901750"/>
          </a:xfrm>
        </p:grpSpPr>
        <p:sp>
          <p:nvSpPr>
            <p:cNvPr id="279" name="Google Shape;279;p13"/>
            <p:cNvSpPr/>
            <p:nvPr/>
          </p:nvSpPr>
          <p:spPr>
            <a:xfrm>
              <a:off x="720975" y="3793475"/>
              <a:ext cx="49650" cy="157175"/>
            </a:xfrm>
            <a:custGeom>
              <a:avLst/>
              <a:gdLst/>
              <a:ahLst/>
              <a:cxnLst/>
              <a:rect l="l" t="t" r="r" b="b"/>
              <a:pathLst>
                <a:path w="1986" h="6287" extrusionOk="0">
                  <a:moveTo>
                    <a:pt x="1278" y="0"/>
                  </a:moveTo>
                  <a:cubicBezTo>
                    <a:pt x="1219" y="0"/>
                    <a:pt x="1155" y="18"/>
                    <a:pt x="1103" y="35"/>
                  </a:cubicBezTo>
                  <a:cubicBezTo>
                    <a:pt x="760" y="157"/>
                    <a:pt x="123" y="206"/>
                    <a:pt x="49" y="623"/>
                  </a:cubicBezTo>
                  <a:cubicBezTo>
                    <a:pt x="0" y="1089"/>
                    <a:pt x="0" y="1579"/>
                    <a:pt x="49" y="2069"/>
                  </a:cubicBezTo>
                  <a:cubicBezTo>
                    <a:pt x="49" y="3172"/>
                    <a:pt x="49" y="4250"/>
                    <a:pt x="49" y="5353"/>
                  </a:cubicBezTo>
                  <a:cubicBezTo>
                    <a:pt x="49" y="5525"/>
                    <a:pt x="74" y="5696"/>
                    <a:pt x="123" y="5843"/>
                  </a:cubicBezTo>
                  <a:cubicBezTo>
                    <a:pt x="268" y="6134"/>
                    <a:pt x="552" y="6287"/>
                    <a:pt x="841" y="6287"/>
                  </a:cubicBezTo>
                  <a:cubicBezTo>
                    <a:pt x="990" y="6287"/>
                    <a:pt x="1141" y="6246"/>
                    <a:pt x="1275" y="6162"/>
                  </a:cubicBezTo>
                  <a:cubicBezTo>
                    <a:pt x="1520" y="5966"/>
                    <a:pt x="1667" y="5696"/>
                    <a:pt x="1716" y="5402"/>
                  </a:cubicBezTo>
                  <a:cubicBezTo>
                    <a:pt x="1985" y="4299"/>
                    <a:pt x="1887" y="3148"/>
                    <a:pt x="1789" y="2020"/>
                  </a:cubicBezTo>
                  <a:cubicBezTo>
                    <a:pt x="1740" y="1432"/>
                    <a:pt x="1667" y="819"/>
                    <a:pt x="1520" y="255"/>
                  </a:cubicBezTo>
                  <a:cubicBezTo>
                    <a:pt x="1495" y="157"/>
                    <a:pt x="1446" y="59"/>
                    <a:pt x="1348" y="10"/>
                  </a:cubicBezTo>
                  <a:cubicBezTo>
                    <a:pt x="1327" y="3"/>
                    <a:pt x="1303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393775" y="3121125"/>
              <a:ext cx="83975" cy="176775"/>
            </a:xfrm>
            <a:custGeom>
              <a:avLst/>
              <a:gdLst/>
              <a:ahLst/>
              <a:cxnLst/>
              <a:rect l="l" t="t" r="r" b="b"/>
              <a:pathLst>
                <a:path w="3359" h="7071" extrusionOk="0">
                  <a:moveTo>
                    <a:pt x="1343" y="0"/>
                  </a:moveTo>
                  <a:cubicBezTo>
                    <a:pt x="1144" y="0"/>
                    <a:pt x="938" y="78"/>
                    <a:pt x="736" y="263"/>
                  </a:cubicBezTo>
                  <a:cubicBezTo>
                    <a:pt x="1" y="950"/>
                    <a:pt x="148" y="2567"/>
                    <a:pt x="270" y="3400"/>
                  </a:cubicBezTo>
                  <a:cubicBezTo>
                    <a:pt x="442" y="4405"/>
                    <a:pt x="687" y="5386"/>
                    <a:pt x="1030" y="6317"/>
                  </a:cubicBezTo>
                  <a:cubicBezTo>
                    <a:pt x="1128" y="6611"/>
                    <a:pt x="1275" y="6930"/>
                    <a:pt x="1569" y="7052"/>
                  </a:cubicBezTo>
                  <a:cubicBezTo>
                    <a:pt x="1629" y="7064"/>
                    <a:pt x="1688" y="7070"/>
                    <a:pt x="1747" y="7070"/>
                  </a:cubicBezTo>
                  <a:cubicBezTo>
                    <a:pt x="1930" y="7070"/>
                    <a:pt x="2107" y="7011"/>
                    <a:pt x="2255" y="6881"/>
                  </a:cubicBezTo>
                  <a:cubicBezTo>
                    <a:pt x="2427" y="6709"/>
                    <a:pt x="2549" y="6513"/>
                    <a:pt x="2647" y="6317"/>
                  </a:cubicBezTo>
                  <a:cubicBezTo>
                    <a:pt x="3309" y="4748"/>
                    <a:pt x="3358" y="3008"/>
                    <a:pt x="2795" y="1415"/>
                  </a:cubicBezTo>
                  <a:cubicBezTo>
                    <a:pt x="2606" y="868"/>
                    <a:pt x="2010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471600" y="3673575"/>
              <a:ext cx="79050" cy="165975"/>
            </a:xfrm>
            <a:custGeom>
              <a:avLst/>
              <a:gdLst/>
              <a:ahLst/>
              <a:cxnLst/>
              <a:rect l="l" t="t" r="r" b="b"/>
              <a:pathLst>
                <a:path w="3162" h="6639" extrusionOk="0">
                  <a:moveTo>
                    <a:pt x="1281" y="1"/>
                  </a:moveTo>
                  <a:cubicBezTo>
                    <a:pt x="1095" y="1"/>
                    <a:pt x="902" y="73"/>
                    <a:pt x="711" y="248"/>
                  </a:cubicBezTo>
                  <a:cubicBezTo>
                    <a:pt x="0" y="885"/>
                    <a:pt x="147" y="2405"/>
                    <a:pt x="270" y="3213"/>
                  </a:cubicBezTo>
                  <a:cubicBezTo>
                    <a:pt x="417" y="4120"/>
                    <a:pt x="662" y="5051"/>
                    <a:pt x="980" y="5934"/>
                  </a:cubicBezTo>
                  <a:cubicBezTo>
                    <a:pt x="1030" y="6228"/>
                    <a:pt x="1226" y="6473"/>
                    <a:pt x="1495" y="6620"/>
                  </a:cubicBezTo>
                  <a:cubicBezTo>
                    <a:pt x="1550" y="6632"/>
                    <a:pt x="1607" y="6638"/>
                    <a:pt x="1664" y="6638"/>
                  </a:cubicBezTo>
                  <a:cubicBezTo>
                    <a:pt x="1834" y="6638"/>
                    <a:pt x="2004" y="6583"/>
                    <a:pt x="2132" y="6473"/>
                  </a:cubicBezTo>
                  <a:cubicBezTo>
                    <a:pt x="2279" y="6301"/>
                    <a:pt x="2402" y="6130"/>
                    <a:pt x="2500" y="5909"/>
                  </a:cubicBezTo>
                  <a:cubicBezTo>
                    <a:pt x="3113" y="4463"/>
                    <a:pt x="3162" y="2821"/>
                    <a:pt x="2623" y="1326"/>
                  </a:cubicBezTo>
                  <a:cubicBezTo>
                    <a:pt x="2453" y="816"/>
                    <a:pt x="1904" y="1"/>
                    <a:pt x="1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17800" y="3573800"/>
              <a:ext cx="79075" cy="166125"/>
            </a:xfrm>
            <a:custGeom>
              <a:avLst/>
              <a:gdLst/>
              <a:ahLst/>
              <a:cxnLst/>
              <a:rect l="l" t="t" r="r" b="b"/>
              <a:pathLst>
                <a:path w="3163" h="6645" extrusionOk="0">
                  <a:moveTo>
                    <a:pt x="1264" y="0"/>
                  </a:moveTo>
                  <a:cubicBezTo>
                    <a:pt x="1082" y="0"/>
                    <a:pt x="895" y="71"/>
                    <a:pt x="711" y="244"/>
                  </a:cubicBezTo>
                  <a:cubicBezTo>
                    <a:pt x="0" y="881"/>
                    <a:pt x="147" y="2425"/>
                    <a:pt x="270" y="3209"/>
                  </a:cubicBezTo>
                  <a:cubicBezTo>
                    <a:pt x="417" y="4141"/>
                    <a:pt x="662" y="5048"/>
                    <a:pt x="981" y="5954"/>
                  </a:cubicBezTo>
                  <a:cubicBezTo>
                    <a:pt x="1030" y="6248"/>
                    <a:pt x="1226" y="6494"/>
                    <a:pt x="1495" y="6616"/>
                  </a:cubicBezTo>
                  <a:cubicBezTo>
                    <a:pt x="1555" y="6636"/>
                    <a:pt x="1615" y="6645"/>
                    <a:pt x="1676" y="6645"/>
                  </a:cubicBezTo>
                  <a:cubicBezTo>
                    <a:pt x="1842" y="6645"/>
                    <a:pt x="2007" y="6577"/>
                    <a:pt x="2133" y="6469"/>
                  </a:cubicBezTo>
                  <a:cubicBezTo>
                    <a:pt x="2280" y="6322"/>
                    <a:pt x="2402" y="6126"/>
                    <a:pt x="2500" y="5930"/>
                  </a:cubicBezTo>
                  <a:cubicBezTo>
                    <a:pt x="3113" y="4459"/>
                    <a:pt x="3162" y="2817"/>
                    <a:pt x="2623" y="1322"/>
                  </a:cubicBezTo>
                  <a:cubicBezTo>
                    <a:pt x="2452" y="830"/>
                    <a:pt x="1886" y="0"/>
                    <a:pt x="1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652950" y="3618150"/>
              <a:ext cx="53325" cy="122000"/>
            </a:xfrm>
            <a:custGeom>
              <a:avLst/>
              <a:gdLst/>
              <a:ahLst/>
              <a:cxnLst/>
              <a:rect l="l" t="t" r="r" b="b"/>
              <a:pathLst>
                <a:path w="2133" h="4880" extrusionOk="0">
                  <a:moveTo>
                    <a:pt x="1123" y="1"/>
                  </a:moveTo>
                  <a:cubicBezTo>
                    <a:pt x="739" y="1"/>
                    <a:pt x="348" y="213"/>
                    <a:pt x="221" y="578"/>
                  </a:cubicBezTo>
                  <a:cubicBezTo>
                    <a:pt x="1" y="1190"/>
                    <a:pt x="50" y="2048"/>
                    <a:pt x="74" y="2710"/>
                  </a:cubicBezTo>
                  <a:cubicBezTo>
                    <a:pt x="99" y="3396"/>
                    <a:pt x="197" y="4156"/>
                    <a:pt x="711" y="4646"/>
                  </a:cubicBezTo>
                  <a:cubicBezTo>
                    <a:pt x="853" y="4788"/>
                    <a:pt x="1045" y="4879"/>
                    <a:pt x="1245" y="4879"/>
                  </a:cubicBezTo>
                  <a:cubicBezTo>
                    <a:pt x="1288" y="4879"/>
                    <a:pt x="1331" y="4875"/>
                    <a:pt x="1373" y="4867"/>
                  </a:cubicBezTo>
                  <a:cubicBezTo>
                    <a:pt x="1692" y="4769"/>
                    <a:pt x="1790" y="4401"/>
                    <a:pt x="1814" y="4058"/>
                  </a:cubicBezTo>
                  <a:cubicBezTo>
                    <a:pt x="1888" y="3396"/>
                    <a:pt x="1937" y="2734"/>
                    <a:pt x="1961" y="2048"/>
                  </a:cubicBezTo>
                  <a:cubicBezTo>
                    <a:pt x="1961" y="1582"/>
                    <a:pt x="2133" y="798"/>
                    <a:pt x="1863" y="382"/>
                  </a:cubicBezTo>
                  <a:cubicBezTo>
                    <a:pt x="1696" y="119"/>
                    <a:pt x="1411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355775" y="3358375"/>
              <a:ext cx="76025" cy="146375"/>
            </a:xfrm>
            <a:custGeom>
              <a:avLst/>
              <a:gdLst/>
              <a:ahLst/>
              <a:cxnLst/>
              <a:rect l="l" t="t" r="r" b="b"/>
              <a:pathLst>
                <a:path w="3041" h="5855" extrusionOk="0">
                  <a:moveTo>
                    <a:pt x="1113" y="1"/>
                  </a:moveTo>
                  <a:cubicBezTo>
                    <a:pt x="816" y="1"/>
                    <a:pt x="528" y="62"/>
                    <a:pt x="320" y="258"/>
                  </a:cubicBezTo>
                  <a:cubicBezTo>
                    <a:pt x="1" y="528"/>
                    <a:pt x="124" y="945"/>
                    <a:pt x="148" y="1288"/>
                  </a:cubicBezTo>
                  <a:cubicBezTo>
                    <a:pt x="197" y="2611"/>
                    <a:pt x="124" y="3910"/>
                    <a:pt x="589" y="5185"/>
                  </a:cubicBezTo>
                  <a:cubicBezTo>
                    <a:pt x="663" y="5479"/>
                    <a:pt x="859" y="5699"/>
                    <a:pt x="1128" y="5822"/>
                  </a:cubicBezTo>
                  <a:cubicBezTo>
                    <a:pt x="1191" y="5844"/>
                    <a:pt x="1255" y="5854"/>
                    <a:pt x="1319" y="5854"/>
                  </a:cubicBezTo>
                  <a:cubicBezTo>
                    <a:pt x="1602" y="5854"/>
                    <a:pt x="1884" y="5654"/>
                    <a:pt x="2084" y="5454"/>
                  </a:cubicBezTo>
                  <a:cubicBezTo>
                    <a:pt x="2623" y="4841"/>
                    <a:pt x="2942" y="4082"/>
                    <a:pt x="2991" y="3273"/>
                  </a:cubicBezTo>
                  <a:cubicBezTo>
                    <a:pt x="3040" y="2464"/>
                    <a:pt x="2942" y="1655"/>
                    <a:pt x="2746" y="895"/>
                  </a:cubicBezTo>
                  <a:cubicBezTo>
                    <a:pt x="2721" y="650"/>
                    <a:pt x="2599" y="454"/>
                    <a:pt x="2427" y="283"/>
                  </a:cubicBezTo>
                  <a:cubicBezTo>
                    <a:pt x="2280" y="209"/>
                    <a:pt x="2133" y="136"/>
                    <a:pt x="1962" y="111"/>
                  </a:cubicBezTo>
                  <a:cubicBezTo>
                    <a:pt x="1717" y="62"/>
                    <a:pt x="1410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512025" y="3435200"/>
              <a:ext cx="71725" cy="140275"/>
            </a:xfrm>
            <a:custGeom>
              <a:avLst/>
              <a:gdLst/>
              <a:ahLst/>
              <a:cxnLst/>
              <a:rect l="l" t="t" r="r" b="b"/>
              <a:pathLst>
                <a:path w="2869" h="5611" extrusionOk="0">
                  <a:moveTo>
                    <a:pt x="883" y="1"/>
                  </a:moveTo>
                  <a:cubicBezTo>
                    <a:pt x="374" y="1"/>
                    <a:pt x="23" y="570"/>
                    <a:pt x="1" y="984"/>
                  </a:cubicBezTo>
                  <a:cubicBezTo>
                    <a:pt x="1" y="1646"/>
                    <a:pt x="99" y="2381"/>
                    <a:pt x="123" y="3043"/>
                  </a:cubicBezTo>
                  <a:cubicBezTo>
                    <a:pt x="148" y="3852"/>
                    <a:pt x="246" y="4734"/>
                    <a:pt x="785" y="5396"/>
                  </a:cubicBezTo>
                  <a:cubicBezTo>
                    <a:pt x="834" y="5494"/>
                    <a:pt x="908" y="5567"/>
                    <a:pt x="1006" y="5592"/>
                  </a:cubicBezTo>
                  <a:cubicBezTo>
                    <a:pt x="1055" y="5604"/>
                    <a:pt x="1104" y="5610"/>
                    <a:pt x="1153" y="5610"/>
                  </a:cubicBezTo>
                  <a:cubicBezTo>
                    <a:pt x="1202" y="5610"/>
                    <a:pt x="1251" y="5604"/>
                    <a:pt x="1300" y="5592"/>
                  </a:cubicBezTo>
                  <a:cubicBezTo>
                    <a:pt x="1520" y="5543"/>
                    <a:pt x="1716" y="5494"/>
                    <a:pt x="1912" y="5420"/>
                  </a:cubicBezTo>
                  <a:cubicBezTo>
                    <a:pt x="2256" y="5347"/>
                    <a:pt x="2648" y="5200"/>
                    <a:pt x="2795" y="4881"/>
                  </a:cubicBezTo>
                  <a:cubicBezTo>
                    <a:pt x="2868" y="4660"/>
                    <a:pt x="2868" y="4415"/>
                    <a:pt x="2795" y="4170"/>
                  </a:cubicBezTo>
                  <a:cubicBezTo>
                    <a:pt x="2648" y="3509"/>
                    <a:pt x="2476" y="2847"/>
                    <a:pt x="2305" y="2185"/>
                  </a:cubicBezTo>
                  <a:cubicBezTo>
                    <a:pt x="2133" y="1621"/>
                    <a:pt x="1790" y="249"/>
                    <a:pt x="1079" y="28"/>
                  </a:cubicBezTo>
                  <a:cubicBezTo>
                    <a:pt x="1011" y="9"/>
                    <a:pt x="946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546350" y="3894400"/>
              <a:ext cx="58225" cy="112275"/>
            </a:xfrm>
            <a:custGeom>
              <a:avLst/>
              <a:gdLst/>
              <a:ahLst/>
              <a:cxnLst/>
              <a:rect l="l" t="t" r="r" b="b"/>
              <a:pathLst>
                <a:path w="2329" h="4491" extrusionOk="0">
                  <a:moveTo>
                    <a:pt x="740" y="0"/>
                  </a:moveTo>
                  <a:cubicBezTo>
                    <a:pt x="577" y="0"/>
                    <a:pt x="417" y="70"/>
                    <a:pt x="270" y="238"/>
                  </a:cubicBezTo>
                  <a:cubicBezTo>
                    <a:pt x="0" y="557"/>
                    <a:pt x="49" y="1365"/>
                    <a:pt x="25" y="1757"/>
                  </a:cubicBezTo>
                  <a:cubicBezTo>
                    <a:pt x="0" y="2321"/>
                    <a:pt x="0" y="2885"/>
                    <a:pt x="74" y="3449"/>
                  </a:cubicBezTo>
                  <a:cubicBezTo>
                    <a:pt x="74" y="3718"/>
                    <a:pt x="172" y="3988"/>
                    <a:pt x="294" y="4208"/>
                  </a:cubicBezTo>
                  <a:cubicBezTo>
                    <a:pt x="422" y="4390"/>
                    <a:pt x="616" y="4491"/>
                    <a:pt x="828" y="4491"/>
                  </a:cubicBezTo>
                  <a:cubicBezTo>
                    <a:pt x="902" y="4491"/>
                    <a:pt x="978" y="4479"/>
                    <a:pt x="1054" y="4453"/>
                  </a:cubicBezTo>
                  <a:cubicBezTo>
                    <a:pt x="1152" y="4404"/>
                    <a:pt x="1226" y="4331"/>
                    <a:pt x="1299" y="4257"/>
                  </a:cubicBezTo>
                  <a:cubicBezTo>
                    <a:pt x="2034" y="3498"/>
                    <a:pt x="2329" y="2468"/>
                    <a:pt x="2108" y="1463"/>
                  </a:cubicBezTo>
                  <a:cubicBezTo>
                    <a:pt x="2011" y="1017"/>
                    <a:pt x="1360" y="0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72950" y="3816400"/>
              <a:ext cx="58225" cy="111950"/>
            </a:xfrm>
            <a:custGeom>
              <a:avLst/>
              <a:gdLst/>
              <a:ahLst/>
              <a:cxnLst/>
              <a:rect l="l" t="t" r="r" b="b"/>
              <a:pathLst>
                <a:path w="2329" h="4478" extrusionOk="0">
                  <a:moveTo>
                    <a:pt x="1458" y="1"/>
                  </a:moveTo>
                  <a:cubicBezTo>
                    <a:pt x="1396" y="1"/>
                    <a:pt x="1334" y="8"/>
                    <a:pt x="1275" y="25"/>
                  </a:cubicBezTo>
                  <a:cubicBezTo>
                    <a:pt x="1177" y="74"/>
                    <a:pt x="1079" y="147"/>
                    <a:pt x="1005" y="221"/>
                  </a:cubicBezTo>
                  <a:cubicBezTo>
                    <a:pt x="294" y="981"/>
                    <a:pt x="0" y="2034"/>
                    <a:pt x="221" y="3039"/>
                  </a:cubicBezTo>
                  <a:cubicBezTo>
                    <a:pt x="318" y="3466"/>
                    <a:pt x="953" y="4478"/>
                    <a:pt x="1579" y="4478"/>
                  </a:cubicBezTo>
                  <a:cubicBezTo>
                    <a:pt x="1743" y="4478"/>
                    <a:pt x="1906" y="4408"/>
                    <a:pt x="2059" y="4240"/>
                  </a:cubicBezTo>
                  <a:cubicBezTo>
                    <a:pt x="2329" y="3922"/>
                    <a:pt x="2280" y="3113"/>
                    <a:pt x="2304" y="2696"/>
                  </a:cubicBezTo>
                  <a:cubicBezTo>
                    <a:pt x="2329" y="2157"/>
                    <a:pt x="2304" y="1593"/>
                    <a:pt x="2255" y="1030"/>
                  </a:cubicBezTo>
                  <a:cubicBezTo>
                    <a:pt x="2255" y="760"/>
                    <a:pt x="2157" y="490"/>
                    <a:pt x="2010" y="270"/>
                  </a:cubicBezTo>
                  <a:cubicBezTo>
                    <a:pt x="1895" y="98"/>
                    <a:pt x="16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795100" y="3607025"/>
              <a:ext cx="58850" cy="111950"/>
            </a:xfrm>
            <a:custGeom>
              <a:avLst/>
              <a:gdLst/>
              <a:ahLst/>
              <a:cxnLst/>
              <a:rect l="l" t="t" r="r" b="b"/>
              <a:pathLst>
                <a:path w="2354" h="4478" extrusionOk="0">
                  <a:moveTo>
                    <a:pt x="775" y="1"/>
                  </a:moveTo>
                  <a:cubicBezTo>
                    <a:pt x="611" y="1"/>
                    <a:pt x="448" y="70"/>
                    <a:pt x="295" y="238"/>
                  </a:cubicBezTo>
                  <a:cubicBezTo>
                    <a:pt x="1" y="557"/>
                    <a:pt x="74" y="1366"/>
                    <a:pt x="50" y="1782"/>
                  </a:cubicBezTo>
                  <a:cubicBezTo>
                    <a:pt x="25" y="2322"/>
                    <a:pt x="25" y="2885"/>
                    <a:pt x="99" y="3449"/>
                  </a:cubicBezTo>
                  <a:cubicBezTo>
                    <a:pt x="99" y="3719"/>
                    <a:pt x="172" y="3988"/>
                    <a:pt x="319" y="4209"/>
                  </a:cubicBezTo>
                  <a:cubicBezTo>
                    <a:pt x="453" y="4381"/>
                    <a:pt x="676" y="4478"/>
                    <a:pt x="895" y="4478"/>
                  </a:cubicBezTo>
                  <a:cubicBezTo>
                    <a:pt x="957" y="4478"/>
                    <a:pt x="1019" y="4470"/>
                    <a:pt x="1079" y="4454"/>
                  </a:cubicBezTo>
                  <a:cubicBezTo>
                    <a:pt x="1177" y="4405"/>
                    <a:pt x="1251" y="4331"/>
                    <a:pt x="1324" y="4258"/>
                  </a:cubicBezTo>
                  <a:cubicBezTo>
                    <a:pt x="2059" y="3498"/>
                    <a:pt x="2354" y="2469"/>
                    <a:pt x="2133" y="1439"/>
                  </a:cubicBezTo>
                  <a:cubicBezTo>
                    <a:pt x="2036" y="1012"/>
                    <a:pt x="1401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13"/>
          <p:cNvSpPr/>
          <p:nvPr/>
        </p:nvSpPr>
        <p:spPr>
          <a:xfrm>
            <a:off x="6397075" y="1138063"/>
            <a:ext cx="1029602" cy="765654"/>
          </a:xfrm>
          <a:custGeom>
            <a:avLst/>
            <a:gdLst/>
            <a:ahLst/>
            <a:cxnLst/>
            <a:rect l="l" t="t" r="r" b="b"/>
            <a:pathLst>
              <a:path w="70292" h="52272" extrusionOk="0">
                <a:moveTo>
                  <a:pt x="25925" y="1"/>
                </a:moveTo>
                <a:cubicBezTo>
                  <a:pt x="24893" y="1"/>
                  <a:pt x="23858" y="51"/>
                  <a:pt x="22843" y="111"/>
                </a:cubicBezTo>
                <a:cubicBezTo>
                  <a:pt x="20906" y="209"/>
                  <a:pt x="18946" y="332"/>
                  <a:pt x="17132" y="871"/>
                </a:cubicBezTo>
                <a:cubicBezTo>
                  <a:pt x="13995" y="1778"/>
                  <a:pt x="11422" y="3812"/>
                  <a:pt x="9534" y="6189"/>
                </a:cubicBezTo>
                <a:cubicBezTo>
                  <a:pt x="7623" y="8542"/>
                  <a:pt x="6373" y="11262"/>
                  <a:pt x="5172" y="13958"/>
                </a:cubicBezTo>
                <a:cubicBezTo>
                  <a:pt x="2525" y="19890"/>
                  <a:pt x="123" y="26066"/>
                  <a:pt x="50" y="32438"/>
                </a:cubicBezTo>
                <a:cubicBezTo>
                  <a:pt x="0" y="34276"/>
                  <a:pt x="197" y="36188"/>
                  <a:pt x="1128" y="37854"/>
                </a:cubicBezTo>
                <a:cubicBezTo>
                  <a:pt x="2157" y="39668"/>
                  <a:pt x="3995" y="40992"/>
                  <a:pt x="5809" y="42217"/>
                </a:cubicBezTo>
                <a:cubicBezTo>
                  <a:pt x="7549" y="43393"/>
                  <a:pt x="9338" y="44521"/>
                  <a:pt x="11348" y="45281"/>
                </a:cubicBezTo>
                <a:cubicBezTo>
                  <a:pt x="14804" y="46580"/>
                  <a:pt x="18627" y="46727"/>
                  <a:pt x="22303" y="47388"/>
                </a:cubicBezTo>
                <a:cubicBezTo>
                  <a:pt x="27499" y="48295"/>
                  <a:pt x="32401" y="50280"/>
                  <a:pt x="37621" y="51285"/>
                </a:cubicBezTo>
                <a:cubicBezTo>
                  <a:pt x="41435" y="52042"/>
                  <a:pt x="45344" y="52272"/>
                  <a:pt x="49266" y="52272"/>
                </a:cubicBezTo>
                <a:cubicBezTo>
                  <a:pt x="51947" y="52272"/>
                  <a:pt x="54635" y="52164"/>
                  <a:pt x="57302" y="52045"/>
                </a:cubicBezTo>
                <a:cubicBezTo>
                  <a:pt x="59630" y="51947"/>
                  <a:pt x="61983" y="51849"/>
                  <a:pt x="64189" y="51187"/>
                </a:cubicBezTo>
                <a:cubicBezTo>
                  <a:pt x="66395" y="50550"/>
                  <a:pt x="68478" y="49276"/>
                  <a:pt x="69458" y="47413"/>
                </a:cubicBezTo>
                <a:cubicBezTo>
                  <a:pt x="70292" y="45844"/>
                  <a:pt x="70267" y="44031"/>
                  <a:pt x="70218" y="42291"/>
                </a:cubicBezTo>
                <a:lnTo>
                  <a:pt x="69899" y="31433"/>
                </a:lnTo>
                <a:cubicBezTo>
                  <a:pt x="69875" y="30306"/>
                  <a:pt x="69826" y="29129"/>
                  <a:pt x="69213" y="28124"/>
                </a:cubicBezTo>
                <a:cubicBezTo>
                  <a:pt x="68600" y="27144"/>
                  <a:pt x="67424" y="26433"/>
                  <a:pt x="66321" y="25772"/>
                </a:cubicBezTo>
                <a:cubicBezTo>
                  <a:pt x="61591" y="23051"/>
                  <a:pt x="55488" y="20576"/>
                  <a:pt x="51812" y="16777"/>
                </a:cubicBezTo>
                <a:cubicBezTo>
                  <a:pt x="48209" y="13052"/>
                  <a:pt x="42964" y="10944"/>
                  <a:pt x="39214" y="7341"/>
                </a:cubicBezTo>
                <a:cubicBezTo>
                  <a:pt x="37058" y="5258"/>
                  <a:pt x="35391" y="2684"/>
                  <a:pt x="32646" y="1287"/>
                </a:cubicBezTo>
                <a:cubicBezTo>
                  <a:pt x="30618" y="265"/>
                  <a:pt x="28281" y="1"/>
                  <a:pt x="259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13"/>
          <p:cNvGrpSpPr/>
          <p:nvPr/>
        </p:nvGrpSpPr>
        <p:grpSpPr>
          <a:xfrm>
            <a:off x="5960861" y="1282708"/>
            <a:ext cx="1029637" cy="991238"/>
            <a:chOff x="2853850" y="238100"/>
            <a:chExt cx="1161725" cy="1118400"/>
          </a:xfrm>
        </p:grpSpPr>
        <p:sp>
          <p:nvSpPr>
            <p:cNvPr id="297" name="Google Shape;297;p13"/>
            <p:cNvSpPr/>
            <p:nvPr/>
          </p:nvSpPr>
          <p:spPr>
            <a:xfrm>
              <a:off x="3738600" y="1000750"/>
              <a:ext cx="72950" cy="77150"/>
            </a:xfrm>
            <a:custGeom>
              <a:avLst/>
              <a:gdLst/>
              <a:ahLst/>
              <a:cxnLst/>
              <a:rect l="l" t="t" r="r" b="b"/>
              <a:pathLst>
                <a:path w="2918" h="3086" extrusionOk="0">
                  <a:moveTo>
                    <a:pt x="2072" y="0"/>
                  </a:moveTo>
                  <a:cubicBezTo>
                    <a:pt x="1742" y="0"/>
                    <a:pt x="1596" y="389"/>
                    <a:pt x="1324" y="548"/>
                  </a:cubicBezTo>
                  <a:cubicBezTo>
                    <a:pt x="1030" y="695"/>
                    <a:pt x="687" y="719"/>
                    <a:pt x="417" y="989"/>
                  </a:cubicBezTo>
                  <a:cubicBezTo>
                    <a:pt x="148" y="1209"/>
                    <a:pt x="1" y="1552"/>
                    <a:pt x="1" y="1896"/>
                  </a:cubicBezTo>
                  <a:cubicBezTo>
                    <a:pt x="50" y="2337"/>
                    <a:pt x="295" y="2729"/>
                    <a:pt x="662" y="2998"/>
                  </a:cubicBezTo>
                  <a:cubicBezTo>
                    <a:pt x="786" y="3054"/>
                    <a:pt x="933" y="3085"/>
                    <a:pt x="1082" y="3085"/>
                  </a:cubicBezTo>
                  <a:cubicBezTo>
                    <a:pt x="1198" y="3085"/>
                    <a:pt x="1315" y="3066"/>
                    <a:pt x="1422" y="3023"/>
                  </a:cubicBezTo>
                  <a:cubicBezTo>
                    <a:pt x="1986" y="2876"/>
                    <a:pt x="2452" y="2435"/>
                    <a:pt x="2697" y="1896"/>
                  </a:cubicBezTo>
                  <a:cubicBezTo>
                    <a:pt x="2917" y="1356"/>
                    <a:pt x="2917" y="597"/>
                    <a:pt x="2476" y="180"/>
                  </a:cubicBezTo>
                  <a:cubicBezTo>
                    <a:pt x="2378" y="82"/>
                    <a:pt x="2280" y="33"/>
                    <a:pt x="2158" y="8"/>
                  </a:cubicBezTo>
                  <a:cubicBezTo>
                    <a:pt x="2128" y="3"/>
                    <a:pt x="2099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3774150" y="1146575"/>
              <a:ext cx="72925" cy="77100"/>
            </a:xfrm>
            <a:custGeom>
              <a:avLst/>
              <a:gdLst/>
              <a:ahLst/>
              <a:cxnLst/>
              <a:rect l="l" t="t" r="r" b="b"/>
              <a:pathLst>
                <a:path w="2917" h="3084" extrusionOk="0">
                  <a:moveTo>
                    <a:pt x="2091" y="0"/>
                  </a:moveTo>
                  <a:cubicBezTo>
                    <a:pt x="1742" y="0"/>
                    <a:pt x="1596" y="389"/>
                    <a:pt x="1324" y="548"/>
                  </a:cubicBezTo>
                  <a:cubicBezTo>
                    <a:pt x="1030" y="695"/>
                    <a:pt x="711" y="744"/>
                    <a:pt x="417" y="989"/>
                  </a:cubicBezTo>
                  <a:cubicBezTo>
                    <a:pt x="147" y="1209"/>
                    <a:pt x="0" y="1553"/>
                    <a:pt x="25" y="1896"/>
                  </a:cubicBezTo>
                  <a:cubicBezTo>
                    <a:pt x="74" y="2337"/>
                    <a:pt x="294" y="2729"/>
                    <a:pt x="662" y="2974"/>
                  </a:cubicBezTo>
                  <a:cubicBezTo>
                    <a:pt x="805" y="3045"/>
                    <a:pt x="956" y="3084"/>
                    <a:pt x="1106" y="3084"/>
                  </a:cubicBezTo>
                  <a:cubicBezTo>
                    <a:pt x="1213" y="3084"/>
                    <a:pt x="1319" y="3064"/>
                    <a:pt x="1422" y="3023"/>
                  </a:cubicBezTo>
                  <a:cubicBezTo>
                    <a:pt x="2010" y="2876"/>
                    <a:pt x="2476" y="2435"/>
                    <a:pt x="2696" y="1896"/>
                  </a:cubicBezTo>
                  <a:cubicBezTo>
                    <a:pt x="2917" y="1356"/>
                    <a:pt x="2917" y="597"/>
                    <a:pt x="2476" y="180"/>
                  </a:cubicBezTo>
                  <a:cubicBezTo>
                    <a:pt x="2402" y="82"/>
                    <a:pt x="2280" y="33"/>
                    <a:pt x="2182" y="9"/>
                  </a:cubicBezTo>
                  <a:cubicBezTo>
                    <a:pt x="2150" y="3"/>
                    <a:pt x="2120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662625" y="883200"/>
              <a:ext cx="60075" cy="64050"/>
            </a:xfrm>
            <a:custGeom>
              <a:avLst/>
              <a:gdLst/>
              <a:ahLst/>
              <a:cxnLst/>
              <a:rect l="l" t="t" r="r" b="b"/>
              <a:pathLst>
                <a:path w="2403" h="2562" extrusionOk="0">
                  <a:moveTo>
                    <a:pt x="1729" y="0"/>
                  </a:moveTo>
                  <a:cubicBezTo>
                    <a:pt x="1431" y="0"/>
                    <a:pt x="1309" y="332"/>
                    <a:pt x="1079" y="470"/>
                  </a:cubicBezTo>
                  <a:cubicBezTo>
                    <a:pt x="809" y="544"/>
                    <a:pt x="564" y="666"/>
                    <a:pt x="344" y="838"/>
                  </a:cubicBezTo>
                  <a:cubicBezTo>
                    <a:pt x="123" y="1010"/>
                    <a:pt x="1" y="1304"/>
                    <a:pt x="1" y="1598"/>
                  </a:cubicBezTo>
                  <a:cubicBezTo>
                    <a:pt x="50" y="1941"/>
                    <a:pt x="246" y="2284"/>
                    <a:pt x="540" y="2480"/>
                  </a:cubicBezTo>
                  <a:cubicBezTo>
                    <a:pt x="655" y="2538"/>
                    <a:pt x="778" y="2561"/>
                    <a:pt x="905" y="2561"/>
                  </a:cubicBezTo>
                  <a:cubicBezTo>
                    <a:pt x="994" y="2561"/>
                    <a:pt x="1086" y="2549"/>
                    <a:pt x="1177" y="2529"/>
                  </a:cubicBezTo>
                  <a:cubicBezTo>
                    <a:pt x="1643" y="2382"/>
                    <a:pt x="2035" y="2039"/>
                    <a:pt x="2206" y="1573"/>
                  </a:cubicBezTo>
                  <a:cubicBezTo>
                    <a:pt x="2403" y="1132"/>
                    <a:pt x="2403" y="519"/>
                    <a:pt x="2035" y="152"/>
                  </a:cubicBezTo>
                  <a:cubicBezTo>
                    <a:pt x="1961" y="78"/>
                    <a:pt x="1888" y="29"/>
                    <a:pt x="1790" y="5"/>
                  </a:cubicBezTo>
                  <a:cubicBezTo>
                    <a:pt x="1769" y="2"/>
                    <a:pt x="1748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556625" y="768000"/>
              <a:ext cx="53325" cy="56400"/>
            </a:xfrm>
            <a:custGeom>
              <a:avLst/>
              <a:gdLst/>
              <a:ahLst/>
              <a:cxnLst/>
              <a:rect l="l" t="t" r="r" b="b"/>
              <a:pathLst>
                <a:path w="2133" h="2256" extrusionOk="0">
                  <a:moveTo>
                    <a:pt x="1509" y="0"/>
                  </a:moveTo>
                  <a:cubicBezTo>
                    <a:pt x="1240" y="0"/>
                    <a:pt x="1162" y="306"/>
                    <a:pt x="956" y="397"/>
                  </a:cubicBezTo>
                  <a:cubicBezTo>
                    <a:pt x="711" y="471"/>
                    <a:pt x="491" y="593"/>
                    <a:pt x="295" y="740"/>
                  </a:cubicBezTo>
                  <a:cubicBezTo>
                    <a:pt x="99" y="887"/>
                    <a:pt x="1" y="1132"/>
                    <a:pt x="1" y="1402"/>
                  </a:cubicBezTo>
                  <a:cubicBezTo>
                    <a:pt x="50" y="1721"/>
                    <a:pt x="221" y="1990"/>
                    <a:pt x="466" y="2186"/>
                  </a:cubicBezTo>
                  <a:cubicBezTo>
                    <a:pt x="566" y="2229"/>
                    <a:pt x="674" y="2255"/>
                    <a:pt x="785" y="2255"/>
                  </a:cubicBezTo>
                  <a:cubicBezTo>
                    <a:pt x="866" y="2255"/>
                    <a:pt x="948" y="2242"/>
                    <a:pt x="1030" y="2211"/>
                  </a:cubicBezTo>
                  <a:cubicBezTo>
                    <a:pt x="1447" y="2088"/>
                    <a:pt x="1790" y="1794"/>
                    <a:pt x="1937" y="1378"/>
                  </a:cubicBezTo>
                  <a:cubicBezTo>
                    <a:pt x="2133" y="985"/>
                    <a:pt x="2084" y="495"/>
                    <a:pt x="1790" y="152"/>
                  </a:cubicBezTo>
                  <a:cubicBezTo>
                    <a:pt x="1741" y="79"/>
                    <a:pt x="1643" y="30"/>
                    <a:pt x="1569" y="5"/>
                  </a:cubicBezTo>
                  <a:cubicBezTo>
                    <a:pt x="1548" y="2"/>
                    <a:pt x="1528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619125" y="1094850"/>
              <a:ext cx="65575" cy="60650"/>
            </a:xfrm>
            <a:custGeom>
              <a:avLst/>
              <a:gdLst/>
              <a:ahLst/>
              <a:cxnLst/>
              <a:rect l="l" t="t" r="r" b="b"/>
              <a:pathLst>
                <a:path w="2623" h="2426" extrusionOk="0">
                  <a:moveTo>
                    <a:pt x="1665" y="1"/>
                  </a:moveTo>
                  <a:cubicBezTo>
                    <a:pt x="1575" y="1"/>
                    <a:pt x="1485" y="14"/>
                    <a:pt x="1398" y="43"/>
                  </a:cubicBezTo>
                  <a:cubicBezTo>
                    <a:pt x="907" y="141"/>
                    <a:pt x="491" y="460"/>
                    <a:pt x="246" y="901"/>
                  </a:cubicBezTo>
                  <a:cubicBezTo>
                    <a:pt x="1" y="1342"/>
                    <a:pt x="74" y="1906"/>
                    <a:pt x="417" y="2274"/>
                  </a:cubicBezTo>
                  <a:cubicBezTo>
                    <a:pt x="491" y="2347"/>
                    <a:pt x="564" y="2396"/>
                    <a:pt x="687" y="2421"/>
                  </a:cubicBezTo>
                  <a:cubicBezTo>
                    <a:pt x="708" y="2424"/>
                    <a:pt x="729" y="2425"/>
                    <a:pt x="748" y="2425"/>
                  </a:cubicBezTo>
                  <a:cubicBezTo>
                    <a:pt x="1049" y="2425"/>
                    <a:pt x="1192" y="2096"/>
                    <a:pt x="1422" y="2004"/>
                  </a:cubicBezTo>
                  <a:cubicBezTo>
                    <a:pt x="1716" y="1930"/>
                    <a:pt x="1986" y="1832"/>
                    <a:pt x="2255" y="1661"/>
                  </a:cubicBezTo>
                  <a:cubicBezTo>
                    <a:pt x="2476" y="1514"/>
                    <a:pt x="2623" y="1244"/>
                    <a:pt x="2623" y="975"/>
                  </a:cubicBezTo>
                  <a:cubicBezTo>
                    <a:pt x="2574" y="607"/>
                    <a:pt x="2378" y="288"/>
                    <a:pt x="2059" y="92"/>
                  </a:cubicBezTo>
                  <a:cubicBezTo>
                    <a:pt x="1941" y="33"/>
                    <a:pt x="1804" y="1"/>
                    <a:pt x="1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3660800" y="1223550"/>
              <a:ext cx="77225" cy="72250"/>
            </a:xfrm>
            <a:custGeom>
              <a:avLst/>
              <a:gdLst/>
              <a:ahLst/>
              <a:cxnLst/>
              <a:rect l="l" t="t" r="r" b="b"/>
              <a:pathLst>
                <a:path w="3089" h="2890" extrusionOk="0">
                  <a:moveTo>
                    <a:pt x="1933" y="1"/>
                  </a:moveTo>
                  <a:cubicBezTo>
                    <a:pt x="1833" y="1"/>
                    <a:pt x="1734" y="15"/>
                    <a:pt x="1642" y="42"/>
                  </a:cubicBezTo>
                  <a:cubicBezTo>
                    <a:pt x="1054" y="165"/>
                    <a:pt x="539" y="557"/>
                    <a:pt x="270" y="1096"/>
                  </a:cubicBezTo>
                  <a:cubicBezTo>
                    <a:pt x="25" y="1586"/>
                    <a:pt x="0" y="2297"/>
                    <a:pt x="466" y="2714"/>
                  </a:cubicBezTo>
                  <a:cubicBezTo>
                    <a:pt x="539" y="2787"/>
                    <a:pt x="637" y="2836"/>
                    <a:pt x="760" y="2885"/>
                  </a:cubicBezTo>
                  <a:cubicBezTo>
                    <a:pt x="783" y="2888"/>
                    <a:pt x="805" y="2889"/>
                    <a:pt x="827" y="2889"/>
                  </a:cubicBezTo>
                  <a:cubicBezTo>
                    <a:pt x="1196" y="2889"/>
                    <a:pt x="1366" y="2511"/>
                    <a:pt x="1667" y="2395"/>
                  </a:cubicBezTo>
                  <a:cubicBezTo>
                    <a:pt x="1985" y="2248"/>
                    <a:pt x="2328" y="2248"/>
                    <a:pt x="2647" y="2003"/>
                  </a:cubicBezTo>
                  <a:cubicBezTo>
                    <a:pt x="2917" y="1807"/>
                    <a:pt x="3088" y="1488"/>
                    <a:pt x="3088" y="1145"/>
                  </a:cubicBezTo>
                  <a:cubicBezTo>
                    <a:pt x="3039" y="728"/>
                    <a:pt x="2794" y="336"/>
                    <a:pt x="2426" y="116"/>
                  </a:cubicBezTo>
                  <a:cubicBezTo>
                    <a:pt x="2273" y="39"/>
                    <a:pt x="2101" y="1"/>
                    <a:pt x="1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3557250" y="990950"/>
              <a:ext cx="64975" cy="60500"/>
            </a:xfrm>
            <a:custGeom>
              <a:avLst/>
              <a:gdLst/>
              <a:ahLst/>
              <a:cxnLst/>
              <a:rect l="l" t="t" r="r" b="b"/>
              <a:pathLst>
                <a:path w="2599" h="2420" extrusionOk="0">
                  <a:moveTo>
                    <a:pt x="1656" y="1"/>
                  </a:moveTo>
                  <a:cubicBezTo>
                    <a:pt x="1560" y="1"/>
                    <a:pt x="1464" y="12"/>
                    <a:pt x="1373" y="33"/>
                  </a:cubicBezTo>
                  <a:cubicBezTo>
                    <a:pt x="882" y="131"/>
                    <a:pt x="466" y="449"/>
                    <a:pt x="245" y="915"/>
                  </a:cubicBezTo>
                  <a:cubicBezTo>
                    <a:pt x="0" y="1356"/>
                    <a:pt x="49" y="1895"/>
                    <a:pt x="392" y="2263"/>
                  </a:cubicBezTo>
                  <a:cubicBezTo>
                    <a:pt x="466" y="2337"/>
                    <a:pt x="564" y="2386"/>
                    <a:pt x="662" y="2410"/>
                  </a:cubicBezTo>
                  <a:cubicBezTo>
                    <a:pt x="693" y="2417"/>
                    <a:pt x="722" y="2420"/>
                    <a:pt x="750" y="2420"/>
                  </a:cubicBezTo>
                  <a:cubicBezTo>
                    <a:pt x="1032" y="2420"/>
                    <a:pt x="1176" y="2105"/>
                    <a:pt x="1422" y="1993"/>
                  </a:cubicBezTo>
                  <a:cubicBezTo>
                    <a:pt x="1691" y="1920"/>
                    <a:pt x="1961" y="1822"/>
                    <a:pt x="2230" y="1675"/>
                  </a:cubicBezTo>
                  <a:cubicBezTo>
                    <a:pt x="2451" y="1503"/>
                    <a:pt x="2598" y="1234"/>
                    <a:pt x="2598" y="964"/>
                  </a:cubicBezTo>
                  <a:cubicBezTo>
                    <a:pt x="2549" y="596"/>
                    <a:pt x="2353" y="278"/>
                    <a:pt x="2059" y="82"/>
                  </a:cubicBezTo>
                  <a:cubicBezTo>
                    <a:pt x="1930" y="24"/>
                    <a:pt x="1792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3764950" y="573050"/>
              <a:ext cx="64375" cy="83775"/>
            </a:xfrm>
            <a:custGeom>
              <a:avLst/>
              <a:gdLst/>
              <a:ahLst/>
              <a:cxnLst/>
              <a:rect l="l" t="t" r="r" b="b"/>
              <a:pathLst>
                <a:path w="2575" h="3351" extrusionOk="0">
                  <a:moveTo>
                    <a:pt x="1036" y="0"/>
                  </a:moveTo>
                  <a:cubicBezTo>
                    <a:pt x="946" y="0"/>
                    <a:pt x="858" y="28"/>
                    <a:pt x="785" y="83"/>
                  </a:cubicBezTo>
                  <a:cubicBezTo>
                    <a:pt x="417" y="279"/>
                    <a:pt x="613" y="720"/>
                    <a:pt x="466" y="1039"/>
                  </a:cubicBezTo>
                  <a:cubicBezTo>
                    <a:pt x="344" y="1333"/>
                    <a:pt x="123" y="1578"/>
                    <a:pt x="74" y="1945"/>
                  </a:cubicBezTo>
                  <a:cubicBezTo>
                    <a:pt x="1" y="2289"/>
                    <a:pt x="99" y="2656"/>
                    <a:pt x="344" y="2926"/>
                  </a:cubicBezTo>
                  <a:cubicBezTo>
                    <a:pt x="626" y="3186"/>
                    <a:pt x="1005" y="3351"/>
                    <a:pt x="1394" y="3351"/>
                  </a:cubicBezTo>
                  <a:cubicBezTo>
                    <a:pt x="1444" y="3351"/>
                    <a:pt x="1494" y="3348"/>
                    <a:pt x="1545" y="3342"/>
                  </a:cubicBezTo>
                  <a:cubicBezTo>
                    <a:pt x="1790" y="3269"/>
                    <a:pt x="2010" y="3097"/>
                    <a:pt x="2157" y="2877"/>
                  </a:cubicBezTo>
                  <a:cubicBezTo>
                    <a:pt x="2476" y="2387"/>
                    <a:pt x="2574" y="1774"/>
                    <a:pt x="2402" y="1186"/>
                  </a:cubicBezTo>
                  <a:cubicBezTo>
                    <a:pt x="2206" y="647"/>
                    <a:pt x="1741" y="58"/>
                    <a:pt x="1128" y="9"/>
                  </a:cubicBezTo>
                  <a:cubicBezTo>
                    <a:pt x="1097" y="3"/>
                    <a:pt x="1067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891775" y="521800"/>
              <a:ext cx="64375" cy="83575"/>
            </a:xfrm>
            <a:custGeom>
              <a:avLst/>
              <a:gdLst/>
              <a:ahLst/>
              <a:cxnLst/>
              <a:rect l="l" t="t" r="r" b="b"/>
              <a:pathLst>
                <a:path w="2575" h="3343" extrusionOk="0">
                  <a:moveTo>
                    <a:pt x="1128" y="1"/>
                  </a:moveTo>
                  <a:cubicBezTo>
                    <a:pt x="1006" y="1"/>
                    <a:pt x="883" y="25"/>
                    <a:pt x="785" y="74"/>
                  </a:cubicBezTo>
                  <a:cubicBezTo>
                    <a:pt x="442" y="295"/>
                    <a:pt x="614" y="736"/>
                    <a:pt x="467" y="1030"/>
                  </a:cubicBezTo>
                  <a:cubicBezTo>
                    <a:pt x="344" y="1349"/>
                    <a:pt x="123" y="1569"/>
                    <a:pt x="74" y="1961"/>
                  </a:cubicBezTo>
                  <a:cubicBezTo>
                    <a:pt x="1" y="2304"/>
                    <a:pt x="123" y="2648"/>
                    <a:pt x="344" y="2917"/>
                  </a:cubicBezTo>
                  <a:cubicBezTo>
                    <a:pt x="623" y="3196"/>
                    <a:pt x="995" y="3343"/>
                    <a:pt x="1378" y="3343"/>
                  </a:cubicBezTo>
                  <a:cubicBezTo>
                    <a:pt x="1434" y="3343"/>
                    <a:pt x="1489" y="3340"/>
                    <a:pt x="1545" y="3334"/>
                  </a:cubicBezTo>
                  <a:cubicBezTo>
                    <a:pt x="1790" y="3260"/>
                    <a:pt x="2011" y="3113"/>
                    <a:pt x="2158" y="2893"/>
                  </a:cubicBezTo>
                  <a:cubicBezTo>
                    <a:pt x="2501" y="2378"/>
                    <a:pt x="2574" y="1765"/>
                    <a:pt x="2403" y="1201"/>
                  </a:cubicBezTo>
                  <a:cubicBezTo>
                    <a:pt x="2231" y="638"/>
                    <a:pt x="1741" y="50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3518025" y="550725"/>
              <a:ext cx="55175" cy="55350"/>
            </a:xfrm>
            <a:custGeom>
              <a:avLst/>
              <a:gdLst/>
              <a:ahLst/>
              <a:cxnLst/>
              <a:rect l="l" t="t" r="r" b="b"/>
              <a:pathLst>
                <a:path w="2207" h="2214" extrusionOk="0">
                  <a:moveTo>
                    <a:pt x="826" y="0"/>
                  </a:moveTo>
                  <a:cubicBezTo>
                    <a:pt x="644" y="0"/>
                    <a:pt x="461" y="40"/>
                    <a:pt x="295" y="118"/>
                  </a:cubicBezTo>
                  <a:cubicBezTo>
                    <a:pt x="221" y="167"/>
                    <a:pt x="172" y="216"/>
                    <a:pt x="123" y="314"/>
                  </a:cubicBezTo>
                  <a:cubicBezTo>
                    <a:pt x="1" y="584"/>
                    <a:pt x="319" y="780"/>
                    <a:pt x="368" y="1025"/>
                  </a:cubicBezTo>
                  <a:cubicBezTo>
                    <a:pt x="393" y="1270"/>
                    <a:pt x="442" y="1515"/>
                    <a:pt x="540" y="1736"/>
                  </a:cubicBezTo>
                  <a:cubicBezTo>
                    <a:pt x="638" y="1981"/>
                    <a:pt x="858" y="2152"/>
                    <a:pt x="1103" y="2201"/>
                  </a:cubicBezTo>
                  <a:cubicBezTo>
                    <a:pt x="1161" y="2210"/>
                    <a:pt x="1219" y="2214"/>
                    <a:pt x="1275" y="2214"/>
                  </a:cubicBezTo>
                  <a:cubicBezTo>
                    <a:pt x="1553" y="2214"/>
                    <a:pt x="1811" y="2115"/>
                    <a:pt x="2035" y="1932"/>
                  </a:cubicBezTo>
                  <a:cubicBezTo>
                    <a:pt x="2157" y="1785"/>
                    <a:pt x="2206" y="1589"/>
                    <a:pt x="2206" y="1392"/>
                  </a:cubicBezTo>
                  <a:cubicBezTo>
                    <a:pt x="2182" y="927"/>
                    <a:pt x="1937" y="535"/>
                    <a:pt x="1594" y="265"/>
                  </a:cubicBezTo>
                  <a:cubicBezTo>
                    <a:pt x="1373" y="89"/>
                    <a:pt x="1100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3135075" y="460925"/>
              <a:ext cx="64375" cy="83650"/>
            </a:xfrm>
            <a:custGeom>
              <a:avLst/>
              <a:gdLst/>
              <a:ahLst/>
              <a:cxnLst/>
              <a:rect l="l" t="t" r="r" b="b"/>
              <a:pathLst>
                <a:path w="2575" h="3346" extrusionOk="0">
                  <a:moveTo>
                    <a:pt x="1036" y="0"/>
                  </a:moveTo>
                  <a:cubicBezTo>
                    <a:pt x="944" y="0"/>
                    <a:pt x="852" y="28"/>
                    <a:pt x="760" y="83"/>
                  </a:cubicBezTo>
                  <a:cubicBezTo>
                    <a:pt x="417" y="279"/>
                    <a:pt x="613" y="720"/>
                    <a:pt x="466" y="1039"/>
                  </a:cubicBezTo>
                  <a:cubicBezTo>
                    <a:pt x="319" y="1333"/>
                    <a:pt x="99" y="1578"/>
                    <a:pt x="50" y="1945"/>
                  </a:cubicBezTo>
                  <a:cubicBezTo>
                    <a:pt x="1" y="2289"/>
                    <a:pt x="99" y="2656"/>
                    <a:pt x="344" y="2901"/>
                  </a:cubicBezTo>
                  <a:cubicBezTo>
                    <a:pt x="640" y="3197"/>
                    <a:pt x="1041" y="3345"/>
                    <a:pt x="1450" y="3345"/>
                  </a:cubicBezTo>
                  <a:cubicBezTo>
                    <a:pt x="1482" y="3345"/>
                    <a:pt x="1513" y="3344"/>
                    <a:pt x="1545" y="3342"/>
                  </a:cubicBezTo>
                  <a:cubicBezTo>
                    <a:pt x="1790" y="3269"/>
                    <a:pt x="2010" y="3097"/>
                    <a:pt x="2157" y="2877"/>
                  </a:cubicBezTo>
                  <a:cubicBezTo>
                    <a:pt x="2476" y="2387"/>
                    <a:pt x="2574" y="1749"/>
                    <a:pt x="2378" y="1186"/>
                  </a:cubicBezTo>
                  <a:cubicBezTo>
                    <a:pt x="2206" y="646"/>
                    <a:pt x="1741" y="58"/>
                    <a:pt x="1128" y="9"/>
                  </a:cubicBezTo>
                  <a:cubicBezTo>
                    <a:pt x="1097" y="3"/>
                    <a:pt x="1067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3401000" y="387000"/>
              <a:ext cx="82750" cy="63750"/>
            </a:xfrm>
            <a:custGeom>
              <a:avLst/>
              <a:gdLst/>
              <a:ahLst/>
              <a:cxnLst/>
              <a:rect l="l" t="t" r="r" b="b"/>
              <a:pathLst>
                <a:path w="3310" h="2550" extrusionOk="0">
                  <a:moveTo>
                    <a:pt x="2627" y="1"/>
                  </a:moveTo>
                  <a:cubicBezTo>
                    <a:pt x="2380" y="1"/>
                    <a:pt x="2148" y="203"/>
                    <a:pt x="1888" y="221"/>
                  </a:cubicBezTo>
                  <a:cubicBezTo>
                    <a:pt x="1855" y="224"/>
                    <a:pt x="1823" y="225"/>
                    <a:pt x="1791" y="225"/>
                  </a:cubicBezTo>
                  <a:cubicBezTo>
                    <a:pt x="1603" y="225"/>
                    <a:pt x="1428" y="190"/>
                    <a:pt x="1243" y="190"/>
                  </a:cubicBezTo>
                  <a:cubicBezTo>
                    <a:pt x="1128" y="190"/>
                    <a:pt x="1010" y="203"/>
                    <a:pt x="883" y="246"/>
                  </a:cubicBezTo>
                  <a:cubicBezTo>
                    <a:pt x="540" y="344"/>
                    <a:pt x="270" y="589"/>
                    <a:pt x="123" y="907"/>
                  </a:cubicBezTo>
                  <a:cubicBezTo>
                    <a:pt x="0" y="1324"/>
                    <a:pt x="49" y="1790"/>
                    <a:pt x="270" y="2182"/>
                  </a:cubicBezTo>
                  <a:cubicBezTo>
                    <a:pt x="442" y="2378"/>
                    <a:pt x="687" y="2501"/>
                    <a:pt x="956" y="2525"/>
                  </a:cubicBezTo>
                  <a:cubicBezTo>
                    <a:pt x="1056" y="2542"/>
                    <a:pt x="1157" y="2550"/>
                    <a:pt x="1256" y="2550"/>
                  </a:cubicBezTo>
                  <a:cubicBezTo>
                    <a:pt x="1741" y="2550"/>
                    <a:pt x="2208" y="2356"/>
                    <a:pt x="2574" y="2010"/>
                  </a:cubicBezTo>
                  <a:cubicBezTo>
                    <a:pt x="2990" y="1618"/>
                    <a:pt x="3309" y="932"/>
                    <a:pt x="3089" y="368"/>
                  </a:cubicBezTo>
                  <a:cubicBezTo>
                    <a:pt x="3040" y="246"/>
                    <a:pt x="2966" y="148"/>
                    <a:pt x="2868" y="74"/>
                  </a:cubicBezTo>
                  <a:cubicBezTo>
                    <a:pt x="2785" y="21"/>
                    <a:pt x="2705" y="1"/>
                    <a:pt x="2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385675" y="238100"/>
              <a:ext cx="83350" cy="63775"/>
            </a:xfrm>
            <a:custGeom>
              <a:avLst/>
              <a:gdLst/>
              <a:ahLst/>
              <a:cxnLst/>
              <a:rect l="l" t="t" r="r" b="b"/>
              <a:pathLst>
                <a:path w="3334" h="2551" extrusionOk="0">
                  <a:moveTo>
                    <a:pt x="2648" y="1"/>
                  </a:moveTo>
                  <a:cubicBezTo>
                    <a:pt x="2396" y="1"/>
                    <a:pt x="2154" y="203"/>
                    <a:pt x="1912" y="222"/>
                  </a:cubicBezTo>
                  <a:cubicBezTo>
                    <a:pt x="1701" y="222"/>
                    <a:pt x="1499" y="184"/>
                    <a:pt x="1290" y="184"/>
                  </a:cubicBezTo>
                  <a:cubicBezTo>
                    <a:pt x="1159" y="184"/>
                    <a:pt x="1024" y="199"/>
                    <a:pt x="883" y="246"/>
                  </a:cubicBezTo>
                  <a:cubicBezTo>
                    <a:pt x="564" y="344"/>
                    <a:pt x="295" y="589"/>
                    <a:pt x="148" y="932"/>
                  </a:cubicBezTo>
                  <a:cubicBezTo>
                    <a:pt x="1" y="1349"/>
                    <a:pt x="74" y="1790"/>
                    <a:pt x="295" y="2182"/>
                  </a:cubicBezTo>
                  <a:cubicBezTo>
                    <a:pt x="466" y="2378"/>
                    <a:pt x="711" y="2501"/>
                    <a:pt x="981" y="2525"/>
                  </a:cubicBezTo>
                  <a:cubicBezTo>
                    <a:pt x="1081" y="2542"/>
                    <a:pt x="1181" y="2550"/>
                    <a:pt x="1281" y="2550"/>
                  </a:cubicBezTo>
                  <a:cubicBezTo>
                    <a:pt x="1765" y="2550"/>
                    <a:pt x="2233" y="2356"/>
                    <a:pt x="2599" y="2011"/>
                  </a:cubicBezTo>
                  <a:cubicBezTo>
                    <a:pt x="3015" y="1619"/>
                    <a:pt x="3334" y="932"/>
                    <a:pt x="3113" y="344"/>
                  </a:cubicBezTo>
                  <a:cubicBezTo>
                    <a:pt x="3064" y="246"/>
                    <a:pt x="2991" y="148"/>
                    <a:pt x="2893" y="75"/>
                  </a:cubicBezTo>
                  <a:cubicBezTo>
                    <a:pt x="2810" y="21"/>
                    <a:pt x="2729" y="1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807850" y="857900"/>
              <a:ext cx="61900" cy="91875"/>
            </a:xfrm>
            <a:custGeom>
              <a:avLst/>
              <a:gdLst/>
              <a:ahLst/>
              <a:cxnLst/>
              <a:rect l="l" t="t" r="r" b="b"/>
              <a:pathLst>
                <a:path w="2476" h="3675" extrusionOk="0">
                  <a:moveTo>
                    <a:pt x="1237" y="1"/>
                  </a:moveTo>
                  <a:cubicBezTo>
                    <a:pt x="569" y="1"/>
                    <a:pt x="234" y="1144"/>
                    <a:pt x="123" y="1678"/>
                  </a:cubicBezTo>
                  <a:cubicBezTo>
                    <a:pt x="0" y="2071"/>
                    <a:pt x="0" y="2487"/>
                    <a:pt x="123" y="2879"/>
                  </a:cubicBezTo>
                  <a:cubicBezTo>
                    <a:pt x="221" y="3223"/>
                    <a:pt x="490" y="3492"/>
                    <a:pt x="834" y="3615"/>
                  </a:cubicBezTo>
                  <a:cubicBezTo>
                    <a:pt x="940" y="3656"/>
                    <a:pt x="1054" y="3675"/>
                    <a:pt x="1170" y="3675"/>
                  </a:cubicBezTo>
                  <a:cubicBezTo>
                    <a:pt x="1403" y="3675"/>
                    <a:pt x="1642" y="3598"/>
                    <a:pt x="1838" y="3468"/>
                  </a:cubicBezTo>
                  <a:cubicBezTo>
                    <a:pt x="1961" y="3345"/>
                    <a:pt x="2083" y="3198"/>
                    <a:pt x="2157" y="3026"/>
                  </a:cubicBezTo>
                  <a:cubicBezTo>
                    <a:pt x="2255" y="2855"/>
                    <a:pt x="2329" y="2683"/>
                    <a:pt x="2378" y="2512"/>
                  </a:cubicBezTo>
                  <a:cubicBezTo>
                    <a:pt x="2451" y="2120"/>
                    <a:pt x="2476" y="1752"/>
                    <a:pt x="2427" y="1360"/>
                  </a:cubicBezTo>
                  <a:cubicBezTo>
                    <a:pt x="2451" y="1164"/>
                    <a:pt x="2427" y="992"/>
                    <a:pt x="2402" y="821"/>
                  </a:cubicBezTo>
                  <a:cubicBezTo>
                    <a:pt x="2378" y="625"/>
                    <a:pt x="2280" y="453"/>
                    <a:pt x="2132" y="330"/>
                  </a:cubicBezTo>
                  <a:cubicBezTo>
                    <a:pt x="2034" y="257"/>
                    <a:pt x="1936" y="208"/>
                    <a:pt x="1814" y="159"/>
                  </a:cubicBezTo>
                  <a:cubicBezTo>
                    <a:pt x="1691" y="110"/>
                    <a:pt x="1569" y="61"/>
                    <a:pt x="1446" y="36"/>
                  </a:cubicBezTo>
                  <a:cubicBezTo>
                    <a:pt x="1373" y="12"/>
                    <a:pt x="1303" y="1"/>
                    <a:pt x="1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932225" y="932050"/>
              <a:ext cx="61900" cy="91400"/>
            </a:xfrm>
            <a:custGeom>
              <a:avLst/>
              <a:gdLst/>
              <a:ahLst/>
              <a:cxnLst/>
              <a:rect l="l" t="t" r="r" b="b"/>
              <a:pathLst>
                <a:path w="2476" h="3656" extrusionOk="0">
                  <a:moveTo>
                    <a:pt x="1237" y="0"/>
                  </a:moveTo>
                  <a:cubicBezTo>
                    <a:pt x="569" y="0"/>
                    <a:pt x="234" y="1141"/>
                    <a:pt x="123" y="1654"/>
                  </a:cubicBezTo>
                  <a:cubicBezTo>
                    <a:pt x="1" y="2046"/>
                    <a:pt x="1" y="2462"/>
                    <a:pt x="99" y="2854"/>
                  </a:cubicBezTo>
                  <a:cubicBezTo>
                    <a:pt x="221" y="3198"/>
                    <a:pt x="491" y="3467"/>
                    <a:pt x="809" y="3590"/>
                  </a:cubicBezTo>
                  <a:cubicBezTo>
                    <a:pt x="932" y="3633"/>
                    <a:pt x="1061" y="3655"/>
                    <a:pt x="1188" y="3655"/>
                  </a:cubicBezTo>
                  <a:cubicBezTo>
                    <a:pt x="1417" y="3655"/>
                    <a:pt x="1641" y="3584"/>
                    <a:pt x="1814" y="3443"/>
                  </a:cubicBezTo>
                  <a:cubicBezTo>
                    <a:pt x="1961" y="3320"/>
                    <a:pt x="2084" y="3173"/>
                    <a:pt x="2157" y="3026"/>
                  </a:cubicBezTo>
                  <a:cubicBezTo>
                    <a:pt x="2255" y="2854"/>
                    <a:pt x="2329" y="2683"/>
                    <a:pt x="2378" y="2487"/>
                  </a:cubicBezTo>
                  <a:cubicBezTo>
                    <a:pt x="2451" y="2119"/>
                    <a:pt x="2476" y="1727"/>
                    <a:pt x="2427" y="1359"/>
                  </a:cubicBezTo>
                  <a:cubicBezTo>
                    <a:pt x="2427" y="1163"/>
                    <a:pt x="2427" y="992"/>
                    <a:pt x="2402" y="796"/>
                  </a:cubicBezTo>
                  <a:cubicBezTo>
                    <a:pt x="2378" y="624"/>
                    <a:pt x="2280" y="453"/>
                    <a:pt x="2157" y="330"/>
                  </a:cubicBezTo>
                  <a:cubicBezTo>
                    <a:pt x="2059" y="257"/>
                    <a:pt x="1937" y="208"/>
                    <a:pt x="1814" y="158"/>
                  </a:cubicBezTo>
                  <a:cubicBezTo>
                    <a:pt x="1692" y="109"/>
                    <a:pt x="1569" y="60"/>
                    <a:pt x="1447" y="36"/>
                  </a:cubicBezTo>
                  <a:cubicBezTo>
                    <a:pt x="1373" y="11"/>
                    <a:pt x="1303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3880750" y="1062550"/>
              <a:ext cx="61925" cy="92025"/>
            </a:xfrm>
            <a:custGeom>
              <a:avLst/>
              <a:gdLst/>
              <a:ahLst/>
              <a:cxnLst/>
              <a:rect l="l" t="t" r="r" b="b"/>
              <a:pathLst>
                <a:path w="2477" h="3681" extrusionOk="0">
                  <a:moveTo>
                    <a:pt x="1231" y="1"/>
                  </a:moveTo>
                  <a:cubicBezTo>
                    <a:pt x="545" y="1"/>
                    <a:pt x="212" y="1143"/>
                    <a:pt x="123" y="1678"/>
                  </a:cubicBezTo>
                  <a:cubicBezTo>
                    <a:pt x="1" y="2071"/>
                    <a:pt x="1" y="2487"/>
                    <a:pt x="123" y="2879"/>
                  </a:cubicBezTo>
                  <a:cubicBezTo>
                    <a:pt x="221" y="3222"/>
                    <a:pt x="491" y="3492"/>
                    <a:pt x="834" y="3615"/>
                  </a:cubicBezTo>
                  <a:cubicBezTo>
                    <a:pt x="948" y="3658"/>
                    <a:pt x="1071" y="3680"/>
                    <a:pt x="1195" y="3680"/>
                  </a:cubicBezTo>
                  <a:cubicBezTo>
                    <a:pt x="1417" y="3680"/>
                    <a:pt x="1641" y="3609"/>
                    <a:pt x="1814" y="3468"/>
                  </a:cubicBezTo>
                  <a:cubicBezTo>
                    <a:pt x="1961" y="3345"/>
                    <a:pt x="2084" y="3198"/>
                    <a:pt x="2158" y="3026"/>
                  </a:cubicBezTo>
                  <a:cubicBezTo>
                    <a:pt x="2256" y="2879"/>
                    <a:pt x="2329" y="2683"/>
                    <a:pt x="2378" y="2512"/>
                  </a:cubicBezTo>
                  <a:cubicBezTo>
                    <a:pt x="2452" y="2144"/>
                    <a:pt x="2476" y="1752"/>
                    <a:pt x="2427" y="1360"/>
                  </a:cubicBezTo>
                  <a:cubicBezTo>
                    <a:pt x="2452" y="1188"/>
                    <a:pt x="2427" y="992"/>
                    <a:pt x="2403" y="821"/>
                  </a:cubicBezTo>
                  <a:cubicBezTo>
                    <a:pt x="2378" y="625"/>
                    <a:pt x="2280" y="477"/>
                    <a:pt x="2158" y="355"/>
                  </a:cubicBezTo>
                  <a:cubicBezTo>
                    <a:pt x="2060" y="281"/>
                    <a:pt x="1937" y="208"/>
                    <a:pt x="1839" y="183"/>
                  </a:cubicBezTo>
                  <a:cubicBezTo>
                    <a:pt x="1692" y="134"/>
                    <a:pt x="1569" y="85"/>
                    <a:pt x="1447" y="36"/>
                  </a:cubicBezTo>
                  <a:cubicBezTo>
                    <a:pt x="1371" y="12"/>
                    <a:pt x="1299" y="1"/>
                    <a:pt x="1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3671825" y="738575"/>
              <a:ext cx="49650" cy="74925"/>
            </a:xfrm>
            <a:custGeom>
              <a:avLst/>
              <a:gdLst/>
              <a:ahLst/>
              <a:cxnLst/>
              <a:rect l="l" t="t" r="r" b="b"/>
              <a:pathLst>
                <a:path w="1986" h="2997" extrusionOk="0">
                  <a:moveTo>
                    <a:pt x="986" y="1"/>
                  </a:moveTo>
                  <a:cubicBezTo>
                    <a:pt x="459" y="1"/>
                    <a:pt x="187" y="930"/>
                    <a:pt x="98" y="1354"/>
                  </a:cubicBezTo>
                  <a:cubicBezTo>
                    <a:pt x="0" y="1672"/>
                    <a:pt x="0" y="2015"/>
                    <a:pt x="98" y="2334"/>
                  </a:cubicBezTo>
                  <a:cubicBezTo>
                    <a:pt x="172" y="2628"/>
                    <a:pt x="392" y="2849"/>
                    <a:pt x="662" y="2947"/>
                  </a:cubicBezTo>
                  <a:cubicBezTo>
                    <a:pt x="755" y="2980"/>
                    <a:pt x="853" y="2997"/>
                    <a:pt x="951" y="2997"/>
                  </a:cubicBezTo>
                  <a:cubicBezTo>
                    <a:pt x="1139" y="2997"/>
                    <a:pt x="1326" y="2937"/>
                    <a:pt x="1471" y="2824"/>
                  </a:cubicBezTo>
                  <a:cubicBezTo>
                    <a:pt x="1593" y="2726"/>
                    <a:pt x="1667" y="2604"/>
                    <a:pt x="1740" y="2481"/>
                  </a:cubicBezTo>
                  <a:cubicBezTo>
                    <a:pt x="1814" y="2334"/>
                    <a:pt x="1863" y="2187"/>
                    <a:pt x="1912" y="2040"/>
                  </a:cubicBezTo>
                  <a:cubicBezTo>
                    <a:pt x="1961" y="1746"/>
                    <a:pt x="1985" y="1427"/>
                    <a:pt x="1961" y="1109"/>
                  </a:cubicBezTo>
                  <a:cubicBezTo>
                    <a:pt x="1961" y="962"/>
                    <a:pt x="1936" y="814"/>
                    <a:pt x="1936" y="667"/>
                  </a:cubicBezTo>
                  <a:cubicBezTo>
                    <a:pt x="1912" y="520"/>
                    <a:pt x="1838" y="373"/>
                    <a:pt x="1716" y="275"/>
                  </a:cubicBezTo>
                  <a:cubicBezTo>
                    <a:pt x="1642" y="226"/>
                    <a:pt x="1544" y="177"/>
                    <a:pt x="1446" y="153"/>
                  </a:cubicBezTo>
                  <a:lnTo>
                    <a:pt x="1152" y="30"/>
                  </a:lnTo>
                  <a:cubicBezTo>
                    <a:pt x="1094" y="10"/>
                    <a:pt x="1039" y="1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539475" y="866825"/>
              <a:ext cx="40450" cy="60250"/>
            </a:xfrm>
            <a:custGeom>
              <a:avLst/>
              <a:gdLst/>
              <a:ahLst/>
              <a:cxnLst/>
              <a:rect l="l" t="t" r="r" b="b"/>
              <a:pathLst>
                <a:path w="1618" h="2410" extrusionOk="0">
                  <a:moveTo>
                    <a:pt x="822" y="1"/>
                  </a:moveTo>
                  <a:cubicBezTo>
                    <a:pt x="372" y="1"/>
                    <a:pt x="141" y="765"/>
                    <a:pt x="74" y="1101"/>
                  </a:cubicBezTo>
                  <a:cubicBezTo>
                    <a:pt x="0" y="1346"/>
                    <a:pt x="0" y="1616"/>
                    <a:pt x="74" y="1885"/>
                  </a:cubicBezTo>
                  <a:cubicBezTo>
                    <a:pt x="147" y="2106"/>
                    <a:pt x="319" y="2277"/>
                    <a:pt x="540" y="2375"/>
                  </a:cubicBezTo>
                  <a:cubicBezTo>
                    <a:pt x="610" y="2399"/>
                    <a:pt x="684" y="2410"/>
                    <a:pt x="757" y="2410"/>
                  </a:cubicBezTo>
                  <a:cubicBezTo>
                    <a:pt x="912" y="2410"/>
                    <a:pt x="1068" y="2361"/>
                    <a:pt x="1201" y="2277"/>
                  </a:cubicBezTo>
                  <a:cubicBezTo>
                    <a:pt x="1275" y="2204"/>
                    <a:pt x="1373" y="2106"/>
                    <a:pt x="1422" y="1983"/>
                  </a:cubicBezTo>
                  <a:cubicBezTo>
                    <a:pt x="1471" y="1885"/>
                    <a:pt x="1520" y="1763"/>
                    <a:pt x="1569" y="1640"/>
                  </a:cubicBezTo>
                  <a:cubicBezTo>
                    <a:pt x="1593" y="1395"/>
                    <a:pt x="1618" y="1150"/>
                    <a:pt x="1593" y="905"/>
                  </a:cubicBezTo>
                  <a:cubicBezTo>
                    <a:pt x="1593" y="782"/>
                    <a:pt x="1593" y="660"/>
                    <a:pt x="1569" y="537"/>
                  </a:cubicBezTo>
                  <a:cubicBezTo>
                    <a:pt x="1544" y="415"/>
                    <a:pt x="1495" y="317"/>
                    <a:pt x="1397" y="243"/>
                  </a:cubicBezTo>
                  <a:cubicBezTo>
                    <a:pt x="1348" y="194"/>
                    <a:pt x="1275" y="145"/>
                    <a:pt x="1201" y="121"/>
                  </a:cubicBezTo>
                  <a:lnTo>
                    <a:pt x="956" y="23"/>
                  </a:lnTo>
                  <a:cubicBezTo>
                    <a:pt x="909" y="8"/>
                    <a:pt x="864" y="1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267425" y="785175"/>
              <a:ext cx="40475" cy="60400"/>
            </a:xfrm>
            <a:custGeom>
              <a:avLst/>
              <a:gdLst/>
              <a:ahLst/>
              <a:cxnLst/>
              <a:rect l="l" t="t" r="r" b="b"/>
              <a:pathLst>
                <a:path w="1619" h="2416" extrusionOk="0">
                  <a:moveTo>
                    <a:pt x="806" y="1"/>
                  </a:moveTo>
                  <a:cubicBezTo>
                    <a:pt x="366" y="1"/>
                    <a:pt x="140" y="753"/>
                    <a:pt x="74" y="1107"/>
                  </a:cubicBezTo>
                  <a:cubicBezTo>
                    <a:pt x="1" y="1352"/>
                    <a:pt x="1" y="1622"/>
                    <a:pt x="74" y="1892"/>
                  </a:cubicBezTo>
                  <a:cubicBezTo>
                    <a:pt x="148" y="2112"/>
                    <a:pt x="319" y="2284"/>
                    <a:pt x="540" y="2382"/>
                  </a:cubicBezTo>
                  <a:cubicBezTo>
                    <a:pt x="608" y="2404"/>
                    <a:pt x="679" y="2415"/>
                    <a:pt x="749" y="2415"/>
                  </a:cubicBezTo>
                  <a:cubicBezTo>
                    <a:pt x="907" y="2415"/>
                    <a:pt x="1066" y="2361"/>
                    <a:pt x="1201" y="2259"/>
                  </a:cubicBezTo>
                  <a:cubicBezTo>
                    <a:pt x="1299" y="2186"/>
                    <a:pt x="1373" y="2088"/>
                    <a:pt x="1422" y="1990"/>
                  </a:cubicBezTo>
                  <a:cubicBezTo>
                    <a:pt x="1471" y="1892"/>
                    <a:pt x="1520" y="1769"/>
                    <a:pt x="1569" y="1646"/>
                  </a:cubicBezTo>
                  <a:cubicBezTo>
                    <a:pt x="1618" y="1401"/>
                    <a:pt x="1618" y="1156"/>
                    <a:pt x="1594" y="887"/>
                  </a:cubicBezTo>
                  <a:cubicBezTo>
                    <a:pt x="1594" y="764"/>
                    <a:pt x="1594" y="642"/>
                    <a:pt x="1569" y="544"/>
                  </a:cubicBezTo>
                  <a:cubicBezTo>
                    <a:pt x="1569" y="421"/>
                    <a:pt x="1496" y="298"/>
                    <a:pt x="1422" y="225"/>
                  </a:cubicBezTo>
                  <a:cubicBezTo>
                    <a:pt x="1348" y="176"/>
                    <a:pt x="1275" y="151"/>
                    <a:pt x="1201" y="127"/>
                  </a:cubicBezTo>
                  <a:lnTo>
                    <a:pt x="956" y="29"/>
                  </a:lnTo>
                  <a:cubicBezTo>
                    <a:pt x="904" y="10"/>
                    <a:pt x="853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3435300" y="930875"/>
              <a:ext cx="58850" cy="40525"/>
            </a:xfrm>
            <a:custGeom>
              <a:avLst/>
              <a:gdLst/>
              <a:ahLst/>
              <a:cxnLst/>
              <a:rect l="l" t="t" r="r" b="b"/>
              <a:pathLst>
                <a:path w="2354" h="1621" extrusionOk="0">
                  <a:moveTo>
                    <a:pt x="1500" y="0"/>
                  </a:moveTo>
                  <a:cubicBezTo>
                    <a:pt x="1319" y="0"/>
                    <a:pt x="1147" y="18"/>
                    <a:pt x="1030" y="34"/>
                  </a:cubicBezTo>
                  <a:cubicBezTo>
                    <a:pt x="761" y="58"/>
                    <a:pt x="491" y="156"/>
                    <a:pt x="295" y="304"/>
                  </a:cubicBezTo>
                  <a:cubicBezTo>
                    <a:pt x="99" y="451"/>
                    <a:pt x="1" y="671"/>
                    <a:pt x="1" y="916"/>
                  </a:cubicBezTo>
                  <a:cubicBezTo>
                    <a:pt x="1" y="1161"/>
                    <a:pt x="123" y="1357"/>
                    <a:pt x="320" y="1504"/>
                  </a:cubicBezTo>
                  <a:cubicBezTo>
                    <a:pt x="418" y="1553"/>
                    <a:pt x="540" y="1578"/>
                    <a:pt x="663" y="1602"/>
                  </a:cubicBezTo>
                  <a:cubicBezTo>
                    <a:pt x="724" y="1615"/>
                    <a:pt x="785" y="1621"/>
                    <a:pt x="846" y="1621"/>
                  </a:cubicBezTo>
                  <a:cubicBezTo>
                    <a:pt x="908" y="1621"/>
                    <a:pt x="969" y="1615"/>
                    <a:pt x="1030" y="1602"/>
                  </a:cubicBezTo>
                  <a:cubicBezTo>
                    <a:pt x="1275" y="1553"/>
                    <a:pt x="1520" y="1480"/>
                    <a:pt x="1766" y="1357"/>
                  </a:cubicBezTo>
                  <a:cubicBezTo>
                    <a:pt x="1864" y="1333"/>
                    <a:pt x="1986" y="1284"/>
                    <a:pt x="2084" y="1210"/>
                  </a:cubicBezTo>
                  <a:cubicBezTo>
                    <a:pt x="2182" y="1161"/>
                    <a:pt x="2256" y="1063"/>
                    <a:pt x="2305" y="965"/>
                  </a:cubicBezTo>
                  <a:cubicBezTo>
                    <a:pt x="2329" y="867"/>
                    <a:pt x="2354" y="794"/>
                    <a:pt x="2329" y="720"/>
                  </a:cubicBezTo>
                  <a:lnTo>
                    <a:pt x="2329" y="451"/>
                  </a:lnTo>
                  <a:cubicBezTo>
                    <a:pt x="2313" y="83"/>
                    <a:pt x="1886" y="0"/>
                    <a:pt x="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3303575" y="701375"/>
              <a:ext cx="40475" cy="60075"/>
            </a:xfrm>
            <a:custGeom>
              <a:avLst/>
              <a:gdLst/>
              <a:ahLst/>
              <a:cxnLst/>
              <a:rect l="l" t="t" r="r" b="b"/>
              <a:pathLst>
                <a:path w="1619" h="2403" extrusionOk="0">
                  <a:moveTo>
                    <a:pt x="800" y="1"/>
                  </a:moveTo>
                  <a:cubicBezTo>
                    <a:pt x="371" y="1"/>
                    <a:pt x="141" y="742"/>
                    <a:pt x="74" y="1077"/>
                  </a:cubicBezTo>
                  <a:cubicBezTo>
                    <a:pt x="1" y="1347"/>
                    <a:pt x="1" y="1616"/>
                    <a:pt x="74" y="1861"/>
                  </a:cubicBezTo>
                  <a:cubicBezTo>
                    <a:pt x="148" y="2082"/>
                    <a:pt x="319" y="2278"/>
                    <a:pt x="540" y="2351"/>
                  </a:cubicBezTo>
                  <a:cubicBezTo>
                    <a:pt x="618" y="2386"/>
                    <a:pt x="699" y="2402"/>
                    <a:pt x="779" y="2402"/>
                  </a:cubicBezTo>
                  <a:cubicBezTo>
                    <a:pt x="925" y="2402"/>
                    <a:pt x="1066" y="2348"/>
                    <a:pt x="1177" y="2253"/>
                  </a:cubicBezTo>
                  <a:cubicBezTo>
                    <a:pt x="1275" y="2180"/>
                    <a:pt x="1349" y="2082"/>
                    <a:pt x="1398" y="1984"/>
                  </a:cubicBezTo>
                  <a:cubicBezTo>
                    <a:pt x="1471" y="1861"/>
                    <a:pt x="1520" y="1763"/>
                    <a:pt x="1545" y="1641"/>
                  </a:cubicBezTo>
                  <a:cubicBezTo>
                    <a:pt x="1594" y="1396"/>
                    <a:pt x="1618" y="1126"/>
                    <a:pt x="1594" y="881"/>
                  </a:cubicBezTo>
                  <a:cubicBezTo>
                    <a:pt x="1594" y="758"/>
                    <a:pt x="1594" y="636"/>
                    <a:pt x="1569" y="538"/>
                  </a:cubicBezTo>
                  <a:cubicBezTo>
                    <a:pt x="1545" y="415"/>
                    <a:pt x="1496" y="293"/>
                    <a:pt x="1398" y="219"/>
                  </a:cubicBezTo>
                  <a:cubicBezTo>
                    <a:pt x="1324" y="170"/>
                    <a:pt x="1250" y="121"/>
                    <a:pt x="1177" y="121"/>
                  </a:cubicBezTo>
                  <a:cubicBezTo>
                    <a:pt x="1103" y="72"/>
                    <a:pt x="1030" y="48"/>
                    <a:pt x="932" y="23"/>
                  </a:cubicBezTo>
                  <a:cubicBezTo>
                    <a:pt x="886" y="8"/>
                    <a:pt x="842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3030925" y="908225"/>
              <a:ext cx="54550" cy="82775"/>
            </a:xfrm>
            <a:custGeom>
              <a:avLst/>
              <a:gdLst/>
              <a:ahLst/>
              <a:cxnLst/>
              <a:rect l="l" t="t" r="r" b="b"/>
              <a:pathLst>
                <a:path w="2182" h="3311" extrusionOk="0">
                  <a:moveTo>
                    <a:pt x="1108" y="1"/>
                  </a:moveTo>
                  <a:cubicBezTo>
                    <a:pt x="499" y="1"/>
                    <a:pt x="187" y="1036"/>
                    <a:pt x="98" y="1504"/>
                  </a:cubicBezTo>
                  <a:cubicBezTo>
                    <a:pt x="0" y="1871"/>
                    <a:pt x="0" y="2239"/>
                    <a:pt x="98" y="2582"/>
                  </a:cubicBezTo>
                  <a:cubicBezTo>
                    <a:pt x="196" y="2901"/>
                    <a:pt x="417" y="3121"/>
                    <a:pt x="711" y="3244"/>
                  </a:cubicBezTo>
                  <a:cubicBezTo>
                    <a:pt x="819" y="3289"/>
                    <a:pt x="933" y="3311"/>
                    <a:pt x="1048" y="3311"/>
                  </a:cubicBezTo>
                  <a:cubicBezTo>
                    <a:pt x="1247" y="3311"/>
                    <a:pt x="1447" y="3245"/>
                    <a:pt x="1618" y="3121"/>
                  </a:cubicBezTo>
                  <a:cubicBezTo>
                    <a:pt x="1740" y="2999"/>
                    <a:pt x="1838" y="2876"/>
                    <a:pt x="1912" y="2729"/>
                  </a:cubicBezTo>
                  <a:cubicBezTo>
                    <a:pt x="2010" y="2582"/>
                    <a:pt x="2059" y="2435"/>
                    <a:pt x="2108" y="2263"/>
                  </a:cubicBezTo>
                  <a:cubicBezTo>
                    <a:pt x="2181" y="1920"/>
                    <a:pt x="2181" y="1577"/>
                    <a:pt x="2157" y="1234"/>
                  </a:cubicBezTo>
                  <a:cubicBezTo>
                    <a:pt x="2157" y="1062"/>
                    <a:pt x="2157" y="891"/>
                    <a:pt x="2132" y="744"/>
                  </a:cubicBezTo>
                  <a:cubicBezTo>
                    <a:pt x="2108" y="572"/>
                    <a:pt x="2034" y="425"/>
                    <a:pt x="1912" y="327"/>
                  </a:cubicBezTo>
                  <a:cubicBezTo>
                    <a:pt x="1814" y="254"/>
                    <a:pt x="1740" y="205"/>
                    <a:pt x="1642" y="156"/>
                  </a:cubicBezTo>
                  <a:lnTo>
                    <a:pt x="1299" y="33"/>
                  </a:lnTo>
                  <a:cubicBezTo>
                    <a:pt x="1232" y="11"/>
                    <a:pt x="1169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2878950" y="867175"/>
              <a:ext cx="55800" cy="82325"/>
            </a:xfrm>
            <a:custGeom>
              <a:avLst/>
              <a:gdLst/>
              <a:ahLst/>
              <a:cxnLst/>
              <a:rect l="l" t="t" r="r" b="b"/>
              <a:pathLst>
                <a:path w="2232" h="3293" extrusionOk="0">
                  <a:moveTo>
                    <a:pt x="1109" y="0"/>
                  </a:moveTo>
                  <a:cubicBezTo>
                    <a:pt x="504" y="0"/>
                    <a:pt x="210" y="1036"/>
                    <a:pt x="99" y="1504"/>
                  </a:cubicBezTo>
                  <a:cubicBezTo>
                    <a:pt x="1" y="1847"/>
                    <a:pt x="1" y="2214"/>
                    <a:pt x="99" y="2582"/>
                  </a:cubicBezTo>
                  <a:cubicBezTo>
                    <a:pt x="197" y="2876"/>
                    <a:pt x="418" y="3121"/>
                    <a:pt x="736" y="3244"/>
                  </a:cubicBezTo>
                  <a:cubicBezTo>
                    <a:pt x="834" y="3276"/>
                    <a:pt x="938" y="3293"/>
                    <a:pt x="1042" y="3293"/>
                  </a:cubicBezTo>
                  <a:cubicBezTo>
                    <a:pt x="1251" y="3293"/>
                    <a:pt x="1463" y="3227"/>
                    <a:pt x="1643" y="3097"/>
                  </a:cubicBezTo>
                  <a:cubicBezTo>
                    <a:pt x="1766" y="2999"/>
                    <a:pt x="1864" y="2876"/>
                    <a:pt x="1962" y="2729"/>
                  </a:cubicBezTo>
                  <a:cubicBezTo>
                    <a:pt x="2035" y="2582"/>
                    <a:pt x="2109" y="2410"/>
                    <a:pt x="2158" y="2239"/>
                  </a:cubicBezTo>
                  <a:cubicBezTo>
                    <a:pt x="2207" y="1896"/>
                    <a:pt x="2231" y="1553"/>
                    <a:pt x="2207" y="1209"/>
                  </a:cubicBezTo>
                  <a:cubicBezTo>
                    <a:pt x="2207" y="1038"/>
                    <a:pt x="2182" y="891"/>
                    <a:pt x="2158" y="719"/>
                  </a:cubicBezTo>
                  <a:cubicBezTo>
                    <a:pt x="2133" y="548"/>
                    <a:pt x="2060" y="401"/>
                    <a:pt x="1937" y="303"/>
                  </a:cubicBezTo>
                  <a:cubicBezTo>
                    <a:pt x="1864" y="229"/>
                    <a:pt x="1766" y="180"/>
                    <a:pt x="1643" y="156"/>
                  </a:cubicBezTo>
                  <a:cubicBezTo>
                    <a:pt x="1545" y="107"/>
                    <a:pt x="1422" y="58"/>
                    <a:pt x="1300" y="33"/>
                  </a:cubicBezTo>
                  <a:cubicBezTo>
                    <a:pt x="1233" y="11"/>
                    <a:pt x="117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3530275" y="399100"/>
              <a:ext cx="82125" cy="57175"/>
            </a:xfrm>
            <a:custGeom>
              <a:avLst/>
              <a:gdLst/>
              <a:ahLst/>
              <a:cxnLst/>
              <a:rect l="l" t="t" r="r" b="b"/>
              <a:pathLst>
                <a:path w="3285" h="2287" extrusionOk="0">
                  <a:moveTo>
                    <a:pt x="1173" y="0"/>
                  </a:moveTo>
                  <a:cubicBezTo>
                    <a:pt x="1052" y="0"/>
                    <a:pt x="931" y="44"/>
                    <a:pt x="810" y="105"/>
                  </a:cubicBezTo>
                  <a:cubicBezTo>
                    <a:pt x="736" y="154"/>
                    <a:pt x="663" y="227"/>
                    <a:pt x="613" y="301"/>
                  </a:cubicBezTo>
                  <a:lnTo>
                    <a:pt x="417" y="571"/>
                  </a:lnTo>
                  <a:cubicBezTo>
                    <a:pt x="1" y="1134"/>
                    <a:pt x="957" y="1747"/>
                    <a:pt x="1373" y="1968"/>
                  </a:cubicBezTo>
                  <a:cubicBezTo>
                    <a:pt x="1643" y="2164"/>
                    <a:pt x="1986" y="2262"/>
                    <a:pt x="2305" y="2286"/>
                  </a:cubicBezTo>
                  <a:cubicBezTo>
                    <a:pt x="2599" y="2262"/>
                    <a:pt x="2868" y="2115"/>
                    <a:pt x="3064" y="1894"/>
                  </a:cubicBezTo>
                  <a:cubicBezTo>
                    <a:pt x="3236" y="1649"/>
                    <a:pt x="3285" y="1355"/>
                    <a:pt x="3162" y="1085"/>
                  </a:cubicBezTo>
                  <a:cubicBezTo>
                    <a:pt x="3113" y="938"/>
                    <a:pt x="3040" y="816"/>
                    <a:pt x="2917" y="718"/>
                  </a:cubicBezTo>
                  <a:cubicBezTo>
                    <a:pt x="2819" y="595"/>
                    <a:pt x="2697" y="497"/>
                    <a:pt x="2574" y="423"/>
                  </a:cubicBezTo>
                  <a:cubicBezTo>
                    <a:pt x="2280" y="276"/>
                    <a:pt x="1986" y="178"/>
                    <a:pt x="1667" y="105"/>
                  </a:cubicBezTo>
                  <a:cubicBezTo>
                    <a:pt x="1545" y="56"/>
                    <a:pt x="1398" y="31"/>
                    <a:pt x="1251" y="7"/>
                  </a:cubicBezTo>
                  <a:cubicBezTo>
                    <a:pt x="1225" y="2"/>
                    <a:pt x="1199" y="0"/>
                    <a:pt x="1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3516200" y="255050"/>
              <a:ext cx="80900" cy="57225"/>
            </a:xfrm>
            <a:custGeom>
              <a:avLst/>
              <a:gdLst/>
              <a:ahLst/>
              <a:cxnLst/>
              <a:rect l="l" t="t" r="r" b="b"/>
              <a:pathLst>
                <a:path w="3236" h="2289" extrusionOk="0">
                  <a:moveTo>
                    <a:pt x="1108" y="0"/>
                  </a:moveTo>
                  <a:cubicBezTo>
                    <a:pt x="986" y="0"/>
                    <a:pt x="878" y="32"/>
                    <a:pt x="784" y="107"/>
                  </a:cubicBezTo>
                  <a:cubicBezTo>
                    <a:pt x="711" y="156"/>
                    <a:pt x="637" y="230"/>
                    <a:pt x="588" y="303"/>
                  </a:cubicBezTo>
                  <a:lnTo>
                    <a:pt x="392" y="573"/>
                  </a:lnTo>
                  <a:cubicBezTo>
                    <a:pt x="0" y="1137"/>
                    <a:pt x="931" y="1774"/>
                    <a:pt x="1348" y="1994"/>
                  </a:cubicBezTo>
                  <a:cubicBezTo>
                    <a:pt x="1618" y="2166"/>
                    <a:pt x="1936" y="2289"/>
                    <a:pt x="2279" y="2289"/>
                  </a:cubicBezTo>
                  <a:cubicBezTo>
                    <a:pt x="2573" y="2289"/>
                    <a:pt x="2843" y="2142"/>
                    <a:pt x="3015" y="1921"/>
                  </a:cubicBezTo>
                  <a:cubicBezTo>
                    <a:pt x="3186" y="1676"/>
                    <a:pt x="3235" y="1357"/>
                    <a:pt x="3137" y="1088"/>
                  </a:cubicBezTo>
                  <a:cubicBezTo>
                    <a:pt x="3064" y="965"/>
                    <a:pt x="2990" y="843"/>
                    <a:pt x="2892" y="720"/>
                  </a:cubicBezTo>
                  <a:cubicBezTo>
                    <a:pt x="2770" y="622"/>
                    <a:pt x="2647" y="524"/>
                    <a:pt x="2524" y="426"/>
                  </a:cubicBezTo>
                  <a:cubicBezTo>
                    <a:pt x="2255" y="303"/>
                    <a:pt x="1936" y="205"/>
                    <a:pt x="1642" y="132"/>
                  </a:cubicBezTo>
                  <a:cubicBezTo>
                    <a:pt x="1495" y="83"/>
                    <a:pt x="1348" y="34"/>
                    <a:pt x="1226" y="9"/>
                  </a:cubicBezTo>
                  <a:cubicBezTo>
                    <a:pt x="1185" y="3"/>
                    <a:pt x="1146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3378325" y="535050"/>
              <a:ext cx="81525" cy="57850"/>
            </a:xfrm>
            <a:custGeom>
              <a:avLst/>
              <a:gdLst/>
              <a:ahLst/>
              <a:cxnLst/>
              <a:rect l="l" t="t" r="r" b="b"/>
              <a:pathLst>
                <a:path w="3261" h="2314" extrusionOk="0">
                  <a:moveTo>
                    <a:pt x="1122" y="1"/>
                  </a:moveTo>
                  <a:cubicBezTo>
                    <a:pt x="1010" y="1"/>
                    <a:pt x="897" y="33"/>
                    <a:pt x="785" y="108"/>
                  </a:cubicBezTo>
                  <a:cubicBezTo>
                    <a:pt x="711" y="157"/>
                    <a:pt x="638" y="230"/>
                    <a:pt x="589" y="304"/>
                  </a:cubicBezTo>
                  <a:cubicBezTo>
                    <a:pt x="515" y="402"/>
                    <a:pt x="442" y="475"/>
                    <a:pt x="393" y="573"/>
                  </a:cubicBezTo>
                  <a:cubicBezTo>
                    <a:pt x="1" y="1162"/>
                    <a:pt x="932" y="1774"/>
                    <a:pt x="1349" y="1995"/>
                  </a:cubicBezTo>
                  <a:cubicBezTo>
                    <a:pt x="1643" y="2191"/>
                    <a:pt x="1961" y="2289"/>
                    <a:pt x="2280" y="2314"/>
                  </a:cubicBezTo>
                  <a:cubicBezTo>
                    <a:pt x="2574" y="2289"/>
                    <a:pt x="2844" y="2142"/>
                    <a:pt x="3040" y="1921"/>
                  </a:cubicBezTo>
                  <a:cubicBezTo>
                    <a:pt x="3211" y="1676"/>
                    <a:pt x="3260" y="1358"/>
                    <a:pt x="3138" y="1088"/>
                  </a:cubicBezTo>
                  <a:cubicBezTo>
                    <a:pt x="3089" y="941"/>
                    <a:pt x="2991" y="819"/>
                    <a:pt x="2893" y="721"/>
                  </a:cubicBezTo>
                  <a:cubicBezTo>
                    <a:pt x="2795" y="598"/>
                    <a:pt x="2672" y="500"/>
                    <a:pt x="2550" y="426"/>
                  </a:cubicBezTo>
                  <a:cubicBezTo>
                    <a:pt x="2255" y="279"/>
                    <a:pt x="1961" y="181"/>
                    <a:pt x="1643" y="108"/>
                  </a:cubicBezTo>
                  <a:cubicBezTo>
                    <a:pt x="1520" y="59"/>
                    <a:pt x="1373" y="34"/>
                    <a:pt x="1226" y="10"/>
                  </a:cubicBezTo>
                  <a:cubicBezTo>
                    <a:pt x="1191" y="4"/>
                    <a:pt x="1157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3381400" y="666175"/>
              <a:ext cx="66800" cy="46825"/>
            </a:xfrm>
            <a:custGeom>
              <a:avLst/>
              <a:gdLst/>
              <a:ahLst/>
              <a:cxnLst/>
              <a:rect l="l" t="t" r="r" b="b"/>
              <a:pathLst>
                <a:path w="2672" h="1873" extrusionOk="0">
                  <a:moveTo>
                    <a:pt x="913" y="0"/>
                  </a:moveTo>
                  <a:cubicBezTo>
                    <a:pt x="821" y="0"/>
                    <a:pt x="729" y="28"/>
                    <a:pt x="637" y="83"/>
                  </a:cubicBezTo>
                  <a:cubicBezTo>
                    <a:pt x="588" y="132"/>
                    <a:pt x="515" y="181"/>
                    <a:pt x="490" y="255"/>
                  </a:cubicBezTo>
                  <a:cubicBezTo>
                    <a:pt x="417" y="328"/>
                    <a:pt x="368" y="402"/>
                    <a:pt x="319" y="475"/>
                  </a:cubicBezTo>
                  <a:cubicBezTo>
                    <a:pt x="0" y="965"/>
                    <a:pt x="784" y="1431"/>
                    <a:pt x="1103" y="1627"/>
                  </a:cubicBezTo>
                  <a:cubicBezTo>
                    <a:pt x="1348" y="1774"/>
                    <a:pt x="1593" y="1848"/>
                    <a:pt x="1887" y="1872"/>
                  </a:cubicBezTo>
                  <a:cubicBezTo>
                    <a:pt x="2108" y="1872"/>
                    <a:pt x="2328" y="1750"/>
                    <a:pt x="2500" y="1554"/>
                  </a:cubicBezTo>
                  <a:cubicBezTo>
                    <a:pt x="2623" y="1358"/>
                    <a:pt x="2672" y="1113"/>
                    <a:pt x="2574" y="892"/>
                  </a:cubicBezTo>
                  <a:cubicBezTo>
                    <a:pt x="2525" y="769"/>
                    <a:pt x="2476" y="671"/>
                    <a:pt x="2377" y="598"/>
                  </a:cubicBezTo>
                  <a:cubicBezTo>
                    <a:pt x="2279" y="500"/>
                    <a:pt x="2181" y="402"/>
                    <a:pt x="2083" y="353"/>
                  </a:cubicBezTo>
                  <a:cubicBezTo>
                    <a:pt x="1838" y="230"/>
                    <a:pt x="1593" y="157"/>
                    <a:pt x="1348" y="83"/>
                  </a:cubicBezTo>
                  <a:cubicBezTo>
                    <a:pt x="1226" y="59"/>
                    <a:pt x="1128" y="34"/>
                    <a:pt x="1005" y="10"/>
                  </a:cubicBezTo>
                  <a:cubicBezTo>
                    <a:pt x="974" y="4"/>
                    <a:pt x="944" y="0"/>
                    <a:pt x="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3480650" y="691900"/>
              <a:ext cx="66800" cy="46825"/>
            </a:xfrm>
            <a:custGeom>
              <a:avLst/>
              <a:gdLst/>
              <a:ahLst/>
              <a:cxnLst/>
              <a:rect l="l" t="t" r="r" b="b"/>
              <a:pathLst>
                <a:path w="2672" h="1873" extrusionOk="0">
                  <a:moveTo>
                    <a:pt x="938" y="1"/>
                  </a:moveTo>
                  <a:cubicBezTo>
                    <a:pt x="846" y="1"/>
                    <a:pt x="754" y="28"/>
                    <a:pt x="662" y="84"/>
                  </a:cubicBezTo>
                  <a:cubicBezTo>
                    <a:pt x="613" y="133"/>
                    <a:pt x="540" y="182"/>
                    <a:pt x="515" y="255"/>
                  </a:cubicBezTo>
                  <a:cubicBezTo>
                    <a:pt x="442" y="329"/>
                    <a:pt x="393" y="402"/>
                    <a:pt x="344" y="476"/>
                  </a:cubicBezTo>
                  <a:cubicBezTo>
                    <a:pt x="1" y="941"/>
                    <a:pt x="809" y="1456"/>
                    <a:pt x="1128" y="1628"/>
                  </a:cubicBezTo>
                  <a:cubicBezTo>
                    <a:pt x="1349" y="1775"/>
                    <a:pt x="1618" y="1873"/>
                    <a:pt x="1888" y="1873"/>
                  </a:cubicBezTo>
                  <a:cubicBezTo>
                    <a:pt x="2133" y="1873"/>
                    <a:pt x="2353" y="1750"/>
                    <a:pt x="2500" y="1579"/>
                  </a:cubicBezTo>
                  <a:cubicBezTo>
                    <a:pt x="2648" y="1382"/>
                    <a:pt x="2672" y="1113"/>
                    <a:pt x="2598" y="892"/>
                  </a:cubicBezTo>
                  <a:cubicBezTo>
                    <a:pt x="2549" y="770"/>
                    <a:pt x="2476" y="672"/>
                    <a:pt x="2378" y="598"/>
                  </a:cubicBezTo>
                  <a:cubicBezTo>
                    <a:pt x="2304" y="500"/>
                    <a:pt x="2206" y="427"/>
                    <a:pt x="2108" y="353"/>
                  </a:cubicBezTo>
                  <a:cubicBezTo>
                    <a:pt x="1863" y="231"/>
                    <a:pt x="1618" y="157"/>
                    <a:pt x="1373" y="84"/>
                  </a:cubicBezTo>
                  <a:cubicBezTo>
                    <a:pt x="1251" y="59"/>
                    <a:pt x="1128" y="35"/>
                    <a:pt x="1030" y="10"/>
                  </a:cubicBezTo>
                  <a:cubicBezTo>
                    <a:pt x="999" y="4"/>
                    <a:pt x="969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3412025" y="766025"/>
              <a:ext cx="53950" cy="37650"/>
            </a:xfrm>
            <a:custGeom>
              <a:avLst/>
              <a:gdLst/>
              <a:ahLst/>
              <a:cxnLst/>
              <a:rect l="l" t="t" r="r" b="b"/>
              <a:pathLst>
                <a:path w="2158" h="1506" extrusionOk="0">
                  <a:moveTo>
                    <a:pt x="731" y="1"/>
                  </a:moveTo>
                  <a:cubicBezTo>
                    <a:pt x="661" y="1"/>
                    <a:pt x="594" y="24"/>
                    <a:pt x="540" y="60"/>
                  </a:cubicBezTo>
                  <a:cubicBezTo>
                    <a:pt x="491" y="109"/>
                    <a:pt x="442" y="158"/>
                    <a:pt x="393" y="207"/>
                  </a:cubicBezTo>
                  <a:lnTo>
                    <a:pt x="270" y="378"/>
                  </a:lnTo>
                  <a:cubicBezTo>
                    <a:pt x="1" y="746"/>
                    <a:pt x="638" y="1162"/>
                    <a:pt x="907" y="1310"/>
                  </a:cubicBezTo>
                  <a:cubicBezTo>
                    <a:pt x="1079" y="1432"/>
                    <a:pt x="1300" y="1506"/>
                    <a:pt x="1520" y="1506"/>
                  </a:cubicBezTo>
                  <a:cubicBezTo>
                    <a:pt x="1716" y="1506"/>
                    <a:pt x="1888" y="1408"/>
                    <a:pt x="2010" y="1261"/>
                  </a:cubicBezTo>
                  <a:cubicBezTo>
                    <a:pt x="2133" y="1089"/>
                    <a:pt x="2157" y="893"/>
                    <a:pt x="2084" y="697"/>
                  </a:cubicBezTo>
                  <a:cubicBezTo>
                    <a:pt x="2035" y="623"/>
                    <a:pt x="1986" y="525"/>
                    <a:pt x="1912" y="476"/>
                  </a:cubicBezTo>
                  <a:cubicBezTo>
                    <a:pt x="1863" y="403"/>
                    <a:pt x="1765" y="329"/>
                    <a:pt x="1692" y="280"/>
                  </a:cubicBezTo>
                  <a:cubicBezTo>
                    <a:pt x="1496" y="182"/>
                    <a:pt x="1300" y="109"/>
                    <a:pt x="1103" y="60"/>
                  </a:cubicBezTo>
                  <a:cubicBezTo>
                    <a:pt x="1005" y="35"/>
                    <a:pt x="907" y="11"/>
                    <a:pt x="809" y="11"/>
                  </a:cubicBezTo>
                  <a:cubicBezTo>
                    <a:pt x="783" y="4"/>
                    <a:pt x="757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3397325" y="864675"/>
              <a:ext cx="53950" cy="37650"/>
            </a:xfrm>
            <a:custGeom>
              <a:avLst/>
              <a:gdLst/>
              <a:ahLst/>
              <a:cxnLst/>
              <a:rect l="l" t="t" r="r" b="b"/>
              <a:pathLst>
                <a:path w="2158" h="1506" extrusionOk="0">
                  <a:moveTo>
                    <a:pt x="731" y="1"/>
                  </a:moveTo>
                  <a:cubicBezTo>
                    <a:pt x="660" y="1"/>
                    <a:pt x="593" y="24"/>
                    <a:pt x="540" y="59"/>
                  </a:cubicBezTo>
                  <a:cubicBezTo>
                    <a:pt x="466" y="109"/>
                    <a:pt x="442" y="158"/>
                    <a:pt x="393" y="207"/>
                  </a:cubicBezTo>
                  <a:lnTo>
                    <a:pt x="270" y="378"/>
                  </a:lnTo>
                  <a:cubicBezTo>
                    <a:pt x="0" y="746"/>
                    <a:pt x="638" y="1162"/>
                    <a:pt x="907" y="1309"/>
                  </a:cubicBezTo>
                  <a:cubicBezTo>
                    <a:pt x="1079" y="1432"/>
                    <a:pt x="1299" y="1481"/>
                    <a:pt x="1520" y="1506"/>
                  </a:cubicBezTo>
                  <a:cubicBezTo>
                    <a:pt x="1716" y="1481"/>
                    <a:pt x="1888" y="1407"/>
                    <a:pt x="2010" y="1260"/>
                  </a:cubicBezTo>
                  <a:cubicBezTo>
                    <a:pt x="2108" y="1089"/>
                    <a:pt x="2157" y="893"/>
                    <a:pt x="2084" y="697"/>
                  </a:cubicBezTo>
                  <a:cubicBezTo>
                    <a:pt x="2035" y="623"/>
                    <a:pt x="1986" y="525"/>
                    <a:pt x="1912" y="476"/>
                  </a:cubicBezTo>
                  <a:cubicBezTo>
                    <a:pt x="1839" y="403"/>
                    <a:pt x="1765" y="329"/>
                    <a:pt x="1691" y="280"/>
                  </a:cubicBezTo>
                  <a:cubicBezTo>
                    <a:pt x="1495" y="182"/>
                    <a:pt x="1299" y="109"/>
                    <a:pt x="1103" y="59"/>
                  </a:cubicBezTo>
                  <a:cubicBezTo>
                    <a:pt x="1005" y="35"/>
                    <a:pt x="907" y="10"/>
                    <a:pt x="809" y="10"/>
                  </a:cubicBezTo>
                  <a:cubicBezTo>
                    <a:pt x="783" y="4"/>
                    <a:pt x="757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3356275" y="807875"/>
              <a:ext cx="32500" cy="49475"/>
            </a:xfrm>
            <a:custGeom>
              <a:avLst/>
              <a:gdLst/>
              <a:ahLst/>
              <a:cxnLst/>
              <a:rect l="l" t="t" r="r" b="b"/>
              <a:pathLst>
                <a:path w="1300" h="1979" extrusionOk="0">
                  <a:moveTo>
                    <a:pt x="545" y="1"/>
                  </a:moveTo>
                  <a:cubicBezTo>
                    <a:pt x="117" y="1"/>
                    <a:pt x="25" y="700"/>
                    <a:pt x="25" y="1008"/>
                  </a:cubicBezTo>
                  <a:cubicBezTo>
                    <a:pt x="0" y="1204"/>
                    <a:pt x="25" y="1425"/>
                    <a:pt x="98" y="1645"/>
                  </a:cubicBezTo>
                  <a:cubicBezTo>
                    <a:pt x="196" y="1817"/>
                    <a:pt x="368" y="1939"/>
                    <a:pt x="539" y="1964"/>
                  </a:cubicBezTo>
                  <a:cubicBezTo>
                    <a:pt x="580" y="1974"/>
                    <a:pt x="621" y="1979"/>
                    <a:pt x="662" y="1979"/>
                  </a:cubicBezTo>
                  <a:cubicBezTo>
                    <a:pt x="815" y="1979"/>
                    <a:pt x="962" y="1909"/>
                    <a:pt x="1079" y="1792"/>
                  </a:cubicBezTo>
                  <a:cubicBezTo>
                    <a:pt x="1128" y="1719"/>
                    <a:pt x="1177" y="1645"/>
                    <a:pt x="1201" y="1547"/>
                  </a:cubicBezTo>
                  <a:cubicBezTo>
                    <a:pt x="1250" y="1449"/>
                    <a:pt x="1275" y="1351"/>
                    <a:pt x="1275" y="1253"/>
                  </a:cubicBezTo>
                  <a:cubicBezTo>
                    <a:pt x="1299" y="1033"/>
                    <a:pt x="1275" y="836"/>
                    <a:pt x="1226" y="640"/>
                  </a:cubicBezTo>
                  <a:cubicBezTo>
                    <a:pt x="1201" y="542"/>
                    <a:pt x="1177" y="444"/>
                    <a:pt x="1152" y="346"/>
                  </a:cubicBezTo>
                  <a:cubicBezTo>
                    <a:pt x="1128" y="248"/>
                    <a:pt x="1054" y="175"/>
                    <a:pt x="981" y="126"/>
                  </a:cubicBezTo>
                  <a:cubicBezTo>
                    <a:pt x="932" y="77"/>
                    <a:pt x="858" y="77"/>
                    <a:pt x="809" y="52"/>
                  </a:cubicBezTo>
                  <a:lnTo>
                    <a:pt x="588" y="3"/>
                  </a:lnTo>
                  <a:cubicBezTo>
                    <a:pt x="574" y="2"/>
                    <a:pt x="55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3463500" y="820125"/>
              <a:ext cx="32500" cy="49500"/>
            </a:xfrm>
            <a:custGeom>
              <a:avLst/>
              <a:gdLst/>
              <a:ahLst/>
              <a:cxnLst/>
              <a:rect l="l" t="t" r="r" b="b"/>
              <a:pathLst>
                <a:path w="1300" h="1980" extrusionOk="0">
                  <a:moveTo>
                    <a:pt x="547" y="1"/>
                  </a:moveTo>
                  <a:cubicBezTo>
                    <a:pt x="141" y="1"/>
                    <a:pt x="49" y="700"/>
                    <a:pt x="25" y="1008"/>
                  </a:cubicBezTo>
                  <a:cubicBezTo>
                    <a:pt x="0" y="1229"/>
                    <a:pt x="25" y="1449"/>
                    <a:pt x="123" y="1645"/>
                  </a:cubicBezTo>
                  <a:cubicBezTo>
                    <a:pt x="221" y="1817"/>
                    <a:pt x="368" y="1940"/>
                    <a:pt x="564" y="1964"/>
                  </a:cubicBezTo>
                  <a:cubicBezTo>
                    <a:pt x="606" y="1975"/>
                    <a:pt x="648" y="1979"/>
                    <a:pt x="689" y="1979"/>
                  </a:cubicBezTo>
                  <a:cubicBezTo>
                    <a:pt x="841" y="1979"/>
                    <a:pt x="982" y="1913"/>
                    <a:pt x="1079" y="1817"/>
                  </a:cubicBezTo>
                  <a:cubicBezTo>
                    <a:pt x="1152" y="1719"/>
                    <a:pt x="1201" y="1645"/>
                    <a:pt x="1226" y="1547"/>
                  </a:cubicBezTo>
                  <a:cubicBezTo>
                    <a:pt x="1275" y="1449"/>
                    <a:pt x="1299" y="1351"/>
                    <a:pt x="1299" y="1253"/>
                  </a:cubicBezTo>
                  <a:cubicBezTo>
                    <a:pt x="1299" y="1033"/>
                    <a:pt x="1275" y="837"/>
                    <a:pt x="1226" y="641"/>
                  </a:cubicBezTo>
                  <a:cubicBezTo>
                    <a:pt x="1226" y="543"/>
                    <a:pt x="1201" y="444"/>
                    <a:pt x="1177" y="346"/>
                  </a:cubicBezTo>
                  <a:cubicBezTo>
                    <a:pt x="1152" y="248"/>
                    <a:pt x="1079" y="175"/>
                    <a:pt x="1005" y="126"/>
                  </a:cubicBezTo>
                  <a:cubicBezTo>
                    <a:pt x="932" y="77"/>
                    <a:pt x="883" y="77"/>
                    <a:pt x="809" y="52"/>
                  </a:cubicBezTo>
                  <a:lnTo>
                    <a:pt x="589" y="3"/>
                  </a:lnTo>
                  <a:cubicBezTo>
                    <a:pt x="574" y="2"/>
                    <a:pt x="56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3054200" y="556825"/>
              <a:ext cx="58850" cy="71100"/>
            </a:xfrm>
            <a:custGeom>
              <a:avLst/>
              <a:gdLst/>
              <a:ahLst/>
              <a:cxnLst/>
              <a:rect l="l" t="t" r="r" b="b"/>
              <a:pathLst>
                <a:path w="2354" h="2844" extrusionOk="0">
                  <a:moveTo>
                    <a:pt x="1534" y="1"/>
                  </a:moveTo>
                  <a:cubicBezTo>
                    <a:pt x="1081" y="1"/>
                    <a:pt x="587" y="659"/>
                    <a:pt x="368" y="977"/>
                  </a:cubicBezTo>
                  <a:cubicBezTo>
                    <a:pt x="172" y="1222"/>
                    <a:pt x="49" y="1541"/>
                    <a:pt x="25" y="1884"/>
                  </a:cubicBezTo>
                  <a:cubicBezTo>
                    <a:pt x="0" y="2153"/>
                    <a:pt x="123" y="2447"/>
                    <a:pt x="344" y="2644"/>
                  </a:cubicBezTo>
                  <a:cubicBezTo>
                    <a:pt x="507" y="2770"/>
                    <a:pt x="710" y="2843"/>
                    <a:pt x="923" y="2843"/>
                  </a:cubicBezTo>
                  <a:cubicBezTo>
                    <a:pt x="999" y="2843"/>
                    <a:pt x="1076" y="2834"/>
                    <a:pt x="1152" y="2815"/>
                  </a:cubicBezTo>
                  <a:cubicBezTo>
                    <a:pt x="1275" y="2766"/>
                    <a:pt x="1397" y="2693"/>
                    <a:pt x="1520" y="2594"/>
                  </a:cubicBezTo>
                  <a:cubicBezTo>
                    <a:pt x="1643" y="2496"/>
                    <a:pt x="1741" y="2374"/>
                    <a:pt x="1814" y="2251"/>
                  </a:cubicBezTo>
                  <a:cubicBezTo>
                    <a:pt x="1986" y="1982"/>
                    <a:pt x="2108" y="1688"/>
                    <a:pt x="2206" y="1394"/>
                  </a:cubicBezTo>
                  <a:cubicBezTo>
                    <a:pt x="2255" y="1271"/>
                    <a:pt x="2304" y="1124"/>
                    <a:pt x="2329" y="977"/>
                  </a:cubicBezTo>
                  <a:cubicBezTo>
                    <a:pt x="2353" y="830"/>
                    <a:pt x="2329" y="683"/>
                    <a:pt x="2280" y="560"/>
                  </a:cubicBezTo>
                  <a:cubicBezTo>
                    <a:pt x="2231" y="462"/>
                    <a:pt x="2157" y="389"/>
                    <a:pt x="2084" y="340"/>
                  </a:cubicBezTo>
                  <a:lnTo>
                    <a:pt x="1839" y="119"/>
                  </a:lnTo>
                  <a:cubicBezTo>
                    <a:pt x="1742" y="36"/>
                    <a:pt x="1639" y="1"/>
                    <a:pt x="1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942675" y="486375"/>
              <a:ext cx="58850" cy="71075"/>
            </a:xfrm>
            <a:custGeom>
              <a:avLst/>
              <a:gdLst/>
              <a:ahLst/>
              <a:cxnLst/>
              <a:rect l="l" t="t" r="r" b="b"/>
              <a:pathLst>
                <a:path w="2354" h="2843" extrusionOk="0">
                  <a:moveTo>
                    <a:pt x="1525" y="0"/>
                  </a:moveTo>
                  <a:cubicBezTo>
                    <a:pt x="1065" y="0"/>
                    <a:pt x="587" y="658"/>
                    <a:pt x="369" y="976"/>
                  </a:cubicBezTo>
                  <a:cubicBezTo>
                    <a:pt x="172" y="1246"/>
                    <a:pt x="50" y="1540"/>
                    <a:pt x="25" y="1883"/>
                  </a:cubicBezTo>
                  <a:cubicBezTo>
                    <a:pt x="1" y="2153"/>
                    <a:pt x="123" y="2447"/>
                    <a:pt x="344" y="2643"/>
                  </a:cubicBezTo>
                  <a:cubicBezTo>
                    <a:pt x="507" y="2770"/>
                    <a:pt x="710" y="2843"/>
                    <a:pt x="914" y="2843"/>
                  </a:cubicBezTo>
                  <a:cubicBezTo>
                    <a:pt x="986" y="2843"/>
                    <a:pt x="1058" y="2834"/>
                    <a:pt x="1128" y="2815"/>
                  </a:cubicBezTo>
                  <a:cubicBezTo>
                    <a:pt x="1275" y="2741"/>
                    <a:pt x="1398" y="2668"/>
                    <a:pt x="1520" y="2594"/>
                  </a:cubicBezTo>
                  <a:cubicBezTo>
                    <a:pt x="1618" y="2471"/>
                    <a:pt x="1741" y="2373"/>
                    <a:pt x="1815" y="2251"/>
                  </a:cubicBezTo>
                  <a:cubicBezTo>
                    <a:pt x="1986" y="1981"/>
                    <a:pt x="2109" y="1712"/>
                    <a:pt x="2207" y="1418"/>
                  </a:cubicBezTo>
                  <a:cubicBezTo>
                    <a:pt x="2256" y="1271"/>
                    <a:pt x="2305" y="1123"/>
                    <a:pt x="2329" y="976"/>
                  </a:cubicBezTo>
                  <a:cubicBezTo>
                    <a:pt x="2354" y="829"/>
                    <a:pt x="2354" y="682"/>
                    <a:pt x="2280" y="560"/>
                  </a:cubicBezTo>
                  <a:cubicBezTo>
                    <a:pt x="2231" y="486"/>
                    <a:pt x="2158" y="388"/>
                    <a:pt x="2084" y="339"/>
                  </a:cubicBezTo>
                  <a:cubicBezTo>
                    <a:pt x="2011" y="266"/>
                    <a:pt x="1913" y="192"/>
                    <a:pt x="1839" y="119"/>
                  </a:cubicBezTo>
                  <a:cubicBezTo>
                    <a:pt x="1738" y="36"/>
                    <a:pt x="1632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878350" y="585250"/>
              <a:ext cx="65575" cy="78200"/>
            </a:xfrm>
            <a:custGeom>
              <a:avLst/>
              <a:gdLst/>
              <a:ahLst/>
              <a:cxnLst/>
              <a:rect l="l" t="t" r="r" b="b"/>
              <a:pathLst>
                <a:path w="2623" h="3128" extrusionOk="0">
                  <a:moveTo>
                    <a:pt x="1682" y="0"/>
                  </a:moveTo>
                  <a:cubicBezTo>
                    <a:pt x="1173" y="0"/>
                    <a:pt x="635" y="709"/>
                    <a:pt x="417" y="1065"/>
                  </a:cubicBezTo>
                  <a:cubicBezTo>
                    <a:pt x="197" y="1359"/>
                    <a:pt x="49" y="1678"/>
                    <a:pt x="25" y="2046"/>
                  </a:cubicBezTo>
                  <a:cubicBezTo>
                    <a:pt x="0" y="2364"/>
                    <a:pt x="123" y="2683"/>
                    <a:pt x="393" y="2904"/>
                  </a:cubicBezTo>
                  <a:cubicBezTo>
                    <a:pt x="557" y="3049"/>
                    <a:pt x="789" y="3128"/>
                    <a:pt x="1028" y="3128"/>
                  </a:cubicBezTo>
                  <a:cubicBezTo>
                    <a:pt x="1111" y="3128"/>
                    <a:pt x="1194" y="3118"/>
                    <a:pt x="1275" y="3100"/>
                  </a:cubicBezTo>
                  <a:cubicBezTo>
                    <a:pt x="1422" y="3026"/>
                    <a:pt x="1569" y="2953"/>
                    <a:pt x="1692" y="2854"/>
                  </a:cubicBezTo>
                  <a:cubicBezTo>
                    <a:pt x="1814" y="2732"/>
                    <a:pt x="1937" y="2609"/>
                    <a:pt x="2035" y="2487"/>
                  </a:cubicBezTo>
                  <a:cubicBezTo>
                    <a:pt x="2206" y="2193"/>
                    <a:pt x="2353" y="1874"/>
                    <a:pt x="2427" y="1531"/>
                  </a:cubicBezTo>
                  <a:cubicBezTo>
                    <a:pt x="2500" y="1384"/>
                    <a:pt x="2549" y="1237"/>
                    <a:pt x="2574" y="1090"/>
                  </a:cubicBezTo>
                  <a:cubicBezTo>
                    <a:pt x="2623" y="918"/>
                    <a:pt x="2598" y="747"/>
                    <a:pt x="2525" y="600"/>
                  </a:cubicBezTo>
                  <a:cubicBezTo>
                    <a:pt x="2451" y="502"/>
                    <a:pt x="2402" y="428"/>
                    <a:pt x="2304" y="355"/>
                  </a:cubicBezTo>
                  <a:cubicBezTo>
                    <a:pt x="2231" y="281"/>
                    <a:pt x="2133" y="208"/>
                    <a:pt x="2035" y="134"/>
                  </a:cubicBezTo>
                  <a:cubicBezTo>
                    <a:pt x="1922" y="40"/>
                    <a:pt x="1803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3179200" y="626075"/>
              <a:ext cx="58850" cy="71075"/>
            </a:xfrm>
            <a:custGeom>
              <a:avLst/>
              <a:gdLst/>
              <a:ahLst/>
              <a:cxnLst/>
              <a:rect l="l" t="t" r="r" b="b"/>
              <a:pathLst>
                <a:path w="2354" h="2843" extrusionOk="0">
                  <a:moveTo>
                    <a:pt x="1525" y="0"/>
                  </a:moveTo>
                  <a:cubicBezTo>
                    <a:pt x="1064" y="0"/>
                    <a:pt x="587" y="658"/>
                    <a:pt x="368" y="976"/>
                  </a:cubicBezTo>
                  <a:cubicBezTo>
                    <a:pt x="172" y="1221"/>
                    <a:pt x="49" y="1540"/>
                    <a:pt x="25" y="1883"/>
                  </a:cubicBezTo>
                  <a:cubicBezTo>
                    <a:pt x="0" y="2153"/>
                    <a:pt x="123" y="2447"/>
                    <a:pt x="343" y="2643"/>
                  </a:cubicBezTo>
                  <a:cubicBezTo>
                    <a:pt x="506" y="2770"/>
                    <a:pt x="709" y="2843"/>
                    <a:pt x="923" y="2843"/>
                  </a:cubicBezTo>
                  <a:cubicBezTo>
                    <a:pt x="998" y="2843"/>
                    <a:pt x="1075" y="2834"/>
                    <a:pt x="1152" y="2815"/>
                  </a:cubicBezTo>
                  <a:cubicBezTo>
                    <a:pt x="1275" y="2766"/>
                    <a:pt x="1422" y="2692"/>
                    <a:pt x="1520" y="2594"/>
                  </a:cubicBezTo>
                  <a:cubicBezTo>
                    <a:pt x="1642" y="2496"/>
                    <a:pt x="1740" y="2373"/>
                    <a:pt x="1838" y="2251"/>
                  </a:cubicBezTo>
                  <a:cubicBezTo>
                    <a:pt x="1985" y="1981"/>
                    <a:pt x="2108" y="1687"/>
                    <a:pt x="2206" y="1393"/>
                  </a:cubicBezTo>
                  <a:cubicBezTo>
                    <a:pt x="2255" y="1271"/>
                    <a:pt x="2304" y="1123"/>
                    <a:pt x="2329" y="976"/>
                  </a:cubicBezTo>
                  <a:cubicBezTo>
                    <a:pt x="2353" y="829"/>
                    <a:pt x="2329" y="682"/>
                    <a:pt x="2280" y="560"/>
                  </a:cubicBezTo>
                  <a:cubicBezTo>
                    <a:pt x="2231" y="462"/>
                    <a:pt x="2157" y="388"/>
                    <a:pt x="2083" y="339"/>
                  </a:cubicBezTo>
                  <a:lnTo>
                    <a:pt x="1838" y="119"/>
                  </a:lnTo>
                  <a:cubicBezTo>
                    <a:pt x="1737" y="36"/>
                    <a:pt x="1631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3807225" y="715800"/>
              <a:ext cx="46600" cy="83750"/>
            </a:xfrm>
            <a:custGeom>
              <a:avLst/>
              <a:gdLst/>
              <a:ahLst/>
              <a:cxnLst/>
              <a:rect l="l" t="t" r="r" b="b"/>
              <a:pathLst>
                <a:path w="1864" h="3350" extrusionOk="0">
                  <a:moveTo>
                    <a:pt x="920" y="0"/>
                  </a:moveTo>
                  <a:cubicBezTo>
                    <a:pt x="809" y="0"/>
                    <a:pt x="697" y="20"/>
                    <a:pt x="589" y="59"/>
                  </a:cubicBezTo>
                  <a:cubicBezTo>
                    <a:pt x="344" y="206"/>
                    <a:pt x="368" y="598"/>
                    <a:pt x="344" y="843"/>
                  </a:cubicBezTo>
                  <a:cubicBezTo>
                    <a:pt x="319" y="1505"/>
                    <a:pt x="1" y="2142"/>
                    <a:pt x="148" y="2755"/>
                  </a:cubicBezTo>
                  <a:cubicBezTo>
                    <a:pt x="172" y="2926"/>
                    <a:pt x="246" y="3098"/>
                    <a:pt x="368" y="3196"/>
                  </a:cubicBezTo>
                  <a:cubicBezTo>
                    <a:pt x="491" y="3298"/>
                    <a:pt x="647" y="3349"/>
                    <a:pt x="796" y="3349"/>
                  </a:cubicBezTo>
                  <a:cubicBezTo>
                    <a:pt x="825" y="3349"/>
                    <a:pt x="854" y="3347"/>
                    <a:pt x="883" y="3343"/>
                  </a:cubicBezTo>
                  <a:cubicBezTo>
                    <a:pt x="1079" y="3294"/>
                    <a:pt x="1251" y="3245"/>
                    <a:pt x="1422" y="3147"/>
                  </a:cubicBezTo>
                  <a:cubicBezTo>
                    <a:pt x="1545" y="3098"/>
                    <a:pt x="1643" y="3000"/>
                    <a:pt x="1741" y="2902"/>
                  </a:cubicBezTo>
                  <a:cubicBezTo>
                    <a:pt x="1814" y="2730"/>
                    <a:pt x="1863" y="2534"/>
                    <a:pt x="1839" y="2363"/>
                  </a:cubicBezTo>
                  <a:lnTo>
                    <a:pt x="1839" y="1088"/>
                  </a:lnTo>
                  <a:cubicBezTo>
                    <a:pt x="1839" y="941"/>
                    <a:pt x="1839" y="819"/>
                    <a:pt x="1814" y="721"/>
                  </a:cubicBezTo>
                  <a:cubicBezTo>
                    <a:pt x="1765" y="451"/>
                    <a:pt x="1618" y="255"/>
                    <a:pt x="1398" y="132"/>
                  </a:cubicBezTo>
                  <a:cubicBezTo>
                    <a:pt x="1251" y="44"/>
                    <a:pt x="1086" y="0"/>
                    <a:pt x="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3969000" y="791150"/>
              <a:ext cx="46575" cy="83750"/>
            </a:xfrm>
            <a:custGeom>
              <a:avLst/>
              <a:gdLst/>
              <a:ahLst/>
              <a:cxnLst/>
              <a:rect l="l" t="t" r="r" b="b"/>
              <a:pathLst>
                <a:path w="1863" h="3350" extrusionOk="0">
                  <a:moveTo>
                    <a:pt x="919" y="1"/>
                  </a:moveTo>
                  <a:cubicBezTo>
                    <a:pt x="808" y="1"/>
                    <a:pt x="696" y="20"/>
                    <a:pt x="588" y="59"/>
                  </a:cubicBezTo>
                  <a:cubicBezTo>
                    <a:pt x="343" y="206"/>
                    <a:pt x="343" y="599"/>
                    <a:pt x="343" y="868"/>
                  </a:cubicBezTo>
                  <a:cubicBezTo>
                    <a:pt x="319" y="1505"/>
                    <a:pt x="0" y="2143"/>
                    <a:pt x="147" y="2755"/>
                  </a:cubicBezTo>
                  <a:cubicBezTo>
                    <a:pt x="172" y="2927"/>
                    <a:pt x="245" y="3099"/>
                    <a:pt x="368" y="3197"/>
                  </a:cubicBezTo>
                  <a:cubicBezTo>
                    <a:pt x="490" y="3299"/>
                    <a:pt x="647" y="3350"/>
                    <a:pt x="795" y="3350"/>
                  </a:cubicBezTo>
                  <a:cubicBezTo>
                    <a:pt x="824" y="3350"/>
                    <a:pt x="854" y="3348"/>
                    <a:pt x="882" y="3344"/>
                  </a:cubicBezTo>
                  <a:cubicBezTo>
                    <a:pt x="1078" y="3295"/>
                    <a:pt x="1250" y="3246"/>
                    <a:pt x="1397" y="3148"/>
                  </a:cubicBezTo>
                  <a:cubicBezTo>
                    <a:pt x="1520" y="3099"/>
                    <a:pt x="1642" y="3000"/>
                    <a:pt x="1716" y="2902"/>
                  </a:cubicBezTo>
                  <a:cubicBezTo>
                    <a:pt x="1814" y="2731"/>
                    <a:pt x="1863" y="2535"/>
                    <a:pt x="1838" y="2363"/>
                  </a:cubicBezTo>
                  <a:lnTo>
                    <a:pt x="1838" y="1089"/>
                  </a:lnTo>
                  <a:cubicBezTo>
                    <a:pt x="1838" y="966"/>
                    <a:pt x="1838" y="844"/>
                    <a:pt x="1814" y="721"/>
                  </a:cubicBezTo>
                  <a:cubicBezTo>
                    <a:pt x="1765" y="476"/>
                    <a:pt x="1593" y="256"/>
                    <a:pt x="1397" y="133"/>
                  </a:cubicBezTo>
                  <a:cubicBezTo>
                    <a:pt x="1250" y="45"/>
                    <a:pt x="1085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628925" y="606100"/>
              <a:ext cx="46600" cy="83775"/>
            </a:xfrm>
            <a:custGeom>
              <a:avLst/>
              <a:gdLst/>
              <a:ahLst/>
              <a:cxnLst/>
              <a:rect l="l" t="t" r="r" b="b"/>
              <a:pathLst>
                <a:path w="1864" h="3351" extrusionOk="0">
                  <a:moveTo>
                    <a:pt x="925" y="1"/>
                  </a:moveTo>
                  <a:cubicBezTo>
                    <a:pt x="817" y="1"/>
                    <a:pt x="711" y="21"/>
                    <a:pt x="613" y="60"/>
                  </a:cubicBezTo>
                  <a:cubicBezTo>
                    <a:pt x="344" y="207"/>
                    <a:pt x="368" y="599"/>
                    <a:pt x="344" y="844"/>
                  </a:cubicBezTo>
                  <a:cubicBezTo>
                    <a:pt x="319" y="1506"/>
                    <a:pt x="1" y="2143"/>
                    <a:pt x="148" y="2756"/>
                  </a:cubicBezTo>
                  <a:cubicBezTo>
                    <a:pt x="172" y="2927"/>
                    <a:pt x="246" y="3099"/>
                    <a:pt x="393" y="3197"/>
                  </a:cubicBezTo>
                  <a:cubicBezTo>
                    <a:pt x="515" y="3299"/>
                    <a:pt x="655" y="3350"/>
                    <a:pt x="812" y="3350"/>
                  </a:cubicBezTo>
                  <a:cubicBezTo>
                    <a:pt x="843" y="3350"/>
                    <a:pt x="875" y="3348"/>
                    <a:pt x="907" y="3344"/>
                  </a:cubicBezTo>
                  <a:cubicBezTo>
                    <a:pt x="1079" y="3295"/>
                    <a:pt x="1251" y="3246"/>
                    <a:pt x="1422" y="3148"/>
                  </a:cubicBezTo>
                  <a:cubicBezTo>
                    <a:pt x="1545" y="3099"/>
                    <a:pt x="1667" y="3001"/>
                    <a:pt x="1741" y="2903"/>
                  </a:cubicBezTo>
                  <a:cubicBezTo>
                    <a:pt x="1839" y="2731"/>
                    <a:pt x="1863" y="2535"/>
                    <a:pt x="1863" y="2364"/>
                  </a:cubicBezTo>
                  <a:lnTo>
                    <a:pt x="1863" y="1065"/>
                  </a:lnTo>
                  <a:cubicBezTo>
                    <a:pt x="1863" y="942"/>
                    <a:pt x="1839" y="820"/>
                    <a:pt x="1839" y="722"/>
                  </a:cubicBezTo>
                  <a:cubicBezTo>
                    <a:pt x="1765" y="452"/>
                    <a:pt x="1618" y="256"/>
                    <a:pt x="1398" y="133"/>
                  </a:cubicBezTo>
                  <a:cubicBezTo>
                    <a:pt x="1251" y="45"/>
                    <a:pt x="1086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3951825" y="637975"/>
              <a:ext cx="45975" cy="83750"/>
            </a:xfrm>
            <a:custGeom>
              <a:avLst/>
              <a:gdLst/>
              <a:ahLst/>
              <a:cxnLst/>
              <a:rect l="l" t="t" r="r" b="b"/>
              <a:pathLst>
                <a:path w="1839" h="3350" extrusionOk="0">
                  <a:moveTo>
                    <a:pt x="900" y="0"/>
                  </a:moveTo>
                  <a:cubicBezTo>
                    <a:pt x="793" y="0"/>
                    <a:pt x="687" y="20"/>
                    <a:pt x="589" y="59"/>
                  </a:cubicBezTo>
                  <a:cubicBezTo>
                    <a:pt x="319" y="206"/>
                    <a:pt x="344" y="598"/>
                    <a:pt x="344" y="868"/>
                  </a:cubicBezTo>
                  <a:cubicBezTo>
                    <a:pt x="295" y="1505"/>
                    <a:pt x="1" y="2142"/>
                    <a:pt x="123" y="2780"/>
                  </a:cubicBezTo>
                  <a:cubicBezTo>
                    <a:pt x="148" y="2927"/>
                    <a:pt x="246" y="3098"/>
                    <a:pt x="368" y="3196"/>
                  </a:cubicBezTo>
                  <a:cubicBezTo>
                    <a:pt x="491" y="3298"/>
                    <a:pt x="631" y="3350"/>
                    <a:pt x="787" y="3350"/>
                  </a:cubicBezTo>
                  <a:cubicBezTo>
                    <a:pt x="818" y="3350"/>
                    <a:pt x="850" y="3348"/>
                    <a:pt x="883" y="3343"/>
                  </a:cubicBezTo>
                  <a:cubicBezTo>
                    <a:pt x="1055" y="3294"/>
                    <a:pt x="1226" y="3245"/>
                    <a:pt x="1398" y="3147"/>
                  </a:cubicBezTo>
                  <a:cubicBezTo>
                    <a:pt x="1520" y="3098"/>
                    <a:pt x="1643" y="3000"/>
                    <a:pt x="1716" y="2902"/>
                  </a:cubicBezTo>
                  <a:cubicBezTo>
                    <a:pt x="1814" y="2731"/>
                    <a:pt x="1839" y="2535"/>
                    <a:pt x="1839" y="2363"/>
                  </a:cubicBezTo>
                  <a:lnTo>
                    <a:pt x="1839" y="1089"/>
                  </a:lnTo>
                  <a:cubicBezTo>
                    <a:pt x="1839" y="966"/>
                    <a:pt x="1839" y="844"/>
                    <a:pt x="1814" y="721"/>
                  </a:cubicBezTo>
                  <a:cubicBezTo>
                    <a:pt x="1765" y="476"/>
                    <a:pt x="1594" y="255"/>
                    <a:pt x="1373" y="133"/>
                  </a:cubicBezTo>
                  <a:cubicBezTo>
                    <a:pt x="1226" y="45"/>
                    <a:pt x="1062" y="0"/>
                    <a:pt x="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3309100" y="1159025"/>
              <a:ext cx="82725" cy="51650"/>
            </a:xfrm>
            <a:custGeom>
              <a:avLst/>
              <a:gdLst/>
              <a:ahLst/>
              <a:cxnLst/>
              <a:rect l="l" t="t" r="r" b="b"/>
              <a:pathLst>
                <a:path w="3309" h="2066" extrusionOk="0">
                  <a:moveTo>
                    <a:pt x="931" y="1"/>
                  </a:moveTo>
                  <a:cubicBezTo>
                    <a:pt x="662" y="1"/>
                    <a:pt x="441" y="123"/>
                    <a:pt x="270" y="319"/>
                  </a:cubicBezTo>
                  <a:cubicBezTo>
                    <a:pt x="74" y="515"/>
                    <a:pt x="0" y="809"/>
                    <a:pt x="49" y="1079"/>
                  </a:cubicBezTo>
                  <a:cubicBezTo>
                    <a:pt x="123" y="1349"/>
                    <a:pt x="515" y="1422"/>
                    <a:pt x="760" y="1471"/>
                  </a:cubicBezTo>
                  <a:cubicBezTo>
                    <a:pt x="1373" y="1643"/>
                    <a:pt x="1936" y="2059"/>
                    <a:pt x="2598" y="2059"/>
                  </a:cubicBezTo>
                  <a:cubicBezTo>
                    <a:pt x="2627" y="2064"/>
                    <a:pt x="2657" y="2066"/>
                    <a:pt x="2686" y="2066"/>
                  </a:cubicBezTo>
                  <a:cubicBezTo>
                    <a:pt x="2828" y="2066"/>
                    <a:pt x="2966" y="2018"/>
                    <a:pt x="3088" y="1937"/>
                  </a:cubicBezTo>
                  <a:cubicBezTo>
                    <a:pt x="3211" y="1814"/>
                    <a:pt x="3309" y="1618"/>
                    <a:pt x="3309" y="1447"/>
                  </a:cubicBezTo>
                  <a:cubicBezTo>
                    <a:pt x="3309" y="1251"/>
                    <a:pt x="3284" y="1079"/>
                    <a:pt x="3235" y="908"/>
                  </a:cubicBezTo>
                  <a:cubicBezTo>
                    <a:pt x="3211" y="760"/>
                    <a:pt x="3137" y="638"/>
                    <a:pt x="3039" y="540"/>
                  </a:cubicBezTo>
                  <a:cubicBezTo>
                    <a:pt x="2917" y="417"/>
                    <a:pt x="2721" y="344"/>
                    <a:pt x="2549" y="319"/>
                  </a:cubicBezTo>
                  <a:lnTo>
                    <a:pt x="1299" y="50"/>
                  </a:lnTo>
                  <a:cubicBezTo>
                    <a:pt x="1177" y="25"/>
                    <a:pt x="1054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3214725" y="1267225"/>
              <a:ext cx="83350" cy="68375"/>
            </a:xfrm>
            <a:custGeom>
              <a:avLst/>
              <a:gdLst/>
              <a:ahLst/>
              <a:cxnLst/>
              <a:rect l="l" t="t" r="r" b="b"/>
              <a:pathLst>
                <a:path w="3334" h="2735" extrusionOk="0">
                  <a:moveTo>
                    <a:pt x="1138" y="1"/>
                  </a:moveTo>
                  <a:cubicBezTo>
                    <a:pt x="1102" y="1"/>
                    <a:pt x="1066" y="4"/>
                    <a:pt x="1030" y="11"/>
                  </a:cubicBezTo>
                  <a:cubicBezTo>
                    <a:pt x="736" y="35"/>
                    <a:pt x="466" y="207"/>
                    <a:pt x="319" y="476"/>
                  </a:cubicBezTo>
                  <a:cubicBezTo>
                    <a:pt x="99" y="795"/>
                    <a:pt x="1" y="1163"/>
                    <a:pt x="25" y="1555"/>
                  </a:cubicBezTo>
                  <a:cubicBezTo>
                    <a:pt x="99" y="1947"/>
                    <a:pt x="491" y="1996"/>
                    <a:pt x="736" y="2069"/>
                  </a:cubicBezTo>
                  <a:cubicBezTo>
                    <a:pt x="1322" y="2234"/>
                    <a:pt x="1841" y="2734"/>
                    <a:pt x="2465" y="2734"/>
                  </a:cubicBezTo>
                  <a:cubicBezTo>
                    <a:pt x="2493" y="2734"/>
                    <a:pt x="2521" y="2733"/>
                    <a:pt x="2550" y="2731"/>
                  </a:cubicBezTo>
                  <a:cubicBezTo>
                    <a:pt x="2746" y="2731"/>
                    <a:pt x="2917" y="2633"/>
                    <a:pt x="3040" y="2511"/>
                  </a:cubicBezTo>
                  <a:cubicBezTo>
                    <a:pt x="3211" y="2315"/>
                    <a:pt x="3309" y="2069"/>
                    <a:pt x="3334" y="1824"/>
                  </a:cubicBezTo>
                  <a:cubicBezTo>
                    <a:pt x="3334" y="1555"/>
                    <a:pt x="3334" y="1310"/>
                    <a:pt x="3285" y="1065"/>
                  </a:cubicBezTo>
                  <a:cubicBezTo>
                    <a:pt x="3285" y="893"/>
                    <a:pt x="3211" y="721"/>
                    <a:pt x="3138" y="574"/>
                  </a:cubicBezTo>
                  <a:cubicBezTo>
                    <a:pt x="3015" y="427"/>
                    <a:pt x="2844" y="329"/>
                    <a:pt x="2648" y="305"/>
                  </a:cubicBezTo>
                  <a:lnTo>
                    <a:pt x="1398" y="35"/>
                  </a:lnTo>
                  <a:cubicBezTo>
                    <a:pt x="1311" y="18"/>
                    <a:pt x="1224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3377100" y="1284025"/>
              <a:ext cx="83975" cy="72475"/>
            </a:xfrm>
            <a:custGeom>
              <a:avLst/>
              <a:gdLst/>
              <a:ahLst/>
              <a:cxnLst/>
              <a:rect l="l" t="t" r="r" b="b"/>
              <a:pathLst>
                <a:path w="3359" h="2899" extrusionOk="0">
                  <a:moveTo>
                    <a:pt x="1030" y="0"/>
                  </a:moveTo>
                  <a:cubicBezTo>
                    <a:pt x="736" y="74"/>
                    <a:pt x="491" y="246"/>
                    <a:pt x="344" y="515"/>
                  </a:cubicBezTo>
                  <a:cubicBezTo>
                    <a:pt x="123" y="858"/>
                    <a:pt x="1" y="1275"/>
                    <a:pt x="25" y="1667"/>
                  </a:cubicBezTo>
                  <a:cubicBezTo>
                    <a:pt x="99" y="2084"/>
                    <a:pt x="491" y="2133"/>
                    <a:pt x="736" y="2206"/>
                  </a:cubicBezTo>
                  <a:cubicBezTo>
                    <a:pt x="1313" y="2368"/>
                    <a:pt x="1825" y="2899"/>
                    <a:pt x="2435" y="2899"/>
                  </a:cubicBezTo>
                  <a:cubicBezTo>
                    <a:pt x="2473" y="2899"/>
                    <a:pt x="2511" y="2897"/>
                    <a:pt x="2549" y="2893"/>
                  </a:cubicBezTo>
                  <a:cubicBezTo>
                    <a:pt x="2746" y="2893"/>
                    <a:pt x="2917" y="2794"/>
                    <a:pt x="3040" y="2647"/>
                  </a:cubicBezTo>
                  <a:cubicBezTo>
                    <a:pt x="3211" y="2427"/>
                    <a:pt x="3309" y="2182"/>
                    <a:pt x="3334" y="1912"/>
                  </a:cubicBezTo>
                  <a:cubicBezTo>
                    <a:pt x="3358" y="1643"/>
                    <a:pt x="3334" y="1373"/>
                    <a:pt x="3309" y="1103"/>
                  </a:cubicBezTo>
                  <a:cubicBezTo>
                    <a:pt x="3285" y="932"/>
                    <a:pt x="3236" y="760"/>
                    <a:pt x="3162" y="589"/>
                  </a:cubicBezTo>
                  <a:cubicBezTo>
                    <a:pt x="3040" y="417"/>
                    <a:pt x="2844" y="319"/>
                    <a:pt x="2648" y="319"/>
                  </a:cubicBezTo>
                  <a:lnTo>
                    <a:pt x="1398" y="49"/>
                  </a:lnTo>
                  <a:cubicBezTo>
                    <a:pt x="1275" y="25"/>
                    <a:pt x="1152" y="0"/>
                    <a:pt x="1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3416925" y="1038925"/>
              <a:ext cx="82750" cy="52125"/>
            </a:xfrm>
            <a:custGeom>
              <a:avLst/>
              <a:gdLst/>
              <a:ahLst/>
              <a:cxnLst/>
              <a:rect l="l" t="t" r="r" b="b"/>
              <a:pathLst>
                <a:path w="3310" h="2085" extrusionOk="0">
                  <a:moveTo>
                    <a:pt x="932" y="1"/>
                  </a:moveTo>
                  <a:cubicBezTo>
                    <a:pt x="687" y="1"/>
                    <a:pt x="442" y="124"/>
                    <a:pt x="270" y="320"/>
                  </a:cubicBezTo>
                  <a:cubicBezTo>
                    <a:pt x="74" y="516"/>
                    <a:pt x="1" y="810"/>
                    <a:pt x="50" y="1079"/>
                  </a:cubicBezTo>
                  <a:cubicBezTo>
                    <a:pt x="123" y="1373"/>
                    <a:pt x="515" y="1422"/>
                    <a:pt x="760" y="1496"/>
                  </a:cubicBezTo>
                  <a:cubicBezTo>
                    <a:pt x="1373" y="1643"/>
                    <a:pt x="1937" y="2084"/>
                    <a:pt x="2599" y="2084"/>
                  </a:cubicBezTo>
                  <a:cubicBezTo>
                    <a:pt x="2770" y="2084"/>
                    <a:pt x="2942" y="2035"/>
                    <a:pt x="3089" y="1937"/>
                  </a:cubicBezTo>
                  <a:cubicBezTo>
                    <a:pt x="3211" y="1815"/>
                    <a:pt x="3309" y="1643"/>
                    <a:pt x="3309" y="1447"/>
                  </a:cubicBezTo>
                  <a:cubicBezTo>
                    <a:pt x="3309" y="1275"/>
                    <a:pt x="3285" y="1079"/>
                    <a:pt x="3236" y="908"/>
                  </a:cubicBezTo>
                  <a:cubicBezTo>
                    <a:pt x="3211" y="761"/>
                    <a:pt x="3138" y="638"/>
                    <a:pt x="3064" y="540"/>
                  </a:cubicBezTo>
                  <a:cubicBezTo>
                    <a:pt x="2917" y="418"/>
                    <a:pt x="2721" y="344"/>
                    <a:pt x="2550" y="320"/>
                  </a:cubicBezTo>
                  <a:lnTo>
                    <a:pt x="1300" y="50"/>
                  </a:lnTo>
                  <a:cubicBezTo>
                    <a:pt x="1177" y="25"/>
                    <a:pt x="1055" y="1"/>
                    <a:pt x="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3463500" y="1155050"/>
              <a:ext cx="84575" cy="46125"/>
            </a:xfrm>
            <a:custGeom>
              <a:avLst/>
              <a:gdLst/>
              <a:ahLst/>
              <a:cxnLst/>
              <a:rect l="l" t="t" r="r" b="b"/>
              <a:pathLst>
                <a:path w="3383" h="1845" extrusionOk="0">
                  <a:moveTo>
                    <a:pt x="2463" y="0"/>
                  </a:moveTo>
                  <a:cubicBezTo>
                    <a:pt x="2372" y="0"/>
                    <a:pt x="2280" y="13"/>
                    <a:pt x="2182" y="37"/>
                  </a:cubicBezTo>
                  <a:lnTo>
                    <a:pt x="932" y="282"/>
                  </a:lnTo>
                  <a:cubicBezTo>
                    <a:pt x="809" y="307"/>
                    <a:pt x="687" y="331"/>
                    <a:pt x="564" y="380"/>
                  </a:cubicBezTo>
                  <a:cubicBezTo>
                    <a:pt x="343" y="478"/>
                    <a:pt x="172" y="674"/>
                    <a:pt x="74" y="919"/>
                  </a:cubicBezTo>
                  <a:cubicBezTo>
                    <a:pt x="0" y="1165"/>
                    <a:pt x="25" y="1483"/>
                    <a:pt x="172" y="1704"/>
                  </a:cubicBezTo>
                  <a:cubicBezTo>
                    <a:pt x="270" y="1814"/>
                    <a:pt x="411" y="1845"/>
                    <a:pt x="561" y="1845"/>
                  </a:cubicBezTo>
                  <a:cubicBezTo>
                    <a:pt x="711" y="1845"/>
                    <a:pt x="870" y="1814"/>
                    <a:pt x="1005" y="1802"/>
                  </a:cubicBezTo>
                  <a:cubicBezTo>
                    <a:pt x="1187" y="1774"/>
                    <a:pt x="1373" y="1768"/>
                    <a:pt x="1560" y="1768"/>
                  </a:cubicBezTo>
                  <a:cubicBezTo>
                    <a:pt x="1700" y="1768"/>
                    <a:pt x="1840" y="1771"/>
                    <a:pt x="1979" y="1771"/>
                  </a:cubicBezTo>
                  <a:cubicBezTo>
                    <a:pt x="2304" y="1771"/>
                    <a:pt x="2623" y="1753"/>
                    <a:pt x="2917" y="1630"/>
                  </a:cubicBezTo>
                  <a:cubicBezTo>
                    <a:pt x="3064" y="1581"/>
                    <a:pt x="3211" y="1459"/>
                    <a:pt x="3309" y="1336"/>
                  </a:cubicBezTo>
                  <a:cubicBezTo>
                    <a:pt x="3383" y="1165"/>
                    <a:pt x="3383" y="968"/>
                    <a:pt x="3334" y="797"/>
                  </a:cubicBezTo>
                  <a:cubicBezTo>
                    <a:pt x="3260" y="625"/>
                    <a:pt x="3162" y="454"/>
                    <a:pt x="3039" y="307"/>
                  </a:cubicBezTo>
                  <a:cubicBezTo>
                    <a:pt x="2966" y="209"/>
                    <a:pt x="2868" y="111"/>
                    <a:pt x="2745" y="37"/>
                  </a:cubicBezTo>
                  <a:cubicBezTo>
                    <a:pt x="2647" y="13"/>
                    <a:pt x="2555" y="0"/>
                    <a:pt x="2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3512525" y="1280650"/>
              <a:ext cx="92525" cy="50500"/>
            </a:xfrm>
            <a:custGeom>
              <a:avLst/>
              <a:gdLst/>
              <a:ahLst/>
              <a:cxnLst/>
              <a:rect l="l" t="t" r="r" b="b"/>
              <a:pathLst>
                <a:path w="3701" h="2020" extrusionOk="0">
                  <a:moveTo>
                    <a:pt x="2696" y="1"/>
                  </a:moveTo>
                  <a:cubicBezTo>
                    <a:pt x="2598" y="1"/>
                    <a:pt x="2500" y="13"/>
                    <a:pt x="2402" y="37"/>
                  </a:cubicBezTo>
                  <a:lnTo>
                    <a:pt x="1029" y="307"/>
                  </a:lnTo>
                  <a:cubicBezTo>
                    <a:pt x="907" y="332"/>
                    <a:pt x="760" y="356"/>
                    <a:pt x="637" y="405"/>
                  </a:cubicBezTo>
                  <a:cubicBezTo>
                    <a:pt x="392" y="528"/>
                    <a:pt x="196" y="724"/>
                    <a:pt x="98" y="993"/>
                  </a:cubicBezTo>
                  <a:cubicBezTo>
                    <a:pt x="0" y="1263"/>
                    <a:pt x="49" y="1581"/>
                    <a:pt x="196" y="1851"/>
                  </a:cubicBezTo>
                  <a:cubicBezTo>
                    <a:pt x="302" y="1981"/>
                    <a:pt x="454" y="2020"/>
                    <a:pt x="613" y="2020"/>
                  </a:cubicBezTo>
                  <a:cubicBezTo>
                    <a:pt x="784" y="2020"/>
                    <a:pt x="963" y="1975"/>
                    <a:pt x="1103" y="1949"/>
                  </a:cubicBezTo>
                  <a:cubicBezTo>
                    <a:pt x="1276" y="1925"/>
                    <a:pt x="1450" y="1919"/>
                    <a:pt x="1623" y="1919"/>
                  </a:cubicBezTo>
                  <a:cubicBezTo>
                    <a:pt x="1830" y="1919"/>
                    <a:pt x="2036" y="1928"/>
                    <a:pt x="2238" y="1928"/>
                  </a:cubicBezTo>
                  <a:cubicBezTo>
                    <a:pt x="2567" y="1928"/>
                    <a:pt x="2888" y="1904"/>
                    <a:pt x="3186" y="1778"/>
                  </a:cubicBezTo>
                  <a:cubicBezTo>
                    <a:pt x="3358" y="1729"/>
                    <a:pt x="3505" y="1606"/>
                    <a:pt x="3603" y="1434"/>
                  </a:cubicBezTo>
                  <a:cubicBezTo>
                    <a:pt x="3701" y="1263"/>
                    <a:pt x="3701" y="1042"/>
                    <a:pt x="3627" y="871"/>
                  </a:cubicBezTo>
                  <a:cubicBezTo>
                    <a:pt x="3554" y="675"/>
                    <a:pt x="3456" y="503"/>
                    <a:pt x="3333" y="356"/>
                  </a:cubicBezTo>
                  <a:cubicBezTo>
                    <a:pt x="3235" y="234"/>
                    <a:pt x="3137" y="111"/>
                    <a:pt x="2990" y="37"/>
                  </a:cubicBezTo>
                  <a:cubicBezTo>
                    <a:pt x="2892" y="13"/>
                    <a:pt x="2794" y="1"/>
                    <a:pt x="2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3086050" y="1024225"/>
              <a:ext cx="76025" cy="68875"/>
            </a:xfrm>
            <a:custGeom>
              <a:avLst/>
              <a:gdLst/>
              <a:ahLst/>
              <a:cxnLst/>
              <a:rect l="l" t="t" r="r" b="b"/>
              <a:pathLst>
                <a:path w="3041" h="2755" extrusionOk="0">
                  <a:moveTo>
                    <a:pt x="945" y="1"/>
                  </a:moveTo>
                  <a:cubicBezTo>
                    <a:pt x="822" y="1"/>
                    <a:pt x="699" y="25"/>
                    <a:pt x="589" y="74"/>
                  </a:cubicBezTo>
                  <a:cubicBezTo>
                    <a:pt x="320" y="172"/>
                    <a:pt x="123" y="393"/>
                    <a:pt x="50" y="662"/>
                  </a:cubicBezTo>
                  <a:cubicBezTo>
                    <a:pt x="1" y="957"/>
                    <a:pt x="344" y="1153"/>
                    <a:pt x="516" y="1349"/>
                  </a:cubicBezTo>
                  <a:cubicBezTo>
                    <a:pt x="1030" y="1741"/>
                    <a:pt x="1349" y="2378"/>
                    <a:pt x="1913" y="2648"/>
                  </a:cubicBezTo>
                  <a:cubicBezTo>
                    <a:pt x="2044" y="2723"/>
                    <a:pt x="2175" y="2755"/>
                    <a:pt x="2295" y="2755"/>
                  </a:cubicBezTo>
                  <a:cubicBezTo>
                    <a:pt x="2332" y="2755"/>
                    <a:pt x="2368" y="2752"/>
                    <a:pt x="2403" y="2746"/>
                  </a:cubicBezTo>
                  <a:cubicBezTo>
                    <a:pt x="2599" y="2697"/>
                    <a:pt x="2746" y="2574"/>
                    <a:pt x="2844" y="2403"/>
                  </a:cubicBezTo>
                  <a:cubicBezTo>
                    <a:pt x="2917" y="2231"/>
                    <a:pt x="2966" y="2059"/>
                    <a:pt x="2991" y="1888"/>
                  </a:cubicBezTo>
                  <a:cubicBezTo>
                    <a:pt x="3040" y="1741"/>
                    <a:pt x="3040" y="1594"/>
                    <a:pt x="2991" y="1471"/>
                  </a:cubicBezTo>
                  <a:cubicBezTo>
                    <a:pt x="2917" y="1300"/>
                    <a:pt x="2795" y="1153"/>
                    <a:pt x="2623" y="1055"/>
                  </a:cubicBezTo>
                  <a:lnTo>
                    <a:pt x="1619" y="270"/>
                  </a:lnTo>
                  <a:cubicBezTo>
                    <a:pt x="1520" y="197"/>
                    <a:pt x="1422" y="123"/>
                    <a:pt x="1300" y="74"/>
                  </a:cubicBezTo>
                  <a:cubicBezTo>
                    <a:pt x="1190" y="25"/>
                    <a:pt x="1067" y="1"/>
                    <a:pt x="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3151625" y="844700"/>
              <a:ext cx="62525" cy="57250"/>
            </a:xfrm>
            <a:custGeom>
              <a:avLst/>
              <a:gdLst/>
              <a:ahLst/>
              <a:cxnLst/>
              <a:rect l="l" t="t" r="r" b="b"/>
              <a:pathLst>
                <a:path w="2501" h="2290" extrusionOk="0">
                  <a:moveTo>
                    <a:pt x="772" y="1"/>
                  </a:moveTo>
                  <a:cubicBezTo>
                    <a:pt x="668" y="1"/>
                    <a:pt x="564" y="25"/>
                    <a:pt x="466" y="74"/>
                  </a:cubicBezTo>
                  <a:cubicBezTo>
                    <a:pt x="245" y="172"/>
                    <a:pt x="74" y="344"/>
                    <a:pt x="25" y="564"/>
                  </a:cubicBezTo>
                  <a:cubicBezTo>
                    <a:pt x="0" y="809"/>
                    <a:pt x="270" y="1006"/>
                    <a:pt x="417" y="1128"/>
                  </a:cubicBezTo>
                  <a:cubicBezTo>
                    <a:pt x="834" y="1471"/>
                    <a:pt x="1103" y="1986"/>
                    <a:pt x="1569" y="2231"/>
                  </a:cubicBezTo>
                  <a:cubicBezTo>
                    <a:pt x="1659" y="2267"/>
                    <a:pt x="1761" y="2290"/>
                    <a:pt x="1868" y="2290"/>
                  </a:cubicBezTo>
                  <a:cubicBezTo>
                    <a:pt x="1907" y="2290"/>
                    <a:pt x="1946" y="2287"/>
                    <a:pt x="1986" y="2280"/>
                  </a:cubicBezTo>
                  <a:cubicBezTo>
                    <a:pt x="2133" y="2255"/>
                    <a:pt x="2255" y="2157"/>
                    <a:pt x="2329" y="2010"/>
                  </a:cubicBezTo>
                  <a:cubicBezTo>
                    <a:pt x="2402" y="1863"/>
                    <a:pt x="2451" y="1741"/>
                    <a:pt x="2476" y="1569"/>
                  </a:cubicBezTo>
                  <a:cubicBezTo>
                    <a:pt x="2500" y="1471"/>
                    <a:pt x="2500" y="1349"/>
                    <a:pt x="2476" y="1251"/>
                  </a:cubicBezTo>
                  <a:cubicBezTo>
                    <a:pt x="2402" y="1104"/>
                    <a:pt x="2304" y="981"/>
                    <a:pt x="2157" y="908"/>
                  </a:cubicBezTo>
                  <a:lnTo>
                    <a:pt x="1324" y="246"/>
                  </a:lnTo>
                  <a:cubicBezTo>
                    <a:pt x="1250" y="172"/>
                    <a:pt x="1152" y="123"/>
                    <a:pt x="1079" y="74"/>
                  </a:cubicBezTo>
                  <a:cubicBezTo>
                    <a:pt x="981" y="25"/>
                    <a:pt x="877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3254550" y="414725"/>
              <a:ext cx="82125" cy="58075"/>
            </a:xfrm>
            <a:custGeom>
              <a:avLst/>
              <a:gdLst/>
              <a:ahLst/>
              <a:cxnLst/>
              <a:rect l="l" t="t" r="r" b="b"/>
              <a:pathLst>
                <a:path w="3285" h="2323" extrusionOk="0">
                  <a:moveTo>
                    <a:pt x="2762" y="0"/>
                  </a:moveTo>
                  <a:cubicBezTo>
                    <a:pt x="2558" y="0"/>
                    <a:pt x="2333" y="120"/>
                    <a:pt x="2158" y="191"/>
                  </a:cubicBezTo>
                  <a:cubicBezTo>
                    <a:pt x="1545" y="436"/>
                    <a:pt x="859" y="411"/>
                    <a:pt x="344" y="803"/>
                  </a:cubicBezTo>
                  <a:cubicBezTo>
                    <a:pt x="197" y="901"/>
                    <a:pt x="99" y="1048"/>
                    <a:pt x="50" y="1220"/>
                  </a:cubicBezTo>
                  <a:cubicBezTo>
                    <a:pt x="1" y="1392"/>
                    <a:pt x="25" y="1588"/>
                    <a:pt x="148" y="1735"/>
                  </a:cubicBezTo>
                  <a:cubicBezTo>
                    <a:pt x="246" y="1882"/>
                    <a:pt x="368" y="2029"/>
                    <a:pt x="540" y="2127"/>
                  </a:cubicBezTo>
                  <a:cubicBezTo>
                    <a:pt x="638" y="2225"/>
                    <a:pt x="761" y="2274"/>
                    <a:pt x="908" y="2323"/>
                  </a:cubicBezTo>
                  <a:cubicBezTo>
                    <a:pt x="1079" y="2323"/>
                    <a:pt x="1275" y="2274"/>
                    <a:pt x="1422" y="2176"/>
                  </a:cubicBezTo>
                  <a:lnTo>
                    <a:pt x="2599" y="1637"/>
                  </a:lnTo>
                  <a:cubicBezTo>
                    <a:pt x="2697" y="1588"/>
                    <a:pt x="2819" y="1539"/>
                    <a:pt x="2917" y="1465"/>
                  </a:cubicBezTo>
                  <a:cubicBezTo>
                    <a:pt x="3113" y="1318"/>
                    <a:pt x="3236" y="1073"/>
                    <a:pt x="3260" y="828"/>
                  </a:cubicBezTo>
                  <a:cubicBezTo>
                    <a:pt x="3285" y="558"/>
                    <a:pt x="3187" y="264"/>
                    <a:pt x="2991" y="68"/>
                  </a:cubicBezTo>
                  <a:cubicBezTo>
                    <a:pt x="2921" y="19"/>
                    <a:pt x="2843" y="0"/>
                    <a:pt x="2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3125275" y="321575"/>
              <a:ext cx="82750" cy="58100"/>
            </a:xfrm>
            <a:custGeom>
              <a:avLst/>
              <a:gdLst/>
              <a:ahLst/>
              <a:cxnLst/>
              <a:rect l="l" t="t" r="r" b="b"/>
              <a:pathLst>
                <a:path w="3310" h="2324" extrusionOk="0">
                  <a:moveTo>
                    <a:pt x="2773" y="1"/>
                  </a:moveTo>
                  <a:cubicBezTo>
                    <a:pt x="2571" y="1"/>
                    <a:pt x="2333" y="121"/>
                    <a:pt x="2157" y="191"/>
                  </a:cubicBezTo>
                  <a:cubicBezTo>
                    <a:pt x="1569" y="436"/>
                    <a:pt x="858" y="436"/>
                    <a:pt x="344" y="804"/>
                  </a:cubicBezTo>
                  <a:cubicBezTo>
                    <a:pt x="197" y="902"/>
                    <a:pt x="99" y="1049"/>
                    <a:pt x="50" y="1221"/>
                  </a:cubicBezTo>
                  <a:cubicBezTo>
                    <a:pt x="0" y="1392"/>
                    <a:pt x="25" y="1588"/>
                    <a:pt x="148" y="1735"/>
                  </a:cubicBezTo>
                  <a:cubicBezTo>
                    <a:pt x="246" y="1882"/>
                    <a:pt x="368" y="2029"/>
                    <a:pt x="540" y="2127"/>
                  </a:cubicBezTo>
                  <a:cubicBezTo>
                    <a:pt x="638" y="2225"/>
                    <a:pt x="760" y="2275"/>
                    <a:pt x="883" y="2324"/>
                  </a:cubicBezTo>
                  <a:cubicBezTo>
                    <a:pt x="1079" y="2324"/>
                    <a:pt x="1275" y="2275"/>
                    <a:pt x="1447" y="2176"/>
                  </a:cubicBezTo>
                  <a:lnTo>
                    <a:pt x="2598" y="1637"/>
                  </a:lnTo>
                  <a:cubicBezTo>
                    <a:pt x="2721" y="1588"/>
                    <a:pt x="2819" y="1515"/>
                    <a:pt x="2917" y="1466"/>
                  </a:cubicBezTo>
                  <a:cubicBezTo>
                    <a:pt x="3113" y="1294"/>
                    <a:pt x="3260" y="1074"/>
                    <a:pt x="3285" y="828"/>
                  </a:cubicBezTo>
                  <a:cubicBezTo>
                    <a:pt x="3309" y="534"/>
                    <a:pt x="3187" y="265"/>
                    <a:pt x="2991" y="69"/>
                  </a:cubicBezTo>
                  <a:cubicBezTo>
                    <a:pt x="2928" y="20"/>
                    <a:pt x="2853" y="1"/>
                    <a:pt x="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3247200" y="265075"/>
              <a:ext cx="82750" cy="57775"/>
            </a:xfrm>
            <a:custGeom>
              <a:avLst/>
              <a:gdLst/>
              <a:ahLst/>
              <a:cxnLst/>
              <a:rect l="l" t="t" r="r" b="b"/>
              <a:pathLst>
                <a:path w="3310" h="2311" extrusionOk="0">
                  <a:moveTo>
                    <a:pt x="2759" y="1"/>
                  </a:moveTo>
                  <a:cubicBezTo>
                    <a:pt x="2569" y="1"/>
                    <a:pt x="2352" y="104"/>
                    <a:pt x="2182" y="172"/>
                  </a:cubicBezTo>
                  <a:cubicBezTo>
                    <a:pt x="1569" y="417"/>
                    <a:pt x="859" y="417"/>
                    <a:pt x="344" y="809"/>
                  </a:cubicBezTo>
                  <a:cubicBezTo>
                    <a:pt x="221" y="907"/>
                    <a:pt x="99" y="1054"/>
                    <a:pt x="50" y="1201"/>
                  </a:cubicBezTo>
                  <a:cubicBezTo>
                    <a:pt x="1" y="1397"/>
                    <a:pt x="50" y="1569"/>
                    <a:pt x="148" y="1741"/>
                  </a:cubicBezTo>
                  <a:cubicBezTo>
                    <a:pt x="246" y="1888"/>
                    <a:pt x="393" y="2010"/>
                    <a:pt x="540" y="2133"/>
                  </a:cubicBezTo>
                  <a:cubicBezTo>
                    <a:pt x="638" y="2206"/>
                    <a:pt x="760" y="2280"/>
                    <a:pt x="908" y="2304"/>
                  </a:cubicBezTo>
                  <a:cubicBezTo>
                    <a:pt x="941" y="2308"/>
                    <a:pt x="974" y="2310"/>
                    <a:pt x="1006" y="2310"/>
                  </a:cubicBezTo>
                  <a:cubicBezTo>
                    <a:pt x="1162" y="2310"/>
                    <a:pt x="1305" y="2263"/>
                    <a:pt x="1447" y="2182"/>
                  </a:cubicBezTo>
                  <a:lnTo>
                    <a:pt x="2599" y="1642"/>
                  </a:lnTo>
                  <a:cubicBezTo>
                    <a:pt x="2721" y="1593"/>
                    <a:pt x="2819" y="1520"/>
                    <a:pt x="2917" y="1446"/>
                  </a:cubicBezTo>
                  <a:cubicBezTo>
                    <a:pt x="3113" y="1299"/>
                    <a:pt x="3260" y="1079"/>
                    <a:pt x="3285" y="809"/>
                  </a:cubicBezTo>
                  <a:cubicBezTo>
                    <a:pt x="3309" y="540"/>
                    <a:pt x="3187" y="270"/>
                    <a:pt x="2991" y="74"/>
                  </a:cubicBezTo>
                  <a:cubicBezTo>
                    <a:pt x="2923" y="21"/>
                    <a:pt x="2844" y="1"/>
                    <a:pt x="2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3254550" y="557350"/>
              <a:ext cx="82125" cy="57600"/>
            </a:xfrm>
            <a:custGeom>
              <a:avLst/>
              <a:gdLst/>
              <a:ahLst/>
              <a:cxnLst/>
              <a:rect l="l" t="t" r="r" b="b"/>
              <a:pathLst>
                <a:path w="3285" h="2304" extrusionOk="0">
                  <a:moveTo>
                    <a:pt x="2743" y="1"/>
                  </a:moveTo>
                  <a:cubicBezTo>
                    <a:pt x="2544" y="1"/>
                    <a:pt x="2327" y="104"/>
                    <a:pt x="2158" y="172"/>
                  </a:cubicBezTo>
                  <a:cubicBezTo>
                    <a:pt x="1545" y="417"/>
                    <a:pt x="859" y="417"/>
                    <a:pt x="344" y="784"/>
                  </a:cubicBezTo>
                  <a:cubicBezTo>
                    <a:pt x="197" y="882"/>
                    <a:pt x="99" y="1029"/>
                    <a:pt x="25" y="1176"/>
                  </a:cubicBezTo>
                  <a:cubicBezTo>
                    <a:pt x="1" y="1373"/>
                    <a:pt x="25" y="1569"/>
                    <a:pt x="123" y="1716"/>
                  </a:cubicBezTo>
                  <a:cubicBezTo>
                    <a:pt x="246" y="1863"/>
                    <a:pt x="368" y="2010"/>
                    <a:pt x="516" y="2108"/>
                  </a:cubicBezTo>
                  <a:cubicBezTo>
                    <a:pt x="638" y="2206"/>
                    <a:pt x="761" y="2255"/>
                    <a:pt x="883" y="2304"/>
                  </a:cubicBezTo>
                  <a:cubicBezTo>
                    <a:pt x="1079" y="2304"/>
                    <a:pt x="1251" y="2255"/>
                    <a:pt x="1422" y="2157"/>
                  </a:cubicBezTo>
                  <a:lnTo>
                    <a:pt x="2599" y="1642"/>
                  </a:lnTo>
                  <a:cubicBezTo>
                    <a:pt x="2697" y="1569"/>
                    <a:pt x="2819" y="1520"/>
                    <a:pt x="2917" y="1446"/>
                  </a:cubicBezTo>
                  <a:cubicBezTo>
                    <a:pt x="3113" y="1299"/>
                    <a:pt x="3236" y="1078"/>
                    <a:pt x="3260" y="809"/>
                  </a:cubicBezTo>
                  <a:cubicBezTo>
                    <a:pt x="3285" y="539"/>
                    <a:pt x="3187" y="270"/>
                    <a:pt x="2991" y="74"/>
                  </a:cubicBezTo>
                  <a:cubicBezTo>
                    <a:pt x="2916" y="21"/>
                    <a:pt x="2831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3024800" y="398175"/>
              <a:ext cx="82125" cy="58100"/>
            </a:xfrm>
            <a:custGeom>
              <a:avLst/>
              <a:gdLst/>
              <a:ahLst/>
              <a:cxnLst/>
              <a:rect l="l" t="t" r="r" b="b"/>
              <a:pathLst>
                <a:path w="3285" h="2324" extrusionOk="0">
                  <a:moveTo>
                    <a:pt x="2762" y="0"/>
                  </a:moveTo>
                  <a:cubicBezTo>
                    <a:pt x="2558" y="0"/>
                    <a:pt x="2332" y="121"/>
                    <a:pt x="2157" y="191"/>
                  </a:cubicBezTo>
                  <a:cubicBezTo>
                    <a:pt x="1569" y="436"/>
                    <a:pt x="858" y="436"/>
                    <a:pt x="343" y="804"/>
                  </a:cubicBezTo>
                  <a:cubicBezTo>
                    <a:pt x="196" y="902"/>
                    <a:pt x="98" y="1049"/>
                    <a:pt x="49" y="1220"/>
                  </a:cubicBezTo>
                  <a:cubicBezTo>
                    <a:pt x="0" y="1392"/>
                    <a:pt x="25" y="1588"/>
                    <a:pt x="147" y="1735"/>
                  </a:cubicBezTo>
                  <a:cubicBezTo>
                    <a:pt x="245" y="1882"/>
                    <a:pt x="368" y="2029"/>
                    <a:pt x="539" y="2127"/>
                  </a:cubicBezTo>
                  <a:cubicBezTo>
                    <a:pt x="637" y="2225"/>
                    <a:pt x="760" y="2274"/>
                    <a:pt x="882" y="2323"/>
                  </a:cubicBezTo>
                  <a:cubicBezTo>
                    <a:pt x="1078" y="2323"/>
                    <a:pt x="1275" y="2274"/>
                    <a:pt x="1422" y="2176"/>
                  </a:cubicBezTo>
                  <a:lnTo>
                    <a:pt x="2598" y="1637"/>
                  </a:lnTo>
                  <a:cubicBezTo>
                    <a:pt x="2696" y="1588"/>
                    <a:pt x="2819" y="1539"/>
                    <a:pt x="2917" y="1465"/>
                  </a:cubicBezTo>
                  <a:cubicBezTo>
                    <a:pt x="3113" y="1318"/>
                    <a:pt x="3235" y="1073"/>
                    <a:pt x="3260" y="828"/>
                  </a:cubicBezTo>
                  <a:cubicBezTo>
                    <a:pt x="3284" y="558"/>
                    <a:pt x="3186" y="264"/>
                    <a:pt x="2990" y="68"/>
                  </a:cubicBezTo>
                  <a:cubicBezTo>
                    <a:pt x="2920" y="19"/>
                    <a:pt x="2843" y="0"/>
                    <a:pt x="2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3758225" y="342275"/>
              <a:ext cx="62500" cy="65375"/>
            </a:xfrm>
            <a:custGeom>
              <a:avLst/>
              <a:gdLst/>
              <a:ahLst/>
              <a:cxnLst/>
              <a:rect l="l" t="t" r="r" b="b"/>
              <a:pathLst>
                <a:path w="2500" h="2615" extrusionOk="0">
                  <a:moveTo>
                    <a:pt x="1005" y="0"/>
                  </a:moveTo>
                  <a:cubicBezTo>
                    <a:pt x="760" y="0"/>
                    <a:pt x="515" y="50"/>
                    <a:pt x="294" y="172"/>
                  </a:cubicBezTo>
                  <a:cubicBezTo>
                    <a:pt x="98" y="368"/>
                    <a:pt x="0" y="662"/>
                    <a:pt x="98" y="956"/>
                  </a:cubicBezTo>
                  <a:cubicBezTo>
                    <a:pt x="196" y="1201"/>
                    <a:pt x="368" y="1447"/>
                    <a:pt x="564" y="1667"/>
                  </a:cubicBezTo>
                  <a:lnTo>
                    <a:pt x="956" y="2108"/>
                  </a:lnTo>
                  <a:cubicBezTo>
                    <a:pt x="1078" y="2304"/>
                    <a:pt x="1274" y="2451"/>
                    <a:pt x="1495" y="2574"/>
                  </a:cubicBezTo>
                  <a:cubicBezTo>
                    <a:pt x="1574" y="2600"/>
                    <a:pt x="1660" y="2614"/>
                    <a:pt x="1746" y="2614"/>
                  </a:cubicBezTo>
                  <a:cubicBezTo>
                    <a:pt x="1900" y="2614"/>
                    <a:pt x="2056" y="2570"/>
                    <a:pt x="2181" y="2476"/>
                  </a:cubicBezTo>
                  <a:cubicBezTo>
                    <a:pt x="2402" y="2304"/>
                    <a:pt x="2500" y="2059"/>
                    <a:pt x="2500" y="1790"/>
                  </a:cubicBezTo>
                  <a:cubicBezTo>
                    <a:pt x="2475" y="1545"/>
                    <a:pt x="2402" y="1324"/>
                    <a:pt x="2279" y="1128"/>
                  </a:cubicBezTo>
                  <a:cubicBezTo>
                    <a:pt x="2157" y="858"/>
                    <a:pt x="1985" y="589"/>
                    <a:pt x="1765" y="368"/>
                  </a:cubicBezTo>
                  <a:cubicBezTo>
                    <a:pt x="1569" y="148"/>
                    <a:pt x="1299" y="0"/>
                    <a:pt x="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3825600" y="428675"/>
              <a:ext cx="62525" cy="65025"/>
            </a:xfrm>
            <a:custGeom>
              <a:avLst/>
              <a:gdLst/>
              <a:ahLst/>
              <a:cxnLst/>
              <a:rect l="l" t="t" r="r" b="b"/>
              <a:pathLst>
                <a:path w="2501" h="2601" extrusionOk="0">
                  <a:moveTo>
                    <a:pt x="981" y="0"/>
                  </a:moveTo>
                  <a:cubicBezTo>
                    <a:pt x="736" y="0"/>
                    <a:pt x="491" y="49"/>
                    <a:pt x="295" y="172"/>
                  </a:cubicBezTo>
                  <a:cubicBezTo>
                    <a:pt x="75" y="368"/>
                    <a:pt x="1" y="686"/>
                    <a:pt x="99" y="956"/>
                  </a:cubicBezTo>
                  <a:cubicBezTo>
                    <a:pt x="197" y="1201"/>
                    <a:pt x="344" y="1446"/>
                    <a:pt x="540" y="1642"/>
                  </a:cubicBezTo>
                  <a:lnTo>
                    <a:pt x="932" y="2083"/>
                  </a:lnTo>
                  <a:cubicBezTo>
                    <a:pt x="1079" y="2280"/>
                    <a:pt x="1251" y="2451"/>
                    <a:pt x="1472" y="2549"/>
                  </a:cubicBezTo>
                  <a:cubicBezTo>
                    <a:pt x="1558" y="2584"/>
                    <a:pt x="1645" y="2600"/>
                    <a:pt x="1731" y="2600"/>
                  </a:cubicBezTo>
                  <a:cubicBezTo>
                    <a:pt x="1887" y="2600"/>
                    <a:pt x="2040" y="2546"/>
                    <a:pt x="2182" y="2451"/>
                  </a:cubicBezTo>
                  <a:cubicBezTo>
                    <a:pt x="2378" y="2280"/>
                    <a:pt x="2501" y="2034"/>
                    <a:pt x="2476" y="1789"/>
                  </a:cubicBezTo>
                  <a:cubicBezTo>
                    <a:pt x="2452" y="1544"/>
                    <a:pt x="2378" y="1324"/>
                    <a:pt x="2256" y="1128"/>
                  </a:cubicBezTo>
                  <a:cubicBezTo>
                    <a:pt x="2133" y="834"/>
                    <a:pt x="1962" y="588"/>
                    <a:pt x="1766" y="368"/>
                  </a:cubicBezTo>
                  <a:cubicBezTo>
                    <a:pt x="1570" y="147"/>
                    <a:pt x="1275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3651600" y="284075"/>
              <a:ext cx="79075" cy="78200"/>
            </a:xfrm>
            <a:custGeom>
              <a:avLst/>
              <a:gdLst/>
              <a:ahLst/>
              <a:cxnLst/>
              <a:rect l="l" t="t" r="r" b="b"/>
              <a:pathLst>
                <a:path w="3163" h="3128" extrusionOk="0">
                  <a:moveTo>
                    <a:pt x="1250" y="0"/>
                  </a:moveTo>
                  <a:cubicBezTo>
                    <a:pt x="956" y="0"/>
                    <a:pt x="638" y="74"/>
                    <a:pt x="368" y="221"/>
                  </a:cubicBezTo>
                  <a:cubicBezTo>
                    <a:pt x="99" y="441"/>
                    <a:pt x="0" y="809"/>
                    <a:pt x="123" y="1128"/>
                  </a:cubicBezTo>
                  <a:cubicBezTo>
                    <a:pt x="246" y="1446"/>
                    <a:pt x="442" y="1740"/>
                    <a:pt x="711" y="1985"/>
                  </a:cubicBezTo>
                  <a:lnTo>
                    <a:pt x="1177" y="2500"/>
                  </a:lnTo>
                  <a:cubicBezTo>
                    <a:pt x="1373" y="2745"/>
                    <a:pt x="1594" y="2941"/>
                    <a:pt x="1863" y="3064"/>
                  </a:cubicBezTo>
                  <a:cubicBezTo>
                    <a:pt x="1977" y="3108"/>
                    <a:pt x="2092" y="3128"/>
                    <a:pt x="2204" y="3128"/>
                  </a:cubicBezTo>
                  <a:cubicBezTo>
                    <a:pt x="2716" y="3128"/>
                    <a:pt x="3162" y="2700"/>
                    <a:pt x="3162" y="2157"/>
                  </a:cubicBezTo>
                  <a:cubicBezTo>
                    <a:pt x="3113" y="1863"/>
                    <a:pt x="3015" y="1593"/>
                    <a:pt x="2868" y="1348"/>
                  </a:cubicBezTo>
                  <a:cubicBezTo>
                    <a:pt x="2696" y="1030"/>
                    <a:pt x="2500" y="711"/>
                    <a:pt x="2231" y="441"/>
                  </a:cubicBezTo>
                  <a:cubicBezTo>
                    <a:pt x="1986" y="172"/>
                    <a:pt x="1618" y="25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3659575" y="464200"/>
              <a:ext cx="79550" cy="77650"/>
            </a:xfrm>
            <a:custGeom>
              <a:avLst/>
              <a:gdLst/>
              <a:ahLst/>
              <a:cxnLst/>
              <a:rect l="l" t="t" r="r" b="b"/>
              <a:pathLst>
                <a:path w="3182" h="3106" extrusionOk="0">
                  <a:moveTo>
                    <a:pt x="1275" y="1"/>
                  </a:moveTo>
                  <a:cubicBezTo>
                    <a:pt x="956" y="1"/>
                    <a:pt x="662" y="74"/>
                    <a:pt x="392" y="221"/>
                  </a:cubicBezTo>
                  <a:cubicBezTo>
                    <a:pt x="98" y="442"/>
                    <a:pt x="0" y="810"/>
                    <a:pt x="147" y="1128"/>
                  </a:cubicBezTo>
                  <a:cubicBezTo>
                    <a:pt x="270" y="1447"/>
                    <a:pt x="466" y="1741"/>
                    <a:pt x="711" y="1961"/>
                  </a:cubicBezTo>
                  <a:lnTo>
                    <a:pt x="1201" y="2501"/>
                  </a:lnTo>
                  <a:cubicBezTo>
                    <a:pt x="1373" y="2746"/>
                    <a:pt x="1618" y="2917"/>
                    <a:pt x="1887" y="3040"/>
                  </a:cubicBezTo>
                  <a:cubicBezTo>
                    <a:pt x="2005" y="3085"/>
                    <a:pt x="2123" y="3106"/>
                    <a:pt x="2237" y="3106"/>
                  </a:cubicBezTo>
                  <a:cubicBezTo>
                    <a:pt x="2745" y="3106"/>
                    <a:pt x="3182" y="2693"/>
                    <a:pt x="3162" y="2133"/>
                  </a:cubicBezTo>
                  <a:cubicBezTo>
                    <a:pt x="3137" y="1839"/>
                    <a:pt x="3039" y="1569"/>
                    <a:pt x="2892" y="1349"/>
                  </a:cubicBezTo>
                  <a:cubicBezTo>
                    <a:pt x="2721" y="1006"/>
                    <a:pt x="2525" y="711"/>
                    <a:pt x="2255" y="442"/>
                  </a:cubicBezTo>
                  <a:cubicBezTo>
                    <a:pt x="2010" y="172"/>
                    <a:pt x="1642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2986200" y="792625"/>
              <a:ext cx="59350" cy="58675"/>
            </a:xfrm>
            <a:custGeom>
              <a:avLst/>
              <a:gdLst/>
              <a:ahLst/>
              <a:cxnLst/>
              <a:rect l="l" t="t" r="r" b="b"/>
              <a:pathLst>
                <a:path w="2374" h="2347" extrusionOk="0">
                  <a:moveTo>
                    <a:pt x="931" y="0"/>
                  </a:moveTo>
                  <a:cubicBezTo>
                    <a:pt x="686" y="0"/>
                    <a:pt x="466" y="74"/>
                    <a:pt x="270" y="197"/>
                  </a:cubicBezTo>
                  <a:cubicBezTo>
                    <a:pt x="49" y="344"/>
                    <a:pt x="0" y="638"/>
                    <a:pt x="74" y="858"/>
                  </a:cubicBezTo>
                  <a:cubicBezTo>
                    <a:pt x="172" y="1103"/>
                    <a:pt x="319" y="1324"/>
                    <a:pt x="515" y="1471"/>
                  </a:cubicBezTo>
                  <a:lnTo>
                    <a:pt x="858" y="1888"/>
                  </a:lnTo>
                  <a:cubicBezTo>
                    <a:pt x="1005" y="2059"/>
                    <a:pt x="1176" y="2206"/>
                    <a:pt x="1372" y="2304"/>
                  </a:cubicBezTo>
                  <a:cubicBezTo>
                    <a:pt x="1456" y="2333"/>
                    <a:pt x="1539" y="2347"/>
                    <a:pt x="1621" y="2347"/>
                  </a:cubicBezTo>
                  <a:cubicBezTo>
                    <a:pt x="2022" y="2347"/>
                    <a:pt x="2373" y="2021"/>
                    <a:pt x="2353" y="1594"/>
                  </a:cubicBezTo>
                  <a:cubicBezTo>
                    <a:pt x="2328" y="1397"/>
                    <a:pt x="2255" y="1201"/>
                    <a:pt x="2132" y="1005"/>
                  </a:cubicBezTo>
                  <a:cubicBezTo>
                    <a:pt x="2010" y="760"/>
                    <a:pt x="1863" y="540"/>
                    <a:pt x="1667" y="344"/>
                  </a:cubicBezTo>
                  <a:cubicBezTo>
                    <a:pt x="1471" y="123"/>
                    <a:pt x="1201" y="25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3145500" y="731200"/>
              <a:ext cx="46575" cy="64900"/>
            </a:xfrm>
            <a:custGeom>
              <a:avLst/>
              <a:gdLst/>
              <a:ahLst/>
              <a:cxnLst/>
              <a:rect l="l" t="t" r="r" b="b"/>
              <a:pathLst>
                <a:path w="1863" h="2596" extrusionOk="0">
                  <a:moveTo>
                    <a:pt x="569" y="0"/>
                  </a:moveTo>
                  <a:cubicBezTo>
                    <a:pt x="527" y="0"/>
                    <a:pt x="485" y="2"/>
                    <a:pt x="441" y="7"/>
                  </a:cubicBezTo>
                  <a:cubicBezTo>
                    <a:pt x="196" y="80"/>
                    <a:pt x="25" y="301"/>
                    <a:pt x="0" y="570"/>
                  </a:cubicBezTo>
                  <a:cubicBezTo>
                    <a:pt x="0" y="815"/>
                    <a:pt x="49" y="1085"/>
                    <a:pt x="147" y="1306"/>
                  </a:cubicBezTo>
                  <a:lnTo>
                    <a:pt x="319" y="1820"/>
                  </a:lnTo>
                  <a:cubicBezTo>
                    <a:pt x="392" y="2041"/>
                    <a:pt x="490" y="2237"/>
                    <a:pt x="638" y="2408"/>
                  </a:cubicBezTo>
                  <a:cubicBezTo>
                    <a:pt x="773" y="2525"/>
                    <a:pt x="955" y="2595"/>
                    <a:pt x="1134" y="2595"/>
                  </a:cubicBezTo>
                  <a:cubicBezTo>
                    <a:pt x="1182" y="2595"/>
                    <a:pt x="1229" y="2590"/>
                    <a:pt x="1275" y="2580"/>
                  </a:cubicBezTo>
                  <a:cubicBezTo>
                    <a:pt x="1520" y="2531"/>
                    <a:pt x="1691" y="2359"/>
                    <a:pt x="1789" y="2139"/>
                  </a:cubicBezTo>
                  <a:cubicBezTo>
                    <a:pt x="1838" y="1943"/>
                    <a:pt x="1863" y="1747"/>
                    <a:pt x="1838" y="1526"/>
                  </a:cubicBezTo>
                  <a:cubicBezTo>
                    <a:pt x="1814" y="1257"/>
                    <a:pt x="1765" y="987"/>
                    <a:pt x="1667" y="717"/>
                  </a:cubicBezTo>
                  <a:cubicBezTo>
                    <a:pt x="1569" y="472"/>
                    <a:pt x="1373" y="252"/>
                    <a:pt x="1128" y="105"/>
                  </a:cubicBezTo>
                  <a:cubicBezTo>
                    <a:pt x="946" y="44"/>
                    <a:pt x="765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3001500" y="661625"/>
              <a:ext cx="53325" cy="84550"/>
            </a:xfrm>
            <a:custGeom>
              <a:avLst/>
              <a:gdLst/>
              <a:ahLst/>
              <a:cxnLst/>
              <a:rect l="l" t="t" r="r" b="b"/>
              <a:pathLst>
                <a:path w="2133" h="3382" extrusionOk="0">
                  <a:moveTo>
                    <a:pt x="805" y="1"/>
                  </a:moveTo>
                  <a:cubicBezTo>
                    <a:pt x="733" y="1"/>
                    <a:pt x="661" y="7"/>
                    <a:pt x="589" y="20"/>
                  </a:cubicBezTo>
                  <a:cubicBezTo>
                    <a:pt x="295" y="143"/>
                    <a:pt x="74" y="437"/>
                    <a:pt x="25" y="780"/>
                  </a:cubicBezTo>
                  <a:cubicBezTo>
                    <a:pt x="1" y="1098"/>
                    <a:pt x="50" y="1442"/>
                    <a:pt x="148" y="1760"/>
                  </a:cubicBezTo>
                  <a:lnTo>
                    <a:pt x="319" y="2397"/>
                  </a:lnTo>
                  <a:cubicBezTo>
                    <a:pt x="344" y="2667"/>
                    <a:pt x="466" y="2937"/>
                    <a:pt x="613" y="3157"/>
                  </a:cubicBezTo>
                  <a:cubicBezTo>
                    <a:pt x="759" y="3303"/>
                    <a:pt x="960" y="3381"/>
                    <a:pt x="1164" y="3381"/>
                  </a:cubicBezTo>
                  <a:cubicBezTo>
                    <a:pt x="1234" y="3381"/>
                    <a:pt x="1304" y="3372"/>
                    <a:pt x="1373" y="3353"/>
                  </a:cubicBezTo>
                  <a:cubicBezTo>
                    <a:pt x="1667" y="3255"/>
                    <a:pt x="1888" y="3035"/>
                    <a:pt x="2010" y="2741"/>
                  </a:cubicBezTo>
                  <a:cubicBezTo>
                    <a:pt x="2108" y="2471"/>
                    <a:pt x="2133" y="2201"/>
                    <a:pt x="2108" y="1932"/>
                  </a:cubicBezTo>
                  <a:cubicBezTo>
                    <a:pt x="2108" y="1564"/>
                    <a:pt x="2059" y="1221"/>
                    <a:pt x="1986" y="878"/>
                  </a:cubicBezTo>
                  <a:cubicBezTo>
                    <a:pt x="1888" y="559"/>
                    <a:pt x="1692" y="265"/>
                    <a:pt x="1373" y="118"/>
                  </a:cubicBezTo>
                  <a:cubicBezTo>
                    <a:pt x="1194" y="46"/>
                    <a:pt x="1001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2853850" y="725975"/>
              <a:ext cx="52700" cy="84525"/>
            </a:xfrm>
            <a:custGeom>
              <a:avLst/>
              <a:gdLst/>
              <a:ahLst/>
              <a:cxnLst/>
              <a:rect l="l" t="t" r="r" b="b"/>
              <a:pathLst>
                <a:path w="2108" h="3381" extrusionOk="0">
                  <a:moveTo>
                    <a:pt x="805" y="0"/>
                  </a:moveTo>
                  <a:cubicBezTo>
                    <a:pt x="733" y="0"/>
                    <a:pt x="661" y="6"/>
                    <a:pt x="588" y="19"/>
                  </a:cubicBezTo>
                  <a:cubicBezTo>
                    <a:pt x="270" y="142"/>
                    <a:pt x="49" y="436"/>
                    <a:pt x="25" y="779"/>
                  </a:cubicBezTo>
                  <a:cubicBezTo>
                    <a:pt x="0" y="1098"/>
                    <a:pt x="25" y="1441"/>
                    <a:pt x="123" y="1735"/>
                  </a:cubicBezTo>
                  <a:cubicBezTo>
                    <a:pt x="196" y="1956"/>
                    <a:pt x="245" y="2176"/>
                    <a:pt x="294" y="2397"/>
                  </a:cubicBezTo>
                  <a:cubicBezTo>
                    <a:pt x="343" y="2666"/>
                    <a:pt x="441" y="2912"/>
                    <a:pt x="613" y="3157"/>
                  </a:cubicBezTo>
                  <a:cubicBezTo>
                    <a:pt x="741" y="3303"/>
                    <a:pt x="936" y="3381"/>
                    <a:pt x="1139" y="3381"/>
                  </a:cubicBezTo>
                  <a:cubicBezTo>
                    <a:pt x="1209" y="3381"/>
                    <a:pt x="1279" y="3371"/>
                    <a:pt x="1348" y="3353"/>
                  </a:cubicBezTo>
                  <a:cubicBezTo>
                    <a:pt x="1642" y="3255"/>
                    <a:pt x="1887" y="3034"/>
                    <a:pt x="1985" y="2740"/>
                  </a:cubicBezTo>
                  <a:cubicBezTo>
                    <a:pt x="2083" y="2470"/>
                    <a:pt x="2108" y="2201"/>
                    <a:pt x="2083" y="1907"/>
                  </a:cubicBezTo>
                  <a:cubicBezTo>
                    <a:pt x="2108" y="1564"/>
                    <a:pt x="2059" y="1220"/>
                    <a:pt x="1961" y="877"/>
                  </a:cubicBezTo>
                  <a:cubicBezTo>
                    <a:pt x="1887" y="534"/>
                    <a:pt x="1667" y="265"/>
                    <a:pt x="1373" y="118"/>
                  </a:cubicBezTo>
                  <a:cubicBezTo>
                    <a:pt x="1193" y="46"/>
                    <a:pt x="1001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3203700" y="1108650"/>
              <a:ext cx="66825" cy="73850"/>
            </a:xfrm>
            <a:custGeom>
              <a:avLst/>
              <a:gdLst/>
              <a:ahLst/>
              <a:cxnLst/>
              <a:rect l="l" t="t" r="r" b="b"/>
              <a:pathLst>
                <a:path w="2673" h="2954" extrusionOk="0">
                  <a:moveTo>
                    <a:pt x="1140" y="1"/>
                  </a:moveTo>
                  <a:cubicBezTo>
                    <a:pt x="1064" y="1"/>
                    <a:pt x="986" y="10"/>
                    <a:pt x="907" y="30"/>
                  </a:cubicBezTo>
                  <a:cubicBezTo>
                    <a:pt x="172" y="202"/>
                    <a:pt x="1" y="1207"/>
                    <a:pt x="442" y="1722"/>
                  </a:cubicBezTo>
                  <a:cubicBezTo>
                    <a:pt x="638" y="1869"/>
                    <a:pt x="809" y="2040"/>
                    <a:pt x="981" y="2236"/>
                  </a:cubicBezTo>
                  <a:cubicBezTo>
                    <a:pt x="1153" y="2481"/>
                    <a:pt x="1202" y="2849"/>
                    <a:pt x="1496" y="2947"/>
                  </a:cubicBezTo>
                  <a:cubicBezTo>
                    <a:pt x="1524" y="2951"/>
                    <a:pt x="1554" y="2953"/>
                    <a:pt x="1583" y="2953"/>
                  </a:cubicBezTo>
                  <a:cubicBezTo>
                    <a:pt x="1731" y="2953"/>
                    <a:pt x="1888" y="2902"/>
                    <a:pt x="2010" y="2800"/>
                  </a:cubicBezTo>
                  <a:cubicBezTo>
                    <a:pt x="2476" y="2432"/>
                    <a:pt x="2672" y="1820"/>
                    <a:pt x="2500" y="1256"/>
                  </a:cubicBezTo>
                  <a:cubicBezTo>
                    <a:pt x="2325" y="707"/>
                    <a:pt x="1795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3001500" y="1127175"/>
              <a:ext cx="67425" cy="73700"/>
            </a:xfrm>
            <a:custGeom>
              <a:avLst/>
              <a:gdLst/>
              <a:ahLst/>
              <a:cxnLst/>
              <a:rect l="l" t="t" r="r" b="b"/>
              <a:pathLst>
                <a:path w="2697" h="2948" extrusionOk="0">
                  <a:moveTo>
                    <a:pt x="1139" y="1"/>
                  </a:moveTo>
                  <a:cubicBezTo>
                    <a:pt x="1071" y="1"/>
                    <a:pt x="1002" y="8"/>
                    <a:pt x="932" y="25"/>
                  </a:cubicBezTo>
                  <a:cubicBezTo>
                    <a:pt x="246" y="196"/>
                    <a:pt x="1" y="1201"/>
                    <a:pt x="466" y="1716"/>
                  </a:cubicBezTo>
                  <a:cubicBezTo>
                    <a:pt x="638" y="1887"/>
                    <a:pt x="834" y="2059"/>
                    <a:pt x="1006" y="2231"/>
                  </a:cubicBezTo>
                  <a:cubicBezTo>
                    <a:pt x="1177" y="2476"/>
                    <a:pt x="1226" y="2843"/>
                    <a:pt x="1520" y="2941"/>
                  </a:cubicBezTo>
                  <a:cubicBezTo>
                    <a:pt x="1549" y="2945"/>
                    <a:pt x="1578" y="2947"/>
                    <a:pt x="1608" y="2947"/>
                  </a:cubicBezTo>
                  <a:cubicBezTo>
                    <a:pt x="1756" y="2947"/>
                    <a:pt x="1912" y="2896"/>
                    <a:pt x="2035" y="2794"/>
                  </a:cubicBezTo>
                  <a:cubicBezTo>
                    <a:pt x="2501" y="2427"/>
                    <a:pt x="2697" y="1814"/>
                    <a:pt x="2525" y="1250"/>
                  </a:cubicBezTo>
                  <a:cubicBezTo>
                    <a:pt x="2348" y="696"/>
                    <a:pt x="1789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3101375" y="1214200"/>
              <a:ext cx="66825" cy="73375"/>
            </a:xfrm>
            <a:custGeom>
              <a:avLst/>
              <a:gdLst/>
              <a:ahLst/>
              <a:cxnLst/>
              <a:rect l="l" t="t" r="r" b="b"/>
              <a:pathLst>
                <a:path w="2673" h="2935" extrusionOk="0">
                  <a:moveTo>
                    <a:pt x="1139" y="0"/>
                  </a:moveTo>
                  <a:cubicBezTo>
                    <a:pt x="1071" y="0"/>
                    <a:pt x="1002" y="8"/>
                    <a:pt x="932" y="24"/>
                  </a:cubicBezTo>
                  <a:cubicBezTo>
                    <a:pt x="172" y="196"/>
                    <a:pt x="1" y="1200"/>
                    <a:pt x="442" y="1715"/>
                  </a:cubicBezTo>
                  <a:cubicBezTo>
                    <a:pt x="638" y="1862"/>
                    <a:pt x="809" y="2034"/>
                    <a:pt x="981" y="2230"/>
                  </a:cubicBezTo>
                  <a:cubicBezTo>
                    <a:pt x="1153" y="2475"/>
                    <a:pt x="1226" y="2842"/>
                    <a:pt x="1496" y="2916"/>
                  </a:cubicBezTo>
                  <a:cubicBezTo>
                    <a:pt x="1546" y="2929"/>
                    <a:pt x="1597" y="2935"/>
                    <a:pt x="1646" y="2935"/>
                  </a:cubicBezTo>
                  <a:cubicBezTo>
                    <a:pt x="1788" y="2935"/>
                    <a:pt x="1919" y="2884"/>
                    <a:pt x="2010" y="2793"/>
                  </a:cubicBezTo>
                  <a:cubicBezTo>
                    <a:pt x="2476" y="2426"/>
                    <a:pt x="2672" y="1813"/>
                    <a:pt x="2501" y="1249"/>
                  </a:cubicBezTo>
                  <a:cubicBezTo>
                    <a:pt x="2323" y="695"/>
                    <a:pt x="1784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3283350" y="1003875"/>
              <a:ext cx="67425" cy="73850"/>
            </a:xfrm>
            <a:custGeom>
              <a:avLst/>
              <a:gdLst/>
              <a:ahLst/>
              <a:cxnLst/>
              <a:rect l="l" t="t" r="r" b="b"/>
              <a:pathLst>
                <a:path w="2697" h="2954" extrusionOk="0">
                  <a:moveTo>
                    <a:pt x="1159" y="1"/>
                  </a:moveTo>
                  <a:cubicBezTo>
                    <a:pt x="1084" y="1"/>
                    <a:pt x="1009" y="10"/>
                    <a:pt x="932" y="30"/>
                  </a:cubicBezTo>
                  <a:cubicBezTo>
                    <a:pt x="197" y="202"/>
                    <a:pt x="1" y="1207"/>
                    <a:pt x="442" y="1722"/>
                  </a:cubicBezTo>
                  <a:cubicBezTo>
                    <a:pt x="638" y="1869"/>
                    <a:pt x="834" y="2040"/>
                    <a:pt x="1006" y="2236"/>
                  </a:cubicBezTo>
                  <a:cubicBezTo>
                    <a:pt x="1177" y="2481"/>
                    <a:pt x="1226" y="2849"/>
                    <a:pt x="1520" y="2947"/>
                  </a:cubicBezTo>
                  <a:cubicBezTo>
                    <a:pt x="1549" y="2951"/>
                    <a:pt x="1578" y="2953"/>
                    <a:pt x="1608" y="2953"/>
                  </a:cubicBezTo>
                  <a:cubicBezTo>
                    <a:pt x="1756" y="2953"/>
                    <a:pt x="1912" y="2902"/>
                    <a:pt x="2035" y="2800"/>
                  </a:cubicBezTo>
                  <a:cubicBezTo>
                    <a:pt x="2501" y="2432"/>
                    <a:pt x="2697" y="1820"/>
                    <a:pt x="2525" y="1256"/>
                  </a:cubicBezTo>
                  <a:cubicBezTo>
                    <a:pt x="2349" y="707"/>
                    <a:pt x="1800" y="1"/>
                    <a:pt x="1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280300" y="866825"/>
              <a:ext cx="51475" cy="56550"/>
            </a:xfrm>
            <a:custGeom>
              <a:avLst/>
              <a:gdLst/>
              <a:ahLst/>
              <a:cxnLst/>
              <a:rect l="l" t="t" r="r" b="b"/>
              <a:pathLst>
                <a:path w="2059" h="2262" extrusionOk="0">
                  <a:moveTo>
                    <a:pt x="890" y="0"/>
                  </a:moveTo>
                  <a:cubicBezTo>
                    <a:pt x="831" y="0"/>
                    <a:pt x="772" y="7"/>
                    <a:pt x="711" y="23"/>
                  </a:cubicBezTo>
                  <a:cubicBezTo>
                    <a:pt x="123" y="170"/>
                    <a:pt x="0" y="929"/>
                    <a:pt x="343" y="1321"/>
                  </a:cubicBezTo>
                  <a:cubicBezTo>
                    <a:pt x="490" y="1444"/>
                    <a:pt x="637" y="1567"/>
                    <a:pt x="784" y="1714"/>
                  </a:cubicBezTo>
                  <a:cubicBezTo>
                    <a:pt x="907" y="1910"/>
                    <a:pt x="956" y="2179"/>
                    <a:pt x="1177" y="2253"/>
                  </a:cubicBezTo>
                  <a:cubicBezTo>
                    <a:pt x="1206" y="2259"/>
                    <a:pt x="1236" y="2262"/>
                    <a:pt x="1267" y="2262"/>
                  </a:cubicBezTo>
                  <a:cubicBezTo>
                    <a:pt x="1367" y="2262"/>
                    <a:pt x="1475" y="2230"/>
                    <a:pt x="1569" y="2155"/>
                  </a:cubicBezTo>
                  <a:cubicBezTo>
                    <a:pt x="1912" y="1861"/>
                    <a:pt x="2059" y="1395"/>
                    <a:pt x="1936" y="954"/>
                  </a:cubicBezTo>
                  <a:cubicBezTo>
                    <a:pt x="1805" y="536"/>
                    <a:pt x="1397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3189600" y="947225"/>
              <a:ext cx="66200" cy="48550"/>
            </a:xfrm>
            <a:custGeom>
              <a:avLst/>
              <a:gdLst/>
              <a:ahLst/>
              <a:cxnLst/>
              <a:rect l="l" t="t" r="r" b="b"/>
              <a:pathLst>
                <a:path w="2648" h="1942" extrusionOk="0">
                  <a:moveTo>
                    <a:pt x="504" y="1"/>
                  </a:moveTo>
                  <a:cubicBezTo>
                    <a:pt x="468" y="1"/>
                    <a:pt x="431" y="6"/>
                    <a:pt x="393" y="17"/>
                  </a:cubicBezTo>
                  <a:cubicBezTo>
                    <a:pt x="246" y="91"/>
                    <a:pt x="148" y="213"/>
                    <a:pt x="123" y="385"/>
                  </a:cubicBezTo>
                  <a:cubicBezTo>
                    <a:pt x="1" y="850"/>
                    <a:pt x="197" y="1341"/>
                    <a:pt x="589" y="1635"/>
                  </a:cubicBezTo>
                  <a:cubicBezTo>
                    <a:pt x="832" y="1810"/>
                    <a:pt x="1187" y="1941"/>
                    <a:pt x="1523" y="1941"/>
                  </a:cubicBezTo>
                  <a:cubicBezTo>
                    <a:pt x="1795" y="1941"/>
                    <a:pt x="2055" y="1855"/>
                    <a:pt x="2231" y="1635"/>
                  </a:cubicBezTo>
                  <a:cubicBezTo>
                    <a:pt x="2648" y="1145"/>
                    <a:pt x="2256" y="409"/>
                    <a:pt x="1692" y="287"/>
                  </a:cubicBezTo>
                  <a:cubicBezTo>
                    <a:pt x="1496" y="287"/>
                    <a:pt x="1275" y="262"/>
                    <a:pt x="1079" y="213"/>
                  </a:cubicBezTo>
                  <a:cubicBezTo>
                    <a:pt x="893" y="151"/>
                    <a:pt x="706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942675" y="1010175"/>
              <a:ext cx="77225" cy="56850"/>
            </a:xfrm>
            <a:custGeom>
              <a:avLst/>
              <a:gdLst/>
              <a:ahLst/>
              <a:cxnLst/>
              <a:rect l="l" t="t" r="r" b="b"/>
              <a:pathLst>
                <a:path w="3089" h="2274" extrusionOk="0">
                  <a:moveTo>
                    <a:pt x="574" y="1"/>
                  </a:moveTo>
                  <a:cubicBezTo>
                    <a:pt x="530" y="1"/>
                    <a:pt x="486" y="8"/>
                    <a:pt x="442" y="24"/>
                  </a:cubicBezTo>
                  <a:cubicBezTo>
                    <a:pt x="270" y="97"/>
                    <a:pt x="172" y="244"/>
                    <a:pt x="123" y="440"/>
                  </a:cubicBezTo>
                  <a:cubicBezTo>
                    <a:pt x="1" y="979"/>
                    <a:pt x="197" y="1592"/>
                    <a:pt x="687" y="1911"/>
                  </a:cubicBezTo>
                  <a:cubicBezTo>
                    <a:pt x="973" y="2115"/>
                    <a:pt x="1395" y="2274"/>
                    <a:pt x="1794" y="2274"/>
                  </a:cubicBezTo>
                  <a:cubicBezTo>
                    <a:pt x="2113" y="2274"/>
                    <a:pt x="2416" y="2172"/>
                    <a:pt x="2623" y="1911"/>
                  </a:cubicBezTo>
                  <a:cubicBezTo>
                    <a:pt x="3089" y="1347"/>
                    <a:pt x="2648" y="465"/>
                    <a:pt x="1986" y="342"/>
                  </a:cubicBezTo>
                  <a:cubicBezTo>
                    <a:pt x="1741" y="318"/>
                    <a:pt x="1496" y="293"/>
                    <a:pt x="1251" y="244"/>
                  </a:cubicBezTo>
                  <a:cubicBezTo>
                    <a:pt x="1025" y="183"/>
                    <a:pt x="79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3337900" y="930425"/>
              <a:ext cx="56375" cy="41925"/>
            </a:xfrm>
            <a:custGeom>
              <a:avLst/>
              <a:gdLst/>
              <a:ahLst/>
              <a:cxnLst/>
              <a:rect l="l" t="t" r="r" b="b"/>
              <a:pathLst>
                <a:path w="2255" h="1677" extrusionOk="0">
                  <a:moveTo>
                    <a:pt x="470" y="0"/>
                  </a:moveTo>
                  <a:cubicBezTo>
                    <a:pt x="428" y="0"/>
                    <a:pt x="386" y="8"/>
                    <a:pt x="343" y="27"/>
                  </a:cubicBezTo>
                  <a:cubicBezTo>
                    <a:pt x="221" y="76"/>
                    <a:pt x="147" y="199"/>
                    <a:pt x="123" y="322"/>
                  </a:cubicBezTo>
                  <a:cubicBezTo>
                    <a:pt x="0" y="738"/>
                    <a:pt x="147" y="1179"/>
                    <a:pt x="515" y="1424"/>
                  </a:cubicBezTo>
                  <a:cubicBezTo>
                    <a:pt x="721" y="1562"/>
                    <a:pt x="1036" y="1677"/>
                    <a:pt x="1333" y="1677"/>
                  </a:cubicBezTo>
                  <a:cubicBezTo>
                    <a:pt x="1565" y="1677"/>
                    <a:pt x="1786" y="1607"/>
                    <a:pt x="1936" y="1424"/>
                  </a:cubicBezTo>
                  <a:cubicBezTo>
                    <a:pt x="2255" y="959"/>
                    <a:pt x="2010" y="346"/>
                    <a:pt x="1495" y="248"/>
                  </a:cubicBezTo>
                  <a:cubicBezTo>
                    <a:pt x="1299" y="223"/>
                    <a:pt x="1127" y="199"/>
                    <a:pt x="956" y="174"/>
                  </a:cubicBezTo>
                  <a:cubicBezTo>
                    <a:pt x="798" y="135"/>
                    <a:pt x="640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9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446" name="Google Shape;446;p19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7" name="Google Shape;447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19"/>
          <p:cNvSpPr txBox="1">
            <a:spLocks noGrp="1"/>
          </p:cNvSpPr>
          <p:nvPr>
            <p:ph type="title"/>
          </p:nvPr>
        </p:nvSpPr>
        <p:spPr>
          <a:xfrm>
            <a:off x="685900" y="512075"/>
            <a:ext cx="61905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title" idx="2"/>
          </p:nvPr>
        </p:nvSpPr>
        <p:spPr>
          <a:xfrm>
            <a:off x="685900" y="5133275"/>
            <a:ext cx="2948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0" name="Google Shape;450;p19"/>
          <p:cNvSpPr txBox="1">
            <a:spLocks noGrp="1"/>
          </p:cNvSpPr>
          <p:nvPr>
            <p:ph type="subTitle" idx="1"/>
          </p:nvPr>
        </p:nvSpPr>
        <p:spPr>
          <a:xfrm>
            <a:off x="685900" y="5598950"/>
            <a:ext cx="29481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9"/>
          <p:cNvSpPr txBox="1">
            <a:spLocks noGrp="1"/>
          </p:cNvSpPr>
          <p:nvPr>
            <p:ph type="title" idx="3"/>
          </p:nvPr>
        </p:nvSpPr>
        <p:spPr>
          <a:xfrm>
            <a:off x="3928200" y="5133275"/>
            <a:ext cx="2948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9"/>
          <p:cNvSpPr txBox="1">
            <a:spLocks noGrp="1"/>
          </p:cNvSpPr>
          <p:nvPr>
            <p:ph type="subTitle" idx="4"/>
          </p:nvPr>
        </p:nvSpPr>
        <p:spPr>
          <a:xfrm>
            <a:off x="3928200" y="5598950"/>
            <a:ext cx="29481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9"/>
          <p:cNvSpPr txBox="1">
            <a:spLocks noGrp="1"/>
          </p:cNvSpPr>
          <p:nvPr>
            <p:ph type="title" idx="5"/>
          </p:nvPr>
        </p:nvSpPr>
        <p:spPr>
          <a:xfrm>
            <a:off x="685900" y="6459513"/>
            <a:ext cx="2948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4" name="Google Shape;454;p19"/>
          <p:cNvSpPr txBox="1">
            <a:spLocks noGrp="1"/>
          </p:cNvSpPr>
          <p:nvPr>
            <p:ph type="subTitle" idx="6"/>
          </p:nvPr>
        </p:nvSpPr>
        <p:spPr>
          <a:xfrm>
            <a:off x="685900" y="6923148"/>
            <a:ext cx="29481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9"/>
          <p:cNvSpPr txBox="1">
            <a:spLocks noGrp="1"/>
          </p:cNvSpPr>
          <p:nvPr>
            <p:ph type="title" idx="7"/>
          </p:nvPr>
        </p:nvSpPr>
        <p:spPr>
          <a:xfrm>
            <a:off x="3928200" y="6459513"/>
            <a:ext cx="2948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" name="Google Shape;456;p19"/>
          <p:cNvSpPr txBox="1">
            <a:spLocks noGrp="1"/>
          </p:cNvSpPr>
          <p:nvPr>
            <p:ph type="subTitle" idx="8"/>
          </p:nvPr>
        </p:nvSpPr>
        <p:spPr>
          <a:xfrm>
            <a:off x="3928200" y="6923148"/>
            <a:ext cx="29481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9"/>
          <p:cNvSpPr txBox="1">
            <a:spLocks noGrp="1"/>
          </p:cNvSpPr>
          <p:nvPr>
            <p:ph type="title" idx="9"/>
          </p:nvPr>
        </p:nvSpPr>
        <p:spPr>
          <a:xfrm>
            <a:off x="685800" y="7785775"/>
            <a:ext cx="61905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8" name="Google Shape;458;p19"/>
          <p:cNvSpPr txBox="1">
            <a:spLocks noGrp="1"/>
          </p:cNvSpPr>
          <p:nvPr>
            <p:ph type="subTitle" idx="13"/>
          </p:nvPr>
        </p:nvSpPr>
        <p:spPr>
          <a:xfrm>
            <a:off x="685800" y="8245975"/>
            <a:ext cx="61905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21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483" name="Google Shape;483;p21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4" name="Google Shape;484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5" name="Google Shape;485;p21"/>
          <p:cNvSpPr txBox="1">
            <a:spLocks noGrp="1"/>
          </p:cNvSpPr>
          <p:nvPr>
            <p:ph type="title"/>
          </p:nvPr>
        </p:nvSpPr>
        <p:spPr>
          <a:xfrm>
            <a:off x="685800" y="5738344"/>
            <a:ext cx="61905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1"/>
          <p:cNvSpPr txBox="1">
            <a:spLocks noGrp="1"/>
          </p:cNvSpPr>
          <p:nvPr>
            <p:ph type="subTitle" idx="1"/>
          </p:nvPr>
        </p:nvSpPr>
        <p:spPr>
          <a:xfrm>
            <a:off x="685800" y="4094181"/>
            <a:ext cx="6190500" cy="16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21"/>
          <p:cNvSpPr/>
          <p:nvPr/>
        </p:nvSpPr>
        <p:spPr>
          <a:xfrm rot="-4500053">
            <a:off x="6234902" y="7702879"/>
            <a:ext cx="763765" cy="534678"/>
          </a:xfrm>
          <a:custGeom>
            <a:avLst/>
            <a:gdLst/>
            <a:ahLst/>
            <a:cxnLst/>
            <a:rect l="l" t="t" r="r" b="b"/>
            <a:pathLst>
              <a:path w="37867" h="26509" extrusionOk="0">
                <a:moveTo>
                  <a:pt x="26682" y="0"/>
                </a:moveTo>
                <a:cubicBezTo>
                  <a:pt x="21865" y="0"/>
                  <a:pt x="16719" y="800"/>
                  <a:pt x="12034" y="1797"/>
                </a:cubicBezTo>
                <a:cubicBezTo>
                  <a:pt x="7280" y="2802"/>
                  <a:pt x="4044" y="7508"/>
                  <a:pt x="2059" y="11601"/>
                </a:cubicBezTo>
                <a:cubicBezTo>
                  <a:pt x="1128" y="13488"/>
                  <a:pt x="319" y="15498"/>
                  <a:pt x="172" y="17606"/>
                </a:cubicBezTo>
                <a:cubicBezTo>
                  <a:pt x="1" y="19713"/>
                  <a:pt x="564" y="21944"/>
                  <a:pt x="2035" y="23463"/>
                </a:cubicBezTo>
                <a:cubicBezTo>
                  <a:pt x="2770" y="24149"/>
                  <a:pt x="3603" y="24713"/>
                  <a:pt x="4535" y="25105"/>
                </a:cubicBezTo>
                <a:cubicBezTo>
                  <a:pt x="6741" y="26114"/>
                  <a:pt x="9094" y="26508"/>
                  <a:pt x="11496" y="26508"/>
                </a:cubicBezTo>
                <a:cubicBezTo>
                  <a:pt x="15044" y="26508"/>
                  <a:pt x="18697" y="25648"/>
                  <a:pt x="22132" y="24640"/>
                </a:cubicBezTo>
                <a:cubicBezTo>
                  <a:pt x="23774" y="24198"/>
                  <a:pt x="25392" y="23635"/>
                  <a:pt x="26936" y="22948"/>
                </a:cubicBezTo>
                <a:cubicBezTo>
                  <a:pt x="30048" y="21527"/>
                  <a:pt x="32769" y="19346"/>
                  <a:pt x="34803" y="16601"/>
                </a:cubicBezTo>
                <a:cubicBezTo>
                  <a:pt x="36420" y="14419"/>
                  <a:pt x="37621" y="11846"/>
                  <a:pt x="37744" y="9125"/>
                </a:cubicBezTo>
                <a:cubicBezTo>
                  <a:pt x="37867" y="6405"/>
                  <a:pt x="36813" y="3562"/>
                  <a:pt x="34680" y="1920"/>
                </a:cubicBezTo>
                <a:cubicBezTo>
                  <a:pt x="32671" y="400"/>
                  <a:pt x="30024" y="57"/>
                  <a:pt x="27499" y="8"/>
                </a:cubicBezTo>
                <a:cubicBezTo>
                  <a:pt x="27228" y="3"/>
                  <a:pt x="26956" y="0"/>
                  <a:pt x="266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21"/>
          <p:cNvGrpSpPr/>
          <p:nvPr/>
        </p:nvGrpSpPr>
        <p:grpSpPr>
          <a:xfrm rot="5400000">
            <a:off x="6470236" y="7313726"/>
            <a:ext cx="293116" cy="398147"/>
            <a:chOff x="582500" y="3104925"/>
            <a:chExt cx="343750" cy="466925"/>
          </a:xfrm>
        </p:grpSpPr>
        <p:sp>
          <p:nvSpPr>
            <p:cNvPr id="489" name="Google Shape;489;p21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21"/>
          <p:cNvSpPr/>
          <p:nvPr/>
        </p:nvSpPr>
        <p:spPr>
          <a:xfrm rot="1800020">
            <a:off x="1175899" y="880631"/>
            <a:ext cx="763770" cy="534681"/>
          </a:xfrm>
          <a:custGeom>
            <a:avLst/>
            <a:gdLst/>
            <a:ahLst/>
            <a:cxnLst/>
            <a:rect l="l" t="t" r="r" b="b"/>
            <a:pathLst>
              <a:path w="37867" h="26509" extrusionOk="0">
                <a:moveTo>
                  <a:pt x="26682" y="0"/>
                </a:moveTo>
                <a:cubicBezTo>
                  <a:pt x="21865" y="0"/>
                  <a:pt x="16719" y="800"/>
                  <a:pt x="12034" y="1797"/>
                </a:cubicBezTo>
                <a:cubicBezTo>
                  <a:pt x="7280" y="2802"/>
                  <a:pt x="4044" y="7508"/>
                  <a:pt x="2059" y="11601"/>
                </a:cubicBezTo>
                <a:cubicBezTo>
                  <a:pt x="1128" y="13488"/>
                  <a:pt x="319" y="15498"/>
                  <a:pt x="172" y="17606"/>
                </a:cubicBezTo>
                <a:cubicBezTo>
                  <a:pt x="1" y="19713"/>
                  <a:pt x="564" y="21944"/>
                  <a:pt x="2035" y="23463"/>
                </a:cubicBezTo>
                <a:cubicBezTo>
                  <a:pt x="2770" y="24149"/>
                  <a:pt x="3603" y="24713"/>
                  <a:pt x="4535" y="25105"/>
                </a:cubicBezTo>
                <a:cubicBezTo>
                  <a:pt x="6741" y="26114"/>
                  <a:pt x="9094" y="26508"/>
                  <a:pt x="11496" y="26508"/>
                </a:cubicBezTo>
                <a:cubicBezTo>
                  <a:pt x="15044" y="26508"/>
                  <a:pt x="18697" y="25648"/>
                  <a:pt x="22132" y="24640"/>
                </a:cubicBezTo>
                <a:cubicBezTo>
                  <a:pt x="23774" y="24198"/>
                  <a:pt x="25392" y="23635"/>
                  <a:pt x="26936" y="22948"/>
                </a:cubicBezTo>
                <a:cubicBezTo>
                  <a:pt x="30048" y="21527"/>
                  <a:pt x="32769" y="19346"/>
                  <a:pt x="34803" y="16601"/>
                </a:cubicBezTo>
                <a:cubicBezTo>
                  <a:pt x="36420" y="14419"/>
                  <a:pt x="37621" y="11846"/>
                  <a:pt x="37744" y="9125"/>
                </a:cubicBezTo>
                <a:cubicBezTo>
                  <a:pt x="37867" y="6405"/>
                  <a:pt x="36813" y="3562"/>
                  <a:pt x="34680" y="1920"/>
                </a:cubicBezTo>
                <a:cubicBezTo>
                  <a:pt x="32671" y="400"/>
                  <a:pt x="30024" y="57"/>
                  <a:pt x="27499" y="8"/>
                </a:cubicBezTo>
                <a:cubicBezTo>
                  <a:pt x="27228" y="3"/>
                  <a:pt x="26956" y="0"/>
                  <a:pt x="266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21"/>
          <p:cNvGrpSpPr/>
          <p:nvPr/>
        </p:nvGrpSpPr>
        <p:grpSpPr>
          <a:xfrm rot="10800000">
            <a:off x="976311" y="900126"/>
            <a:ext cx="293116" cy="398147"/>
            <a:chOff x="582500" y="3104925"/>
            <a:chExt cx="343750" cy="466925"/>
          </a:xfrm>
        </p:grpSpPr>
        <p:sp>
          <p:nvSpPr>
            <p:cNvPr id="497" name="Google Shape;497;p21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28"/>
          <p:cNvGrpSpPr/>
          <p:nvPr/>
        </p:nvGrpSpPr>
        <p:grpSpPr>
          <a:xfrm>
            <a:off x="-15300" y="0"/>
            <a:ext cx="7577400" cy="10695151"/>
            <a:chOff x="-15300" y="0"/>
            <a:chExt cx="7577400" cy="10695151"/>
          </a:xfrm>
        </p:grpSpPr>
        <p:sp>
          <p:nvSpPr>
            <p:cNvPr id="665" name="Google Shape;665;p28"/>
            <p:cNvSpPr/>
            <p:nvPr/>
          </p:nvSpPr>
          <p:spPr>
            <a:xfrm>
              <a:off x="0" y="0"/>
              <a:ext cx="7562100" cy="106893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66" name="Google Shape;666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300" y="5825"/>
              <a:ext cx="7562100" cy="106893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9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669" name="Google Shape;669;p29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0" name="Google Shape;67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900" y="512075"/>
            <a:ext cx="61905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900" y="1607750"/>
            <a:ext cx="6190500" cy="85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●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○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■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●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○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■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●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○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■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59" r:id="rId5"/>
    <p:sldLayoutId id="2147483665" r:id="rId6"/>
    <p:sldLayoutId id="2147483667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7">
            <a:extLst>
              <a:ext uri="{FF2B5EF4-FFF2-40B4-BE49-F238E27FC236}">
                <a16:creationId xmlns:a16="http://schemas.microsoft.com/office/drawing/2014/main" id="{50CDAFCF-F54B-4908-B145-93E0E02B6048}"/>
              </a:ext>
            </a:extLst>
          </p:cNvPr>
          <p:cNvSpPr txBox="1"/>
          <p:nvPr/>
        </p:nvSpPr>
        <p:spPr>
          <a:xfrm>
            <a:off x="0" y="0"/>
            <a:ext cx="7562850" cy="1068863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200" dirty="0">
                <a:solidFill>
                  <a:srgbClr val="D4DD81"/>
                </a:solidFill>
                <a:effectLst/>
                <a:latin typeface="Kristen ITC" panose="03050502040202030202" pitchFamily="66" charset="0"/>
                <a:ea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ESCUELA NORMAL DE EDUCACION PREESCOLAR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Licenciatura en Educación Preescolar </a:t>
            </a:r>
          </a:p>
          <a:p>
            <a:pPr algn="ctr">
              <a:lnSpc>
                <a:spcPct val="115000"/>
              </a:lnSpc>
            </a:pPr>
            <a:endParaRPr lang="es-MX" sz="2400" dirty="0">
              <a:solidFill>
                <a:srgbClr val="2E495D"/>
              </a:solidFill>
              <a:latin typeface="Stabillo Medium" pitchFamily="2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s-MX" sz="2400" dirty="0">
              <a:solidFill>
                <a:srgbClr val="2E495D"/>
              </a:solidFill>
              <a:effectLst/>
              <a:latin typeface="Stabillo Medium" pitchFamily="2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s-MX" sz="2400" dirty="0">
              <a:solidFill>
                <a:srgbClr val="2E495D"/>
              </a:solidFill>
              <a:latin typeface="Stabillo Medium" pitchFamily="2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s-MX" sz="2400" dirty="0">
              <a:solidFill>
                <a:srgbClr val="2E495D"/>
              </a:solidFill>
              <a:effectLst/>
              <a:latin typeface="Stabillo Medium" pitchFamily="2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s-MX" sz="2400" dirty="0">
              <a:solidFill>
                <a:srgbClr val="2E495D"/>
              </a:solidFill>
              <a:latin typeface="Stabillo Medium" pitchFamily="2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MX" sz="105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 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latin typeface="Stabillo Medium" pitchFamily="2" charset="0"/>
                <a:ea typeface="Arial" panose="020B0604020202020204" pitchFamily="34" charset="0"/>
              </a:rPr>
              <a:t>¿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Sabías qué?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Materia:</a:t>
            </a:r>
            <a:r>
              <a:rPr lang="es-ES" sz="2400" dirty="0">
                <a:solidFill>
                  <a:srgbClr val="2E495D"/>
                </a:solidFill>
                <a:effectLst/>
                <a:latin typeface="Little Boy" pitchFamily="50" charset="0"/>
                <a:ea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Gestión Educativa Centrada en la Mejora del Aprendizaje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Docente</a:t>
            </a:r>
            <a:r>
              <a:rPr lang="es-MX" sz="2400" dirty="0">
                <a:solidFill>
                  <a:srgbClr val="2E495D"/>
                </a:solidFill>
                <a:effectLst/>
                <a:latin typeface="Little Boy" pitchFamily="50" charset="0"/>
                <a:ea typeface="Arial" panose="020B0604020202020204" pitchFamily="34" charset="0"/>
              </a:rPr>
              <a:t>: </a:t>
            </a: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Fabiola Valero Torres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Alumnas: 4°B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América </a:t>
            </a:r>
            <a:r>
              <a:rPr lang="es-ES" sz="2000" dirty="0" err="1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Monserrath</a:t>
            </a: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Barrozo</a:t>
            </a: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 Mata</a:t>
            </a:r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N.L. 2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Dibeth Atziri Carreón</a:t>
            </a:r>
            <a:r>
              <a:rPr lang="es-ES" sz="24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N.L. 6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Aracely Lara Hernández</a:t>
            </a:r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N.L. 14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Samara Kereny Robledo Cortés</a:t>
            </a:r>
            <a:r>
              <a:rPr lang="es-ES" sz="24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N.L. 22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Unidad II: Tipología, dimensiones, de la gestión educativa y las herramientas para mejorar la gestión: Planeación estratégica y evaluación institucional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Competencias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ES" sz="2000" dirty="0">
              <a:latin typeface="Simplicity" panose="02000603000000000000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ES" sz="2000" dirty="0">
              <a:effectLst/>
              <a:latin typeface="Simplicity" panose="02000603000000000000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MX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MX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2800" dirty="0">
                <a:solidFill>
                  <a:srgbClr val="000000"/>
                </a:solidFill>
                <a:effectLst/>
                <a:latin typeface="Little Boy" pitchFamily="50" charset="0"/>
                <a:ea typeface="Arial" panose="020B0604020202020204" pitchFamily="34" charset="0"/>
              </a:rPr>
              <a:t>     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Saltillo Coahuila                                                                          </a:t>
            </a:r>
            <a:r>
              <a:rPr lang="es-MX" sz="2400" dirty="0">
                <a:solidFill>
                  <a:srgbClr val="2E495D"/>
                </a:solidFill>
                <a:latin typeface="Stabillo Medium" pitchFamily="2" charset="0"/>
                <a:ea typeface="Arial" panose="020B0604020202020204" pitchFamily="34" charset="0"/>
              </a:rPr>
              <a:t>31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/10/22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F524B337-24C0-4348-AF44-D3183D7FD41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51124" y="816769"/>
            <a:ext cx="1994617" cy="260485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6C3DED-5DFC-4B10-8626-789D04037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4" b="5641"/>
          <a:stretch/>
        </p:blipFill>
        <p:spPr>
          <a:xfrm rot="16200000">
            <a:off x="-1562895" y="1562893"/>
            <a:ext cx="10688641" cy="7562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3"/>
          <p:cNvSpPr/>
          <p:nvPr/>
        </p:nvSpPr>
        <p:spPr>
          <a:xfrm rot="5400000">
            <a:off x="5099125" y="612150"/>
            <a:ext cx="1753625" cy="1065250"/>
          </a:xfrm>
          <a:custGeom>
            <a:avLst/>
            <a:gdLst/>
            <a:ahLst/>
            <a:cxnLst/>
            <a:rect l="l" t="t" r="r" b="b"/>
            <a:pathLst>
              <a:path w="70145" h="42610" extrusionOk="0">
                <a:moveTo>
                  <a:pt x="54070" y="0"/>
                </a:moveTo>
                <a:cubicBezTo>
                  <a:pt x="48174" y="0"/>
                  <a:pt x="41931" y="1667"/>
                  <a:pt x="36445" y="2562"/>
                </a:cubicBezTo>
                <a:lnTo>
                  <a:pt x="9755" y="6900"/>
                </a:lnTo>
                <a:cubicBezTo>
                  <a:pt x="8040" y="7169"/>
                  <a:pt x="6275" y="7488"/>
                  <a:pt x="4756" y="8395"/>
                </a:cubicBezTo>
                <a:cubicBezTo>
                  <a:pt x="1717" y="10209"/>
                  <a:pt x="1" y="14424"/>
                  <a:pt x="320" y="18517"/>
                </a:cubicBezTo>
                <a:cubicBezTo>
                  <a:pt x="663" y="22536"/>
                  <a:pt x="2623" y="26213"/>
                  <a:pt x="5785" y="28688"/>
                </a:cubicBezTo>
                <a:cubicBezTo>
                  <a:pt x="8064" y="30428"/>
                  <a:pt x="10711" y="31262"/>
                  <a:pt x="13309" y="32095"/>
                </a:cubicBezTo>
                <a:cubicBezTo>
                  <a:pt x="29877" y="37291"/>
                  <a:pt x="46666" y="42560"/>
                  <a:pt x="63626" y="42609"/>
                </a:cubicBezTo>
                <a:cubicBezTo>
                  <a:pt x="64802" y="42609"/>
                  <a:pt x="66077" y="42536"/>
                  <a:pt x="66959" y="41629"/>
                </a:cubicBezTo>
                <a:cubicBezTo>
                  <a:pt x="67596" y="40967"/>
                  <a:pt x="67890" y="39938"/>
                  <a:pt x="68111" y="38957"/>
                </a:cubicBezTo>
                <a:cubicBezTo>
                  <a:pt x="70145" y="30159"/>
                  <a:pt x="68723" y="20674"/>
                  <a:pt x="67302" y="11557"/>
                </a:cubicBezTo>
                <a:cubicBezTo>
                  <a:pt x="66959" y="9424"/>
                  <a:pt x="66616" y="7243"/>
                  <a:pt x="65635" y="5380"/>
                </a:cubicBezTo>
                <a:cubicBezTo>
                  <a:pt x="64140" y="2513"/>
                  <a:pt x="61346" y="895"/>
                  <a:pt x="58577" y="381"/>
                </a:cubicBezTo>
                <a:cubicBezTo>
                  <a:pt x="57111" y="113"/>
                  <a:pt x="55602" y="0"/>
                  <a:pt x="540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A03E78-83A5-4EFF-A460-6B3B1910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15" y="1726812"/>
            <a:ext cx="7623350" cy="896182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74FC1FF-FCA4-4B14-84CA-F80BFAFED644}"/>
              </a:ext>
            </a:extLst>
          </p:cNvPr>
          <p:cNvSpPr/>
          <p:nvPr/>
        </p:nvSpPr>
        <p:spPr>
          <a:xfrm>
            <a:off x="-171903" y="443389"/>
            <a:ext cx="76706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18415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ade fabrica -Demo Version-" panose="02000500000000000000" pitchFamily="2" charset="0"/>
              </a:rPr>
              <a:t>Dimensión Organizativa</a:t>
            </a:r>
          </a:p>
        </p:txBody>
      </p:sp>
      <p:sp>
        <p:nvSpPr>
          <p:cNvPr id="260" name="Rectángulo 259">
            <a:extLst>
              <a:ext uri="{FF2B5EF4-FFF2-40B4-BE49-F238E27FC236}">
                <a16:creationId xmlns:a16="http://schemas.microsoft.com/office/drawing/2014/main" id="{E670E225-829B-4B3F-B254-FAA1C22037C3}"/>
              </a:ext>
            </a:extLst>
          </p:cNvPr>
          <p:cNvSpPr/>
          <p:nvPr/>
        </p:nvSpPr>
        <p:spPr>
          <a:xfrm>
            <a:off x="-171903" y="436361"/>
            <a:ext cx="76706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0">
                  <a:solidFill>
                    <a:schemeClr val="accent3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ade fabrica -Demo Version-" panose="02000500000000000000" pitchFamily="2" charset="0"/>
              </a:rPr>
              <a:t>Dimensión Organizativa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077AD61F-A67F-421A-B9B9-4CD1CAE22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9302"/>
            <a:ext cx="7562850" cy="8889335"/>
          </a:xfrm>
          <a:prstGeom prst="rect">
            <a:avLst/>
          </a:prstGeom>
        </p:spPr>
      </p:pic>
      <p:sp>
        <p:nvSpPr>
          <p:cNvPr id="219" name="Rectángulo 218">
            <a:extLst>
              <a:ext uri="{FF2B5EF4-FFF2-40B4-BE49-F238E27FC236}">
                <a16:creationId xmlns:a16="http://schemas.microsoft.com/office/drawing/2014/main" id="{B87FF2D4-E8F6-4C6A-ABAF-37266EB632F9}"/>
              </a:ext>
            </a:extLst>
          </p:cNvPr>
          <p:cNvSpPr/>
          <p:nvPr/>
        </p:nvSpPr>
        <p:spPr>
          <a:xfrm>
            <a:off x="310169" y="0"/>
            <a:ext cx="722065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18415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ade fabrica -Demo Version-" panose="02000500000000000000" pitchFamily="2" charset="0"/>
              </a:rPr>
              <a:t>Dimensión administrativa</a:t>
            </a:r>
          </a:p>
        </p:txBody>
      </p:sp>
      <p:sp>
        <p:nvSpPr>
          <p:cNvPr id="220" name="Rectángulo 219">
            <a:extLst>
              <a:ext uri="{FF2B5EF4-FFF2-40B4-BE49-F238E27FC236}">
                <a16:creationId xmlns:a16="http://schemas.microsoft.com/office/drawing/2014/main" id="{34FD952E-8AE6-43C7-965B-1C879F02C20F}"/>
              </a:ext>
            </a:extLst>
          </p:cNvPr>
          <p:cNvSpPr/>
          <p:nvPr/>
        </p:nvSpPr>
        <p:spPr>
          <a:xfrm>
            <a:off x="789491" y="0"/>
            <a:ext cx="626200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0">
                  <a:solidFill>
                    <a:schemeClr val="accent3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ade fabrica -Demo Version-" panose="02000500000000000000" pitchFamily="2" charset="0"/>
              </a:rPr>
              <a:t>Dimensión administrativa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34B9EA0F-9DAF-4EAC-BFC5-857804C57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" t="4606" r="2885" b="7346"/>
          <a:stretch/>
        </p:blipFill>
        <p:spPr>
          <a:xfrm>
            <a:off x="0" y="-1"/>
            <a:ext cx="7562850" cy="106886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ttagecore Aesthetic Style Student Book by Slidesgo">
  <a:themeElements>
    <a:clrScheme name="Simple Light">
      <a:dk1>
        <a:srgbClr val="005F73"/>
      </a:dk1>
      <a:lt1>
        <a:srgbClr val="FFF4D9"/>
      </a:lt1>
      <a:dk2>
        <a:srgbClr val="FFEAAA"/>
      </a:dk2>
      <a:lt2>
        <a:srgbClr val="FFC79B"/>
      </a:lt2>
      <a:accent1>
        <a:srgbClr val="A6EEFF"/>
      </a:accent1>
      <a:accent2>
        <a:srgbClr val="C9A4E3"/>
      </a:accent2>
      <a:accent3>
        <a:srgbClr val="E9BAFF"/>
      </a:accent3>
      <a:accent4>
        <a:srgbClr val="FF81A1"/>
      </a:accent4>
      <a:accent5>
        <a:srgbClr val="FFABAB"/>
      </a:accent5>
      <a:accent6>
        <a:srgbClr val="FFFFFF"/>
      </a:accent6>
      <a:hlink>
        <a:srgbClr val="005F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Personalizado</PresentationFormat>
  <Paragraphs>29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7" baseType="lpstr">
      <vt:lpstr>Arial</vt:lpstr>
      <vt:lpstr>Courier New</vt:lpstr>
      <vt:lpstr>Caveat</vt:lpstr>
      <vt:lpstr>Kristen ITC</vt:lpstr>
      <vt:lpstr>Lemonade fabrica -Demo Version-</vt:lpstr>
      <vt:lpstr>Stabillo Medium</vt:lpstr>
      <vt:lpstr>Cambria</vt:lpstr>
      <vt:lpstr>Archivo</vt:lpstr>
      <vt:lpstr>Little Boy</vt:lpstr>
      <vt:lpstr>Anaheim</vt:lpstr>
      <vt:lpstr>Simplicity</vt:lpstr>
      <vt:lpstr>Cottagecore Aesthetic Style Student Book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Kereny</dc:creator>
  <cp:lastModifiedBy>Kereny Cortés</cp:lastModifiedBy>
  <cp:revision>1</cp:revision>
  <dcterms:modified xsi:type="dcterms:W3CDTF">2022-11-01T00:38:39Z</dcterms:modified>
</cp:coreProperties>
</file>