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orized light photo effects">
            <a:extLst>
              <a:ext uri="{FF2B5EF4-FFF2-40B4-BE49-F238E27FC236}">
                <a16:creationId xmlns:a16="http://schemas.microsoft.com/office/drawing/2014/main" id="{77344045-3242-3EE8-7654-E696FF784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72" b="4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842734" y="784646"/>
            <a:ext cx="8876695" cy="5502834"/>
          </a:xfrm>
        </p:spPr>
        <p:txBody>
          <a:bodyPr>
            <a:noAutofit/>
          </a:bodyPr>
          <a:lstStyle/>
          <a:p>
            <a:pPr algn="r"/>
            <a:r>
              <a:rPr lang="es-US" sz="2800" dirty="0"/>
              <a:t>Escuela normal de educación preescolar </a:t>
            </a:r>
            <a:br>
              <a:rPr lang="es-US" sz="2800" dirty="0"/>
            </a:br>
            <a:br>
              <a:rPr lang="es-US" sz="2800" dirty="0"/>
            </a:br>
            <a:r>
              <a:rPr lang="es-US" sz="2800" dirty="0"/>
              <a:t>Lic. Educación preescolar </a:t>
            </a:r>
            <a:br>
              <a:rPr lang="es-US" sz="2800" dirty="0"/>
            </a:br>
            <a:r>
              <a:rPr lang="es-US" sz="2800" dirty="0"/>
              <a:t>Gestión educativa centrada en la mejora del aprendizaje </a:t>
            </a:r>
            <a:br>
              <a:rPr lang="es-US" sz="2800" dirty="0"/>
            </a:br>
            <a:r>
              <a:rPr lang="es-US" sz="2800" dirty="0" err="1"/>
              <a:t>Act</a:t>
            </a:r>
            <a:r>
              <a:rPr lang="es-US" sz="2800" dirty="0"/>
              <a:t> -¿sabias 1ue ? </a:t>
            </a:r>
            <a:br>
              <a:rPr lang="es-US" sz="2800" dirty="0"/>
            </a:br>
            <a:br>
              <a:rPr lang="es-US" sz="2800" dirty="0"/>
            </a:br>
            <a:r>
              <a:rPr lang="es-US" sz="2800" dirty="0"/>
              <a:t>Alumnas </a:t>
            </a:r>
            <a:br>
              <a:rPr lang="es-US" sz="2800" dirty="0"/>
            </a:br>
            <a:r>
              <a:rPr lang="es-US" sz="2800" dirty="0" err="1"/>
              <a:t>Fatima</a:t>
            </a:r>
            <a:r>
              <a:rPr lang="es-US" sz="2800" dirty="0"/>
              <a:t> flores pardo #6 </a:t>
            </a:r>
            <a:br>
              <a:rPr lang="es-US" sz="2800" dirty="0"/>
            </a:br>
            <a:r>
              <a:rPr lang="es-US" sz="2800" dirty="0"/>
              <a:t>Paola durante </a:t>
            </a:r>
            <a:r>
              <a:rPr lang="es-US" sz="2800" dirty="0" err="1"/>
              <a:t>dominguez</a:t>
            </a:r>
            <a:r>
              <a:rPr lang="es-US" sz="2800" dirty="0"/>
              <a:t> #4</a:t>
            </a:r>
            <a:br>
              <a:rPr lang="es-US" sz="2800" dirty="0"/>
            </a:br>
            <a:r>
              <a:rPr lang="es-US" sz="2800" dirty="0"/>
              <a:t>diana </a:t>
            </a:r>
            <a:r>
              <a:rPr lang="es-US" sz="2800" dirty="0" err="1"/>
              <a:t>martinez</a:t>
            </a:r>
            <a:r>
              <a:rPr lang="es-US" sz="2800" dirty="0"/>
              <a:t> #  14 </a:t>
            </a:r>
            <a:br>
              <a:rPr lang="es-US" sz="2800" dirty="0"/>
            </a:br>
            <a:r>
              <a:rPr lang="es-US" sz="2800" dirty="0" err="1"/>
              <a:t>Tahmara</a:t>
            </a:r>
            <a:r>
              <a:rPr lang="es-US" sz="2800" dirty="0"/>
              <a:t> </a:t>
            </a:r>
            <a:r>
              <a:rPr lang="es-US" sz="2800" dirty="0" err="1"/>
              <a:t>solis</a:t>
            </a:r>
            <a:r>
              <a:rPr lang="es-US" sz="2800" dirty="0"/>
              <a:t> Aguilera #22 </a:t>
            </a:r>
            <a:br>
              <a:rPr lang="es-US" sz="2800" dirty="0"/>
            </a:br>
            <a:br>
              <a:rPr lang="es-US" sz="2800" dirty="0"/>
            </a:br>
            <a:r>
              <a:rPr lang="es-US" sz="2800" dirty="0"/>
              <a:t>03  de noviembre del 2022 </a:t>
            </a:r>
            <a:endParaRPr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19046-3457-A4C1-BF2E-E5047ADB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4568DA5-6F24-EBBF-6136-C32DD66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EA606AF-3C71-C5A3-2541-8611ED691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6413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167B5-6006-D846-B8EB-CB34E54E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000224"/>
            <a:ext cx="9906000" cy="857551"/>
          </a:xfrm>
        </p:spPr>
        <p:txBody>
          <a:bodyPr/>
          <a:lstStyle/>
          <a:p>
            <a:endParaRPr lang="es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31B19A1-C1F8-6FB2-1F17-22D08CF25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38"/>
            <a:ext cx="12312952" cy="7104290"/>
          </a:xfrm>
        </p:spPr>
      </p:pic>
    </p:spTree>
    <p:extLst>
      <p:ext uri="{BB962C8B-B14F-4D97-AF65-F5344CB8AC3E}">
        <p14:creationId xmlns:p14="http://schemas.microsoft.com/office/powerpoint/2010/main" val="125204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6F03D-90FC-7E5F-A906-E4AFB548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5B1E5F9-019E-CB01-1078-8214C20FC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" y="0"/>
            <a:ext cx="12143619" cy="6858000"/>
          </a:xfrm>
        </p:spPr>
      </p:pic>
    </p:spTree>
    <p:extLst>
      <p:ext uri="{BB962C8B-B14F-4D97-AF65-F5344CB8AC3E}">
        <p14:creationId xmlns:p14="http://schemas.microsoft.com/office/powerpoint/2010/main" val="225955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9D4B2-29EE-B771-5D68-059AF44D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294633F-00F1-4E5B-8368-2668277CA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766333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4E2"/>
      </a:lt2>
      <a:accent1>
        <a:srgbClr val="3B93B1"/>
      </a:accent1>
      <a:accent2>
        <a:srgbClr val="46B4A2"/>
      </a:accent2>
      <a:accent3>
        <a:srgbClr val="4D74C3"/>
      </a:accent3>
      <a:accent4>
        <a:srgbClr val="B13B58"/>
      </a:accent4>
      <a:accent5>
        <a:srgbClr val="C3614D"/>
      </a:accent5>
      <a:accent6>
        <a:srgbClr val="B1813B"/>
      </a:accent6>
      <a:hlink>
        <a:srgbClr val="BF603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AngleLinesVTI</vt:lpstr>
      <vt:lpstr>Escuela normal de educación preescolar   Lic. Educación preescolar  Gestión educativa centrada en la mejora del aprendizaje  Act -¿sabias 1ue ?   Alumnas  Fatima flores pardo #6  Paola durante dominguez #4 diana martinez #  14  Tahmara solis Aguilera #22   03  de noviembre del 2022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 Lic. Educación preescolar  Gestión educativa centrada en la mejora del aprendizaje  Act -¿sabias 1ue ?   Alumnas  Fatima flores pardo #6  Paola durante dominguez #4 diana martinez #  14  Tahmara solis Aguilera #22   03  de noviembre del 2022 </dc:title>
  <dc:creator>tahmara solis</dc:creator>
  <cp:lastModifiedBy>tahmara solis</cp:lastModifiedBy>
  <cp:revision>1</cp:revision>
  <dcterms:created xsi:type="dcterms:W3CDTF">2022-11-04T03:49:36Z</dcterms:created>
  <dcterms:modified xsi:type="dcterms:W3CDTF">2022-11-04T04:02:50Z</dcterms:modified>
</cp:coreProperties>
</file>