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E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9F6DD-9671-0CE8-656D-2740E0F9C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50B295-A2A2-9965-C0D8-8A65C0354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FAB813-D907-35C6-49C4-13DF4271F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8088EE-CDEC-5384-E164-610FD685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8D62F1-77D7-D03B-F13A-806B89D4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026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C4D34-8206-05A0-A3CB-D2531DAE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FDC6F2-5954-E725-262F-94E19B9FD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FA81B9-D37B-730E-CFFB-75C7B5F6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876F1A-11D1-99F8-0586-EB2A5CC2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A7665-39A2-4612-346A-4D29D180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21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3ACBFE-D51F-66CD-5521-96FED0E75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EBDBB3-4427-484F-25D8-D713AF4D0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8D6F6-BAB8-D2B0-B079-C2CE6023D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3DB5C5-722C-0134-605F-16E4EB96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63212-E108-F77F-B3E2-11077718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80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53CB5-A625-A3CE-4355-611A700FE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211A69-9CEB-9317-3C12-33D06FD15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C8FCEF-E641-29B7-83FE-B6FF24C8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55C6C7-02E8-E335-FCD8-AC6F9E23A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B3E31-19A1-22B9-F93A-50C822FB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07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C9BF0-6320-4DD8-FDAB-370E009F3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C86EE3-2923-3BA9-CBBF-C1C664A67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6BA5AC-2808-4176-5BF6-4986E915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75BDF-6A8E-81A5-1F3A-503CDAEE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A0A95-12A7-36C1-5167-924A5E56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929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1559B-8441-33C1-CB5E-035230BF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5EE8CD-FC4B-AD76-138E-EAE7003D84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A7B922-35C7-A308-BD01-EED2EB537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AFC2CF-73BD-4FE1-DEAC-52AAABED9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6FDC73-30E8-B414-2D82-6FB1EA25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7A0EFB-7D03-E181-D56E-51577F72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177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BA188-42F9-7047-B1D6-E1C08EC02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C9B732-8A00-3D80-E386-499E7368B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16FAA9-F4F8-D8B6-2D30-3DE07E28A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5019AF6-57AD-4600-08B7-3BF9CB85C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4EC651-667A-7112-8B48-73CF61F45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BDF1A5-6B88-DF01-BD81-DEBCCFD6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D7DEA7-51F1-D636-545D-C44E38480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4AD92A-95E9-FC62-33AC-93D72043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05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D9553-3778-B57E-09F5-938DFAAE8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25CCB2-35EC-08AD-93D5-28E64BD5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5D85B7-C78A-31F8-0020-3C4EC158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394E67-C88F-AE78-DBD5-BE1F8A9D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04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DF721F-1E89-93D8-2B16-FF33D598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DF1CABB-5E2A-0399-E9A4-EB798EAB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9F50F46-E051-CAF3-18AD-ACAFF2BF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337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76F10-B329-A3AB-8F11-ECF54459A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80D50-6FED-46C9-D0BD-7D4CB5535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102345-C169-860A-51B0-0F14E4C98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C5087B-1731-4FF5-C9C8-10F92413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AC846D-5BD1-CED3-231B-332A8AB4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331944-6D28-D671-3D3F-2CB2E9BA5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0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5995F-BE8C-9528-8948-8E4334512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C09EF9-95EF-8854-C884-DCD5170166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18190B-56D6-54EB-3E29-A4512C7C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CE0B6C-ABD5-FDB8-D5F4-136BD69A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AE5AE9-D255-8BE2-2627-05A0FD4B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1B945-1B98-9CE7-E358-D5358E72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14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95E2F3-6850-B2F5-A0E8-79CDE1D0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CBDEE8-F359-71B6-0A44-D8A6A6ECA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FB527B-5B20-55D3-D30A-D0204B513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4F715-6B75-4564-AB5E-72F32CE862F1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FA856E-6EEF-660B-F716-EF188CC9E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55C2AB-DF8C-F134-C0F8-285390D91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14441-5667-4129-8DDB-68416BF33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9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04E48-2D78-2076-97B7-0EAEC776F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4" y="893766"/>
            <a:ext cx="9144000" cy="706437"/>
          </a:xfrm>
        </p:spPr>
        <p:txBody>
          <a:bodyPr>
            <a:normAutofit/>
          </a:bodyPr>
          <a:lstStyle/>
          <a:p>
            <a:r>
              <a:rPr lang="es-MX" sz="3600" dirty="0"/>
              <a:t>ESCUELA NORMAL DE EDUCACIÓN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9F40F5-83EA-CA6F-EE7A-E8ABC3E6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4" y="3652845"/>
            <a:ext cx="9144000" cy="2535237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Gestión Escolar</a:t>
            </a:r>
          </a:p>
          <a:p>
            <a:r>
              <a:rPr lang="es-MX" dirty="0"/>
              <a:t>¿Sabias que?</a:t>
            </a:r>
          </a:p>
          <a:p>
            <a:r>
              <a:rPr lang="es-MX" dirty="0"/>
              <a:t>Maestra: Fabiola Valero Torres.</a:t>
            </a:r>
          </a:p>
          <a:p>
            <a:r>
              <a:rPr lang="es-MX" dirty="0"/>
              <a:t>Alumnas: Mary Carmen Gonzalez Palomares.</a:t>
            </a:r>
          </a:p>
          <a:p>
            <a:r>
              <a:rPr lang="es-MX" dirty="0"/>
              <a:t>Ximena Isamar Jiménez Romo.</a:t>
            </a:r>
          </a:p>
          <a:p>
            <a:r>
              <a:rPr lang="es-MX" dirty="0"/>
              <a:t>Alma Delia Urdiales Bustos.</a:t>
            </a:r>
          </a:p>
          <a:p>
            <a:r>
              <a:rPr lang="es-MX" dirty="0"/>
              <a:t>Ana Cecilia Villanueva García.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CE9B262-706D-57E4-B908-F0022B372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317" y="1824040"/>
            <a:ext cx="1857374" cy="138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4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0296E6-9699-0413-A98C-BF40981E3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4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9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444CCE5-3A22-CDC4-4DB2-FE19309FD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8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E1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45B68CF-1925-14BF-B59C-51D659FD0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1141655"/>
            <a:ext cx="6858000" cy="91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0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5DC4E89-A726-1BC9-BE8A-1541ADCB1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1671"/>
            <a:ext cx="12192000" cy="685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84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39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ESCUELA NORMAL DE EDUCACIÓN PREESCOLAR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ANA CECILIA VILLANUEVA GARCIA</dc:creator>
  <cp:lastModifiedBy>ANA CECILIA VILLANUEVA GARCIA</cp:lastModifiedBy>
  <cp:revision>1</cp:revision>
  <dcterms:created xsi:type="dcterms:W3CDTF">2022-11-04T00:49:06Z</dcterms:created>
  <dcterms:modified xsi:type="dcterms:W3CDTF">2022-11-04T01:36:04Z</dcterms:modified>
</cp:coreProperties>
</file>