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198-8A49-440C-AA77-F1CA2C3569AD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C63-8F8A-4BF7-B94C-2D22AD503F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056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198-8A49-440C-AA77-F1CA2C3569AD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C63-8F8A-4BF7-B94C-2D22AD503F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180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198-8A49-440C-AA77-F1CA2C3569AD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C63-8F8A-4BF7-B94C-2D22AD503F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40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198-8A49-440C-AA77-F1CA2C3569AD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C63-8F8A-4BF7-B94C-2D22AD503F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596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198-8A49-440C-AA77-F1CA2C3569AD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C63-8F8A-4BF7-B94C-2D22AD503F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278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198-8A49-440C-AA77-F1CA2C3569AD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C63-8F8A-4BF7-B94C-2D22AD503F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372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198-8A49-440C-AA77-F1CA2C3569AD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C63-8F8A-4BF7-B94C-2D22AD503F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34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198-8A49-440C-AA77-F1CA2C3569AD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C63-8F8A-4BF7-B94C-2D22AD503F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865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198-8A49-440C-AA77-F1CA2C3569AD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C63-8F8A-4BF7-B94C-2D22AD503F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722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198-8A49-440C-AA77-F1CA2C3569AD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C63-8F8A-4BF7-B94C-2D22AD503F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491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198-8A49-440C-AA77-F1CA2C3569AD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C63-8F8A-4BF7-B94C-2D22AD503F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325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D6198-8A49-440C-AA77-F1CA2C3569AD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56C63-8F8A-4BF7-B94C-2D22AD503F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248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9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7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" y="0"/>
            <a:ext cx="12172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" y="0"/>
            <a:ext cx="12172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" y="0"/>
            <a:ext cx="12172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17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Morales</dc:creator>
  <cp:lastModifiedBy>Maria Morales</cp:lastModifiedBy>
  <cp:revision>3</cp:revision>
  <dcterms:created xsi:type="dcterms:W3CDTF">2022-11-04T00:27:08Z</dcterms:created>
  <dcterms:modified xsi:type="dcterms:W3CDTF">2022-11-04T00:36:34Z</dcterms:modified>
</cp:coreProperties>
</file>