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2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13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6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5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71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0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5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0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59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6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8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10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9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A4FD00-8991-4752-A248-B03279E7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" y="485775"/>
            <a:ext cx="6796088" cy="90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3D0B82-2A7C-4355-BA73-31486823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" y="533400"/>
            <a:ext cx="6396038" cy="90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3F2E959-F0B3-BC03-7AD3-AD55B200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0" y="617820"/>
            <a:ext cx="3203569" cy="428103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D72B85D7-864B-DECF-2040-5AA4E87CA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13" y="617820"/>
            <a:ext cx="3099772" cy="4281030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718AEE22-BC46-67BC-41A9-049761C0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" y="5382725"/>
            <a:ext cx="3203569" cy="4057854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5B5F192D-7DAE-F370-474E-DDF1F12A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13" y="5382725"/>
            <a:ext cx="3203568" cy="4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40BF4B-8F86-43F7-863E-A77D643D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323850"/>
            <a:ext cx="6853238" cy="92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AB5957-FE3A-4F7B-990F-0E189269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04825"/>
            <a:ext cx="7307580" cy="90487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5A4369-0347-30B6-30E3-F4618BD17F89}"/>
              </a:ext>
            </a:extLst>
          </p:cNvPr>
          <p:cNvSpPr txBox="1"/>
          <p:nvPr/>
        </p:nvSpPr>
        <p:spPr>
          <a:xfrm>
            <a:off x="586740" y="880110"/>
            <a:ext cx="231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800" b="1" dirty="0">
                <a:latin typeface="Baguet Script" pitchFamily="2" charset="0"/>
              </a:rPr>
              <a:t>¿Sabías que…</a:t>
            </a:r>
          </a:p>
        </p:txBody>
      </p:sp>
    </p:spTree>
    <p:extLst>
      <p:ext uri="{BB962C8B-B14F-4D97-AF65-F5344CB8AC3E}">
        <p14:creationId xmlns:p14="http://schemas.microsoft.com/office/powerpoint/2010/main" val="174952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9F45F0-FF50-4722-961F-465BE067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276225"/>
            <a:ext cx="7170420" cy="95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19F2CF-46AB-C686-4AC5-75FE4D657498}"/>
              </a:ext>
            </a:extLst>
          </p:cNvPr>
          <p:cNvSpPr txBox="1"/>
          <p:nvPr/>
        </p:nvSpPr>
        <p:spPr>
          <a:xfrm>
            <a:off x="2971800" y="41148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AEC402B-2D2C-30B2-8982-C71A7E16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4" y="234085"/>
            <a:ext cx="7040451" cy="95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2A3008-64E8-4024-A7F7-6730D409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09550"/>
            <a:ext cx="7284719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1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MARIFER HERRERA REYNA</dc:creator>
  <cp:lastModifiedBy>528445905306</cp:lastModifiedBy>
  <cp:revision>4</cp:revision>
  <dcterms:created xsi:type="dcterms:W3CDTF">2022-11-04T01:50:02Z</dcterms:created>
  <dcterms:modified xsi:type="dcterms:W3CDTF">2022-11-04T03:23:05Z</dcterms:modified>
</cp:coreProperties>
</file>