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9144000"/>
  <p:notesSz cx="6858000" cy="9144000"/>
  <p:embeddedFontLst>
    <p:embeddedFont>
      <p:font typeface="Gantari ExtraBold"/>
      <p:bold r:id="rId10"/>
      <p:boldItalic r:id="rId11"/>
    </p:embeddedFont>
    <p:embeddedFont>
      <p:font typeface="Gantari"/>
      <p:regular r:id="rId12"/>
      <p:bold r:id="rId13"/>
      <p:italic r:id="rId14"/>
      <p:boldItalic r:id="rId15"/>
    </p:embeddedFont>
    <p:embeddedFont>
      <p:font typeface="Century Gothic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gL+qwpcja2mcHpVrWLkkt97/Je+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GantariExtraBold-boldItalic.fntdata"/><Relationship Id="rId10" Type="http://schemas.openxmlformats.org/officeDocument/2006/relationships/font" Target="fonts/GantariExtraBold-bold.fntdata"/><Relationship Id="rId13" Type="http://schemas.openxmlformats.org/officeDocument/2006/relationships/font" Target="fonts/Gantari-bold.fntdata"/><Relationship Id="rId12" Type="http://schemas.openxmlformats.org/officeDocument/2006/relationships/font" Target="fonts/Gantari-regular.fntdata"/><Relationship Id="rId15" Type="http://schemas.openxmlformats.org/officeDocument/2006/relationships/font" Target="fonts/Gantari-boldItalic.fntdata"/><Relationship Id="rId14" Type="http://schemas.openxmlformats.org/officeDocument/2006/relationships/font" Target="fonts/Gantari-italic.fntdata"/><Relationship Id="rId17" Type="http://schemas.openxmlformats.org/officeDocument/2006/relationships/font" Target="fonts/CenturyGothic-bold.fntdata"/><Relationship Id="rId16" Type="http://schemas.openxmlformats.org/officeDocument/2006/relationships/font" Target="fonts/CenturyGothic-regular.fntdata"/><Relationship Id="rId19" Type="http://schemas.openxmlformats.org/officeDocument/2006/relationships/font" Target="fonts/CenturyGothic-boldItalic.fntdata"/><Relationship Id="rId18" Type="http://schemas.openxmlformats.org/officeDocument/2006/relationships/font" Target="fonts/CenturyGothic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19" name="Shape 9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0" name="Google Shape;902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21" name="Google Shape;902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41" name="Shape 9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2" name="Google Shape;904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43" name="Google Shape;904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50" name="Shape 9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1" name="Google Shape;905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52" name="Google Shape;905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60" name="Shape 9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1" name="Google Shape;906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62" name="Google Shape;906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69" name="Shape 9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0" name="Google Shape;907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71" name="Google Shape;907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16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10" name="Google Shape;10;p16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16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6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6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6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6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6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6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6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6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6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6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6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6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6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6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6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6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6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6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6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6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6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6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6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6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6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6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6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6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6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6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6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6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6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6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6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6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6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6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6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6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6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6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6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6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6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6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6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6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6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6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6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6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6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6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6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6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6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6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6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6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6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6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6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6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6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6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6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6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6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6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6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6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6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6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6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6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6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6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6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6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6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6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6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6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6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6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6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6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6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6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6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6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6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6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6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6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6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6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6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6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6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6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6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6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6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6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6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6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6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6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6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6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6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6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6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6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6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6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6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6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6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6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6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6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6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6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6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6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6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6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6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6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6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6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6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6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6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6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6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6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6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6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6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6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6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6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6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6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6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6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6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6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6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6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6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6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6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6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6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6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6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6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6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6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6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6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6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6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6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6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6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6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6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6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6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6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6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6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6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6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6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6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6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6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6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6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6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6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6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6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6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6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6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6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6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6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6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6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6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6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6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6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6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0" name="Google Shape;370;p16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1" name="Google Shape;371;p16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372" name="Google Shape;372;p16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6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6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6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6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6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6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6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6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6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6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6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0" name="Google Shape;390;p16"/>
          <p:cNvSpPr txBox="1"/>
          <p:nvPr>
            <p:ph type="ctrTitle"/>
          </p:nvPr>
        </p:nvSpPr>
        <p:spPr>
          <a:xfrm>
            <a:off x="1562700" y="2034867"/>
            <a:ext cx="6018600" cy="18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91" name="Google Shape;391;p16"/>
          <p:cNvSpPr/>
          <p:nvPr/>
        </p:nvSpPr>
        <p:spPr>
          <a:xfrm>
            <a:off x="8428900" y="1389300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6"/>
          <p:cNvSpPr/>
          <p:nvPr/>
        </p:nvSpPr>
        <p:spPr>
          <a:xfrm>
            <a:off x="8428900" y="34945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16"/>
          <p:cNvSpPr/>
          <p:nvPr/>
        </p:nvSpPr>
        <p:spPr>
          <a:xfrm>
            <a:off x="8428900" y="2415867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16"/>
          <p:cNvSpPr/>
          <p:nvPr/>
        </p:nvSpPr>
        <p:spPr>
          <a:xfrm>
            <a:off x="8428900" y="46053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16"/>
          <p:cNvSpPr/>
          <p:nvPr/>
        </p:nvSpPr>
        <p:spPr>
          <a:xfrm rot="-4316526">
            <a:off x="1710558" y="5545521"/>
            <a:ext cx="753470" cy="660864"/>
          </a:xfrm>
          <a:custGeom>
            <a:rect b="b" l="l" r="r" t="t"/>
            <a:pathLst>
              <a:path extrusionOk="0" h="29017" w="27269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16"/>
          <p:cNvSpPr/>
          <p:nvPr/>
        </p:nvSpPr>
        <p:spPr>
          <a:xfrm>
            <a:off x="6258538" y="1554451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6"/>
          <p:cNvSpPr/>
          <p:nvPr/>
        </p:nvSpPr>
        <p:spPr>
          <a:xfrm>
            <a:off x="7779875" y="1085551"/>
            <a:ext cx="176025" cy="220061"/>
          </a:xfrm>
          <a:custGeom>
            <a:rect b="b" l="l" r="r" t="t"/>
            <a:pathLst>
              <a:path extrusionOk="0" h="6602" w="7041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16"/>
          <p:cNvSpPr/>
          <p:nvPr/>
        </p:nvSpPr>
        <p:spPr>
          <a:xfrm>
            <a:off x="5766725" y="4985333"/>
            <a:ext cx="388400" cy="549220"/>
          </a:xfrm>
          <a:custGeom>
            <a:rect b="b" l="l" r="r" t="t"/>
            <a:pathLst>
              <a:path extrusionOk="0" h="16477" w="15536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6"/>
          <p:cNvSpPr/>
          <p:nvPr/>
        </p:nvSpPr>
        <p:spPr>
          <a:xfrm>
            <a:off x="1494125" y="1255084"/>
            <a:ext cx="146125" cy="182629"/>
          </a:xfrm>
          <a:custGeom>
            <a:rect b="b" l="l" r="r" t="t"/>
            <a:pathLst>
              <a:path extrusionOk="0" h="5479" w="5845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6"/>
          <p:cNvSpPr/>
          <p:nvPr/>
        </p:nvSpPr>
        <p:spPr>
          <a:xfrm>
            <a:off x="7906938" y="5534551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6"/>
          <p:cNvSpPr/>
          <p:nvPr/>
        </p:nvSpPr>
        <p:spPr>
          <a:xfrm>
            <a:off x="2820000" y="5352084"/>
            <a:ext cx="146125" cy="182629"/>
          </a:xfrm>
          <a:custGeom>
            <a:rect b="b" l="l" r="r" t="t"/>
            <a:pathLst>
              <a:path extrusionOk="0" h="5479" w="5845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16"/>
          <p:cNvSpPr/>
          <p:nvPr/>
        </p:nvSpPr>
        <p:spPr>
          <a:xfrm>
            <a:off x="3680113" y="1615417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16"/>
          <p:cNvSpPr txBox="1"/>
          <p:nvPr>
            <p:ph idx="1" type="body"/>
          </p:nvPr>
        </p:nvSpPr>
        <p:spPr>
          <a:xfrm>
            <a:off x="1959450" y="3922867"/>
            <a:ext cx="5225100" cy="8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4">
  <p:cSld name="CUSTOM_2_1_1_1">
    <p:bg>
      <p:bgPr>
        <a:solidFill>
          <a:schemeClr val="lt1"/>
        </a:solidFill>
      </p:bgPr>
    </p:bg>
    <p:spTree>
      <p:nvGrpSpPr>
        <p:cNvPr id="3562" name="Shape 3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3" name="Google Shape;3563;p25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3564" name="Google Shape;3564;p25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5" name="Google Shape;3565;p25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6" name="Google Shape;3566;p25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7" name="Google Shape;3567;p25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8" name="Google Shape;3568;p25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25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0" name="Google Shape;3570;p25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1" name="Google Shape;3571;p25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2" name="Google Shape;3572;p25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p25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p25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p25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6" name="Google Shape;3576;p25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7" name="Google Shape;3577;p25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p25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25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25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p25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p25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25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25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25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25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25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p25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25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p25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p25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25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p25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25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p25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6" name="Google Shape;3596;p25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7" name="Google Shape;3597;p25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8" name="Google Shape;3598;p25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25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25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25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25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25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25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p25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p25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p25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p25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p25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p25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25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25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3" name="Google Shape;3613;p25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4" name="Google Shape;3614;p25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25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6" name="Google Shape;3616;p25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p25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p25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p25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0" name="Google Shape;3620;p25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1" name="Google Shape;3621;p25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2" name="Google Shape;3622;p25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25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25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25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25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25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25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25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25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25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25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25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25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25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25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25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25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25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25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25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25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25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25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25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25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25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25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25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25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25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25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25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25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25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25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25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25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25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25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25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25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25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25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25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25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25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25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25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25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25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25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25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25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25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25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25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8" name="Google Shape;3678;p25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9" name="Google Shape;3679;p25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0" name="Google Shape;3680;p25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1" name="Google Shape;3681;p25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2" name="Google Shape;3682;p25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3" name="Google Shape;3683;p25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4" name="Google Shape;3684;p25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5" name="Google Shape;3685;p25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6" name="Google Shape;3686;p25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7" name="Google Shape;3687;p25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8" name="Google Shape;3688;p25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9" name="Google Shape;3689;p25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0" name="Google Shape;3690;p25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1" name="Google Shape;3691;p25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2" name="Google Shape;3692;p25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3" name="Google Shape;3693;p25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4" name="Google Shape;3694;p25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5" name="Google Shape;3695;p25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6" name="Google Shape;3696;p25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7" name="Google Shape;3697;p25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8" name="Google Shape;3698;p25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9" name="Google Shape;3699;p25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0" name="Google Shape;3700;p25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1" name="Google Shape;3701;p25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2" name="Google Shape;3702;p25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3" name="Google Shape;3703;p25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4" name="Google Shape;3704;p25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5" name="Google Shape;3705;p25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6" name="Google Shape;3706;p25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25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25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25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25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25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25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25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25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25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25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25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25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25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25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25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25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25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25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25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25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25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25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25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25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25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25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25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25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25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25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25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25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25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25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25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25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25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25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25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6" name="Google Shape;3746;p25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7" name="Google Shape;3747;p25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8" name="Google Shape;3748;p25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9" name="Google Shape;3749;p25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0" name="Google Shape;3750;p25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1" name="Google Shape;3751;p25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2" name="Google Shape;3752;p25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3" name="Google Shape;3753;p25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4" name="Google Shape;3754;p25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5" name="Google Shape;3755;p25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6" name="Google Shape;3756;p25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7" name="Google Shape;3757;p25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8" name="Google Shape;3758;p25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9" name="Google Shape;3759;p25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0" name="Google Shape;3760;p25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1" name="Google Shape;3761;p25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2" name="Google Shape;3762;p25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3" name="Google Shape;3763;p25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4" name="Google Shape;3764;p25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5" name="Google Shape;3765;p25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6" name="Google Shape;3766;p25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7" name="Google Shape;3767;p25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8" name="Google Shape;3768;p25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9" name="Google Shape;3769;p25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0" name="Google Shape;3770;p25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1" name="Google Shape;3771;p25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2" name="Google Shape;3772;p25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p25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p25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p25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p25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p25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p25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p25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p25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p25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p25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p25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25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p25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p25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p25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p25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p25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p25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p25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p25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p25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p25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p25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6" name="Google Shape;3796;p25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7" name="Google Shape;3797;p25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8" name="Google Shape;3798;p25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9" name="Google Shape;3799;p25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0" name="Google Shape;3800;p25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1" name="Google Shape;3801;p25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2" name="Google Shape;3802;p25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3" name="Google Shape;3803;p25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4" name="Google Shape;3804;p25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p25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6" name="Google Shape;3806;p25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7" name="Google Shape;3807;p25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p25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p25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0" name="Google Shape;3810;p25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1" name="Google Shape;3811;p25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2" name="Google Shape;3812;p25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3" name="Google Shape;3813;p25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4" name="Google Shape;3814;p25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5" name="Google Shape;3815;p25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6" name="Google Shape;3816;p25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7" name="Google Shape;3817;p25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8" name="Google Shape;3818;p25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9" name="Google Shape;3819;p25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0" name="Google Shape;3820;p25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1" name="Google Shape;3821;p25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2" name="Google Shape;3822;p25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3" name="Google Shape;3823;p25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4" name="Google Shape;3824;p25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5" name="Google Shape;3825;p25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6" name="Google Shape;3826;p25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7" name="Google Shape;3827;p25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8" name="Google Shape;3828;p25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9" name="Google Shape;3829;p25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0" name="Google Shape;3830;p25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1" name="Google Shape;3831;p25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2" name="Google Shape;3832;p25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3" name="Google Shape;3833;p25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4" name="Google Shape;3834;p25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25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6" name="Google Shape;3836;p25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7" name="Google Shape;3837;p25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25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25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25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25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25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25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25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25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25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7" name="Google Shape;3847;p25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8" name="Google Shape;3848;p25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25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0" name="Google Shape;3850;p25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1" name="Google Shape;3851;p25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2" name="Google Shape;3852;p25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3" name="Google Shape;3853;p25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25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5" name="Google Shape;3855;p25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6" name="Google Shape;3856;p25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7" name="Google Shape;3857;p25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8" name="Google Shape;3858;p25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9" name="Google Shape;3859;p25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0" name="Google Shape;3860;p25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1" name="Google Shape;3861;p25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2" name="Google Shape;3862;p25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3" name="Google Shape;3863;p25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4" name="Google Shape;3864;p25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5" name="Google Shape;3865;p25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6" name="Google Shape;3866;p25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7" name="Google Shape;3867;p25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8" name="Google Shape;3868;p25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9" name="Google Shape;3869;p25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0" name="Google Shape;3870;p25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1" name="Google Shape;3871;p25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2" name="Google Shape;3872;p25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3" name="Google Shape;3873;p25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4" name="Google Shape;3874;p25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5" name="Google Shape;3875;p25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6" name="Google Shape;3876;p25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7" name="Google Shape;3877;p25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8" name="Google Shape;3878;p25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9" name="Google Shape;3879;p25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0" name="Google Shape;3880;p25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1" name="Google Shape;3881;p25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2" name="Google Shape;3882;p25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3" name="Google Shape;3883;p25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4" name="Google Shape;3884;p25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5" name="Google Shape;3885;p25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6" name="Google Shape;3886;p25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7" name="Google Shape;3887;p25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8" name="Google Shape;3888;p25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9" name="Google Shape;3889;p25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0" name="Google Shape;3890;p25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1" name="Google Shape;3891;p25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2" name="Google Shape;3892;p25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3" name="Google Shape;3893;p25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4" name="Google Shape;3894;p25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5" name="Google Shape;3895;p25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6" name="Google Shape;3896;p25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7" name="Google Shape;3897;p25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8" name="Google Shape;3898;p25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9" name="Google Shape;3899;p25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0" name="Google Shape;3900;p25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1" name="Google Shape;3901;p25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2" name="Google Shape;3902;p25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3" name="Google Shape;3903;p25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4" name="Google Shape;3904;p25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5" name="Google Shape;3905;p25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6" name="Google Shape;3906;p25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7" name="Google Shape;3907;p25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8" name="Google Shape;3908;p25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9" name="Google Shape;3909;p25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0" name="Google Shape;3910;p25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1" name="Google Shape;3911;p25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2" name="Google Shape;3912;p25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3" name="Google Shape;3913;p25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4" name="Google Shape;3914;p25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25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25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25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25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25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25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25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25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25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24" name="Google Shape;3924;p25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25" name="Google Shape;3925;p25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3926" name="Google Shape;3926;p25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25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25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25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25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25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25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25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25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25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25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25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25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25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25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25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25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25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44" name="Google Shape;3944;p25"/>
          <p:cNvSpPr/>
          <p:nvPr/>
        </p:nvSpPr>
        <p:spPr>
          <a:xfrm>
            <a:off x="8428900" y="1389300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5" name="Google Shape;3945;p25"/>
          <p:cNvSpPr/>
          <p:nvPr/>
        </p:nvSpPr>
        <p:spPr>
          <a:xfrm>
            <a:off x="8428900" y="34945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6" name="Google Shape;3946;p25"/>
          <p:cNvSpPr/>
          <p:nvPr/>
        </p:nvSpPr>
        <p:spPr>
          <a:xfrm>
            <a:off x="8428900" y="2415867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7" name="Google Shape;3947;p25"/>
          <p:cNvSpPr/>
          <p:nvPr/>
        </p:nvSpPr>
        <p:spPr>
          <a:xfrm>
            <a:off x="8428900" y="46053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8" name="Google Shape;3948;p25"/>
          <p:cNvSpPr txBox="1"/>
          <p:nvPr>
            <p:ph type="title"/>
          </p:nvPr>
        </p:nvSpPr>
        <p:spPr>
          <a:xfrm>
            <a:off x="1474650" y="3434500"/>
            <a:ext cx="6194700" cy="103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949" name="Google Shape;3949;p25"/>
          <p:cNvSpPr txBox="1"/>
          <p:nvPr>
            <p:ph idx="2" type="title"/>
          </p:nvPr>
        </p:nvSpPr>
        <p:spPr>
          <a:xfrm>
            <a:off x="3995250" y="2104300"/>
            <a:ext cx="11535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950" name="Google Shape;3950;p25"/>
          <p:cNvSpPr/>
          <p:nvPr/>
        </p:nvSpPr>
        <p:spPr>
          <a:xfrm>
            <a:off x="2949725" y="5451400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1" name="Google Shape;3951;p25"/>
          <p:cNvSpPr/>
          <p:nvPr/>
        </p:nvSpPr>
        <p:spPr>
          <a:xfrm rot="-1179492">
            <a:off x="1851110" y="5544466"/>
            <a:ext cx="600852" cy="818949"/>
          </a:xfrm>
          <a:custGeom>
            <a:rect b="b" l="l" r="r" t="t"/>
            <a:pathLst>
              <a:path extrusionOk="0" h="29017" w="27269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2" name="Google Shape;3952;p25"/>
          <p:cNvSpPr/>
          <p:nvPr/>
        </p:nvSpPr>
        <p:spPr>
          <a:xfrm>
            <a:off x="7655050" y="1127100"/>
            <a:ext cx="146125" cy="182629"/>
          </a:xfrm>
          <a:custGeom>
            <a:rect b="b" l="l" r="r" t="t"/>
            <a:pathLst>
              <a:path extrusionOk="0" h="5479" w="5845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3" name="Google Shape;3953;p25"/>
          <p:cNvSpPr/>
          <p:nvPr/>
        </p:nvSpPr>
        <p:spPr>
          <a:xfrm>
            <a:off x="7551813" y="5451400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54" name="Google Shape;3954;p25"/>
          <p:cNvGrpSpPr/>
          <p:nvPr/>
        </p:nvGrpSpPr>
        <p:grpSpPr>
          <a:xfrm flipH="1" rot="-6081682">
            <a:off x="1295675" y="703280"/>
            <a:ext cx="930133" cy="455677"/>
            <a:chOff x="1445125" y="3867675"/>
            <a:chExt cx="803300" cy="502950"/>
          </a:xfrm>
        </p:grpSpPr>
        <p:sp>
          <p:nvSpPr>
            <p:cNvPr id="3955" name="Google Shape;3955;p25"/>
            <p:cNvSpPr/>
            <p:nvPr/>
          </p:nvSpPr>
          <p:spPr>
            <a:xfrm>
              <a:off x="1445125" y="3867675"/>
              <a:ext cx="535450" cy="502950"/>
            </a:xfrm>
            <a:custGeom>
              <a:rect b="b" l="l" r="r" t="t"/>
              <a:pathLst>
                <a:path extrusionOk="0" h="20118" w="21418">
                  <a:moveTo>
                    <a:pt x="5846" y="993"/>
                  </a:moveTo>
                  <a:cubicBezTo>
                    <a:pt x="6726" y="993"/>
                    <a:pt x="7300" y="1814"/>
                    <a:pt x="7545" y="2688"/>
                  </a:cubicBezTo>
                  <a:cubicBezTo>
                    <a:pt x="7686" y="3200"/>
                    <a:pt x="7749" y="3726"/>
                    <a:pt x="7770" y="4255"/>
                  </a:cubicBezTo>
                  <a:cubicBezTo>
                    <a:pt x="7787" y="4700"/>
                    <a:pt x="7676" y="5216"/>
                    <a:pt x="7812" y="5641"/>
                  </a:cubicBezTo>
                  <a:cubicBezTo>
                    <a:pt x="8017" y="6280"/>
                    <a:pt x="8790" y="6621"/>
                    <a:pt x="9352" y="6861"/>
                  </a:cubicBezTo>
                  <a:cubicBezTo>
                    <a:pt x="10899" y="7523"/>
                    <a:pt x="12588" y="7895"/>
                    <a:pt x="14238" y="8195"/>
                  </a:cubicBezTo>
                  <a:cubicBezTo>
                    <a:pt x="14279" y="8202"/>
                    <a:pt x="14320" y="8206"/>
                    <a:pt x="14360" y="8206"/>
                  </a:cubicBezTo>
                  <a:cubicBezTo>
                    <a:pt x="14538" y="8206"/>
                    <a:pt x="14697" y="8128"/>
                    <a:pt x="14800" y="7965"/>
                  </a:cubicBezTo>
                  <a:cubicBezTo>
                    <a:pt x="15658" y="6602"/>
                    <a:pt x="16673" y="5266"/>
                    <a:pt x="17868" y="4181"/>
                  </a:cubicBezTo>
                  <a:cubicBezTo>
                    <a:pt x="18246" y="3837"/>
                    <a:pt x="19055" y="3130"/>
                    <a:pt x="19662" y="3130"/>
                  </a:cubicBezTo>
                  <a:cubicBezTo>
                    <a:pt x="19761" y="3130"/>
                    <a:pt x="19855" y="3149"/>
                    <a:pt x="19941" y="3191"/>
                  </a:cubicBezTo>
                  <a:cubicBezTo>
                    <a:pt x="19972" y="3206"/>
                    <a:pt x="20042" y="3282"/>
                    <a:pt x="20078" y="3334"/>
                  </a:cubicBezTo>
                  <a:cubicBezTo>
                    <a:pt x="20170" y="3474"/>
                    <a:pt x="20200" y="3554"/>
                    <a:pt x="20244" y="3703"/>
                  </a:cubicBezTo>
                  <a:cubicBezTo>
                    <a:pt x="20356" y="4074"/>
                    <a:pt x="20385" y="4459"/>
                    <a:pt x="20391" y="4845"/>
                  </a:cubicBezTo>
                  <a:cubicBezTo>
                    <a:pt x="20434" y="7253"/>
                    <a:pt x="19715" y="9724"/>
                    <a:pt x="18959" y="11987"/>
                  </a:cubicBezTo>
                  <a:cubicBezTo>
                    <a:pt x="18546" y="13223"/>
                    <a:pt x="18074" y="14443"/>
                    <a:pt x="17505" y="15619"/>
                  </a:cubicBezTo>
                  <a:cubicBezTo>
                    <a:pt x="16974" y="16720"/>
                    <a:pt x="16385" y="17795"/>
                    <a:pt x="15472" y="18631"/>
                  </a:cubicBezTo>
                  <a:cubicBezTo>
                    <a:pt x="15279" y="18808"/>
                    <a:pt x="15055" y="19008"/>
                    <a:pt x="14800" y="19090"/>
                  </a:cubicBezTo>
                  <a:cubicBezTo>
                    <a:pt x="14731" y="19114"/>
                    <a:pt x="14679" y="19127"/>
                    <a:pt x="14633" y="19127"/>
                  </a:cubicBezTo>
                  <a:cubicBezTo>
                    <a:pt x="14584" y="19127"/>
                    <a:pt x="14541" y="19112"/>
                    <a:pt x="14491" y="19078"/>
                  </a:cubicBezTo>
                  <a:cubicBezTo>
                    <a:pt x="14179" y="18859"/>
                    <a:pt x="14040" y="18279"/>
                    <a:pt x="13943" y="17913"/>
                  </a:cubicBezTo>
                  <a:cubicBezTo>
                    <a:pt x="13496" y="16204"/>
                    <a:pt x="13420" y="14392"/>
                    <a:pt x="13231" y="12644"/>
                  </a:cubicBezTo>
                  <a:cubicBezTo>
                    <a:pt x="13231" y="12642"/>
                    <a:pt x="13231" y="12641"/>
                    <a:pt x="13230" y="12640"/>
                  </a:cubicBezTo>
                  <a:lnTo>
                    <a:pt x="13230" y="12640"/>
                  </a:lnTo>
                  <a:cubicBezTo>
                    <a:pt x="13241" y="12479"/>
                    <a:pt x="13172" y="12316"/>
                    <a:pt x="12984" y="12214"/>
                  </a:cubicBezTo>
                  <a:cubicBezTo>
                    <a:pt x="12340" y="11860"/>
                    <a:pt x="11598" y="11675"/>
                    <a:pt x="10890" y="11496"/>
                  </a:cubicBezTo>
                  <a:cubicBezTo>
                    <a:pt x="10069" y="11291"/>
                    <a:pt x="9239" y="11119"/>
                    <a:pt x="8404" y="10971"/>
                  </a:cubicBezTo>
                  <a:cubicBezTo>
                    <a:pt x="7943" y="10890"/>
                    <a:pt x="7439" y="10757"/>
                    <a:pt x="6964" y="10757"/>
                  </a:cubicBezTo>
                  <a:cubicBezTo>
                    <a:pt x="6933" y="10757"/>
                    <a:pt x="6903" y="10757"/>
                    <a:pt x="6873" y="10758"/>
                  </a:cubicBezTo>
                  <a:cubicBezTo>
                    <a:pt x="6281" y="10782"/>
                    <a:pt x="5857" y="11237"/>
                    <a:pt x="5518" y="11671"/>
                  </a:cubicBezTo>
                  <a:cubicBezTo>
                    <a:pt x="4848" y="12532"/>
                    <a:pt x="4110" y="13945"/>
                    <a:pt x="2900" y="13945"/>
                  </a:cubicBezTo>
                  <a:cubicBezTo>
                    <a:pt x="2748" y="13945"/>
                    <a:pt x="2589" y="13923"/>
                    <a:pt x="2421" y="13874"/>
                  </a:cubicBezTo>
                  <a:cubicBezTo>
                    <a:pt x="1265" y="13539"/>
                    <a:pt x="1147" y="12161"/>
                    <a:pt x="1191" y="11150"/>
                  </a:cubicBezTo>
                  <a:cubicBezTo>
                    <a:pt x="1259" y="9547"/>
                    <a:pt x="1735" y="7959"/>
                    <a:pt x="2242" y="6446"/>
                  </a:cubicBezTo>
                  <a:cubicBezTo>
                    <a:pt x="2666" y="5186"/>
                    <a:pt x="3155" y="3943"/>
                    <a:pt x="3669" y="2717"/>
                  </a:cubicBezTo>
                  <a:cubicBezTo>
                    <a:pt x="4014" y="1894"/>
                    <a:pt x="4701" y="1150"/>
                    <a:pt x="5619" y="1011"/>
                  </a:cubicBezTo>
                  <a:cubicBezTo>
                    <a:pt x="5697" y="999"/>
                    <a:pt x="5772" y="993"/>
                    <a:pt x="5846" y="993"/>
                  </a:cubicBezTo>
                  <a:close/>
                  <a:moveTo>
                    <a:pt x="5851" y="1"/>
                  </a:moveTo>
                  <a:cubicBezTo>
                    <a:pt x="4753" y="1"/>
                    <a:pt x="3750" y="699"/>
                    <a:pt x="3144" y="1580"/>
                  </a:cubicBezTo>
                  <a:cubicBezTo>
                    <a:pt x="2849" y="2009"/>
                    <a:pt x="2683" y="2515"/>
                    <a:pt x="2487" y="2993"/>
                  </a:cubicBezTo>
                  <a:cubicBezTo>
                    <a:pt x="2217" y="3653"/>
                    <a:pt x="1954" y="4314"/>
                    <a:pt x="1705" y="4982"/>
                  </a:cubicBezTo>
                  <a:cubicBezTo>
                    <a:pt x="1113" y="6581"/>
                    <a:pt x="576" y="8224"/>
                    <a:pt x="323" y="9914"/>
                  </a:cubicBezTo>
                  <a:cubicBezTo>
                    <a:pt x="121" y="11253"/>
                    <a:pt x="1" y="12901"/>
                    <a:pt x="913" y="14026"/>
                  </a:cubicBezTo>
                  <a:cubicBezTo>
                    <a:pt x="1411" y="14639"/>
                    <a:pt x="2111" y="14918"/>
                    <a:pt x="2824" y="14918"/>
                  </a:cubicBezTo>
                  <a:cubicBezTo>
                    <a:pt x="3509" y="14918"/>
                    <a:pt x="4207" y="14660"/>
                    <a:pt x="4751" y="14192"/>
                  </a:cubicBezTo>
                  <a:cubicBezTo>
                    <a:pt x="5371" y="13659"/>
                    <a:pt x="5777" y="12949"/>
                    <a:pt x="6272" y="12311"/>
                  </a:cubicBezTo>
                  <a:cubicBezTo>
                    <a:pt x="6566" y="11931"/>
                    <a:pt x="6732" y="11776"/>
                    <a:pt x="7065" y="11776"/>
                  </a:cubicBezTo>
                  <a:cubicBezTo>
                    <a:pt x="7129" y="11776"/>
                    <a:pt x="7199" y="11782"/>
                    <a:pt x="7277" y="11793"/>
                  </a:cubicBezTo>
                  <a:cubicBezTo>
                    <a:pt x="8166" y="11915"/>
                    <a:pt x="9053" y="12094"/>
                    <a:pt x="9930" y="12292"/>
                  </a:cubicBezTo>
                  <a:cubicBezTo>
                    <a:pt x="10726" y="12472"/>
                    <a:pt x="11550" y="12626"/>
                    <a:pt x="12268" y="12966"/>
                  </a:cubicBezTo>
                  <a:lnTo>
                    <a:pt x="12268" y="12966"/>
                  </a:lnTo>
                  <a:cubicBezTo>
                    <a:pt x="12439" y="14633"/>
                    <a:pt x="12548" y="16332"/>
                    <a:pt x="12930" y="17963"/>
                  </a:cubicBezTo>
                  <a:cubicBezTo>
                    <a:pt x="13136" y="18845"/>
                    <a:pt x="13555" y="20118"/>
                    <a:pt x="14640" y="20118"/>
                  </a:cubicBezTo>
                  <a:cubicBezTo>
                    <a:pt x="14672" y="20118"/>
                    <a:pt x="14706" y="20116"/>
                    <a:pt x="14739" y="20114"/>
                  </a:cubicBezTo>
                  <a:cubicBezTo>
                    <a:pt x="15314" y="20074"/>
                    <a:pt x="15818" y="19674"/>
                    <a:pt x="16220" y="19295"/>
                  </a:cubicBezTo>
                  <a:cubicBezTo>
                    <a:pt x="16778" y="18770"/>
                    <a:pt x="17242" y="18165"/>
                    <a:pt x="17630" y="17506"/>
                  </a:cubicBezTo>
                  <a:cubicBezTo>
                    <a:pt x="18329" y="16326"/>
                    <a:pt x="18879" y="15058"/>
                    <a:pt x="19372" y="13779"/>
                  </a:cubicBezTo>
                  <a:cubicBezTo>
                    <a:pt x="20387" y="11140"/>
                    <a:pt x="21255" y="8266"/>
                    <a:pt x="21379" y="5422"/>
                  </a:cubicBezTo>
                  <a:cubicBezTo>
                    <a:pt x="21417" y="4558"/>
                    <a:pt x="21409" y="3509"/>
                    <a:pt x="20893" y="2768"/>
                  </a:cubicBezTo>
                  <a:cubicBezTo>
                    <a:pt x="20591" y="2334"/>
                    <a:pt x="20167" y="2169"/>
                    <a:pt x="19717" y="2169"/>
                  </a:cubicBezTo>
                  <a:cubicBezTo>
                    <a:pt x="19269" y="2169"/>
                    <a:pt x="18796" y="2332"/>
                    <a:pt x="18392" y="2557"/>
                  </a:cubicBezTo>
                  <a:cubicBezTo>
                    <a:pt x="17206" y="3219"/>
                    <a:pt x="16258" y="4331"/>
                    <a:pt x="15430" y="5382"/>
                  </a:cubicBezTo>
                  <a:cubicBezTo>
                    <a:pt x="14975" y="5959"/>
                    <a:pt x="14535" y="6551"/>
                    <a:pt x="14131" y="7165"/>
                  </a:cubicBezTo>
                  <a:lnTo>
                    <a:pt x="14131" y="7165"/>
                  </a:lnTo>
                  <a:cubicBezTo>
                    <a:pt x="12741" y="6903"/>
                    <a:pt x="11340" y="6572"/>
                    <a:pt x="10022" y="6067"/>
                  </a:cubicBezTo>
                  <a:cubicBezTo>
                    <a:pt x="9692" y="5938"/>
                    <a:pt x="9355" y="5795"/>
                    <a:pt x="9057" y="5599"/>
                  </a:cubicBezTo>
                  <a:cubicBezTo>
                    <a:pt x="8975" y="5544"/>
                    <a:pt x="8902" y="5490"/>
                    <a:pt x="8830" y="5420"/>
                  </a:cubicBezTo>
                  <a:cubicBezTo>
                    <a:pt x="8801" y="5393"/>
                    <a:pt x="8791" y="5386"/>
                    <a:pt x="8788" y="5385"/>
                  </a:cubicBezTo>
                  <a:lnTo>
                    <a:pt x="8788" y="5385"/>
                  </a:lnTo>
                  <a:cubicBezTo>
                    <a:pt x="8787" y="5381"/>
                    <a:pt x="8781" y="5370"/>
                    <a:pt x="8767" y="5346"/>
                  </a:cubicBezTo>
                  <a:cubicBezTo>
                    <a:pt x="8764" y="5342"/>
                    <a:pt x="8761" y="5338"/>
                    <a:pt x="8759" y="5334"/>
                  </a:cubicBezTo>
                  <a:lnTo>
                    <a:pt x="8759" y="5334"/>
                  </a:lnTo>
                  <a:cubicBezTo>
                    <a:pt x="8759" y="5333"/>
                    <a:pt x="8759" y="5331"/>
                    <a:pt x="8758" y="5329"/>
                  </a:cubicBezTo>
                  <a:cubicBezTo>
                    <a:pt x="8680" y="4813"/>
                    <a:pt x="8779" y="4238"/>
                    <a:pt x="8729" y="3712"/>
                  </a:cubicBezTo>
                  <a:cubicBezTo>
                    <a:pt x="8683" y="3244"/>
                    <a:pt x="8611" y="2774"/>
                    <a:pt x="8476" y="2325"/>
                  </a:cubicBezTo>
                  <a:cubicBezTo>
                    <a:pt x="8116" y="1129"/>
                    <a:pt x="7256" y="33"/>
                    <a:pt x="5914" y="2"/>
                  </a:cubicBezTo>
                  <a:cubicBezTo>
                    <a:pt x="5893" y="1"/>
                    <a:pt x="5872" y="1"/>
                    <a:pt x="5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25"/>
            <p:cNvSpPr/>
            <p:nvPr/>
          </p:nvSpPr>
          <p:spPr>
            <a:xfrm>
              <a:off x="1903525" y="4088100"/>
              <a:ext cx="344900" cy="185850"/>
            </a:xfrm>
            <a:custGeom>
              <a:rect b="b" l="l" r="r" t="t"/>
              <a:pathLst>
                <a:path extrusionOk="0" h="7434" w="13796">
                  <a:moveTo>
                    <a:pt x="2035" y="1"/>
                  </a:moveTo>
                  <a:cubicBezTo>
                    <a:pt x="1593" y="1"/>
                    <a:pt x="1301" y="661"/>
                    <a:pt x="1777" y="928"/>
                  </a:cubicBezTo>
                  <a:cubicBezTo>
                    <a:pt x="5023" y="2748"/>
                    <a:pt x="8420" y="4238"/>
                    <a:pt x="11476" y="6352"/>
                  </a:cubicBezTo>
                  <a:lnTo>
                    <a:pt x="11476" y="6352"/>
                  </a:lnTo>
                  <a:cubicBezTo>
                    <a:pt x="7847" y="6103"/>
                    <a:pt x="4252" y="5482"/>
                    <a:pt x="636" y="5110"/>
                  </a:cubicBezTo>
                  <a:cubicBezTo>
                    <a:pt x="615" y="5108"/>
                    <a:pt x="596" y="5107"/>
                    <a:pt x="577" y="5107"/>
                  </a:cubicBezTo>
                  <a:cubicBezTo>
                    <a:pt x="0" y="5107"/>
                    <a:pt x="24" y="6045"/>
                    <a:pt x="636" y="6106"/>
                  </a:cubicBezTo>
                  <a:cubicBezTo>
                    <a:pt x="4792" y="6534"/>
                    <a:pt x="8919" y="7290"/>
                    <a:pt x="13101" y="7434"/>
                  </a:cubicBezTo>
                  <a:cubicBezTo>
                    <a:pt x="13106" y="7434"/>
                    <a:pt x="13111" y="7434"/>
                    <a:pt x="13115" y="7434"/>
                  </a:cubicBezTo>
                  <a:cubicBezTo>
                    <a:pt x="13508" y="7434"/>
                    <a:pt x="13796" y="6851"/>
                    <a:pt x="13455" y="6582"/>
                  </a:cubicBezTo>
                  <a:cubicBezTo>
                    <a:pt x="11767" y="5262"/>
                    <a:pt x="9981" y="4109"/>
                    <a:pt x="8087" y="3106"/>
                  </a:cubicBezTo>
                  <a:cubicBezTo>
                    <a:pt x="6157" y="2083"/>
                    <a:pt x="4187" y="1139"/>
                    <a:pt x="2281" y="69"/>
                  </a:cubicBezTo>
                  <a:cubicBezTo>
                    <a:pt x="2197" y="21"/>
                    <a:pt x="2114" y="1"/>
                    <a:pt x="2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25"/>
            <p:cNvSpPr/>
            <p:nvPr/>
          </p:nvSpPr>
          <p:spPr>
            <a:xfrm>
              <a:off x="1462675" y="3884050"/>
              <a:ext cx="125100" cy="332450"/>
            </a:xfrm>
            <a:custGeom>
              <a:rect b="b" l="l" r="r" t="t"/>
              <a:pathLst>
                <a:path extrusionOk="0" h="13298" w="5004">
                  <a:moveTo>
                    <a:pt x="4226" y="0"/>
                  </a:moveTo>
                  <a:cubicBezTo>
                    <a:pt x="3978" y="0"/>
                    <a:pt x="3745" y="159"/>
                    <a:pt x="3776" y="478"/>
                  </a:cubicBezTo>
                  <a:cubicBezTo>
                    <a:pt x="3995" y="2762"/>
                    <a:pt x="3470" y="4910"/>
                    <a:pt x="2764" y="7066"/>
                  </a:cubicBezTo>
                  <a:cubicBezTo>
                    <a:pt x="2160" y="8913"/>
                    <a:pt x="1574" y="10906"/>
                    <a:pt x="310" y="12425"/>
                  </a:cubicBezTo>
                  <a:cubicBezTo>
                    <a:pt x="1" y="12799"/>
                    <a:pt x="333" y="13298"/>
                    <a:pt x="690" y="13298"/>
                  </a:cubicBezTo>
                  <a:cubicBezTo>
                    <a:pt x="802" y="13298"/>
                    <a:pt x="916" y="13249"/>
                    <a:pt x="1014" y="13131"/>
                  </a:cubicBezTo>
                  <a:cubicBezTo>
                    <a:pt x="2366" y="11506"/>
                    <a:pt x="3030" y="9452"/>
                    <a:pt x="3679" y="7474"/>
                  </a:cubicBezTo>
                  <a:cubicBezTo>
                    <a:pt x="4424" y="5193"/>
                    <a:pt x="5004" y="2899"/>
                    <a:pt x="4772" y="478"/>
                  </a:cubicBezTo>
                  <a:cubicBezTo>
                    <a:pt x="4741" y="160"/>
                    <a:pt x="4476" y="0"/>
                    <a:pt x="4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58" name="Google Shape;3958;p25"/>
          <p:cNvSpPr/>
          <p:nvPr/>
        </p:nvSpPr>
        <p:spPr>
          <a:xfrm>
            <a:off x="2712775" y="1108384"/>
            <a:ext cx="176025" cy="220061"/>
          </a:xfrm>
          <a:custGeom>
            <a:rect b="b" l="l" r="r" t="t"/>
            <a:pathLst>
              <a:path extrusionOk="0" h="6602" w="7041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3">
    <p:bg>
      <p:bgPr>
        <a:solidFill>
          <a:schemeClr val="lt1"/>
        </a:solidFill>
      </p:bgPr>
    </p:bg>
    <p:spTree>
      <p:nvGrpSpPr>
        <p:cNvPr id="3959" name="Shape 3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0" name="Google Shape;3960;p26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3961" name="Google Shape;3961;p26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26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26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26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26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26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26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8" name="Google Shape;3968;p26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9" name="Google Shape;3969;p26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0" name="Google Shape;3970;p26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1" name="Google Shape;3971;p26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2" name="Google Shape;3972;p26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3" name="Google Shape;3973;p26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4" name="Google Shape;3974;p26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5" name="Google Shape;3975;p26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6" name="Google Shape;3976;p26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7" name="Google Shape;3977;p26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8" name="Google Shape;3978;p26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9" name="Google Shape;3979;p26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0" name="Google Shape;3980;p26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1" name="Google Shape;3981;p26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2" name="Google Shape;3982;p26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3" name="Google Shape;3983;p26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4" name="Google Shape;3984;p26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5" name="Google Shape;3985;p26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6" name="Google Shape;3986;p26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7" name="Google Shape;3987;p26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8" name="Google Shape;3988;p26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9" name="Google Shape;3989;p26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0" name="Google Shape;3990;p26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1" name="Google Shape;3991;p26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26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3" name="Google Shape;3993;p26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4" name="Google Shape;3994;p26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5" name="Google Shape;3995;p26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6" name="Google Shape;3996;p26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7" name="Google Shape;3997;p26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8" name="Google Shape;3998;p26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9" name="Google Shape;3999;p26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p26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1" name="Google Shape;4001;p26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p26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p26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p26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5" name="Google Shape;4005;p26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p26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7" name="Google Shape;4007;p26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8" name="Google Shape;4008;p26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p26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p26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1" name="Google Shape;4011;p26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2" name="Google Shape;4012;p26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3" name="Google Shape;4013;p26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4" name="Google Shape;4014;p26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5" name="Google Shape;4015;p26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6" name="Google Shape;4016;p26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7" name="Google Shape;4017;p26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26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26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26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26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26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26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26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26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26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26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26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26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26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26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26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3" name="Google Shape;4033;p26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4" name="Google Shape;4034;p26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5" name="Google Shape;4035;p26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6" name="Google Shape;4036;p26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7" name="Google Shape;4037;p26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8" name="Google Shape;4038;p26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9" name="Google Shape;4039;p26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0" name="Google Shape;4040;p26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1" name="Google Shape;4041;p26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2" name="Google Shape;4042;p26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26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26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26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26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26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26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26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26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26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26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26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26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26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26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26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26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26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26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26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26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26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26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26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26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26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26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26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26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26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26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26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26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26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26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26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26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26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26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26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2" name="Google Shape;4082;p26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3" name="Google Shape;4083;p26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4" name="Google Shape;4084;p26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p26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6" name="Google Shape;4086;p26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7" name="Google Shape;4087;p26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8" name="Google Shape;4088;p26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p26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0" name="Google Shape;4090;p26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1" name="Google Shape;4091;p26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2" name="Google Shape;4092;p26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26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4" name="Google Shape;4094;p26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5" name="Google Shape;4095;p26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6" name="Google Shape;4096;p26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7" name="Google Shape;4097;p26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8" name="Google Shape;4098;p26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9" name="Google Shape;4099;p26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0" name="Google Shape;4100;p26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1" name="Google Shape;4101;p26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2" name="Google Shape;4102;p26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3" name="Google Shape;4103;p26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4" name="Google Shape;4104;p26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5" name="Google Shape;4105;p26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6" name="Google Shape;4106;p26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7" name="Google Shape;4107;p26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8" name="Google Shape;4108;p26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9" name="Google Shape;4109;p26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0" name="Google Shape;4110;p26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1" name="Google Shape;4111;p26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2" name="Google Shape;4112;p26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3" name="Google Shape;4113;p26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4" name="Google Shape;4114;p26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5" name="Google Shape;4115;p26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6" name="Google Shape;4116;p26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7" name="Google Shape;4117;p26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8" name="Google Shape;4118;p26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9" name="Google Shape;4119;p26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0" name="Google Shape;4120;p26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1" name="Google Shape;4121;p26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2" name="Google Shape;4122;p26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3" name="Google Shape;4123;p26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4" name="Google Shape;4124;p26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5" name="Google Shape;4125;p26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6" name="Google Shape;4126;p26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7" name="Google Shape;4127;p26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8" name="Google Shape;4128;p26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9" name="Google Shape;4129;p26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0" name="Google Shape;4130;p26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1" name="Google Shape;4131;p26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2" name="Google Shape;4132;p26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3" name="Google Shape;4133;p26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4" name="Google Shape;4134;p26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5" name="Google Shape;4135;p26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6" name="Google Shape;4136;p26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7" name="Google Shape;4137;p26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8" name="Google Shape;4138;p26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9" name="Google Shape;4139;p26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0" name="Google Shape;4140;p26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1" name="Google Shape;4141;p26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2" name="Google Shape;4142;p26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3" name="Google Shape;4143;p26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4" name="Google Shape;4144;p26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5" name="Google Shape;4145;p26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6" name="Google Shape;4146;p26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7" name="Google Shape;4147;p26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8" name="Google Shape;4148;p26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9" name="Google Shape;4149;p26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0" name="Google Shape;4150;p26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1" name="Google Shape;4151;p26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2" name="Google Shape;4152;p26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3" name="Google Shape;4153;p26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4" name="Google Shape;4154;p26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5" name="Google Shape;4155;p26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6" name="Google Shape;4156;p26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7" name="Google Shape;4157;p26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8" name="Google Shape;4158;p26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9" name="Google Shape;4159;p26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0" name="Google Shape;4160;p26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1" name="Google Shape;4161;p26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2" name="Google Shape;4162;p26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3" name="Google Shape;4163;p26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4" name="Google Shape;4164;p26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5" name="Google Shape;4165;p26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6" name="Google Shape;4166;p26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7" name="Google Shape;4167;p26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8" name="Google Shape;4168;p26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9" name="Google Shape;4169;p26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0" name="Google Shape;4170;p26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1" name="Google Shape;4171;p26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2" name="Google Shape;4172;p26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3" name="Google Shape;4173;p26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4" name="Google Shape;4174;p26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5" name="Google Shape;4175;p26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6" name="Google Shape;4176;p26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7" name="Google Shape;4177;p26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8" name="Google Shape;4178;p26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9" name="Google Shape;4179;p26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26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26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26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26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26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26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26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26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26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26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26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26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26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26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26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26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26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26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26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26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26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26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26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26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26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26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26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26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26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26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26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26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26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26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26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26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26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26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26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26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26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26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26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26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26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26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26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26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26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26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26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26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26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26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26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26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26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26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26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26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26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26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2" name="Google Shape;4242;p26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3" name="Google Shape;4243;p26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26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5" name="Google Shape;4245;p26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6" name="Google Shape;4246;p26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26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26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26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26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26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26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26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26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26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6" name="Google Shape;4256;p26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7" name="Google Shape;4257;p26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26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9" name="Google Shape;4259;p26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0" name="Google Shape;4260;p26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1" name="Google Shape;4261;p26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2" name="Google Shape;4262;p26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26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4" name="Google Shape;4264;p26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5" name="Google Shape;4265;p26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6" name="Google Shape;4266;p26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7" name="Google Shape;4267;p26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8" name="Google Shape;4268;p26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9" name="Google Shape;4269;p26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0" name="Google Shape;4270;p26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1" name="Google Shape;4271;p26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2" name="Google Shape;4272;p26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3" name="Google Shape;4273;p26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4" name="Google Shape;4274;p26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5" name="Google Shape;4275;p26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6" name="Google Shape;4276;p26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7" name="Google Shape;4277;p26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8" name="Google Shape;4278;p26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9" name="Google Shape;4279;p26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0" name="Google Shape;4280;p26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1" name="Google Shape;4281;p26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2" name="Google Shape;4282;p26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3" name="Google Shape;4283;p26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4" name="Google Shape;4284;p26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5" name="Google Shape;4285;p26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6" name="Google Shape;4286;p26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7" name="Google Shape;4287;p26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26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9" name="Google Shape;4289;p26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0" name="Google Shape;4290;p26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1" name="Google Shape;4291;p26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2" name="Google Shape;4292;p26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3" name="Google Shape;4293;p26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4" name="Google Shape;4294;p26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5" name="Google Shape;4295;p26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6" name="Google Shape;4296;p26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7" name="Google Shape;4297;p26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8" name="Google Shape;4298;p26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9" name="Google Shape;4299;p26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0" name="Google Shape;4300;p26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1" name="Google Shape;4301;p26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2" name="Google Shape;4302;p26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3" name="Google Shape;4303;p26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4" name="Google Shape;4304;p26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5" name="Google Shape;4305;p26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6" name="Google Shape;4306;p26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7" name="Google Shape;4307;p26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8" name="Google Shape;4308;p26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9" name="Google Shape;4309;p26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0" name="Google Shape;4310;p26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1" name="Google Shape;4311;p26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2" name="Google Shape;4312;p26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3" name="Google Shape;4313;p26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4" name="Google Shape;4314;p26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5" name="Google Shape;4315;p26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6" name="Google Shape;4316;p26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7" name="Google Shape;4317;p26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8" name="Google Shape;4318;p26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9" name="Google Shape;4319;p26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0" name="Google Shape;4320;p26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21" name="Google Shape;4321;p26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22" name="Google Shape;4322;p26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4323" name="Google Shape;4323;p26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4" name="Google Shape;4324;p26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5" name="Google Shape;4325;p26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6" name="Google Shape;4326;p26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7" name="Google Shape;4327;p26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8" name="Google Shape;4328;p26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9" name="Google Shape;4329;p26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0" name="Google Shape;4330;p26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1" name="Google Shape;4331;p26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2" name="Google Shape;4332;p26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3" name="Google Shape;4333;p26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4" name="Google Shape;4334;p26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5" name="Google Shape;4335;p26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6" name="Google Shape;4336;p26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7" name="Google Shape;4337;p26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8" name="Google Shape;4338;p26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9" name="Google Shape;4339;p26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0" name="Google Shape;4340;p26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41" name="Google Shape;4341;p26"/>
          <p:cNvSpPr txBox="1"/>
          <p:nvPr>
            <p:ph type="title"/>
          </p:nvPr>
        </p:nvSpPr>
        <p:spPr>
          <a:xfrm>
            <a:off x="1270650" y="839167"/>
            <a:ext cx="7020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/>
        </p:txBody>
      </p:sp>
      <p:sp>
        <p:nvSpPr>
          <p:cNvPr id="4342" name="Google Shape;4342;p26"/>
          <p:cNvSpPr txBox="1"/>
          <p:nvPr>
            <p:ph idx="1" type="subTitle"/>
          </p:nvPr>
        </p:nvSpPr>
        <p:spPr>
          <a:xfrm>
            <a:off x="1270650" y="1602767"/>
            <a:ext cx="70200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9pPr>
          </a:lstStyle>
          <a:p/>
        </p:txBody>
      </p:sp>
      <p:sp>
        <p:nvSpPr>
          <p:cNvPr id="4343" name="Google Shape;4343;p26"/>
          <p:cNvSpPr txBox="1"/>
          <p:nvPr>
            <p:ph idx="2" type="subTitle"/>
          </p:nvPr>
        </p:nvSpPr>
        <p:spPr>
          <a:xfrm>
            <a:off x="1270650" y="2019167"/>
            <a:ext cx="7020000" cy="39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4" name="Google Shape;4344;p26"/>
          <p:cNvSpPr/>
          <p:nvPr/>
        </p:nvSpPr>
        <p:spPr>
          <a:xfrm>
            <a:off x="8428900" y="1389300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5" name="Google Shape;4345;p26"/>
          <p:cNvSpPr/>
          <p:nvPr/>
        </p:nvSpPr>
        <p:spPr>
          <a:xfrm>
            <a:off x="8428900" y="34945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6" name="Google Shape;4346;p26"/>
          <p:cNvSpPr/>
          <p:nvPr/>
        </p:nvSpPr>
        <p:spPr>
          <a:xfrm>
            <a:off x="8428900" y="2415867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7" name="Google Shape;4347;p26"/>
          <p:cNvSpPr/>
          <p:nvPr/>
        </p:nvSpPr>
        <p:spPr>
          <a:xfrm>
            <a:off x="8428900" y="46053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5">
  <p:cSld name="CUSTOM_2_1_1_1_1">
    <p:bg>
      <p:bgPr>
        <a:solidFill>
          <a:schemeClr val="lt1"/>
        </a:solidFill>
      </p:bgPr>
    </p:bg>
    <p:spTree>
      <p:nvGrpSpPr>
        <p:cNvPr id="4348" name="Shape 4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9" name="Google Shape;4349;p27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4350" name="Google Shape;4350;p27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1" name="Google Shape;4351;p27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2" name="Google Shape;4352;p27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3" name="Google Shape;4353;p27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4" name="Google Shape;4354;p27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5" name="Google Shape;4355;p27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6" name="Google Shape;4356;p27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7" name="Google Shape;4357;p27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8" name="Google Shape;4358;p27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9" name="Google Shape;4359;p27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0" name="Google Shape;4360;p27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1" name="Google Shape;4361;p27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2" name="Google Shape;4362;p27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3" name="Google Shape;4363;p27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4" name="Google Shape;4364;p27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5" name="Google Shape;4365;p27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6" name="Google Shape;4366;p27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7" name="Google Shape;4367;p27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8" name="Google Shape;4368;p27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9" name="Google Shape;4369;p27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0" name="Google Shape;4370;p27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1" name="Google Shape;4371;p27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2" name="Google Shape;4372;p27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3" name="Google Shape;4373;p27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4" name="Google Shape;4374;p27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5" name="Google Shape;4375;p27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6" name="Google Shape;4376;p27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7" name="Google Shape;4377;p27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8" name="Google Shape;4378;p27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9" name="Google Shape;4379;p27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0" name="Google Shape;4380;p27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1" name="Google Shape;4381;p27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2" name="Google Shape;4382;p27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3" name="Google Shape;4383;p27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4" name="Google Shape;4384;p27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5" name="Google Shape;4385;p27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6" name="Google Shape;4386;p27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7" name="Google Shape;4387;p27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8" name="Google Shape;4388;p27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9" name="Google Shape;4389;p27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0" name="Google Shape;4390;p27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1" name="Google Shape;4391;p27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2" name="Google Shape;4392;p27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3" name="Google Shape;4393;p27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4" name="Google Shape;4394;p27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5" name="Google Shape;4395;p27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6" name="Google Shape;4396;p27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7" name="Google Shape;4397;p27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8" name="Google Shape;4398;p27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9" name="Google Shape;4399;p27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0" name="Google Shape;4400;p27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1" name="Google Shape;4401;p27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2" name="Google Shape;4402;p27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3" name="Google Shape;4403;p27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4" name="Google Shape;4404;p27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5" name="Google Shape;4405;p27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6" name="Google Shape;4406;p27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7" name="Google Shape;4407;p27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8" name="Google Shape;4408;p27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9" name="Google Shape;4409;p27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0" name="Google Shape;4410;p27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1" name="Google Shape;4411;p27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2" name="Google Shape;4412;p27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3" name="Google Shape;4413;p27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4" name="Google Shape;4414;p27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5" name="Google Shape;4415;p27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6" name="Google Shape;4416;p27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7" name="Google Shape;4417;p27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8" name="Google Shape;4418;p27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9" name="Google Shape;4419;p27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0" name="Google Shape;4420;p27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1" name="Google Shape;4421;p27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2" name="Google Shape;4422;p27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3" name="Google Shape;4423;p27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4" name="Google Shape;4424;p27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5" name="Google Shape;4425;p27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6" name="Google Shape;4426;p27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7" name="Google Shape;4427;p27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8" name="Google Shape;4428;p27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9" name="Google Shape;4429;p27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0" name="Google Shape;4430;p27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1" name="Google Shape;4431;p27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2" name="Google Shape;4432;p27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3" name="Google Shape;4433;p27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4" name="Google Shape;4434;p27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5" name="Google Shape;4435;p27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6" name="Google Shape;4436;p27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7" name="Google Shape;4437;p27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8" name="Google Shape;4438;p27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9" name="Google Shape;4439;p27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0" name="Google Shape;4440;p27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1" name="Google Shape;4441;p27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2" name="Google Shape;4442;p27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3" name="Google Shape;4443;p27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4" name="Google Shape;4444;p27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5" name="Google Shape;4445;p27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6" name="Google Shape;4446;p27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7" name="Google Shape;4447;p27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8" name="Google Shape;4448;p27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9" name="Google Shape;4449;p27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0" name="Google Shape;4450;p27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1" name="Google Shape;4451;p27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2" name="Google Shape;4452;p27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3" name="Google Shape;4453;p27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4" name="Google Shape;4454;p27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5" name="Google Shape;4455;p27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6" name="Google Shape;4456;p27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7" name="Google Shape;4457;p27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8" name="Google Shape;4458;p27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9" name="Google Shape;4459;p27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0" name="Google Shape;4460;p27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1" name="Google Shape;4461;p27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2" name="Google Shape;4462;p27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3" name="Google Shape;4463;p27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4" name="Google Shape;4464;p27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5" name="Google Shape;4465;p27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6" name="Google Shape;4466;p27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7" name="Google Shape;4467;p27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8" name="Google Shape;4468;p27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9" name="Google Shape;4469;p27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0" name="Google Shape;4470;p27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1" name="Google Shape;4471;p27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2" name="Google Shape;4472;p27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3" name="Google Shape;4473;p27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4" name="Google Shape;4474;p27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5" name="Google Shape;4475;p27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6" name="Google Shape;4476;p27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7" name="Google Shape;4477;p27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8" name="Google Shape;4478;p27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9" name="Google Shape;4479;p27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0" name="Google Shape;4480;p27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1" name="Google Shape;4481;p27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2" name="Google Shape;4482;p27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3" name="Google Shape;4483;p27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4" name="Google Shape;4484;p27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5" name="Google Shape;4485;p27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6" name="Google Shape;4486;p27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7" name="Google Shape;4487;p27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8" name="Google Shape;4488;p27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9" name="Google Shape;4489;p27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0" name="Google Shape;4490;p27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1" name="Google Shape;4491;p27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2" name="Google Shape;4492;p27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3" name="Google Shape;4493;p27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4" name="Google Shape;4494;p27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5" name="Google Shape;4495;p27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6" name="Google Shape;4496;p27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7" name="Google Shape;4497;p27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8" name="Google Shape;4498;p27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9" name="Google Shape;4499;p27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0" name="Google Shape;4500;p27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1" name="Google Shape;4501;p27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2" name="Google Shape;4502;p27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3" name="Google Shape;4503;p27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4" name="Google Shape;4504;p27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5" name="Google Shape;4505;p27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6" name="Google Shape;4506;p27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7" name="Google Shape;4507;p27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8" name="Google Shape;4508;p27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9" name="Google Shape;4509;p27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0" name="Google Shape;4510;p27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1" name="Google Shape;4511;p27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2" name="Google Shape;4512;p27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3" name="Google Shape;4513;p27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4" name="Google Shape;4514;p27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5" name="Google Shape;4515;p27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6" name="Google Shape;4516;p27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7" name="Google Shape;4517;p27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8" name="Google Shape;4518;p27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9" name="Google Shape;4519;p27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0" name="Google Shape;4520;p27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1" name="Google Shape;4521;p27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2" name="Google Shape;4522;p27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3" name="Google Shape;4523;p27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4" name="Google Shape;4524;p27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5" name="Google Shape;4525;p27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6" name="Google Shape;4526;p27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7" name="Google Shape;4527;p27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8" name="Google Shape;4528;p27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9" name="Google Shape;4529;p27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0" name="Google Shape;4530;p27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1" name="Google Shape;4531;p27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2" name="Google Shape;4532;p27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3" name="Google Shape;4533;p27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4" name="Google Shape;4534;p27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5" name="Google Shape;4535;p27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6" name="Google Shape;4536;p27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7" name="Google Shape;4537;p27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8" name="Google Shape;4538;p27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9" name="Google Shape;4539;p27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0" name="Google Shape;4540;p27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1" name="Google Shape;4541;p27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2" name="Google Shape;4542;p27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3" name="Google Shape;4543;p27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4" name="Google Shape;4544;p27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5" name="Google Shape;4545;p27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6" name="Google Shape;4546;p27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7" name="Google Shape;4547;p27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8" name="Google Shape;4548;p27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9" name="Google Shape;4549;p27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0" name="Google Shape;4550;p27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1" name="Google Shape;4551;p27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2" name="Google Shape;4552;p27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3" name="Google Shape;4553;p27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4" name="Google Shape;4554;p27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5" name="Google Shape;4555;p27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6" name="Google Shape;4556;p27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7" name="Google Shape;4557;p27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8" name="Google Shape;4558;p27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9" name="Google Shape;4559;p27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0" name="Google Shape;4560;p27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1" name="Google Shape;4561;p27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2" name="Google Shape;4562;p27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3" name="Google Shape;4563;p27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4" name="Google Shape;4564;p27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5" name="Google Shape;4565;p27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6" name="Google Shape;4566;p27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7" name="Google Shape;4567;p27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8" name="Google Shape;4568;p27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9" name="Google Shape;4569;p27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0" name="Google Shape;4570;p27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1" name="Google Shape;4571;p27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2" name="Google Shape;4572;p27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3" name="Google Shape;4573;p27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4" name="Google Shape;4574;p27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5" name="Google Shape;4575;p27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6" name="Google Shape;4576;p27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7" name="Google Shape;4577;p27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8" name="Google Shape;4578;p27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9" name="Google Shape;4579;p27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0" name="Google Shape;4580;p27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1" name="Google Shape;4581;p27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2" name="Google Shape;4582;p27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3" name="Google Shape;4583;p27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4" name="Google Shape;4584;p27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5" name="Google Shape;4585;p27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6" name="Google Shape;4586;p27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7" name="Google Shape;4587;p27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8" name="Google Shape;4588;p27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9" name="Google Shape;4589;p27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0" name="Google Shape;4590;p27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1" name="Google Shape;4591;p27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2" name="Google Shape;4592;p27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3" name="Google Shape;4593;p27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4" name="Google Shape;4594;p27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5" name="Google Shape;4595;p27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6" name="Google Shape;4596;p27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7" name="Google Shape;4597;p27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8" name="Google Shape;4598;p27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9" name="Google Shape;4599;p27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0" name="Google Shape;4600;p27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1" name="Google Shape;4601;p27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2" name="Google Shape;4602;p27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3" name="Google Shape;4603;p27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4" name="Google Shape;4604;p27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5" name="Google Shape;4605;p27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6" name="Google Shape;4606;p27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7" name="Google Shape;4607;p27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8" name="Google Shape;4608;p27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9" name="Google Shape;4609;p27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0" name="Google Shape;4610;p27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1" name="Google Shape;4611;p27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2" name="Google Shape;4612;p27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3" name="Google Shape;4613;p27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4" name="Google Shape;4614;p27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5" name="Google Shape;4615;p27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6" name="Google Shape;4616;p27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7" name="Google Shape;4617;p27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8" name="Google Shape;4618;p27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9" name="Google Shape;4619;p27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0" name="Google Shape;4620;p27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1" name="Google Shape;4621;p27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2" name="Google Shape;4622;p27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3" name="Google Shape;4623;p27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4" name="Google Shape;4624;p27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5" name="Google Shape;4625;p27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6" name="Google Shape;4626;p27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7" name="Google Shape;4627;p27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8" name="Google Shape;4628;p27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9" name="Google Shape;4629;p27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0" name="Google Shape;4630;p27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1" name="Google Shape;4631;p27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2" name="Google Shape;4632;p27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3" name="Google Shape;4633;p27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4" name="Google Shape;4634;p27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5" name="Google Shape;4635;p27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6" name="Google Shape;4636;p27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7" name="Google Shape;4637;p27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8" name="Google Shape;4638;p27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9" name="Google Shape;4639;p27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0" name="Google Shape;4640;p27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1" name="Google Shape;4641;p27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2" name="Google Shape;4642;p27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3" name="Google Shape;4643;p27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4" name="Google Shape;4644;p27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5" name="Google Shape;4645;p27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6" name="Google Shape;4646;p27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7" name="Google Shape;4647;p27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8" name="Google Shape;4648;p27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9" name="Google Shape;4649;p27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0" name="Google Shape;4650;p27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1" name="Google Shape;4651;p27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2" name="Google Shape;4652;p27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3" name="Google Shape;4653;p27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4" name="Google Shape;4654;p27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5" name="Google Shape;4655;p27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6" name="Google Shape;4656;p27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7" name="Google Shape;4657;p27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8" name="Google Shape;4658;p27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9" name="Google Shape;4659;p27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0" name="Google Shape;4660;p27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1" name="Google Shape;4661;p27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2" name="Google Shape;4662;p27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3" name="Google Shape;4663;p27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4" name="Google Shape;4664;p27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5" name="Google Shape;4665;p27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6" name="Google Shape;4666;p27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7" name="Google Shape;4667;p27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8" name="Google Shape;4668;p27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9" name="Google Shape;4669;p27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0" name="Google Shape;4670;p27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1" name="Google Shape;4671;p27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2" name="Google Shape;4672;p27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3" name="Google Shape;4673;p27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4" name="Google Shape;4674;p27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5" name="Google Shape;4675;p27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6" name="Google Shape;4676;p27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7" name="Google Shape;4677;p27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8" name="Google Shape;4678;p27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9" name="Google Shape;4679;p27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0" name="Google Shape;4680;p27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1" name="Google Shape;4681;p27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2" name="Google Shape;4682;p27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3" name="Google Shape;4683;p27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4" name="Google Shape;4684;p27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5" name="Google Shape;4685;p27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6" name="Google Shape;4686;p27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7" name="Google Shape;4687;p27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8" name="Google Shape;4688;p27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9" name="Google Shape;4689;p27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0" name="Google Shape;4690;p27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1" name="Google Shape;4691;p27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2" name="Google Shape;4692;p27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3" name="Google Shape;4693;p27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4" name="Google Shape;4694;p27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5" name="Google Shape;4695;p27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6" name="Google Shape;4696;p27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7" name="Google Shape;4697;p27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8" name="Google Shape;4698;p27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9" name="Google Shape;4699;p27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0" name="Google Shape;4700;p27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1" name="Google Shape;4701;p27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2" name="Google Shape;4702;p27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3" name="Google Shape;4703;p27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4" name="Google Shape;4704;p27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5" name="Google Shape;4705;p27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6" name="Google Shape;4706;p27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7" name="Google Shape;4707;p27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8" name="Google Shape;4708;p27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9" name="Google Shape;4709;p27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10" name="Google Shape;4710;p27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11" name="Google Shape;4711;p27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4712" name="Google Shape;4712;p27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3" name="Google Shape;4713;p27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4" name="Google Shape;4714;p27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5" name="Google Shape;4715;p27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6" name="Google Shape;4716;p27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7" name="Google Shape;4717;p27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8" name="Google Shape;4718;p27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9" name="Google Shape;4719;p27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0" name="Google Shape;4720;p27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1" name="Google Shape;4721;p27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2" name="Google Shape;4722;p27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3" name="Google Shape;4723;p27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4" name="Google Shape;4724;p27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5" name="Google Shape;4725;p27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6" name="Google Shape;4726;p27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7" name="Google Shape;4727;p27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8" name="Google Shape;4728;p27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9" name="Google Shape;4729;p27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30" name="Google Shape;4730;p27"/>
          <p:cNvSpPr/>
          <p:nvPr/>
        </p:nvSpPr>
        <p:spPr>
          <a:xfrm>
            <a:off x="8428900" y="1389300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1" name="Google Shape;4731;p27"/>
          <p:cNvSpPr/>
          <p:nvPr/>
        </p:nvSpPr>
        <p:spPr>
          <a:xfrm>
            <a:off x="8428900" y="34945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2" name="Google Shape;4732;p27"/>
          <p:cNvSpPr/>
          <p:nvPr/>
        </p:nvSpPr>
        <p:spPr>
          <a:xfrm>
            <a:off x="8428900" y="2415867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3" name="Google Shape;4733;p27"/>
          <p:cNvSpPr/>
          <p:nvPr/>
        </p:nvSpPr>
        <p:spPr>
          <a:xfrm>
            <a:off x="8428900" y="46053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34" name="Google Shape;4734;p27"/>
          <p:cNvGrpSpPr/>
          <p:nvPr/>
        </p:nvGrpSpPr>
        <p:grpSpPr>
          <a:xfrm>
            <a:off x="1542912" y="5369620"/>
            <a:ext cx="1055760" cy="1005017"/>
            <a:chOff x="3308425" y="649500"/>
            <a:chExt cx="947975" cy="676825"/>
          </a:xfrm>
        </p:grpSpPr>
        <p:sp>
          <p:nvSpPr>
            <p:cNvPr id="4735" name="Google Shape;4735;p27"/>
            <p:cNvSpPr/>
            <p:nvPr/>
          </p:nvSpPr>
          <p:spPr>
            <a:xfrm>
              <a:off x="3308425" y="649500"/>
              <a:ext cx="947975" cy="676275"/>
            </a:xfrm>
            <a:custGeom>
              <a:rect b="b" l="l" r="r" t="t"/>
              <a:pathLst>
                <a:path extrusionOk="0" h="27051" w="37919">
                  <a:moveTo>
                    <a:pt x="12816" y="19976"/>
                  </a:moveTo>
                  <a:cubicBezTo>
                    <a:pt x="12818" y="19976"/>
                    <a:pt x="12821" y="19976"/>
                    <a:pt x="12824" y="19976"/>
                  </a:cubicBezTo>
                  <a:lnTo>
                    <a:pt x="12824" y="19976"/>
                  </a:lnTo>
                  <a:cubicBezTo>
                    <a:pt x="12815" y="19979"/>
                    <a:pt x="12808" y="19979"/>
                    <a:pt x="12804" y="19979"/>
                  </a:cubicBezTo>
                  <a:cubicBezTo>
                    <a:pt x="12796" y="19979"/>
                    <a:pt x="12800" y="19976"/>
                    <a:pt x="12816" y="19976"/>
                  </a:cubicBezTo>
                  <a:close/>
                  <a:moveTo>
                    <a:pt x="23205" y="24113"/>
                  </a:moveTo>
                  <a:cubicBezTo>
                    <a:pt x="23209" y="24113"/>
                    <a:pt x="23211" y="24115"/>
                    <a:pt x="23210" y="24120"/>
                  </a:cubicBezTo>
                  <a:cubicBezTo>
                    <a:pt x="23210" y="24121"/>
                    <a:pt x="23207" y="24122"/>
                    <a:pt x="23199" y="24122"/>
                  </a:cubicBezTo>
                  <a:cubicBezTo>
                    <a:pt x="23195" y="24122"/>
                    <a:pt x="23190" y="24121"/>
                    <a:pt x="23183" y="24121"/>
                  </a:cubicBezTo>
                  <a:lnTo>
                    <a:pt x="23183" y="24121"/>
                  </a:lnTo>
                  <a:cubicBezTo>
                    <a:pt x="23192" y="24116"/>
                    <a:pt x="23200" y="24113"/>
                    <a:pt x="23205" y="24113"/>
                  </a:cubicBezTo>
                  <a:close/>
                  <a:moveTo>
                    <a:pt x="36242" y="1377"/>
                  </a:moveTo>
                  <a:cubicBezTo>
                    <a:pt x="35424" y="2822"/>
                    <a:pt x="34606" y="4266"/>
                    <a:pt x="33786" y="5709"/>
                  </a:cubicBezTo>
                  <a:cubicBezTo>
                    <a:pt x="31759" y="9274"/>
                    <a:pt x="29728" y="12836"/>
                    <a:pt x="27681" y="16390"/>
                  </a:cubicBezTo>
                  <a:cubicBezTo>
                    <a:pt x="26227" y="18914"/>
                    <a:pt x="24824" y="21495"/>
                    <a:pt x="23229" y="23934"/>
                  </a:cubicBezTo>
                  <a:cubicBezTo>
                    <a:pt x="23191" y="23992"/>
                    <a:pt x="23148" y="24050"/>
                    <a:pt x="23106" y="24108"/>
                  </a:cubicBezTo>
                  <a:lnTo>
                    <a:pt x="23106" y="24108"/>
                  </a:lnTo>
                  <a:cubicBezTo>
                    <a:pt x="23088" y="24104"/>
                    <a:pt x="23067" y="24099"/>
                    <a:pt x="23044" y="24092"/>
                  </a:cubicBezTo>
                  <a:cubicBezTo>
                    <a:pt x="22905" y="24054"/>
                    <a:pt x="22768" y="24012"/>
                    <a:pt x="22633" y="23962"/>
                  </a:cubicBezTo>
                  <a:cubicBezTo>
                    <a:pt x="22302" y="23842"/>
                    <a:pt x="21982" y="23692"/>
                    <a:pt x="21664" y="23540"/>
                  </a:cubicBezTo>
                  <a:cubicBezTo>
                    <a:pt x="19793" y="22645"/>
                    <a:pt x="18001" y="21587"/>
                    <a:pt x="16189" y="20578"/>
                  </a:cubicBezTo>
                  <a:cubicBezTo>
                    <a:pt x="15443" y="20163"/>
                    <a:pt x="14697" y="19740"/>
                    <a:pt x="13928" y="19365"/>
                  </a:cubicBezTo>
                  <a:cubicBezTo>
                    <a:pt x="13607" y="19207"/>
                    <a:pt x="13229" y="18985"/>
                    <a:pt x="12857" y="18985"/>
                  </a:cubicBezTo>
                  <a:cubicBezTo>
                    <a:pt x="12737" y="18985"/>
                    <a:pt x="12617" y="19009"/>
                    <a:pt x="12500" y="19066"/>
                  </a:cubicBezTo>
                  <a:cubicBezTo>
                    <a:pt x="12209" y="19207"/>
                    <a:pt x="11959" y="19472"/>
                    <a:pt x="11729" y="19693"/>
                  </a:cubicBezTo>
                  <a:cubicBezTo>
                    <a:pt x="11318" y="20094"/>
                    <a:pt x="10928" y="20513"/>
                    <a:pt x="10534" y="20928"/>
                  </a:cubicBezTo>
                  <a:cubicBezTo>
                    <a:pt x="9428" y="22101"/>
                    <a:pt x="8325" y="23277"/>
                    <a:pt x="7166" y="24400"/>
                  </a:cubicBezTo>
                  <a:cubicBezTo>
                    <a:pt x="6929" y="24629"/>
                    <a:pt x="6690" y="24856"/>
                    <a:pt x="6448" y="25080"/>
                  </a:cubicBezTo>
                  <a:lnTo>
                    <a:pt x="6448" y="25080"/>
                  </a:lnTo>
                  <a:cubicBezTo>
                    <a:pt x="7055" y="22855"/>
                    <a:pt x="7613" y="20617"/>
                    <a:pt x="8177" y="18381"/>
                  </a:cubicBezTo>
                  <a:cubicBezTo>
                    <a:pt x="8331" y="17766"/>
                    <a:pt x="8727" y="16974"/>
                    <a:pt x="8278" y="16415"/>
                  </a:cubicBezTo>
                  <a:cubicBezTo>
                    <a:pt x="7575" y="15537"/>
                    <a:pt x="6292" y="15010"/>
                    <a:pt x="5320" y="14501"/>
                  </a:cubicBezTo>
                  <a:cubicBezTo>
                    <a:pt x="4122" y="13870"/>
                    <a:pt x="2890" y="13287"/>
                    <a:pt x="1708" y="12620"/>
                  </a:cubicBezTo>
                  <a:lnTo>
                    <a:pt x="1708" y="12620"/>
                  </a:lnTo>
                  <a:cubicBezTo>
                    <a:pt x="6998" y="10932"/>
                    <a:pt x="12278" y="9210"/>
                    <a:pt x="17556" y="7490"/>
                  </a:cubicBezTo>
                  <a:cubicBezTo>
                    <a:pt x="23048" y="5699"/>
                    <a:pt x="28536" y="3904"/>
                    <a:pt x="34026" y="2105"/>
                  </a:cubicBezTo>
                  <a:cubicBezTo>
                    <a:pt x="34765" y="1863"/>
                    <a:pt x="35503" y="1620"/>
                    <a:pt x="36242" y="1377"/>
                  </a:cubicBezTo>
                  <a:close/>
                  <a:moveTo>
                    <a:pt x="37319" y="0"/>
                  </a:moveTo>
                  <a:cubicBezTo>
                    <a:pt x="37273" y="0"/>
                    <a:pt x="37225" y="7"/>
                    <a:pt x="37176" y="23"/>
                  </a:cubicBezTo>
                  <a:cubicBezTo>
                    <a:pt x="33967" y="1077"/>
                    <a:pt x="30757" y="2128"/>
                    <a:pt x="27546" y="3179"/>
                  </a:cubicBezTo>
                  <a:cubicBezTo>
                    <a:pt x="21382" y="5195"/>
                    <a:pt x="15218" y="7209"/>
                    <a:pt x="9047" y="9209"/>
                  </a:cubicBezTo>
                  <a:cubicBezTo>
                    <a:pt x="6184" y="10137"/>
                    <a:pt x="3319" y="11064"/>
                    <a:pt x="452" y="11976"/>
                  </a:cubicBezTo>
                  <a:lnTo>
                    <a:pt x="452" y="11976"/>
                  </a:lnTo>
                  <a:cubicBezTo>
                    <a:pt x="371" y="11985"/>
                    <a:pt x="297" y="12018"/>
                    <a:pt x="233" y="12067"/>
                  </a:cubicBezTo>
                  <a:lnTo>
                    <a:pt x="233" y="12067"/>
                  </a:lnTo>
                  <a:cubicBezTo>
                    <a:pt x="111" y="12148"/>
                    <a:pt x="46" y="12272"/>
                    <a:pt x="28" y="12402"/>
                  </a:cubicBezTo>
                  <a:lnTo>
                    <a:pt x="28" y="12402"/>
                  </a:lnTo>
                  <a:cubicBezTo>
                    <a:pt x="0" y="12540"/>
                    <a:pt x="26" y="12688"/>
                    <a:pt x="128" y="12807"/>
                  </a:cubicBezTo>
                  <a:lnTo>
                    <a:pt x="128" y="12807"/>
                  </a:lnTo>
                  <a:cubicBezTo>
                    <a:pt x="180" y="12878"/>
                    <a:pt x="249" y="12934"/>
                    <a:pt x="332" y="12964"/>
                  </a:cubicBezTo>
                  <a:lnTo>
                    <a:pt x="332" y="12964"/>
                  </a:lnTo>
                  <a:cubicBezTo>
                    <a:pt x="1532" y="13711"/>
                    <a:pt x="2813" y="14326"/>
                    <a:pt x="4069" y="14970"/>
                  </a:cubicBezTo>
                  <a:cubicBezTo>
                    <a:pt x="5152" y="15529"/>
                    <a:pt x="6416" y="16055"/>
                    <a:pt x="7339" y="16873"/>
                  </a:cubicBezTo>
                  <a:cubicBezTo>
                    <a:pt x="7383" y="16913"/>
                    <a:pt x="7435" y="16989"/>
                    <a:pt x="7487" y="17027"/>
                  </a:cubicBezTo>
                  <a:lnTo>
                    <a:pt x="7487" y="17027"/>
                  </a:lnTo>
                  <a:cubicBezTo>
                    <a:pt x="7393" y="17359"/>
                    <a:pt x="7319" y="17699"/>
                    <a:pt x="7235" y="18033"/>
                  </a:cubicBezTo>
                  <a:cubicBezTo>
                    <a:pt x="6913" y="19321"/>
                    <a:pt x="6584" y="20606"/>
                    <a:pt x="6254" y="21891"/>
                  </a:cubicBezTo>
                  <a:cubicBezTo>
                    <a:pt x="5860" y="23410"/>
                    <a:pt x="5464" y="24931"/>
                    <a:pt x="5034" y="26439"/>
                  </a:cubicBezTo>
                  <a:cubicBezTo>
                    <a:pt x="4930" y="26803"/>
                    <a:pt x="5214" y="27050"/>
                    <a:pt x="5517" y="27050"/>
                  </a:cubicBezTo>
                  <a:cubicBezTo>
                    <a:pt x="5639" y="27050"/>
                    <a:pt x="5763" y="27011"/>
                    <a:pt x="5866" y="26924"/>
                  </a:cubicBezTo>
                  <a:cubicBezTo>
                    <a:pt x="8247" y="24910"/>
                    <a:pt x="10227" y="22525"/>
                    <a:pt x="12464" y="20370"/>
                  </a:cubicBezTo>
                  <a:cubicBezTo>
                    <a:pt x="12589" y="20250"/>
                    <a:pt x="12713" y="20123"/>
                    <a:pt x="12852" y="20018"/>
                  </a:cubicBezTo>
                  <a:cubicBezTo>
                    <a:pt x="12863" y="20009"/>
                    <a:pt x="12877" y="19999"/>
                    <a:pt x="12890" y="19990"/>
                  </a:cubicBezTo>
                  <a:lnTo>
                    <a:pt x="12890" y="19990"/>
                  </a:lnTo>
                  <a:cubicBezTo>
                    <a:pt x="12900" y="19993"/>
                    <a:pt x="12910" y="19997"/>
                    <a:pt x="12921" y="20001"/>
                  </a:cubicBezTo>
                  <a:cubicBezTo>
                    <a:pt x="13088" y="20068"/>
                    <a:pt x="13031" y="20039"/>
                    <a:pt x="13176" y="20106"/>
                  </a:cubicBezTo>
                  <a:cubicBezTo>
                    <a:pt x="13893" y="20437"/>
                    <a:pt x="14584" y="20827"/>
                    <a:pt x="15275" y="21210"/>
                  </a:cubicBezTo>
                  <a:cubicBezTo>
                    <a:pt x="17105" y="22224"/>
                    <a:pt x="18913" y="23285"/>
                    <a:pt x="20786" y="24217"/>
                  </a:cubicBezTo>
                  <a:cubicBezTo>
                    <a:pt x="21424" y="24535"/>
                    <a:pt x="22098" y="24897"/>
                    <a:pt x="22800" y="25057"/>
                  </a:cubicBezTo>
                  <a:cubicBezTo>
                    <a:pt x="22930" y="25087"/>
                    <a:pt x="23053" y="25105"/>
                    <a:pt x="23169" y="25105"/>
                  </a:cubicBezTo>
                  <a:cubicBezTo>
                    <a:pt x="23448" y="25105"/>
                    <a:pt x="23685" y="25004"/>
                    <a:pt x="23880" y="24741"/>
                  </a:cubicBezTo>
                  <a:cubicBezTo>
                    <a:pt x="24388" y="24059"/>
                    <a:pt x="24801" y="23292"/>
                    <a:pt x="25237" y="22563"/>
                  </a:cubicBezTo>
                  <a:cubicBezTo>
                    <a:pt x="26092" y="21124"/>
                    <a:pt x="26933" y="19677"/>
                    <a:pt x="27771" y="18227"/>
                  </a:cubicBezTo>
                  <a:cubicBezTo>
                    <a:pt x="29844" y="14642"/>
                    <a:pt x="31898" y="11043"/>
                    <a:pt x="33946" y="7443"/>
                  </a:cubicBezTo>
                  <a:cubicBezTo>
                    <a:pt x="35191" y="5254"/>
                    <a:pt x="36493" y="3084"/>
                    <a:pt x="37679" y="860"/>
                  </a:cubicBezTo>
                  <a:cubicBezTo>
                    <a:pt x="37698" y="826"/>
                    <a:pt x="37717" y="790"/>
                    <a:pt x="37738" y="754"/>
                  </a:cubicBezTo>
                  <a:cubicBezTo>
                    <a:pt x="37919" y="436"/>
                    <a:pt x="37673" y="0"/>
                    <a:pt x="373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6" name="Google Shape;4736;p27"/>
            <p:cNvSpPr/>
            <p:nvPr/>
          </p:nvSpPr>
          <p:spPr>
            <a:xfrm>
              <a:off x="3492300" y="863350"/>
              <a:ext cx="474450" cy="278325"/>
            </a:xfrm>
            <a:custGeom>
              <a:rect b="b" l="l" r="r" t="t"/>
              <a:pathLst>
                <a:path extrusionOk="0" h="11133" w="18978">
                  <a:moveTo>
                    <a:pt x="18335" y="1"/>
                  </a:moveTo>
                  <a:cubicBezTo>
                    <a:pt x="18285" y="1"/>
                    <a:pt x="18233" y="10"/>
                    <a:pt x="18179" y="31"/>
                  </a:cubicBezTo>
                  <a:cubicBezTo>
                    <a:pt x="15036" y="1249"/>
                    <a:pt x="11985" y="2675"/>
                    <a:pt x="8954" y="4143"/>
                  </a:cubicBezTo>
                  <a:cubicBezTo>
                    <a:pt x="6184" y="5485"/>
                    <a:pt x="3415" y="6829"/>
                    <a:pt x="534" y="7916"/>
                  </a:cubicBezTo>
                  <a:cubicBezTo>
                    <a:pt x="1" y="8116"/>
                    <a:pt x="152" y="8911"/>
                    <a:pt x="623" y="8911"/>
                  </a:cubicBezTo>
                  <a:cubicBezTo>
                    <a:pt x="678" y="8911"/>
                    <a:pt x="737" y="8900"/>
                    <a:pt x="799" y="8877"/>
                  </a:cubicBezTo>
                  <a:cubicBezTo>
                    <a:pt x="5885" y="6960"/>
                    <a:pt x="10658" y="4331"/>
                    <a:pt x="15633" y="2155"/>
                  </a:cubicBezTo>
                  <a:lnTo>
                    <a:pt x="15633" y="2155"/>
                  </a:lnTo>
                  <a:cubicBezTo>
                    <a:pt x="12206" y="4952"/>
                    <a:pt x="8533" y="7433"/>
                    <a:pt x="5160" y="10303"/>
                  </a:cubicBezTo>
                  <a:cubicBezTo>
                    <a:pt x="4776" y="10629"/>
                    <a:pt x="5131" y="11132"/>
                    <a:pt x="5535" y="11132"/>
                  </a:cubicBezTo>
                  <a:cubicBezTo>
                    <a:pt x="5646" y="11132"/>
                    <a:pt x="5760" y="11095"/>
                    <a:pt x="5863" y="11007"/>
                  </a:cubicBezTo>
                  <a:cubicBezTo>
                    <a:pt x="10016" y="7474"/>
                    <a:pt x="14621" y="4533"/>
                    <a:pt x="18664" y="863"/>
                  </a:cubicBezTo>
                  <a:cubicBezTo>
                    <a:pt x="18977" y="577"/>
                    <a:pt x="18723" y="1"/>
                    <a:pt x="18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7" name="Google Shape;4737;p27"/>
            <p:cNvSpPr/>
            <p:nvPr/>
          </p:nvSpPr>
          <p:spPr>
            <a:xfrm>
              <a:off x="3428775" y="1197550"/>
              <a:ext cx="352850" cy="128775"/>
            </a:xfrm>
            <a:custGeom>
              <a:rect b="b" l="l" r="r" t="t"/>
              <a:pathLst>
                <a:path extrusionOk="0" h="5151" w="14114">
                  <a:moveTo>
                    <a:pt x="13430" y="0"/>
                  </a:moveTo>
                  <a:cubicBezTo>
                    <a:pt x="13384" y="0"/>
                    <a:pt x="13335" y="7"/>
                    <a:pt x="13283" y="21"/>
                  </a:cubicBezTo>
                  <a:cubicBezTo>
                    <a:pt x="8994" y="1241"/>
                    <a:pt x="4865" y="2969"/>
                    <a:pt x="568" y="4169"/>
                  </a:cubicBezTo>
                  <a:cubicBezTo>
                    <a:pt x="1" y="4328"/>
                    <a:pt x="175" y="5151"/>
                    <a:pt x="688" y="5151"/>
                  </a:cubicBezTo>
                  <a:cubicBezTo>
                    <a:pt x="734" y="5151"/>
                    <a:pt x="782" y="5144"/>
                    <a:pt x="833" y="5130"/>
                  </a:cubicBezTo>
                  <a:cubicBezTo>
                    <a:pt x="5131" y="3929"/>
                    <a:pt x="9260" y="2202"/>
                    <a:pt x="13549" y="982"/>
                  </a:cubicBezTo>
                  <a:cubicBezTo>
                    <a:pt x="14113" y="822"/>
                    <a:pt x="13940" y="0"/>
                    <a:pt x="13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38" name="Google Shape;4738;p27"/>
          <p:cNvSpPr/>
          <p:nvPr/>
        </p:nvSpPr>
        <p:spPr>
          <a:xfrm>
            <a:off x="1643313" y="4847151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9" name="Google Shape;4739;p27"/>
          <p:cNvSpPr/>
          <p:nvPr/>
        </p:nvSpPr>
        <p:spPr>
          <a:xfrm>
            <a:off x="3116850" y="5522651"/>
            <a:ext cx="146125" cy="182629"/>
          </a:xfrm>
          <a:custGeom>
            <a:rect b="b" l="l" r="r" t="t"/>
            <a:pathLst>
              <a:path extrusionOk="0" h="5479" w="5845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0" name="Google Shape;4740;p27"/>
          <p:cNvSpPr/>
          <p:nvPr/>
        </p:nvSpPr>
        <p:spPr>
          <a:xfrm rot="-1179124">
            <a:off x="7100913" y="5559704"/>
            <a:ext cx="600829" cy="818935"/>
          </a:xfrm>
          <a:custGeom>
            <a:rect b="b" l="l" r="r" t="t"/>
            <a:pathLst>
              <a:path extrusionOk="0" h="29017" w="27269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1" name="Google Shape;4741;p27"/>
          <p:cNvSpPr/>
          <p:nvPr/>
        </p:nvSpPr>
        <p:spPr>
          <a:xfrm>
            <a:off x="2193500" y="1053517"/>
            <a:ext cx="388400" cy="549220"/>
          </a:xfrm>
          <a:custGeom>
            <a:rect b="b" l="l" r="r" t="t"/>
            <a:pathLst>
              <a:path extrusionOk="0" h="16477" w="15536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2" name="Google Shape;4742;p27"/>
          <p:cNvSpPr/>
          <p:nvPr/>
        </p:nvSpPr>
        <p:spPr>
          <a:xfrm>
            <a:off x="6701763" y="5466684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3" name="Google Shape;4743;p27"/>
          <p:cNvSpPr/>
          <p:nvPr/>
        </p:nvSpPr>
        <p:spPr>
          <a:xfrm>
            <a:off x="7354550" y="1319684"/>
            <a:ext cx="176025" cy="220061"/>
          </a:xfrm>
          <a:custGeom>
            <a:rect b="b" l="l" r="r" t="t"/>
            <a:pathLst>
              <a:path extrusionOk="0" h="6602" w="7041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4" name="Google Shape;4744;p27"/>
          <p:cNvSpPr/>
          <p:nvPr/>
        </p:nvSpPr>
        <p:spPr>
          <a:xfrm>
            <a:off x="3262963" y="1854817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5" name="Google Shape;4745;p27"/>
          <p:cNvSpPr txBox="1"/>
          <p:nvPr>
            <p:ph type="title"/>
          </p:nvPr>
        </p:nvSpPr>
        <p:spPr>
          <a:xfrm>
            <a:off x="3116850" y="2507533"/>
            <a:ext cx="4541400" cy="180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746" name="Google Shape;4746;p27"/>
          <p:cNvSpPr txBox="1"/>
          <p:nvPr>
            <p:ph idx="2" type="title"/>
          </p:nvPr>
        </p:nvSpPr>
        <p:spPr>
          <a:xfrm>
            <a:off x="1810950" y="2867800"/>
            <a:ext cx="11535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3_1_1_1">
    <p:bg>
      <p:bgPr>
        <a:solidFill>
          <a:schemeClr val="lt1"/>
        </a:solidFill>
      </p:bgPr>
    </p:bg>
    <p:spTree>
      <p:nvGrpSpPr>
        <p:cNvPr id="4747" name="Shape 4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8" name="Google Shape;4748;p28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4749" name="Google Shape;4749;p28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0" name="Google Shape;4750;p28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1" name="Google Shape;4751;p28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2" name="Google Shape;4752;p28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3" name="Google Shape;4753;p28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4" name="Google Shape;4754;p28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5" name="Google Shape;4755;p28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6" name="Google Shape;4756;p28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7" name="Google Shape;4757;p28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8" name="Google Shape;4758;p28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9" name="Google Shape;4759;p28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0" name="Google Shape;4760;p28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1" name="Google Shape;4761;p28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2" name="Google Shape;4762;p28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3" name="Google Shape;4763;p28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4" name="Google Shape;4764;p28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5" name="Google Shape;4765;p28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6" name="Google Shape;4766;p28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7" name="Google Shape;4767;p28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8" name="Google Shape;4768;p28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9" name="Google Shape;4769;p28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0" name="Google Shape;4770;p28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1" name="Google Shape;4771;p28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2" name="Google Shape;4772;p28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3" name="Google Shape;4773;p28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4" name="Google Shape;4774;p28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5" name="Google Shape;4775;p28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6" name="Google Shape;4776;p28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7" name="Google Shape;4777;p28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8" name="Google Shape;4778;p28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9" name="Google Shape;4779;p28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0" name="Google Shape;4780;p28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1" name="Google Shape;4781;p28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2" name="Google Shape;4782;p28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3" name="Google Shape;4783;p28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4" name="Google Shape;4784;p28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5" name="Google Shape;4785;p28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6" name="Google Shape;4786;p28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7" name="Google Shape;4787;p28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8" name="Google Shape;4788;p28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9" name="Google Shape;4789;p28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0" name="Google Shape;4790;p28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1" name="Google Shape;4791;p28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2" name="Google Shape;4792;p28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3" name="Google Shape;4793;p28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4" name="Google Shape;4794;p28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5" name="Google Shape;4795;p28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6" name="Google Shape;4796;p28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7" name="Google Shape;4797;p28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8" name="Google Shape;4798;p28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9" name="Google Shape;4799;p28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0" name="Google Shape;4800;p28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1" name="Google Shape;4801;p28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2" name="Google Shape;4802;p28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3" name="Google Shape;4803;p28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4" name="Google Shape;4804;p28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5" name="Google Shape;4805;p28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6" name="Google Shape;4806;p28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7" name="Google Shape;4807;p28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8" name="Google Shape;4808;p28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9" name="Google Shape;4809;p28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0" name="Google Shape;4810;p28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1" name="Google Shape;4811;p28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2" name="Google Shape;4812;p28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3" name="Google Shape;4813;p28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4" name="Google Shape;4814;p28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5" name="Google Shape;4815;p28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6" name="Google Shape;4816;p28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7" name="Google Shape;4817;p28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8" name="Google Shape;4818;p28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9" name="Google Shape;4819;p28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0" name="Google Shape;4820;p28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1" name="Google Shape;4821;p28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2" name="Google Shape;4822;p28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3" name="Google Shape;4823;p28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4" name="Google Shape;4824;p28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5" name="Google Shape;4825;p28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6" name="Google Shape;4826;p28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7" name="Google Shape;4827;p28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8" name="Google Shape;4828;p28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9" name="Google Shape;4829;p28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0" name="Google Shape;4830;p28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1" name="Google Shape;4831;p28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2" name="Google Shape;4832;p28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3" name="Google Shape;4833;p28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4" name="Google Shape;4834;p28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5" name="Google Shape;4835;p28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6" name="Google Shape;4836;p28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7" name="Google Shape;4837;p28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8" name="Google Shape;4838;p28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9" name="Google Shape;4839;p28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0" name="Google Shape;4840;p28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1" name="Google Shape;4841;p28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2" name="Google Shape;4842;p28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3" name="Google Shape;4843;p28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4" name="Google Shape;4844;p28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5" name="Google Shape;4845;p28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6" name="Google Shape;4846;p28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7" name="Google Shape;4847;p28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8" name="Google Shape;4848;p28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9" name="Google Shape;4849;p28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0" name="Google Shape;4850;p28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1" name="Google Shape;4851;p28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2" name="Google Shape;4852;p28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3" name="Google Shape;4853;p28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4" name="Google Shape;4854;p28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5" name="Google Shape;4855;p28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6" name="Google Shape;4856;p28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7" name="Google Shape;4857;p28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8" name="Google Shape;4858;p28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9" name="Google Shape;4859;p28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0" name="Google Shape;4860;p28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1" name="Google Shape;4861;p28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2" name="Google Shape;4862;p28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3" name="Google Shape;4863;p28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4" name="Google Shape;4864;p28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5" name="Google Shape;4865;p28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6" name="Google Shape;4866;p28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7" name="Google Shape;4867;p28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8" name="Google Shape;4868;p28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9" name="Google Shape;4869;p28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0" name="Google Shape;4870;p28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1" name="Google Shape;4871;p28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2" name="Google Shape;4872;p28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3" name="Google Shape;4873;p28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4" name="Google Shape;4874;p28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5" name="Google Shape;4875;p28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6" name="Google Shape;4876;p28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7" name="Google Shape;4877;p28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8" name="Google Shape;4878;p28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9" name="Google Shape;4879;p28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0" name="Google Shape;4880;p28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1" name="Google Shape;4881;p28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2" name="Google Shape;4882;p28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3" name="Google Shape;4883;p28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4" name="Google Shape;4884;p28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5" name="Google Shape;4885;p28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6" name="Google Shape;4886;p28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7" name="Google Shape;4887;p28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8" name="Google Shape;4888;p28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9" name="Google Shape;4889;p28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0" name="Google Shape;4890;p28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1" name="Google Shape;4891;p28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2" name="Google Shape;4892;p28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3" name="Google Shape;4893;p28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4" name="Google Shape;4894;p28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5" name="Google Shape;4895;p28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6" name="Google Shape;4896;p28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7" name="Google Shape;4897;p28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8" name="Google Shape;4898;p28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9" name="Google Shape;4899;p28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0" name="Google Shape;4900;p28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1" name="Google Shape;4901;p28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2" name="Google Shape;4902;p28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3" name="Google Shape;4903;p28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4" name="Google Shape;4904;p28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5" name="Google Shape;4905;p28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6" name="Google Shape;4906;p28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7" name="Google Shape;4907;p28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8" name="Google Shape;4908;p28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9" name="Google Shape;4909;p28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0" name="Google Shape;4910;p28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1" name="Google Shape;4911;p28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2" name="Google Shape;4912;p28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3" name="Google Shape;4913;p28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4" name="Google Shape;4914;p28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5" name="Google Shape;4915;p28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6" name="Google Shape;4916;p28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7" name="Google Shape;4917;p28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8" name="Google Shape;4918;p28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9" name="Google Shape;4919;p28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0" name="Google Shape;4920;p28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1" name="Google Shape;4921;p28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2" name="Google Shape;4922;p28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3" name="Google Shape;4923;p28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4" name="Google Shape;4924;p28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5" name="Google Shape;4925;p28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6" name="Google Shape;4926;p28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7" name="Google Shape;4927;p28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8" name="Google Shape;4928;p28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9" name="Google Shape;4929;p28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0" name="Google Shape;4930;p28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1" name="Google Shape;4931;p28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2" name="Google Shape;4932;p28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3" name="Google Shape;4933;p28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4" name="Google Shape;4934;p28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5" name="Google Shape;4935;p28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6" name="Google Shape;4936;p28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7" name="Google Shape;4937;p28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8" name="Google Shape;4938;p28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9" name="Google Shape;4939;p28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0" name="Google Shape;4940;p28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1" name="Google Shape;4941;p28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2" name="Google Shape;4942;p28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3" name="Google Shape;4943;p28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4" name="Google Shape;4944;p28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5" name="Google Shape;4945;p28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6" name="Google Shape;4946;p28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7" name="Google Shape;4947;p28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8" name="Google Shape;4948;p28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9" name="Google Shape;4949;p28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0" name="Google Shape;4950;p28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1" name="Google Shape;4951;p28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2" name="Google Shape;4952;p28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3" name="Google Shape;4953;p28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4" name="Google Shape;4954;p28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5" name="Google Shape;4955;p28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6" name="Google Shape;4956;p28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7" name="Google Shape;4957;p28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8" name="Google Shape;4958;p28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9" name="Google Shape;4959;p28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0" name="Google Shape;4960;p28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1" name="Google Shape;4961;p28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2" name="Google Shape;4962;p28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3" name="Google Shape;4963;p28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4" name="Google Shape;4964;p28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5" name="Google Shape;4965;p28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6" name="Google Shape;4966;p28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7" name="Google Shape;4967;p28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8" name="Google Shape;4968;p28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9" name="Google Shape;4969;p28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0" name="Google Shape;4970;p28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1" name="Google Shape;4971;p28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2" name="Google Shape;4972;p28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3" name="Google Shape;4973;p28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4" name="Google Shape;4974;p28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5" name="Google Shape;4975;p28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6" name="Google Shape;4976;p28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7" name="Google Shape;4977;p28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8" name="Google Shape;4978;p28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9" name="Google Shape;4979;p28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0" name="Google Shape;4980;p28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1" name="Google Shape;4981;p28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2" name="Google Shape;4982;p28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3" name="Google Shape;4983;p28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4" name="Google Shape;4984;p28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5" name="Google Shape;4985;p28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6" name="Google Shape;4986;p28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7" name="Google Shape;4987;p28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8" name="Google Shape;4988;p28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9" name="Google Shape;4989;p28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0" name="Google Shape;4990;p28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1" name="Google Shape;4991;p28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2" name="Google Shape;4992;p28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3" name="Google Shape;4993;p28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4" name="Google Shape;4994;p28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5" name="Google Shape;4995;p28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6" name="Google Shape;4996;p28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7" name="Google Shape;4997;p28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8" name="Google Shape;4998;p28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9" name="Google Shape;4999;p28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0" name="Google Shape;5000;p28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1" name="Google Shape;5001;p28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2" name="Google Shape;5002;p28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3" name="Google Shape;5003;p28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4" name="Google Shape;5004;p28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5" name="Google Shape;5005;p28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6" name="Google Shape;5006;p28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7" name="Google Shape;5007;p28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8" name="Google Shape;5008;p28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9" name="Google Shape;5009;p28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0" name="Google Shape;5010;p28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1" name="Google Shape;5011;p28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2" name="Google Shape;5012;p28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3" name="Google Shape;5013;p28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4" name="Google Shape;5014;p28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5" name="Google Shape;5015;p28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6" name="Google Shape;5016;p28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7" name="Google Shape;5017;p28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8" name="Google Shape;5018;p28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9" name="Google Shape;5019;p28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0" name="Google Shape;5020;p28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1" name="Google Shape;5021;p28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2" name="Google Shape;5022;p28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3" name="Google Shape;5023;p28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4" name="Google Shape;5024;p28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5" name="Google Shape;5025;p28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6" name="Google Shape;5026;p28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7" name="Google Shape;5027;p28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8" name="Google Shape;5028;p28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9" name="Google Shape;5029;p28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0" name="Google Shape;5030;p28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1" name="Google Shape;5031;p28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2" name="Google Shape;5032;p28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3" name="Google Shape;5033;p28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4" name="Google Shape;5034;p28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5" name="Google Shape;5035;p28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6" name="Google Shape;5036;p28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7" name="Google Shape;5037;p28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8" name="Google Shape;5038;p28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9" name="Google Shape;5039;p28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0" name="Google Shape;5040;p28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1" name="Google Shape;5041;p28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2" name="Google Shape;5042;p28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3" name="Google Shape;5043;p28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4" name="Google Shape;5044;p28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5" name="Google Shape;5045;p28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6" name="Google Shape;5046;p28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7" name="Google Shape;5047;p28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8" name="Google Shape;5048;p28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9" name="Google Shape;5049;p28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0" name="Google Shape;5050;p28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1" name="Google Shape;5051;p28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2" name="Google Shape;5052;p28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3" name="Google Shape;5053;p28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4" name="Google Shape;5054;p28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5" name="Google Shape;5055;p28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6" name="Google Shape;5056;p28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7" name="Google Shape;5057;p28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8" name="Google Shape;5058;p28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9" name="Google Shape;5059;p28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0" name="Google Shape;5060;p28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1" name="Google Shape;5061;p28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2" name="Google Shape;5062;p28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3" name="Google Shape;5063;p28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4" name="Google Shape;5064;p28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5" name="Google Shape;5065;p28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6" name="Google Shape;5066;p28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7" name="Google Shape;5067;p28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8" name="Google Shape;5068;p28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9" name="Google Shape;5069;p28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0" name="Google Shape;5070;p28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1" name="Google Shape;5071;p28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2" name="Google Shape;5072;p28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3" name="Google Shape;5073;p28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4" name="Google Shape;5074;p28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5" name="Google Shape;5075;p28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6" name="Google Shape;5076;p28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7" name="Google Shape;5077;p28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8" name="Google Shape;5078;p28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9" name="Google Shape;5079;p28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0" name="Google Shape;5080;p28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1" name="Google Shape;5081;p28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2" name="Google Shape;5082;p28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3" name="Google Shape;5083;p28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4" name="Google Shape;5084;p28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5" name="Google Shape;5085;p28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6" name="Google Shape;5086;p28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7" name="Google Shape;5087;p28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8" name="Google Shape;5088;p28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9" name="Google Shape;5089;p28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0" name="Google Shape;5090;p28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1" name="Google Shape;5091;p28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2" name="Google Shape;5092;p28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3" name="Google Shape;5093;p28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4" name="Google Shape;5094;p28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5" name="Google Shape;5095;p28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6" name="Google Shape;5096;p28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7" name="Google Shape;5097;p28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8" name="Google Shape;5098;p28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9" name="Google Shape;5099;p28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0" name="Google Shape;5100;p28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1" name="Google Shape;5101;p28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2" name="Google Shape;5102;p28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3" name="Google Shape;5103;p28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4" name="Google Shape;5104;p28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5" name="Google Shape;5105;p28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6" name="Google Shape;5106;p28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7" name="Google Shape;5107;p28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8" name="Google Shape;5108;p28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09" name="Google Shape;5109;p28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10" name="Google Shape;5110;p28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5111" name="Google Shape;5111;p28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2" name="Google Shape;5112;p28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3" name="Google Shape;5113;p28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4" name="Google Shape;5114;p28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5" name="Google Shape;5115;p28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6" name="Google Shape;5116;p28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7" name="Google Shape;5117;p28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8" name="Google Shape;5118;p28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9" name="Google Shape;5119;p28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0" name="Google Shape;5120;p28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1" name="Google Shape;5121;p28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2" name="Google Shape;5122;p28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3" name="Google Shape;5123;p28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4" name="Google Shape;5124;p28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5" name="Google Shape;5125;p28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6" name="Google Shape;5126;p28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7" name="Google Shape;5127;p28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8" name="Google Shape;5128;p28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29" name="Google Shape;5129;p28"/>
          <p:cNvSpPr txBox="1"/>
          <p:nvPr>
            <p:ph type="title"/>
          </p:nvPr>
        </p:nvSpPr>
        <p:spPr>
          <a:xfrm>
            <a:off x="1270650" y="839167"/>
            <a:ext cx="7020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/>
        </p:txBody>
      </p:sp>
      <p:sp>
        <p:nvSpPr>
          <p:cNvPr id="5130" name="Google Shape;5130;p28"/>
          <p:cNvSpPr txBox="1"/>
          <p:nvPr>
            <p:ph idx="1" type="subTitle"/>
          </p:nvPr>
        </p:nvSpPr>
        <p:spPr>
          <a:xfrm>
            <a:off x="1270650" y="1602767"/>
            <a:ext cx="70200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9pPr>
          </a:lstStyle>
          <a:p/>
        </p:txBody>
      </p:sp>
      <p:sp>
        <p:nvSpPr>
          <p:cNvPr id="5131" name="Google Shape;5131;p28"/>
          <p:cNvSpPr txBox="1"/>
          <p:nvPr>
            <p:ph idx="2" type="subTitle"/>
          </p:nvPr>
        </p:nvSpPr>
        <p:spPr>
          <a:xfrm>
            <a:off x="1270650" y="2019167"/>
            <a:ext cx="7020000" cy="39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32" name="Google Shape;5132;p28"/>
          <p:cNvSpPr/>
          <p:nvPr/>
        </p:nvSpPr>
        <p:spPr>
          <a:xfrm>
            <a:off x="8428900" y="1389300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3" name="Google Shape;5133;p28"/>
          <p:cNvSpPr/>
          <p:nvPr/>
        </p:nvSpPr>
        <p:spPr>
          <a:xfrm>
            <a:off x="8428900" y="34945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4" name="Google Shape;5134;p28"/>
          <p:cNvSpPr/>
          <p:nvPr/>
        </p:nvSpPr>
        <p:spPr>
          <a:xfrm>
            <a:off x="8428900" y="2415867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5" name="Google Shape;5135;p28"/>
          <p:cNvSpPr/>
          <p:nvPr/>
        </p:nvSpPr>
        <p:spPr>
          <a:xfrm>
            <a:off x="8428900" y="46053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6">
  <p:cSld name="CUSTOM_2_1_1_1_1_1">
    <p:bg>
      <p:bgPr>
        <a:solidFill>
          <a:schemeClr val="lt1"/>
        </a:solidFill>
      </p:bgPr>
    </p:bg>
    <p:spTree>
      <p:nvGrpSpPr>
        <p:cNvPr id="5136" name="Shape 5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7" name="Google Shape;5137;p29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5138" name="Google Shape;5138;p29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9" name="Google Shape;5139;p29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0" name="Google Shape;5140;p29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1" name="Google Shape;5141;p29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2" name="Google Shape;5142;p29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3" name="Google Shape;5143;p29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4" name="Google Shape;5144;p29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5" name="Google Shape;5145;p29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6" name="Google Shape;5146;p29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7" name="Google Shape;5147;p29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8" name="Google Shape;5148;p29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9" name="Google Shape;5149;p29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0" name="Google Shape;5150;p29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1" name="Google Shape;5151;p29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2" name="Google Shape;5152;p29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3" name="Google Shape;5153;p29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4" name="Google Shape;5154;p29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5" name="Google Shape;5155;p29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6" name="Google Shape;5156;p29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7" name="Google Shape;5157;p29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8" name="Google Shape;5158;p29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9" name="Google Shape;5159;p29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0" name="Google Shape;5160;p29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1" name="Google Shape;5161;p29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2" name="Google Shape;5162;p29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3" name="Google Shape;5163;p29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4" name="Google Shape;5164;p29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5" name="Google Shape;5165;p29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6" name="Google Shape;5166;p29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7" name="Google Shape;5167;p29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8" name="Google Shape;5168;p29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9" name="Google Shape;5169;p29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0" name="Google Shape;5170;p29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1" name="Google Shape;5171;p29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2" name="Google Shape;5172;p29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3" name="Google Shape;5173;p29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4" name="Google Shape;5174;p29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5" name="Google Shape;5175;p29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6" name="Google Shape;5176;p29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7" name="Google Shape;5177;p29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8" name="Google Shape;5178;p29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9" name="Google Shape;5179;p29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0" name="Google Shape;5180;p29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1" name="Google Shape;5181;p29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2" name="Google Shape;5182;p29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3" name="Google Shape;5183;p29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4" name="Google Shape;5184;p29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5" name="Google Shape;5185;p29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6" name="Google Shape;5186;p29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7" name="Google Shape;5187;p29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8" name="Google Shape;5188;p29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9" name="Google Shape;5189;p29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0" name="Google Shape;5190;p29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1" name="Google Shape;5191;p29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2" name="Google Shape;5192;p29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3" name="Google Shape;5193;p29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4" name="Google Shape;5194;p29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5" name="Google Shape;5195;p29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6" name="Google Shape;5196;p29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7" name="Google Shape;5197;p29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8" name="Google Shape;5198;p29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9" name="Google Shape;5199;p29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0" name="Google Shape;5200;p29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1" name="Google Shape;5201;p29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2" name="Google Shape;5202;p29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3" name="Google Shape;5203;p29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4" name="Google Shape;5204;p29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5" name="Google Shape;5205;p29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6" name="Google Shape;5206;p29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7" name="Google Shape;5207;p29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8" name="Google Shape;5208;p29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9" name="Google Shape;5209;p29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0" name="Google Shape;5210;p29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1" name="Google Shape;5211;p29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2" name="Google Shape;5212;p29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3" name="Google Shape;5213;p29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4" name="Google Shape;5214;p29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5" name="Google Shape;5215;p29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6" name="Google Shape;5216;p29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7" name="Google Shape;5217;p29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8" name="Google Shape;5218;p29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9" name="Google Shape;5219;p29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0" name="Google Shape;5220;p29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1" name="Google Shape;5221;p29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2" name="Google Shape;5222;p29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3" name="Google Shape;5223;p29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4" name="Google Shape;5224;p29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5" name="Google Shape;5225;p29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6" name="Google Shape;5226;p29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7" name="Google Shape;5227;p29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8" name="Google Shape;5228;p29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9" name="Google Shape;5229;p29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0" name="Google Shape;5230;p29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1" name="Google Shape;5231;p29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2" name="Google Shape;5232;p29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3" name="Google Shape;5233;p29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4" name="Google Shape;5234;p29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5" name="Google Shape;5235;p29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6" name="Google Shape;5236;p29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7" name="Google Shape;5237;p29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8" name="Google Shape;5238;p29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9" name="Google Shape;5239;p29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0" name="Google Shape;5240;p29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1" name="Google Shape;5241;p29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2" name="Google Shape;5242;p29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3" name="Google Shape;5243;p29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4" name="Google Shape;5244;p29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5" name="Google Shape;5245;p29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6" name="Google Shape;5246;p29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7" name="Google Shape;5247;p29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8" name="Google Shape;5248;p29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9" name="Google Shape;5249;p29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0" name="Google Shape;5250;p29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1" name="Google Shape;5251;p29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2" name="Google Shape;5252;p29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3" name="Google Shape;5253;p29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4" name="Google Shape;5254;p29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5" name="Google Shape;5255;p29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6" name="Google Shape;5256;p29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7" name="Google Shape;5257;p29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8" name="Google Shape;5258;p29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9" name="Google Shape;5259;p29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0" name="Google Shape;5260;p29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1" name="Google Shape;5261;p29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2" name="Google Shape;5262;p29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3" name="Google Shape;5263;p29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4" name="Google Shape;5264;p29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5" name="Google Shape;5265;p29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6" name="Google Shape;5266;p29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7" name="Google Shape;5267;p29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8" name="Google Shape;5268;p29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9" name="Google Shape;5269;p29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0" name="Google Shape;5270;p29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1" name="Google Shape;5271;p29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2" name="Google Shape;5272;p29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3" name="Google Shape;5273;p29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4" name="Google Shape;5274;p29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5" name="Google Shape;5275;p29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6" name="Google Shape;5276;p29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7" name="Google Shape;5277;p29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8" name="Google Shape;5278;p29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9" name="Google Shape;5279;p29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0" name="Google Shape;5280;p29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1" name="Google Shape;5281;p29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2" name="Google Shape;5282;p29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3" name="Google Shape;5283;p29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4" name="Google Shape;5284;p29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5" name="Google Shape;5285;p29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6" name="Google Shape;5286;p29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7" name="Google Shape;5287;p29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8" name="Google Shape;5288;p29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9" name="Google Shape;5289;p29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0" name="Google Shape;5290;p29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1" name="Google Shape;5291;p29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2" name="Google Shape;5292;p29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3" name="Google Shape;5293;p29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4" name="Google Shape;5294;p29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5" name="Google Shape;5295;p29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6" name="Google Shape;5296;p29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7" name="Google Shape;5297;p29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8" name="Google Shape;5298;p29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9" name="Google Shape;5299;p29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0" name="Google Shape;5300;p29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1" name="Google Shape;5301;p29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2" name="Google Shape;5302;p29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3" name="Google Shape;5303;p29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4" name="Google Shape;5304;p29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5" name="Google Shape;5305;p29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6" name="Google Shape;5306;p29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7" name="Google Shape;5307;p29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8" name="Google Shape;5308;p29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9" name="Google Shape;5309;p29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0" name="Google Shape;5310;p29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1" name="Google Shape;5311;p29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2" name="Google Shape;5312;p29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3" name="Google Shape;5313;p29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4" name="Google Shape;5314;p29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5" name="Google Shape;5315;p29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6" name="Google Shape;5316;p29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7" name="Google Shape;5317;p29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8" name="Google Shape;5318;p29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9" name="Google Shape;5319;p29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0" name="Google Shape;5320;p29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1" name="Google Shape;5321;p29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2" name="Google Shape;5322;p29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3" name="Google Shape;5323;p29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4" name="Google Shape;5324;p29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5" name="Google Shape;5325;p29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6" name="Google Shape;5326;p29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7" name="Google Shape;5327;p29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8" name="Google Shape;5328;p29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9" name="Google Shape;5329;p29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0" name="Google Shape;5330;p29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1" name="Google Shape;5331;p29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2" name="Google Shape;5332;p29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3" name="Google Shape;5333;p29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4" name="Google Shape;5334;p29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5" name="Google Shape;5335;p29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6" name="Google Shape;5336;p29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7" name="Google Shape;5337;p29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8" name="Google Shape;5338;p29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9" name="Google Shape;5339;p29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0" name="Google Shape;5340;p29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1" name="Google Shape;5341;p29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2" name="Google Shape;5342;p29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3" name="Google Shape;5343;p29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4" name="Google Shape;5344;p29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5" name="Google Shape;5345;p29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6" name="Google Shape;5346;p29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7" name="Google Shape;5347;p29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8" name="Google Shape;5348;p29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9" name="Google Shape;5349;p29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0" name="Google Shape;5350;p29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1" name="Google Shape;5351;p29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2" name="Google Shape;5352;p29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3" name="Google Shape;5353;p29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4" name="Google Shape;5354;p29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5" name="Google Shape;5355;p29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6" name="Google Shape;5356;p29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7" name="Google Shape;5357;p29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8" name="Google Shape;5358;p29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9" name="Google Shape;5359;p29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0" name="Google Shape;5360;p29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1" name="Google Shape;5361;p29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2" name="Google Shape;5362;p29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3" name="Google Shape;5363;p29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4" name="Google Shape;5364;p29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5" name="Google Shape;5365;p29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6" name="Google Shape;5366;p29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7" name="Google Shape;5367;p29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8" name="Google Shape;5368;p29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9" name="Google Shape;5369;p29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0" name="Google Shape;5370;p29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1" name="Google Shape;5371;p29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2" name="Google Shape;5372;p29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3" name="Google Shape;5373;p29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4" name="Google Shape;5374;p29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5" name="Google Shape;5375;p29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6" name="Google Shape;5376;p29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7" name="Google Shape;5377;p29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8" name="Google Shape;5378;p29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9" name="Google Shape;5379;p29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0" name="Google Shape;5380;p29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1" name="Google Shape;5381;p29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2" name="Google Shape;5382;p29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3" name="Google Shape;5383;p29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4" name="Google Shape;5384;p29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5" name="Google Shape;5385;p29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6" name="Google Shape;5386;p29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7" name="Google Shape;5387;p29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8" name="Google Shape;5388;p29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9" name="Google Shape;5389;p29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0" name="Google Shape;5390;p29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1" name="Google Shape;5391;p29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2" name="Google Shape;5392;p29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3" name="Google Shape;5393;p29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4" name="Google Shape;5394;p29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5" name="Google Shape;5395;p29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6" name="Google Shape;5396;p29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7" name="Google Shape;5397;p29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8" name="Google Shape;5398;p29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9" name="Google Shape;5399;p29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0" name="Google Shape;5400;p29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1" name="Google Shape;5401;p29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2" name="Google Shape;5402;p29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3" name="Google Shape;5403;p29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4" name="Google Shape;5404;p29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5" name="Google Shape;5405;p29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6" name="Google Shape;5406;p29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7" name="Google Shape;5407;p29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8" name="Google Shape;5408;p29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9" name="Google Shape;5409;p29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0" name="Google Shape;5410;p29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1" name="Google Shape;5411;p29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2" name="Google Shape;5412;p29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3" name="Google Shape;5413;p29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4" name="Google Shape;5414;p29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5" name="Google Shape;5415;p29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6" name="Google Shape;5416;p29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7" name="Google Shape;5417;p29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8" name="Google Shape;5418;p29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9" name="Google Shape;5419;p29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0" name="Google Shape;5420;p29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1" name="Google Shape;5421;p29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2" name="Google Shape;5422;p29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3" name="Google Shape;5423;p29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4" name="Google Shape;5424;p29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5" name="Google Shape;5425;p29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6" name="Google Shape;5426;p29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7" name="Google Shape;5427;p29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8" name="Google Shape;5428;p29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9" name="Google Shape;5429;p29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0" name="Google Shape;5430;p29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1" name="Google Shape;5431;p29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2" name="Google Shape;5432;p29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3" name="Google Shape;5433;p29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4" name="Google Shape;5434;p29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5" name="Google Shape;5435;p29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6" name="Google Shape;5436;p29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7" name="Google Shape;5437;p29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8" name="Google Shape;5438;p29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9" name="Google Shape;5439;p29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0" name="Google Shape;5440;p29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1" name="Google Shape;5441;p29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2" name="Google Shape;5442;p29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3" name="Google Shape;5443;p29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4" name="Google Shape;5444;p29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5" name="Google Shape;5445;p29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6" name="Google Shape;5446;p29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7" name="Google Shape;5447;p29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8" name="Google Shape;5448;p29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9" name="Google Shape;5449;p29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0" name="Google Shape;5450;p29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1" name="Google Shape;5451;p29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2" name="Google Shape;5452;p29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3" name="Google Shape;5453;p29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4" name="Google Shape;5454;p29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5" name="Google Shape;5455;p29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6" name="Google Shape;5456;p29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7" name="Google Shape;5457;p29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8" name="Google Shape;5458;p29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9" name="Google Shape;5459;p29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0" name="Google Shape;5460;p29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1" name="Google Shape;5461;p29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2" name="Google Shape;5462;p29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3" name="Google Shape;5463;p29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4" name="Google Shape;5464;p29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5" name="Google Shape;5465;p29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6" name="Google Shape;5466;p29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7" name="Google Shape;5467;p29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8" name="Google Shape;5468;p29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9" name="Google Shape;5469;p29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0" name="Google Shape;5470;p29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1" name="Google Shape;5471;p29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2" name="Google Shape;5472;p29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3" name="Google Shape;5473;p29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4" name="Google Shape;5474;p29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5" name="Google Shape;5475;p29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6" name="Google Shape;5476;p29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7" name="Google Shape;5477;p29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8" name="Google Shape;5478;p29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9" name="Google Shape;5479;p29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0" name="Google Shape;5480;p29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1" name="Google Shape;5481;p29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2" name="Google Shape;5482;p29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3" name="Google Shape;5483;p29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4" name="Google Shape;5484;p29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5" name="Google Shape;5485;p29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6" name="Google Shape;5486;p29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7" name="Google Shape;5487;p29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8" name="Google Shape;5488;p29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9" name="Google Shape;5489;p29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0" name="Google Shape;5490;p29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1" name="Google Shape;5491;p29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2" name="Google Shape;5492;p29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3" name="Google Shape;5493;p29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4" name="Google Shape;5494;p29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5" name="Google Shape;5495;p29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6" name="Google Shape;5496;p29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7" name="Google Shape;5497;p29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98" name="Google Shape;5498;p29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99" name="Google Shape;5499;p29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5500" name="Google Shape;5500;p29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1" name="Google Shape;5501;p29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2" name="Google Shape;5502;p29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3" name="Google Shape;5503;p29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4" name="Google Shape;5504;p29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5" name="Google Shape;5505;p29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6" name="Google Shape;5506;p29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7" name="Google Shape;5507;p29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8" name="Google Shape;5508;p29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9" name="Google Shape;5509;p29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0" name="Google Shape;5510;p29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1" name="Google Shape;5511;p29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2" name="Google Shape;5512;p29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3" name="Google Shape;5513;p29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4" name="Google Shape;5514;p29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5" name="Google Shape;5515;p29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6" name="Google Shape;5516;p29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7" name="Google Shape;5517;p29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18" name="Google Shape;5518;p29"/>
          <p:cNvSpPr/>
          <p:nvPr/>
        </p:nvSpPr>
        <p:spPr>
          <a:xfrm>
            <a:off x="8428900" y="1389300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9" name="Google Shape;5519;p29"/>
          <p:cNvSpPr/>
          <p:nvPr/>
        </p:nvSpPr>
        <p:spPr>
          <a:xfrm>
            <a:off x="8428900" y="34945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0" name="Google Shape;5520;p29"/>
          <p:cNvSpPr/>
          <p:nvPr/>
        </p:nvSpPr>
        <p:spPr>
          <a:xfrm>
            <a:off x="8428900" y="2415867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1" name="Google Shape;5521;p29"/>
          <p:cNvSpPr/>
          <p:nvPr/>
        </p:nvSpPr>
        <p:spPr>
          <a:xfrm>
            <a:off x="8428900" y="46053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2" name="Google Shape;5522;p29"/>
          <p:cNvSpPr txBox="1"/>
          <p:nvPr>
            <p:ph type="title"/>
          </p:nvPr>
        </p:nvSpPr>
        <p:spPr>
          <a:xfrm>
            <a:off x="1474650" y="3346000"/>
            <a:ext cx="6194700" cy="180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523" name="Google Shape;5523;p29"/>
          <p:cNvSpPr txBox="1"/>
          <p:nvPr>
            <p:ph idx="2" type="title"/>
          </p:nvPr>
        </p:nvSpPr>
        <p:spPr>
          <a:xfrm>
            <a:off x="3995250" y="2015800"/>
            <a:ext cx="11535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5524" name="Google Shape;5524;p29"/>
          <p:cNvSpPr/>
          <p:nvPr/>
        </p:nvSpPr>
        <p:spPr>
          <a:xfrm>
            <a:off x="7482225" y="2257267"/>
            <a:ext cx="176025" cy="220061"/>
          </a:xfrm>
          <a:custGeom>
            <a:rect b="b" l="l" r="r" t="t"/>
            <a:pathLst>
              <a:path extrusionOk="0" h="6602" w="7041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5" name="Google Shape;5525;p29"/>
          <p:cNvSpPr/>
          <p:nvPr/>
        </p:nvSpPr>
        <p:spPr>
          <a:xfrm rot="-4718537">
            <a:off x="1574835" y="5634199"/>
            <a:ext cx="769535" cy="639411"/>
          </a:xfrm>
          <a:custGeom>
            <a:rect b="b" l="l" r="r" t="t"/>
            <a:pathLst>
              <a:path extrusionOk="0" h="29017" w="27269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6" name="Google Shape;5526;p29"/>
          <p:cNvSpPr/>
          <p:nvPr/>
        </p:nvSpPr>
        <p:spPr>
          <a:xfrm>
            <a:off x="5982663" y="1259100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27" name="Google Shape;5527;p29"/>
          <p:cNvGrpSpPr/>
          <p:nvPr/>
        </p:nvGrpSpPr>
        <p:grpSpPr>
          <a:xfrm flipH="1" rot="-6081682">
            <a:off x="1295675" y="703280"/>
            <a:ext cx="930133" cy="455677"/>
            <a:chOff x="1445125" y="3867675"/>
            <a:chExt cx="803300" cy="502950"/>
          </a:xfrm>
        </p:grpSpPr>
        <p:sp>
          <p:nvSpPr>
            <p:cNvPr id="5528" name="Google Shape;5528;p29"/>
            <p:cNvSpPr/>
            <p:nvPr/>
          </p:nvSpPr>
          <p:spPr>
            <a:xfrm>
              <a:off x="1445125" y="3867675"/>
              <a:ext cx="535450" cy="502950"/>
            </a:xfrm>
            <a:custGeom>
              <a:rect b="b" l="l" r="r" t="t"/>
              <a:pathLst>
                <a:path extrusionOk="0" h="20118" w="21418">
                  <a:moveTo>
                    <a:pt x="5846" y="993"/>
                  </a:moveTo>
                  <a:cubicBezTo>
                    <a:pt x="6726" y="993"/>
                    <a:pt x="7300" y="1814"/>
                    <a:pt x="7545" y="2688"/>
                  </a:cubicBezTo>
                  <a:cubicBezTo>
                    <a:pt x="7686" y="3200"/>
                    <a:pt x="7749" y="3726"/>
                    <a:pt x="7770" y="4255"/>
                  </a:cubicBezTo>
                  <a:cubicBezTo>
                    <a:pt x="7787" y="4700"/>
                    <a:pt x="7676" y="5216"/>
                    <a:pt x="7812" y="5641"/>
                  </a:cubicBezTo>
                  <a:cubicBezTo>
                    <a:pt x="8017" y="6280"/>
                    <a:pt x="8790" y="6621"/>
                    <a:pt x="9352" y="6861"/>
                  </a:cubicBezTo>
                  <a:cubicBezTo>
                    <a:pt x="10899" y="7523"/>
                    <a:pt x="12588" y="7895"/>
                    <a:pt x="14238" y="8195"/>
                  </a:cubicBezTo>
                  <a:cubicBezTo>
                    <a:pt x="14279" y="8202"/>
                    <a:pt x="14320" y="8206"/>
                    <a:pt x="14360" y="8206"/>
                  </a:cubicBezTo>
                  <a:cubicBezTo>
                    <a:pt x="14538" y="8206"/>
                    <a:pt x="14697" y="8128"/>
                    <a:pt x="14800" y="7965"/>
                  </a:cubicBezTo>
                  <a:cubicBezTo>
                    <a:pt x="15658" y="6602"/>
                    <a:pt x="16673" y="5266"/>
                    <a:pt x="17868" y="4181"/>
                  </a:cubicBezTo>
                  <a:cubicBezTo>
                    <a:pt x="18246" y="3837"/>
                    <a:pt x="19055" y="3130"/>
                    <a:pt x="19662" y="3130"/>
                  </a:cubicBezTo>
                  <a:cubicBezTo>
                    <a:pt x="19761" y="3130"/>
                    <a:pt x="19855" y="3149"/>
                    <a:pt x="19941" y="3191"/>
                  </a:cubicBezTo>
                  <a:cubicBezTo>
                    <a:pt x="19972" y="3206"/>
                    <a:pt x="20042" y="3282"/>
                    <a:pt x="20078" y="3334"/>
                  </a:cubicBezTo>
                  <a:cubicBezTo>
                    <a:pt x="20170" y="3474"/>
                    <a:pt x="20200" y="3554"/>
                    <a:pt x="20244" y="3703"/>
                  </a:cubicBezTo>
                  <a:cubicBezTo>
                    <a:pt x="20356" y="4074"/>
                    <a:pt x="20385" y="4459"/>
                    <a:pt x="20391" y="4845"/>
                  </a:cubicBezTo>
                  <a:cubicBezTo>
                    <a:pt x="20434" y="7253"/>
                    <a:pt x="19715" y="9724"/>
                    <a:pt x="18959" y="11987"/>
                  </a:cubicBezTo>
                  <a:cubicBezTo>
                    <a:pt x="18546" y="13223"/>
                    <a:pt x="18074" y="14443"/>
                    <a:pt x="17505" y="15619"/>
                  </a:cubicBezTo>
                  <a:cubicBezTo>
                    <a:pt x="16974" y="16720"/>
                    <a:pt x="16385" y="17795"/>
                    <a:pt x="15472" y="18631"/>
                  </a:cubicBezTo>
                  <a:cubicBezTo>
                    <a:pt x="15279" y="18808"/>
                    <a:pt x="15055" y="19008"/>
                    <a:pt x="14800" y="19090"/>
                  </a:cubicBezTo>
                  <a:cubicBezTo>
                    <a:pt x="14731" y="19114"/>
                    <a:pt x="14679" y="19127"/>
                    <a:pt x="14633" y="19127"/>
                  </a:cubicBezTo>
                  <a:cubicBezTo>
                    <a:pt x="14584" y="19127"/>
                    <a:pt x="14541" y="19112"/>
                    <a:pt x="14491" y="19078"/>
                  </a:cubicBezTo>
                  <a:cubicBezTo>
                    <a:pt x="14179" y="18859"/>
                    <a:pt x="14040" y="18279"/>
                    <a:pt x="13943" y="17913"/>
                  </a:cubicBezTo>
                  <a:cubicBezTo>
                    <a:pt x="13496" y="16204"/>
                    <a:pt x="13420" y="14392"/>
                    <a:pt x="13231" y="12644"/>
                  </a:cubicBezTo>
                  <a:cubicBezTo>
                    <a:pt x="13231" y="12642"/>
                    <a:pt x="13231" y="12641"/>
                    <a:pt x="13230" y="12640"/>
                  </a:cubicBezTo>
                  <a:lnTo>
                    <a:pt x="13230" y="12640"/>
                  </a:lnTo>
                  <a:cubicBezTo>
                    <a:pt x="13241" y="12479"/>
                    <a:pt x="13172" y="12316"/>
                    <a:pt x="12984" y="12214"/>
                  </a:cubicBezTo>
                  <a:cubicBezTo>
                    <a:pt x="12340" y="11860"/>
                    <a:pt x="11598" y="11675"/>
                    <a:pt x="10890" y="11496"/>
                  </a:cubicBezTo>
                  <a:cubicBezTo>
                    <a:pt x="10069" y="11291"/>
                    <a:pt x="9239" y="11119"/>
                    <a:pt x="8404" y="10971"/>
                  </a:cubicBezTo>
                  <a:cubicBezTo>
                    <a:pt x="7943" y="10890"/>
                    <a:pt x="7439" y="10757"/>
                    <a:pt x="6964" y="10757"/>
                  </a:cubicBezTo>
                  <a:cubicBezTo>
                    <a:pt x="6933" y="10757"/>
                    <a:pt x="6903" y="10757"/>
                    <a:pt x="6873" y="10758"/>
                  </a:cubicBezTo>
                  <a:cubicBezTo>
                    <a:pt x="6281" y="10782"/>
                    <a:pt x="5857" y="11237"/>
                    <a:pt x="5518" y="11671"/>
                  </a:cubicBezTo>
                  <a:cubicBezTo>
                    <a:pt x="4848" y="12532"/>
                    <a:pt x="4110" y="13945"/>
                    <a:pt x="2900" y="13945"/>
                  </a:cubicBezTo>
                  <a:cubicBezTo>
                    <a:pt x="2748" y="13945"/>
                    <a:pt x="2589" y="13923"/>
                    <a:pt x="2421" y="13874"/>
                  </a:cubicBezTo>
                  <a:cubicBezTo>
                    <a:pt x="1265" y="13539"/>
                    <a:pt x="1147" y="12161"/>
                    <a:pt x="1191" y="11150"/>
                  </a:cubicBezTo>
                  <a:cubicBezTo>
                    <a:pt x="1259" y="9547"/>
                    <a:pt x="1735" y="7959"/>
                    <a:pt x="2242" y="6446"/>
                  </a:cubicBezTo>
                  <a:cubicBezTo>
                    <a:pt x="2666" y="5186"/>
                    <a:pt x="3155" y="3943"/>
                    <a:pt x="3669" y="2717"/>
                  </a:cubicBezTo>
                  <a:cubicBezTo>
                    <a:pt x="4014" y="1894"/>
                    <a:pt x="4701" y="1150"/>
                    <a:pt x="5619" y="1011"/>
                  </a:cubicBezTo>
                  <a:cubicBezTo>
                    <a:pt x="5697" y="999"/>
                    <a:pt x="5772" y="993"/>
                    <a:pt x="5846" y="993"/>
                  </a:cubicBezTo>
                  <a:close/>
                  <a:moveTo>
                    <a:pt x="5851" y="1"/>
                  </a:moveTo>
                  <a:cubicBezTo>
                    <a:pt x="4753" y="1"/>
                    <a:pt x="3750" y="699"/>
                    <a:pt x="3144" y="1580"/>
                  </a:cubicBezTo>
                  <a:cubicBezTo>
                    <a:pt x="2849" y="2009"/>
                    <a:pt x="2683" y="2515"/>
                    <a:pt x="2487" y="2993"/>
                  </a:cubicBezTo>
                  <a:cubicBezTo>
                    <a:pt x="2217" y="3653"/>
                    <a:pt x="1954" y="4314"/>
                    <a:pt x="1705" y="4982"/>
                  </a:cubicBezTo>
                  <a:cubicBezTo>
                    <a:pt x="1113" y="6581"/>
                    <a:pt x="576" y="8224"/>
                    <a:pt x="323" y="9914"/>
                  </a:cubicBezTo>
                  <a:cubicBezTo>
                    <a:pt x="121" y="11253"/>
                    <a:pt x="1" y="12901"/>
                    <a:pt x="913" y="14026"/>
                  </a:cubicBezTo>
                  <a:cubicBezTo>
                    <a:pt x="1411" y="14639"/>
                    <a:pt x="2111" y="14918"/>
                    <a:pt x="2824" y="14918"/>
                  </a:cubicBezTo>
                  <a:cubicBezTo>
                    <a:pt x="3509" y="14918"/>
                    <a:pt x="4207" y="14660"/>
                    <a:pt x="4751" y="14192"/>
                  </a:cubicBezTo>
                  <a:cubicBezTo>
                    <a:pt x="5371" y="13659"/>
                    <a:pt x="5777" y="12949"/>
                    <a:pt x="6272" y="12311"/>
                  </a:cubicBezTo>
                  <a:cubicBezTo>
                    <a:pt x="6566" y="11931"/>
                    <a:pt x="6732" y="11776"/>
                    <a:pt x="7065" y="11776"/>
                  </a:cubicBezTo>
                  <a:cubicBezTo>
                    <a:pt x="7129" y="11776"/>
                    <a:pt x="7199" y="11782"/>
                    <a:pt x="7277" y="11793"/>
                  </a:cubicBezTo>
                  <a:cubicBezTo>
                    <a:pt x="8166" y="11915"/>
                    <a:pt x="9053" y="12094"/>
                    <a:pt x="9930" y="12292"/>
                  </a:cubicBezTo>
                  <a:cubicBezTo>
                    <a:pt x="10726" y="12472"/>
                    <a:pt x="11550" y="12626"/>
                    <a:pt x="12268" y="12966"/>
                  </a:cubicBezTo>
                  <a:lnTo>
                    <a:pt x="12268" y="12966"/>
                  </a:lnTo>
                  <a:cubicBezTo>
                    <a:pt x="12439" y="14633"/>
                    <a:pt x="12548" y="16332"/>
                    <a:pt x="12930" y="17963"/>
                  </a:cubicBezTo>
                  <a:cubicBezTo>
                    <a:pt x="13136" y="18845"/>
                    <a:pt x="13555" y="20118"/>
                    <a:pt x="14640" y="20118"/>
                  </a:cubicBezTo>
                  <a:cubicBezTo>
                    <a:pt x="14672" y="20118"/>
                    <a:pt x="14706" y="20116"/>
                    <a:pt x="14739" y="20114"/>
                  </a:cubicBezTo>
                  <a:cubicBezTo>
                    <a:pt x="15314" y="20074"/>
                    <a:pt x="15818" y="19674"/>
                    <a:pt x="16220" y="19295"/>
                  </a:cubicBezTo>
                  <a:cubicBezTo>
                    <a:pt x="16778" y="18770"/>
                    <a:pt x="17242" y="18165"/>
                    <a:pt x="17630" y="17506"/>
                  </a:cubicBezTo>
                  <a:cubicBezTo>
                    <a:pt x="18329" y="16326"/>
                    <a:pt x="18879" y="15058"/>
                    <a:pt x="19372" y="13779"/>
                  </a:cubicBezTo>
                  <a:cubicBezTo>
                    <a:pt x="20387" y="11140"/>
                    <a:pt x="21255" y="8266"/>
                    <a:pt x="21379" y="5422"/>
                  </a:cubicBezTo>
                  <a:cubicBezTo>
                    <a:pt x="21417" y="4558"/>
                    <a:pt x="21409" y="3509"/>
                    <a:pt x="20893" y="2768"/>
                  </a:cubicBezTo>
                  <a:cubicBezTo>
                    <a:pt x="20591" y="2334"/>
                    <a:pt x="20167" y="2169"/>
                    <a:pt x="19717" y="2169"/>
                  </a:cubicBezTo>
                  <a:cubicBezTo>
                    <a:pt x="19269" y="2169"/>
                    <a:pt x="18796" y="2332"/>
                    <a:pt x="18392" y="2557"/>
                  </a:cubicBezTo>
                  <a:cubicBezTo>
                    <a:pt x="17206" y="3219"/>
                    <a:pt x="16258" y="4331"/>
                    <a:pt x="15430" y="5382"/>
                  </a:cubicBezTo>
                  <a:cubicBezTo>
                    <a:pt x="14975" y="5959"/>
                    <a:pt x="14535" y="6551"/>
                    <a:pt x="14131" y="7165"/>
                  </a:cubicBezTo>
                  <a:lnTo>
                    <a:pt x="14131" y="7165"/>
                  </a:lnTo>
                  <a:cubicBezTo>
                    <a:pt x="12741" y="6903"/>
                    <a:pt x="11340" y="6572"/>
                    <a:pt x="10022" y="6067"/>
                  </a:cubicBezTo>
                  <a:cubicBezTo>
                    <a:pt x="9692" y="5938"/>
                    <a:pt x="9355" y="5795"/>
                    <a:pt x="9057" y="5599"/>
                  </a:cubicBezTo>
                  <a:cubicBezTo>
                    <a:pt x="8975" y="5544"/>
                    <a:pt x="8902" y="5490"/>
                    <a:pt x="8830" y="5420"/>
                  </a:cubicBezTo>
                  <a:cubicBezTo>
                    <a:pt x="8801" y="5393"/>
                    <a:pt x="8791" y="5386"/>
                    <a:pt x="8788" y="5385"/>
                  </a:cubicBezTo>
                  <a:lnTo>
                    <a:pt x="8788" y="5385"/>
                  </a:lnTo>
                  <a:cubicBezTo>
                    <a:pt x="8787" y="5381"/>
                    <a:pt x="8781" y="5370"/>
                    <a:pt x="8767" y="5346"/>
                  </a:cubicBezTo>
                  <a:cubicBezTo>
                    <a:pt x="8764" y="5342"/>
                    <a:pt x="8761" y="5338"/>
                    <a:pt x="8759" y="5334"/>
                  </a:cubicBezTo>
                  <a:lnTo>
                    <a:pt x="8759" y="5334"/>
                  </a:lnTo>
                  <a:cubicBezTo>
                    <a:pt x="8759" y="5333"/>
                    <a:pt x="8759" y="5331"/>
                    <a:pt x="8758" y="5329"/>
                  </a:cubicBezTo>
                  <a:cubicBezTo>
                    <a:pt x="8680" y="4813"/>
                    <a:pt x="8779" y="4238"/>
                    <a:pt x="8729" y="3712"/>
                  </a:cubicBezTo>
                  <a:cubicBezTo>
                    <a:pt x="8683" y="3244"/>
                    <a:pt x="8611" y="2774"/>
                    <a:pt x="8476" y="2325"/>
                  </a:cubicBezTo>
                  <a:cubicBezTo>
                    <a:pt x="8116" y="1129"/>
                    <a:pt x="7256" y="33"/>
                    <a:pt x="5914" y="2"/>
                  </a:cubicBezTo>
                  <a:cubicBezTo>
                    <a:pt x="5893" y="1"/>
                    <a:pt x="5872" y="1"/>
                    <a:pt x="5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9" name="Google Shape;5529;p29"/>
            <p:cNvSpPr/>
            <p:nvPr/>
          </p:nvSpPr>
          <p:spPr>
            <a:xfrm>
              <a:off x="1903525" y="4088100"/>
              <a:ext cx="344900" cy="185850"/>
            </a:xfrm>
            <a:custGeom>
              <a:rect b="b" l="l" r="r" t="t"/>
              <a:pathLst>
                <a:path extrusionOk="0" h="7434" w="13796">
                  <a:moveTo>
                    <a:pt x="2035" y="1"/>
                  </a:moveTo>
                  <a:cubicBezTo>
                    <a:pt x="1593" y="1"/>
                    <a:pt x="1301" y="661"/>
                    <a:pt x="1777" y="928"/>
                  </a:cubicBezTo>
                  <a:cubicBezTo>
                    <a:pt x="5023" y="2748"/>
                    <a:pt x="8420" y="4238"/>
                    <a:pt x="11476" y="6352"/>
                  </a:cubicBezTo>
                  <a:lnTo>
                    <a:pt x="11476" y="6352"/>
                  </a:lnTo>
                  <a:cubicBezTo>
                    <a:pt x="7847" y="6103"/>
                    <a:pt x="4252" y="5482"/>
                    <a:pt x="636" y="5110"/>
                  </a:cubicBezTo>
                  <a:cubicBezTo>
                    <a:pt x="615" y="5108"/>
                    <a:pt x="596" y="5107"/>
                    <a:pt x="577" y="5107"/>
                  </a:cubicBezTo>
                  <a:cubicBezTo>
                    <a:pt x="0" y="5107"/>
                    <a:pt x="24" y="6045"/>
                    <a:pt x="636" y="6106"/>
                  </a:cubicBezTo>
                  <a:cubicBezTo>
                    <a:pt x="4792" y="6534"/>
                    <a:pt x="8919" y="7290"/>
                    <a:pt x="13101" y="7434"/>
                  </a:cubicBezTo>
                  <a:cubicBezTo>
                    <a:pt x="13106" y="7434"/>
                    <a:pt x="13111" y="7434"/>
                    <a:pt x="13115" y="7434"/>
                  </a:cubicBezTo>
                  <a:cubicBezTo>
                    <a:pt x="13508" y="7434"/>
                    <a:pt x="13796" y="6851"/>
                    <a:pt x="13455" y="6582"/>
                  </a:cubicBezTo>
                  <a:cubicBezTo>
                    <a:pt x="11767" y="5262"/>
                    <a:pt x="9981" y="4109"/>
                    <a:pt x="8087" y="3106"/>
                  </a:cubicBezTo>
                  <a:cubicBezTo>
                    <a:pt x="6157" y="2083"/>
                    <a:pt x="4187" y="1139"/>
                    <a:pt x="2281" y="69"/>
                  </a:cubicBezTo>
                  <a:cubicBezTo>
                    <a:pt x="2197" y="21"/>
                    <a:pt x="2114" y="1"/>
                    <a:pt x="2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0" name="Google Shape;5530;p29"/>
            <p:cNvSpPr/>
            <p:nvPr/>
          </p:nvSpPr>
          <p:spPr>
            <a:xfrm>
              <a:off x="1462675" y="3884050"/>
              <a:ext cx="125100" cy="332450"/>
            </a:xfrm>
            <a:custGeom>
              <a:rect b="b" l="l" r="r" t="t"/>
              <a:pathLst>
                <a:path extrusionOk="0" h="13298" w="5004">
                  <a:moveTo>
                    <a:pt x="4226" y="0"/>
                  </a:moveTo>
                  <a:cubicBezTo>
                    <a:pt x="3978" y="0"/>
                    <a:pt x="3745" y="159"/>
                    <a:pt x="3776" y="478"/>
                  </a:cubicBezTo>
                  <a:cubicBezTo>
                    <a:pt x="3995" y="2762"/>
                    <a:pt x="3470" y="4910"/>
                    <a:pt x="2764" y="7066"/>
                  </a:cubicBezTo>
                  <a:cubicBezTo>
                    <a:pt x="2160" y="8913"/>
                    <a:pt x="1574" y="10906"/>
                    <a:pt x="310" y="12425"/>
                  </a:cubicBezTo>
                  <a:cubicBezTo>
                    <a:pt x="1" y="12799"/>
                    <a:pt x="333" y="13298"/>
                    <a:pt x="690" y="13298"/>
                  </a:cubicBezTo>
                  <a:cubicBezTo>
                    <a:pt x="802" y="13298"/>
                    <a:pt x="916" y="13249"/>
                    <a:pt x="1014" y="13131"/>
                  </a:cubicBezTo>
                  <a:cubicBezTo>
                    <a:pt x="2366" y="11506"/>
                    <a:pt x="3030" y="9452"/>
                    <a:pt x="3679" y="7474"/>
                  </a:cubicBezTo>
                  <a:cubicBezTo>
                    <a:pt x="4424" y="5193"/>
                    <a:pt x="5004" y="2899"/>
                    <a:pt x="4772" y="478"/>
                  </a:cubicBezTo>
                  <a:cubicBezTo>
                    <a:pt x="4741" y="160"/>
                    <a:pt x="4476" y="0"/>
                    <a:pt x="4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31" name="Google Shape;5531;p29"/>
          <p:cNvSpPr/>
          <p:nvPr/>
        </p:nvSpPr>
        <p:spPr>
          <a:xfrm>
            <a:off x="2859550" y="1108367"/>
            <a:ext cx="176025" cy="220061"/>
          </a:xfrm>
          <a:custGeom>
            <a:rect b="b" l="l" r="r" t="t"/>
            <a:pathLst>
              <a:path extrusionOk="0" h="6602" w="7041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2" name="Google Shape;5532;p29"/>
          <p:cNvSpPr/>
          <p:nvPr/>
        </p:nvSpPr>
        <p:spPr>
          <a:xfrm>
            <a:off x="1702113" y="1941667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3" name="Google Shape;5533;p29"/>
          <p:cNvSpPr/>
          <p:nvPr/>
        </p:nvSpPr>
        <p:spPr>
          <a:xfrm>
            <a:off x="2713425" y="5613851"/>
            <a:ext cx="146125" cy="182662"/>
          </a:xfrm>
          <a:custGeom>
            <a:rect b="b" l="l" r="r" t="t"/>
            <a:pathLst>
              <a:path extrusionOk="0" h="5480" w="5845">
                <a:moveTo>
                  <a:pt x="3672" y="1101"/>
                </a:moveTo>
                <a:cubicBezTo>
                  <a:pt x="3677" y="1103"/>
                  <a:pt x="3681" y="1105"/>
                  <a:pt x="3685" y="1107"/>
                </a:cubicBezTo>
                <a:lnTo>
                  <a:pt x="3685" y="1107"/>
                </a:lnTo>
                <a:cubicBezTo>
                  <a:pt x="3681" y="1105"/>
                  <a:pt x="3677" y="1103"/>
                  <a:pt x="3672" y="1101"/>
                </a:cubicBezTo>
                <a:close/>
                <a:moveTo>
                  <a:pt x="3072" y="4464"/>
                </a:moveTo>
                <a:lnTo>
                  <a:pt x="3072" y="4464"/>
                </a:lnTo>
                <a:cubicBezTo>
                  <a:pt x="3071" y="4464"/>
                  <a:pt x="3070" y="4464"/>
                  <a:pt x="3069" y="4464"/>
                </a:cubicBezTo>
                <a:lnTo>
                  <a:pt x="3069" y="4464"/>
                </a:lnTo>
                <a:cubicBezTo>
                  <a:pt x="3070" y="4464"/>
                  <a:pt x="3071" y="4464"/>
                  <a:pt x="3072" y="4464"/>
                </a:cubicBezTo>
                <a:close/>
                <a:moveTo>
                  <a:pt x="3052" y="4466"/>
                </a:moveTo>
                <a:lnTo>
                  <a:pt x="3052" y="4466"/>
                </a:lnTo>
                <a:cubicBezTo>
                  <a:pt x="3035" y="4469"/>
                  <a:pt x="3029" y="4470"/>
                  <a:pt x="3029" y="4470"/>
                </a:cubicBezTo>
                <a:cubicBezTo>
                  <a:pt x="3028" y="4470"/>
                  <a:pt x="3040" y="4468"/>
                  <a:pt x="3052" y="4466"/>
                </a:cubicBezTo>
                <a:close/>
                <a:moveTo>
                  <a:pt x="3036" y="989"/>
                </a:moveTo>
                <a:cubicBezTo>
                  <a:pt x="3084" y="989"/>
                  <a:pt x="3131" y="990"/>
                  <a:pt x="3177" y="992"/>
                </a:cubicBezTo>
                <a:cubicBezTo>
                  <a:pt x="3207" y="994"/>
                  <a:pt x="3236" y="998"/>
                  <a:pt x="3264" y="1000"/>
                </a:cubicBezTo>
                <a:cubicBezTo>
                  <a:pt x="3270" y="1000"/>
                  <a:pt x="3275" y="1000"/>
                  <a:pt x="3280" y="1000"/>
                </a:cubicBezTo>
                <a:lnTo>
                  <a:pt x="3280" y="1000"/>
                </a:lnTo>
                <a:cubicBezTo>
                  <a:pt x="3393" y="1021"/>
                  <a:pt x="3502" y="1045"/>
                  <a:pt x="3611" y="1080"/>
                </a:cubicBezTo>
                <a:cubicBezTo>
                  <a:pt x="3640" y="1091"/>
                  <a:pt x="3708" y="1119"/>
                  <a:pt x="3711" y="1119"/>
                </a:cubicBezTo>
                <a:cubicBezTo>
                  <a:pt x="3711" y="1119"/>
                  <a:pt x="3710" y="1118"/>
                  <a:pt x="3707" y="1117"/>
                </a:cubicBezTo>
                <a:lnTo>
                  <a:pt x="3707" y="1117"/>
                </a:lnTo>
                <a:cubicBezTo>
                  <a:pt x="3752" y="1138"/>
                  <a:pt x="3795" y="1160"/>
                  <a:pt x="3839" y="1186"/>
                </a:cubicBezTo>
                <a:cubicBezTo>
                  <a:pt x="3883" y="1209"/>
                  <a:pt x="3923" y="1236"/>
                  <a:pt x="3965" y="1261"/>
                </a:cubicBezTo>
                <a:cubicBezTo>
                  <a:pt x="3979" y="1270"/>
                  <a:pt x="3990" y="1277"/>
                  <a:pt x="3997" y="1281"/>
                </a:cubicBezTo>
                <a:lnTo>
                  <a:pt x="3997" y="1281"/>
                </a:lnTo>
                <a:cubicBezTo>
                  <a:pt x="4000" y="1284"/>
                  <a:pt x="4004" y="1288"/>
                  <a:pt x="4010" y="1293"/>
                </a:cubicBezTo>
                <a:cubicBezTo>
                  <a:pt x="4096" y="1369"/>
                  <a:pt x="4178" y="1443"/>
                  <a:pt x="4252" y="1531"/>
                </a:cubicBezTo>
                <a:cubicBezTo>
                  <a:pt x="4265" y="1544"/>
                  <a:pt x="4276" y="1558"/>
                  <a:pt x="4288" y="1572"/>
                </a:cubicBezTo>
                <a:lnTo>
                  <a:pt x="4288" y="1572"/>
                </a:lnTo>
                <a:cubicBezTo>
                  <a:pt x="4314" y="1615"/>
                  <a:pt x="4345" y="1659"/>
                  <a:pt x="4374" y="1704"/>
                </a:cubicBezTo>
                <a:cubicBezTo>
                  <a:pt x="4397" y="1744"/>
                  <a:pt x="4422" y="1784"/>
                  <a:pt x="4444" y="1826"/>
                </a:cubicBezTo>
                <a:cubicBezTo>
                  <a:pt x="4456" y="1852"/>
                  <a:pt x="4498" y="1948"/>
                  <a:pt x="4500" y="1948"/>
                </a:cubicBezTo>
                <a:cubicBezTo>
                  <a:pt x="4500" y="1948"/>
                  <a:pt x="4500" y="1947"/>
                  <a:pt x="4500" y="1946"/>
                </a:cubicBezTo>
                <a:lnTo>
                  <a:pt x="4500" y="1946"/>
                </a:lnTo>
                <a:cubicBezTo>
                  <a:pt x="4527" y="2021"/>
                  <a:pt x="4553" y="2096"/>
                  <a:pt x="4574" y="2174"/>
                </a:cubicBezTo>
                <a:cubicBezTo>
                  <a:pt x="4587" y="2220"/>
                  <a:pt x="4597" y="2266"/>
                  <a:pt x="4608" y="2315"/>
                </a:cubicBezTo>
                <a:cubicBezTo>
                  <a:pt x="4614" y="2346"/>
                  <a:pt x="4627" y="2444"/>
                  <a:pt x="4628" y="2444"/>
                </a:cubicBezTo>
                <a:cubicBezTo>
                  <a:pt x="4629" y="2444"/>
                  <a:pt x="4628" y="2430"/>
                  <a:pt x="4625" y="2395"/>
                </a:cubicBezTo>
                <a:lnTo>
                  <a:pt x="4625" y="2395"/>
                </a:lnTo>
                <a:cubicBezTo>
                  <a:pt x="4635" y="2498"/>
                  <a:pt x="4644" y="2599"/>
                  <a:pt x="4642" y="2702"/>
                </a:cubicBezTo>
                <a:cubicBezTo>
                  <a:pt x="4642" y="2757"/>
                  <a:pt x="4639" y="2812"/>
                  <a:pt x="4635" y="2867"/>
                </a:cubicBezTo>
                <a:cubicBezTo>
                  <a:pt x="4633" y="2890"/>
                  <a:pt x="4631" y="2915"/>
                  <a:pt x="4629" y="2938"/>
                </a:cubicBezTo>
                <a:cubicBezTo>
                  <a:pt x="4629" y="2941"/>
                  <a:pt x="4629" y="2943"/>
                  <a:pt x="4629" y="2945"/>
                </a:cubicBezTo>
                <a:lnTo>
                  <a:pt x="4629" y="2945"/>
                </a:lnTo>
                <a:cubicBezTo>
                  <a:pt x="4610" y="3044"/>
                  <a:pt x="4592" y="3139"/>
                  <a:pt x="4564" y="3235"/>
                </a:cubicBezTo>
                <a:cubicBezTo>
                  <a:pt x="4551" y="3282"/>
                  <a:pt x="4536" y="3328"/>
                  <a:pt x="4519" y="3372"/>
                </a:cubicBezTo>
                <a:cubicBezTo>
                  <a:pt x="4511" y="3396"/>
                  <a:pt x="4503" y="3419"/>
                  <a:pt x="4494" y="3442"/>
                </a:cubicBezTo>
                <a:cubicBezTo>
                  <a:pt x="4493" y="3445"/>
                  <a:pt x="4492" y="3448"/>
                  <a:pt x="4491" y="3451"/>
                </a:cubicBezTo>
                <a:lnTo>
                  <a:pt x="4491" y="3451"/>
                </a:lnTo>
                <a:cubicBezTo>
                  <a:pt x="4490" y="3453"/>
                  <a:pt x="4489" y="3455"/>
                  <a:pt x="4488" y="3457"/>
                </a:cubicBezTo>
                <a:cubicBezTo>
                  <a:pt x="4439" y="3543"/>
                  <a:pt x="4399" y="3629"/>
                  <a:pt x="4345" y="3714"/>
                </a:cubicBezTo>
                <a:cubicBezTo>
                  <a:pt x="4335" y="3728"/>
                  <a:pt x="4281" y="3805"/>
                  <a:pt x="4270" y="3821"/>
                </a:cubicBezTo>
                <a:lnTo>
                  <a:pt x="4270" y="3821"/>
                </a:lnTo>
                <a:cubicBezTo>
                  <a:pt x="4265" y="3827"/>
                  <a:pt x="4261" y="3833"/>
                  <a:pt x="4258" y="3836"/>
                </a:cubicBezTo>
                <a:cubicBezTo>
                  <a:pt x="4233" y="3863"/>
                  <a:pt x="4210" y="3891"/>
                  <a:pt x="4184" y="3918"/>
                </a:cubicBezTo>
                <a:cubicBezTo>
                  <a:pt x="4149" y="3956"/>
                  <a:pt x="4113" y="3990"/>
                  <a:pt x="4077" y="4025"/>
                </a:cubicBezTo>
                <a:cubicBezTo>
                  <a:pt x="4063" y="4038"/>
                  <a:pt x="3976" y="4107"/>
                  <a:pt x="3979" y="4107"/>
                </a:cubicBezTo>
                <a:cubicBezTo>
                  <a:pt x="3979" y="4107"/>
                  <a:pt x="3980" y="4107"/>
                  <a:pt x="3980" y="4107"/>
                </a:cubicBezTo>
                <a:lnTo>
                  <a:pt x="3980" y="4107"/>
                </a:lnTo>
                <a:cubicBezTo>
                  <a:pt x="3895" y="4167"/>
                  <a:pt x="3805" y="4221"/>
                  <a:pt x="3713" y="4270"/>
                </a:cubicBezTo>
                <a:cubicBezTo>
                  <a:pt x="3690" y="4281"/>
                  <a:pt x="3603" y="4321"/>
                  <a:pt x="3608" y="4321"/>
                </a:cubicBezTo>
                <a:cubicBezTo>
                  <a:pt x="3609" y="4321"/>
                  <a:pt x="3610" y="4320"/>
                  <a:pt x="3614" y="4319"/>
                </a:cubicBezTo>
                <a:lnTo>
                  <a:pt x="3614" y="4319"/>
                </a:lnTo>
                <a:cubicBezTo>
                  <a:pt x="3570" y="4336"/>
                  <a:pt x="3525" y="4351"/>
                  <a:pt x="3481" y="4365"/>
                </a:cubicBezTo>
                <a:cubicBezTo>
                  <a:pt x="3350" y="4407"/>
                  <a:pt x="3217" y="4438"/>
                  <a:pt x="3080" y="4461"/>
                </a:cubicBezTo>
                <a:cubicBezTo>
                  <a:pt x="3073" y="4463"/>
                  <a:pt x="3067" y="4464"/>
                  <a:pt x="3061" y="4465"/>
                </a:cubicBezTo>
                <a:lnTo>
                  <a:pt x="3061" y="4465"/>
                </a:lnTo>
                <a:cubicBezTo>
                  <a:pt x="3027" y="4468"/>
                  <a:pt x="2993" y="4470"/>
                  <a:pt x="2958" y="4474"/>
                </a:cubicBezTo>
                <a:cubicBezTo>
                  <a:pt x="2899" y="4478"/>
                  <a:pt x="2840" y="4480"/>
                  <a:pt x="2779" y="4480"/>
                </a:cubicBezTo>
                <a:cubicBezTo>
                  <a:pt x="2762" y="4481"/>
                  <a:pt x="2745" y="4481"/>
                  <a:pt x="2728" y="4481"/>
                </a:cubicBezTo>
                <a:cubicBezTo>
                  <a:pt x="2682" y="4481"/>
                  <a:pt x="2635" y="4479"/>
                  <a:pt x="2588" y="4476"/>
                </a:cubicBezTo>
                <a:cubicBezTo>
                  <a:pt x="2560" y="4474"/>
                  <a:pt x="2533" y="4470"/>
                  <a:pt x="2505" y="4468"/>
                </a:cubicBezTo>
                <a:cubicBezTo>
                  <a:pt x="2503" y="4468"/>
                  <a:pt x="2500" y="4468"/>
                  <a:pt x="2498" y="4467"/>
                </a:cubicBezTo>
                <a:lnTo>
                  <a:pt x="2498" y="4467"/>
                </a:lnTo>
                <a:cubicBezTo>
                  <a:pt x="2389" y="4444"/>
                  <a:pt x="2284" y="4423"/>
                  <a:pt x="2179" y="4388"/>
                </a:cubicBezTo>
                <a:cubicBezTo>
                  <a:pt x="2150" y="4378"/>
                  <a:pt x="2089" y="4350"/>
                  <a:pt x="2086" y="4350"/>
                </a:cubicBezTo>
                <a:lnTo>
                  <a:pt x="2086" y="4350"/>
                </a:lnTo>
                <a:cubicBezTo>
                  <a:pt x="2085" y="4350"/>
                  <a:pt x="2095" y="4356"/>
                  <a:pt x="2126" y="4371"/>
                </a:cubicBezTo>
                <a:cubicBezTo>
                  <a:pt x="2071" y="4346"/>
                  <a:pt x="2017" y="4318"/>
                  <a:pt x="1964" y="4289"/>
                </a:cubicBezTo>
                <a:cubicBezTo>
                  <a:pt x="1924" y="4266"/>
                  <a:pt x="1884" y="4240"/>
                  <a:pt x="1844" y="4215"/>
                </a:cubicBezTo>
                <a:cubicBezTo>
                  <a:pt x="1818" y="4198"/>
                  <a:pt x="1769" y="4158"/>
                  <a:pt x="1768" y="4158"/>
                </a:cubicBezTo>
                <a:lnTo>
                  <a:pt x="1768" y="4158"/>
                </a:lnTo>
                <a:cubicBezTo>
                  <a:pt x="1768" y="4158"/>
                  <a:pt x="1777" y="4166"/>
                  <a:pt x="1804" y="4190"/>
                </a:cubicBezTo>
                <a:cubicBezTo>
                  <a:pt x="1720" y="4116"/>
                  <a:pt x="1637" y="4044"/>
                  <a:pt x="1564" y="3960"/>
                </a:cubicBezTo>
                <a:cubicBezTo>
                  <a:pt x="1558" y="3953"/>
                  <a:pt x="1523" y="3910"/>
                  <a:pt x="1505" y="3887"/>
                </a:cubicBezTo>
                <a:lnTo>
                  <a:pt x="1505" y="3887"/>
                </a:lnTo>
                <a:cubicBezTo>
                  <a:pt x="1486" y="3860"/>
                  <a:pt x="1451" y="3810"/>
                  <a:pt x="1444" y="3800"/>
                </a:cubicBezTo>
                <a:cubicBezTo>
                  <a:pt x="1389" y="3712"/>
                  <a:pt x="1345" y="3617"/>
                  <a:pt x="1294" y="3526"/>
                </a:cubicBezTo>
                <a:cubicBezTo>
                  <a:pt x="1292" y="3522"/>
                  <a:pt x="1290" y="3518"/>
                  <a:pt x="1288" y="3515"/>
                </a:cubicBezTo>
                <a:lnTo>
                  <a:pt x="1288" y="3515"/>
                </a:lnTo>
                <a:cubicBezTo>
                  <a:pt x="1286" y="3508"/>
                  <a:pt x="1282" y="3497"/>
                  <a:pt x="1277" y="3484"/>
                </a:cubicBezTo>
                <a:cubicBezTo>
                  <a:pt x="1262" y="3440"/>
                  <a:pt x="1246" y="3398"/>
                  <a:pt x="1231" y="3353"/>
                </a:cubicBezTo>
                <a:cubicBezTo>
                  <a:pt x="1199" y="3252"/>
                  <a:pt x="1174" y="3149"/>
                  <a:pt x="1155" y="3046"/>
                </a:cubicBezTo>
                <a:cubicBezTo>
                  <a:pt x="1149" y="3013"/>
                  <a:pt x="1144" y="2955"/>
                  <a:pt x="1143" y="2955"/>
                </a:cubicBezTo>
                <a:lnTo>
                  <a:pt x="1143" y="2955"/>
                </a:lnTo>
                <a:cubicBezTo>
                  <a:pt x="1143" y="2955"/>
                  <a:pt x="1144" y="2969"/>
                  <a:pt x="1147" y="3006"/>
                </a:cubicBezTo>
                <a:cubicBezTo>
                  <a:pt x="1142" y="2953"/>
                  <a:pt x="1136" y="2900"/>
                  <a:pt x="1134" y="2848"/>
                </a:cubicBezTo>
                <a:cubicBezTo>
                  <a:pt x="1128" y="2742"/>
                  <a:pt x="1128" y="2637"/>
                  <a:pt x="1134" y="2532"/>
                </a:cubicBezTo>
                <a:cubicBezTo>
                  <a:pt x="1135" y="2514"/>
                  <a:pt x="1144" y="2437"/>
                  <a:pt x="1147" y="2404"/>
                </a:cubicBezTo>
                <a:lnTo>
                  <a:pt x="1147" y="2404"/>
                </a:lnTo>
                <a:cubicBezTo>
                  <a:pt x="1152" y="2372"/>
                  <a:pt x="1162" y="2318"/>
                  <a:pt x="1166" y="2302"/>
                </a:cubicBezTo>
                <a:cubicBezTo>
                  <a:pt x="1189" y="2188"/>
                  <a:pt x="1222" y="2081"/>
                  <a:pt x="1260" y="1969"/>
                </a:cubicBezTo>
                <a:cubicBezTo>
                  <a:pt x="1266" y="1952"/>
                  <a:pt x="1270" y="1941"/>
                  <a:pt x="1272" y="1933"/>
                </a:cubicBezTo>
                <a:lnTo>
                  <a:pt x="1272" y="1933"/>
                </a:lnTo>
                <a:cubicBezTo>
                  <a:pt x="1276" y="1926"/>
                  <a:pt x="1282" y="1915"/>
                  <a:pt x="1290" y="1900"/>
                </a:cubicBezTo>
                <a:cubicBezTo>
                  <a:pt x="1315" y="1849"/>
                  <a:pt x="1340" y="1797"/>
                  <a:pt x="1368" y="1748"/>
                </a:cubicBezTo>
                <a:cubicBezTo>
                  <a:pt x="1397" y="1700"/>
                  <a:pt x="1429" y="1651"/>
                  <a:pt x="1460" y="1605"/>
                </a:cubicBezTo>
                <a:cubicBezTo>
                  <a:pt x="1471" y="1589"/>
                  <a:pt x="1477" y="1579"/>
                  <a:pt x="1481" y="1572"/>
                </a:cubicBezTo>
                <a:lnTo>
                  <a:pt x="1481" y="1572"/>
                </a:lnTo>
                <a:cubicBezTo>
                  <a:pt x="1485" y="1568"/>
                  <a:pt x="1490" y="1563"/>
                  <a:pt x="1496" y="1556"/>
                </a:cubicBezTo>
                <a:cubicBezTo>
                  <a:pt x="1571" y="1480"/>
                  <a:pt x="1645" y="1406"/>
                  <a:pt x="1723" y="1331"/>
                </a:cubicBezTo>
                <a:lnTo>
                  <a:pt x="1723" y="1331"/>
                </a:lnTo>
                <a:cubicBezTo>
                  <a:pt x="1723" y="1331"/>
                  <a:pt x="1724" y="1331"/>
                  <a:pt x="1724" y="1331"/>
                </a:cubicBezTo>
                <a:cubicBezTo>
                  <a:pt x="1747" y="1314"/>
                  <a:pt x="1770" y="1297"/>
                  <a:pt x="1795" y="1280"/>
                </a:cubicBezTo>
                <a:cubicBezTo>
                  <a:pt x="1846" y="1249"/>
                  <a:pt x="1897" y="1219"/>
                  <a:pt x="1949" y="1192"/>
                </a:cubicBezTo>
                <a:cubicBezTo>
                  <a:pt x="1970" y="1179"/>
                  <a:pt x="1993" y="1171"/>
                  <a:pt x="2015" y="1158"/>
                </a:cubicBezTo>
                <a:cubicBezTo>
                  <a:pt x="2019" y="1156"/>
                  <a:pt x="2023" y="1153"/>
                  <a:pt x="2026" y="1151"/>
                </a:cubicBezTo>
                <a:lnTo>
                  <a:pt x="2026" y="1151"/>
                </a:lnTo>
                <a:cubicBezTo>
                  <a:pt x="2028" y="1151"/>
                  <a:pt x="2030" y="1150"/>
                  <a:pt x="2031" y="1150"/>
                </a:cubicBezTo>
                <a:cubicBezTo>
                  <a:pt x="2092" y="1131"/>
                  <a:pt x="2151" y="1108"/>
                  <a:pt x="2213" y="1091"/>
                </a:cubicBezTo>
                <a:cubicBezTo>
                  <a:pt x="2269" y="1076"/>
                  <a:pt x="2328" y="1066"/>
                  <a:pt x="2385" y="1051"/>
                </a:cubicBezTo>
                <a:cubicBezTo>
                  <a:pt x="2395" y="1049"/>
                  <a:pt x="2412" y="1046"/>
                  <a:pt x="2426" y="1043"/>
                </a:cubicBezTo>
                <a:lnTo>
                  <a:pt x="2426" y="1043"/>
                </a:lnTo>
                <a:cubicBezTo>
                  <a:pt x="2457" y="1040"/>
                  <a:pt x="2490" y="1037"/>
                  <a:pt x="2522" y="1034"/>
                </a:cubicBezTo>
                <a:cubicBezTo>
                  <a:pt x="2545" y="1032"/>
                  <a:pt x="2568" y="1029"/>
                  <a:pt x="2590" y="1025"/>
                </a:cubicBezTo>
                <a:lnTo>
                  <a:pt x="2590" y="1025"/>
                </a:lnTo>
                <a:cubicBezTo>
                  <a:pt x="2612" y="1023"/>
                  <a:pt x="2633" y="1021"/>
                  <a:pt x="2655" y="1017"/>
                </a:cubicBezTo>
                <a:cubicBezTo>
                  <a:pt x="2687" y="1011"/>
                  <a:pt x="2720" y="1004"/>
                  <a:pt x="2754" y="1000"/>
                </a:cubicBezTo>
                <a:lnTo>
                  <a:pt x="2754" y="1000"/>
                </a:lnTo>
                <a:cubicBezTo>
                  <a:pt x="2725" y="1004"/>
                  <a:pt x="2717" y="1006"/>
                  <a:pt x="2719" y="1006"/>
                </a:cubicBezTo>
                <a:cubicBezTo>
                  <a:pt x="2724" y="1006"/>
                  <a:pt x="2776" y="1000"/>
                  <a:pt x="2790" y="998"/>
                </a:cubicBezTo>
                <a:cubicBezTo>
                  <a:pt x="2853" y="996"/>
                  <a:pt x="2914" y="990"/>
                  <a:pt x="2977" y="990"/>
                </a:cubicBezTo>
                <a:cubicBezTo>
                  <a:pt x="2997" y="989"/>
                  <a:pt x="3017" y="989"/>
                  <a:pt x="3036" y="989"/>
                </a:cubicBezTo>
                <a:close/>
                <a:moveTo>
                  <a:pt x="3033" y="0"/>
                </a:moveTo>
                <a:cubicBezTo>
                  <a:pt x="2855" y="0"/>
                  <a:pt x="2675" y="14"/>
                  <a:pt x="2498" y="40"/>
                </a:cubicBezTo>
                <a:lnTo>
                  <a:pt x="2498" y="40"/>
                </a:lnTo>
                <a:cubicBezTo>
                  <a:pt x="1906" y="92"/>
                  <a:pt x="1353" y="298"/>
                  <a:pt x="921" y="716"/>
                </a:cubicBezTo>
                <a:cubicBezTo>
                  <a:pt x="548" y="1074"/>
                  <a:pt x="295" y="1567"/>
                  <a:pt x="199" y="2073"/>
                </a:cubicBezTo>
                <a:cubicBezTo>
                  <a:pt x="1" y="3090"/>
                  <a:pt x="293" y="4249"/>
                  <a:pt x="1125" y="4914"/>
                </a:cubicBezTo>
                <a:cubicBezTo>
                  <a:pt x="1601" y="5295"/>
                  <a:pt x="2207" y="5480"/>
                  <a:pt x="2815" y="5480"/>
                </a:cubicBezTo>
                <a:cubicBezTo>
                  <a:pt x="3434" y="5480"/>
                  <a:pt x="4057" y="5289"/>
                  <a:pt x="4549" y="4919"/>
                </a:cubicBezTo>
                <a:cubicBezTo>
                  <a:pt x="5476" y="4221"/>
                  <a:pt x="5844" y="2983"/>
                  <a:pt x="5526" y="1874"/>
                </a:cubicBezTo>
                <a:cubicBezTo>
                  <a:pt x="5354" y="1274"/>
                  <a:pt x="4987" y="750"/>
                  <a:pt x="4469" y="402"/>
                </a:cubicBezTo>
                <a:cubicBezTo>
                  <a:pt x="4038" y="112"/>
                  <a:pt x="3538" y="0"/>
                  <a:pt x="30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5534" name="Shape 5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5" name="Google Shape;5535;p30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5536" name="Google Shape;5536;p30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7" name="Google Shape;5537;p30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8" name="Google Shape;5538;p30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9" name="Google Shape;5539;p30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0" name="Google Shape;5540;p30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1" name="Google Shape;5541;p30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2" name="Google Shape;5542;p30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3" name="Google Shape;5543;p30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4" name="Google Shape;5544;p30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5" name="Google Shape;5545;p30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6" name="Google Shape;5546;p30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7" name="Google Shape;5547;p30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8" name="Google Shape;5548;p30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9" name="Google Shape;5549;p30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0" name="Google Shape;5550;p30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1" name="Google Shape;5551;p30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2" name="Google Shape;5552;p30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3" name="Google Shape;5553;p30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4" name="Google Shape;5554;p30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5" name="Google Shape;5555;p30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6" name="Google Shape;5556;p30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7" name="Google Shape;5557;p30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8" name="Google Shape;5558;p30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9" name="Google Shape;5559;p30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0" name="Google Shape;5560;p30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1" name="Google Shape;5561;p30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2" name="Google Shape;5562;p30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3" name="Google Shape;5563;p30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4" name="Google Shape;5564;p30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5" name="Google Shape;5565;p30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6" name="Google Shape;5566;p30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7" name="Google Shape;5567;p30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8" name="Google Shape;5568;p30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9" name="Google Shape;5569;p30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0" name="Google Shape;5570;p30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1" name="Google Shape;5571;p30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2" name="Google Shape;5572;p30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3" name="Google Shape;5573;p30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4" name="Google Shape;5574;p30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5" name="Google Shape;5575;p30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6" name="Google Shape;5576;p30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7" name="Google Shape;5577;p30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8" name="Google Shape;5578;p30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9" name="Google Shape;5579;p30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0" name="Google Shape;5580;p30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1" name="Google Shape;5581;p30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2" name="Google Shape;5582;p30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3" name="Google Shape;5583;p30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4" name="Google Shape;5584;p30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5" name="Google Shape;5585;p30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6" name="Google Shape;5586;p30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7" name="Google Shape;5587;p30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8" name="Google Shape;5588;p30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9" name="Google Shape;5589;p30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0" name="Google Shape;5590;p30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1" name="Google Shape;5591;p30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2" name="Google Shape;5592;p30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3" name="Google Shape;5593;p30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4" name="Google Shape;5594;p30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5" name="Google Shape;5595;p30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6" name="Google Shape;5596;p30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7" name="Google Shape;5597;p30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8" name="Google Shape;5598;p30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9" name="Google Shape;5599;p30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0" name="Google Shape;5600;p30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1" name="Google Shape;5601;p30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2" name="Google Shape;5602;p30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3" name="Google Shape;5603;p30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4" name="Google Shape;5604;p30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5" name="Google Shape;5605;p30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6" name="Google Shape;5606;p30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7" name="Google Shape;5607;p30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8" name="Google Shape;5608;p30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9" name="Google Shape;5609;p30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0" name="Google Shape;5610;p30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1" name="Google Shape;5611;p30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2" name="Google Shape;5612;p30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3" name="Google Shape;5613;p30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4" name="Google Shape;5614;p30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5" name="Google Shape;5615;p30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6" name="Google Shape;5616;p30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7" name="Google Shape;5617;p30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8" name="Google Shape;5618;p30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9" name="Google Shape;5619;p30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0" name="Google Shape;5620;p30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1" name="Google Shape;5621;p30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2" name="Google Shape;5622;p30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3" name="Google Shape;5623;p30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4" name="Google Shape;5624;p30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5" name="Google Shape;5625;p30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6" name="Google Shape;5626;p30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7" name="Google Shape;5627;p30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8" name="Google Shape;5628;p30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9" name="Google Shape;5629;p30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0" name="Google Shape;5630;p30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1" name="Google Shape;5631;p30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2" name="Google Shape;5632;p30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3" name="Google Shape;5633;p30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4" name="Google Shape;5634;p30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5" name="Google Shape;5635;p30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6" name="Google Shape;5636;p30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7" name="Google Shape;5637;p30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8" name="Google Shape;5638;p30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9" name="Google Shape;5639;p30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0" name="Google Shape;5640;p30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1" name="Google Shape;5641;p30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2" name="Google Shape;5642;p30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3" name="Google Shape;5643;p30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4" name="Google Shape;5644;p30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5" name="Google Shape;5645;p30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6" name="Google Shape;5646;p30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7" name="Google Shape;5647;p30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8" name="Google Shape;5648;p30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9" name="Google Shape;5649;p30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0" name="Google Shape;5650;p30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1" name="Google Shape;5651;p30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2" name="Google Shape;5652;p30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3" name="Google Shape;5653;p30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4" name="Google Shape;5654;p30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5" name="Google Shape;5655;p30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6" name="Google Shape;5656;p30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7" name="Google Shape;5657;p30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8" name="Google Shape;5658;p30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9" name="Google Shape;5659;p30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0" name="Google Shape;5660;p30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1" name="Google Shape;5661;p30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2" name="Google Shape;5662;p30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3" name="Google Shape;5663;p30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4" name="Google Shape;5664;p30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5" name="Google Shape;5665;p30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6" name="Google Shape;5666;p30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7" name="Google Shape;5667;p30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8" name="Google Shape;5668;p30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9" name="Google Shape;5669;p30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0" name="Google Shape;5670;p30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1" name="Google Shape;5671;p30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2" name="Google Shape;5672;p30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3" name="Google Shape;5673;p30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4" name="Google Shape;5674;p30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5" name="Google Shape;5675;p30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6" name="Google Shape;5676;p30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7" name="Google Shape;5677;p30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8" name="Google Shape;5678;p30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9" name="Google Shape;5679;p30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0" name="Google Shape;5680;p30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1" name="Google Shape;5681;p30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2" name="Google Shape;5682;p30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3" name="Google Shape;5683;p30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4" name="Google Shape;5684;p30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5" name="Google Shape;5685;p30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6" name="Google Shape;5686;p30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7" name="Google Shape;5687;p30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8" name="Google Shape;5688;p30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9" name="Google Shape;5689;p30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0" name="Google Shape;5690;p30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1" name="Google Shape;5691;p30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2" name="Google Shape;5692;p30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3" name="Google Shape;5693;p30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4" name="Google Shape;5694;p30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5" name="Google Shape;5695;p30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6" name="Google Shape;5696;p30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7" name="Google Shape;5697;p30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8" name="Google Shape;5698;p30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9" name="Google Shape;5699;p30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0" name="Google Shape;5700;p30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1" name="Google Shape;5701;p30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2" name="Google Shape;5702;p30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3" name="Google Shape;5703;p30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4" name="Google Shape;5704;p30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5" name="Google Shape;5705;p30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6" name="Google Shape;5706;p30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7" name="Google Shape;5707;p30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8" name="Google Shape;5708;p30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9" name="Google Shape;5709;p30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0" name="Google Shape;5710;p30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1" name="Google Shape;5711;p30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2" name="Google Shape;5712;p30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3" name="Google Shape;5713;p30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4" name="Google Shape;5714;p30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5" name="Google Shape;5715;p30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6" name="Google Shape;5716;p30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7" name="Google Shape;5717;p30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8" name="Google Shape;5718;p30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9" name="Google Shape;5719;p30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0" name="Google Shape;5720;p30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1" name="Google Shape;5721;p30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2" name="Google Shape;5722;p30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3" name="Google Shape;5723;p30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4" name="Google Shape;5724;p30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5" name="Google Shape;5725;p30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6" name="Google Shape;5726;p30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7" name="Google Shape;5727;p30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8" name="Google Shape;5728;p30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9" name="Google Shape;5729;p30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0" name="Google Shape;5730;p30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1" name="Google Shape;5731;p30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2" name="Google Shape;5732;p30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3" name="Google Shape;5733;p30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4" name="Google Shape;5734;p30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5" name="Google Shape;5735;p30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6" name="Google Shape;5736;p30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7" name="Google Shape;5737;p30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8" name="Google Shape;5738;p30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9" name="Google Shape;5739;p30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0" name="Google Shape;5740;p30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1" name="Google Shape;5741;p30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2" name="Google Shape;5742;p30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3" name="Google Shape;5743;p30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4" name="Google Shape;5744;p30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5" name="Google Shape;5745;p30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6" name="Google Shape;5746;p30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7" name="Google Shape;5747;p30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8" name="Google Shape;5748;p30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9" name="Google Shape;5749;p30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0" name="Google Shape;5750;p30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1" name="Google Shape;5751;p30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2" name="Google Shape;5752;p30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3" name="Google Shape;5753;p30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4" name="Google Shape;5754;p30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5" name="Google Shape;5755;p30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6" name="Google Shape;5756;p30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7" name="Google Shape;5757;p30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8" name="Google Shape;5758;p30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9" name="Google Shape;5759;p30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0" name="Google Shape;5760;p30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1" name="Google Shape;5761;p30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2" name="Google Shape;5762;p30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3" name="Google Shape;5763;p30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4" name="Google Shape;5764;p30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5" name="Google Shape;5765;p30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6" name="Google Shape;5766;p30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7" name="Google Shape;5767;p30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8" name="Google Shape;5768;p30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9" name="Google Shape;5769;p30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0" name="Google Shape;5770;p30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1" name="Google Shape;5771;p30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2" name="Google Shape;5772;p30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3" name="Google Shape;5773;p30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4" name="Google Shape;5774;p30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5" name="Google Shape;5775;p30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6" name="Google Shape;5776;p30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7" name="Google Shape;5777;p30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8" name="Google Shape;5778;p30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9" name="Google Shape;5779;p30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0" name="Google Shape;5780;p30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1" name="Google Shape;5781;p30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2" name="Google Shape;5782;p30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3" name="Google Shape;5783;p30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4" name="Google Shape;5784;p30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5" name="Google Shape;5785;p30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6" name="Google Shape;5786;p30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7" name="Google Shape;5787;p30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8" name="Google Shape;5788;p30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9" name="Google Shape;5789;p30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0" name="Google Shape;5790;p30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1" name="Google Shape;5791;p30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2" name="Google Shape;5792;p30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3" name="Google Shape;5793;p30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4" name="Google Shape;5794;p30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5" name="Google Shape;5795;p30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6" name="Google Shape;5796;p30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7" name="Google Shape;5797;p30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8" name="Google Shape;5798;p30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9" name="Google Shape;5799;p30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0" name="Google Shape;5800;p30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1" name="Google Shape;5801;p30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2" name="Google Shape;5802;p30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3" name="Google Shape;5803;p30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4" name="Google Shape;5804;p30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5" name="Google Shape;5805;p30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6" name="Google Shape;5806;p30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7" name="Google Shape;5807;p30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8" name="Google Shape;5808;p30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9" name="Google Shape;5809;p30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0" name="Google Shape;5810;p30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1" name="Google Shape;5811;p30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2" name="Google Shape;5812;p30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3" name="Google Shape;5813;p30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4" name="Google Shape;5814;p30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5" name="Google Shape;5815;p30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6" name="Google Shape;5816;p30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7" name="Google Shape;5817;p30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8" name="Google Shape;5818;p30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9" name="Google Shape;5819;p30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0" name="Google Shape;5820;p30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1" name="Google Shape;5821;p30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2" name="Google Shape;5822;p30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3" name="Google Shape;5823;p30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4" name="Google Shape;5824;p30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5" name="Google Shape;5825;p30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6" name="Google Shape;5826;p30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7" name="Google Shape;5827;p30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8" name="Google Shape;5828;p30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9" name="Google Shape;5829;p30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0" name="Google Shape;5830;p30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1" name="Google Shape;5831;p30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2" name="Google Shape;5832;p30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3" name="Google Shape;5833;p30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4" name="Google Shape;5834;p30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5" name="Google Shape;5835;p30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6" name="Google Shape;5836;p30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7" name="Google Shape;5837;p30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8" name="Google Shape;5838;p30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9" name="Google Shape;5839;p30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0" name="Google Shape;5840;p30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1" name="Google Shape;5841;p30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2" name="Google Shape;5842;p30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3" name="Google Shape;5843;p30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4" name="Google Shape;5844;p30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5" name="Google Shape;5845;p30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6" name="Google Shape;5846;p30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7" name="Google Shape;5847;p30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8" name="Google Shape;5848;p30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9" name="Google Shape;5849;p30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0" name="Google Shape;5850;p30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1" name="Google Shape;5851;p30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2" name="Google Shape;5852;p30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3" name="Google Shape;5853;p30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4" name="Google Shape;5854;p30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5" name="Google Shape;5855;p30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6" name="Google Shape;5856;p30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7" name="Google Shape;5857;p30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8" name="Google Shape;5858;p30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9" name="Google Shape;5859;p30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0" name="Google Shape;5860;p30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1" name="Google Shape;5861;p30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2" name="Google Shape;5862;p30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3" name="Google Shape;5863;p30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4" name="Google Shape;5864;p30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5" name="Google Shape;5865;p30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6" name="Google Shape;5866;p30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7" name="Google Shape;5867;p30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8" name="Google Shape;5868;p30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9" name="Google Shape;5869;p30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0" name="Google Shape;5870;p30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1" name="Google Shape;5871;p30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2" name="Google Shape;5872;p30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3" name="Google Shape;5873;p30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4" name="Google Shape;5874;p30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5" name="Google Shape;5875;p30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6" name="Google Shape;5876;p30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7" name="Google Shape;5877;p30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8" name="Google Shape;5878;p30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9" name="Google Shape;5879;p30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0" name="Google Shape;5880;p30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1" name="Google Shape;5881;p30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2" name="Google Shape;5882;p30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3" name="Google Shape;5883;p30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4" name="Google Shape;5884;p30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5" name="Google Shape;5885;p30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6" name="Google Shape;5886;p30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7" name="Google Shape;5887;p30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8" name="Google Shape;5888;p30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9" name="Google Shape;5889;p30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0" name="Google Shape;5890;p30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1" name="Google Shape;5891;p30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2" name="Google Shape;5892;p30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3" name="Google Shape;5893;p30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4" name="Google Shape;5894;p30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5" name="Google Shape;5895;p30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96" name="Google Shape;5896;p30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97" name="Google Shape;5897;p30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5898" name="Google Shape;5898;p30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9" name="Google Shape;5899;p30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0" name="Google Shape;5900;p30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1" name="Google Shape;5901;p30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2" name="Google Shape;5902;p30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3" name="Google Shape;5903;p30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4" name="Google Shape;5904;p30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5" name="Google Shape;5905;p30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6" name="Google Shape;5906;p30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7" name="Google Shape;5907;p30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8" name="Google Shape;5908;p30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9" name="Google Shape;5909;p30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0" name="Google Shape;5910;p30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1" name="Google Shape;5911;p30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2" name="Google Shape;5912;p30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3" name="Google Shape;5913;p30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4" name="Google Shape;5914;p30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5" name="Google Shape;5915;p30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16" name="Google Shape;5916;p30"/>
          <p:cNvSpPr txBox="1"/>
          <p:nvPr>
            <p:ph type="title"/>
          </p:nvPr>
        </p:nvSpPr>
        <p:spPr>
          <a:xfrm>
            <a:off x="1270650" y="839167"/>
            <a:ext cx="7020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/>
        </p:txBody>
      </p:sp>
      <p:sp>
        <p:nvSpPr>
          <p:cNvPr id="5917" name="Google Shape;5917;p30"/>
          <p:cNvSpPr txBox="1"/>
          <p:nvPr>
            <p:ph idx="1" type="body"/>
          </p:nvPr>
        </p:nvSpPr>
        <p:spPr>
          <a:xfrm>
            <a:off x="1270650" y="1602767"/>
            <a:ext cx="7020000" cy="45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1"/>
        </a:solidFill>
      </p:bgPr>
    </p:bg>
    <p:spTree>
      <p:nvGrpSpPr>
        <p:cNvPr id="5918" name="Shape 5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19" name="Google Shape;5919;p31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5920" name="Google Shape;5920;p31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1" name="Google Shape;5921;p31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2" name="Google Shape;5922;p31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3" name="Google Shape;5923;p31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4" name="Google Shape;5924;p31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5" name="Google Shape;5925;p31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6" name="Google Shape;5926;p31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7" name="Google Shape;5927;p31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8" name="Google Shape;5928;p31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9" name="Google Shape;5929;p31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0" name="Google Shape;5930;p31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1" name="Google Shape;5931;p31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2" name="Google Shape;5932;p31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3" name="Google Shape;5933;p31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4" name="Google Shape;5934;p31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5" name="Google Shape;5935;p31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6" name="Google Shape;5936;p31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7" name="Google Shape;5937;p31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8" name="Google Shape;5938;p31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9" name="Google Shape;5939;p31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0" name="Google Shape;5940;p31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1" name="Google Shape;5941;p31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2" name="Google Shape;5942;p31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3" name="Google Shape;5943;p31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4" name="Google Shape;5944;p31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5" name="Google Shape;5945;p31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6" name="Google Shape;5946;p31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7" name="Google Shape;5947;p31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8" name="Google Shape;5948;p31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9" name="Google Shape;5949;p31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0" name="Google Shape;5950;p31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1" name="Google Shape;5951;p31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2" name="Google Shape;5952;p31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3" name="Google Shape;5953;p31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4" name="Google Shape;5954;p31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5" name="Google Shape;5955;p31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6" name="Google Shape;5956;p31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7" name="Google Shape;5957;p31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8" name="Google Shape;5958;p31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9" name="Google Shape;5959;p31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0" name="Google Shape;5960;p31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1" name="Google Shape;5961;p31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2" name="Google Shape;5962;p31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3" name="Google Shape;5963;p31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4" name="Google Shape;5964;p31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5" name="Google Shape;5965;p31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6" name="Google Shape;5966;p31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7" name="Google Shape;5967;p31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8" name="Google Shape;5968;p31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9" name="Google Shape;5969;p31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0" name="Google Shape;5970;p31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1" name="Google Shape;5971;p31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2" name="Google Shape;5972;p31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3" name="Google Shape;5973;p31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4" name="Google Shape;5974;p31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5" name="Google Shape;5975;p31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6" name="Google Shape;5976;p31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7" name="Google Shape;5977;p31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8" name="Google Shape;5978;p31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9" name="Google Shape;5979;p31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0" name="Google Shape;5980;p31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1" name="Google Shape;5981;p31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2" name="Google Shape;5982;p31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3" name="Google Shape;5983;p31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4" name="Google Shape;5984;p31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5" name="Google Shape;5985;p31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6" name="Google Shape;5986;p31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7" name="Google Shape;5987;p31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8" name="Google Shape;5988;p31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9" name="Google Shape;5989;p31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0" name="Google Shape;5990;p31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1" name="Google Shape;5991;p31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2" name="Google Shape;5992;p31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3" name="Google Shape;5993;p31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4" name="Google Shape;5994;p31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5" name="Google Shape;5995;p31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6" name="Google Shape;5996;p31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7" name="Google Shape;5997;p31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8" name="Google Shape;5998;p31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9" name="Google Shape;5999;p31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0" name="Google Shape;6000;p31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1" name="Google Shape;6001;p31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2" name="Google Shape;6002;p31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3" name="Google Shape;6003;p31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4" name="Google Shape;6004;p31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5" name="Google Shape;6005;p31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6" name="Google Shape;6006;p31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7" name="Google Shape;6007;p31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8" name="Google Shape;6008;p31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9" name="Google Shape;6009;p31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0" name="Google Shape;6010;p31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1" name="Google Shape;6011;p31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2" name="Google Shape;6012;p31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3" name="Google Shape;6013;p31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4" name="Google Shape;6014;p31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5" name="Google Shape;6015;p31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6" name="Google Shape;6016;p31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7" name="Google Shape;6017;p31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8" name="Google Shape;6018;p31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9" name="Google Shape;6019;p31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0" name="Google Shape;6020;p31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1" name="Google Shape;6021;p31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2" name="Google Shape;6022;p31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3" name="Google Shape;6023;p31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4" name="Google Shape;6024;p31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5" name="Google Shape;6025;p31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6" name="Google Shape;6026;p31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7" name="Google Shape;6027;p31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8" name="Google Shape;6028;p31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9" name="Google Shape;6029;p31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0" name="Google Shape;6030;p31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1" name="Google Shape;6031;p31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2" name="Google Shape;6032;p31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3" name="Google Shape;6033;p31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4" name="Google Shape;6034;p31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5" name="Google Shape;6035;p31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6" name="Google Shape;6036;p31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7" name="Google Shape;6037;p31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8" name="Google Shape;6038;p31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9" name="Google Shape;6039;p31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0" name="Google Shape;6040;p31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1" name="Google Shape;6041;p31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2" name="Google Shape;6042;p31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3" name="Google Shape;6043;p31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4" name="Google Shape;6044;p31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5" name="Google Shape;6045;p31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6" name="Google Shape;6046;p31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7" name="Google Shape;6047;p31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8" name="Google Shape;6048;p31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9" name="Google Shape;6049;p31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0" name="Google Shape;6050;p31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1" name="Google Shape;6051;p31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2" name="Google Shape;6052;p31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3" name="Google Shape;6053;p31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4" name="Google Shape;6054;p31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5" name="Google Shape;6055;p31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6" name="Google Shape;6056;p31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7" name="Google Shape;6057;p31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8" name="Google Shape;6058;p31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9" name="Google Shape;6059;p31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0" name="Google Shape;6060;p31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1" name="Google Shape;6061;p31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2" name="Google Shape;6062;p31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3" name="Google Shape;6063;p31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4" name="Google Shape;6064;p31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5" name="Google Shape;6065;p31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6" name="Google Shape;6066;p31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7" name="Google Shape;6067;p31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8" name="Google Shape;6068;p31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9" name="Google Shape;6069;p31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0" name="Google Shape;6070;p31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1" name="Google Shape;6071;p31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2" name="Google Shape;6072;p31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3" name="Google Shape;6073;p31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4" name="Google Shape;6074;p31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5" name="Google Shape;6075;p31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6" name="Google Shape;6076;p31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7" name="Google Shape;6077;p31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8" name="Google Shape;6078;p31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9" name="Google Shape;6079;p31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0" name="Google Shape;6080;p31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1" name="Google Shape;6081;p31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2" name="Google Shape;6082;p31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3" name="Google Shape;6083;p31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4" name="Google Shape;6084;p31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5" name="Google Shape;6085;p31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6" name="Google Shape;6086;p31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7" name="Google Shape;6087;p31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8" name="Google Shape;6088;p31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9" name="Google Shape;6089;p31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0" name="Google Shape;6090;p31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1" name="Google Shape;6091;p31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2" name="Google Shape;6092;p31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3" name="Google Shape;6093;p31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4" name="Google Shape;6094;p31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5" name="Google Shape;6095;p31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6" name="Google Shape;6096;p31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7" name="Google Shape;6097;p31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8" name="Google Shape;6098;p31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9" name="Google Shape;6099;p31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0" name="Google Shape;6100;p31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1" name="Google Shape;6101;p31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2" name="Google Shape;6102;p31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3" name="Google Shape;6103;p31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4" name="Google Shape;6104;p31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5" name="Google Shape;6105;p31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6" name="Google Shape;6106;p31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7" name="Google Shape;6107;p31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8" name="Google Shape;6108;p31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9" name="Google Shape;6109;p31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0" name="Google Shape;6110;p31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1" name="Google Shape;6111;p31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2" name="Google Shape;6112;p31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3" name="Google Shape;6113;p31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4" name="Google Shape;6114;p31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5" name="Google Shape;6115;p31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6" name="Google Shape;6116;p31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7" name="Google Shape;6117;p31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8" name="Google Shape;6118;p31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9" name="Google Shape;6119;p31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0" name="Google Shape;6120;p31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1" name="Google Shape;6121;p31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2" name="Google Shape;6122;p31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3" name="Google Shape;6123;p31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4" name="Google Shape;6124;p31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5" name="Google Shape;6125;p31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6" name="Google Shape;6126;p31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7" name="Google Shape;6127;p31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8" name="Google Shape;6128;p31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9" name="Google Shape;6129;p31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0" name="Google Shape;6130;p31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1" name="Google Shape;6131;p31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2" name="Google Shape;6132;p31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3" name="Google Shape;6133;p31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4" name="Google Shape;6134;p31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5" name="Google Shape;6135;p31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6" name="Google Shape;6136;p31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7" name="Google Shape;6137;p31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8" name="Google Shape;6138;p31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9" name="Google Shape;6139;p31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0" name="Google Shape;6140;p31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1" name="Google Shape;6141;p31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2" name="Google Shape;6142;p31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3" name="Google Shape;6143;p31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4" name="Google Shape;6144;p31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5" name="Google Shape;6145;p31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6" name="Google Shape;6146;p31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7" name="Google Shape;6147;p31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8" name="Google Shape;6148;p31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9" name="Google Shape;6149;p31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0" name="Google Shape;6150;p31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1" name="Google Shape;6151;p31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2" name="Google Shape;6152;p31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3" name="Google Shape;6153;p31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4" name="Google Shape;6154;p31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5" name="Google Shape;6155;p31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6" name="Google Shape;6156;p31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7" name="Google Shape;6157;p31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8" name="Google Shape;6158;p31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9" name="Google Shape;6159;p31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0" name="Google Shape;6160;p31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1" name="Google Shape;6161;p31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2" name="Google Shape;6162;p31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3" name="Google Shape;6163;p31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4" name="Google Shape;6164;p31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5" name="Google Shape;6165;p31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6" name="Google Shape;6166;p31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7" name="Google Shape;6167;p31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8" name="Google Shape;6168;p31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9" name="Google Shape;6169;p31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0" name="Google Shape;6170;p31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1" name="Google Shape;6171;p31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2" name="Google Shape;6172;p31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3" name="Google Shape;6173;p31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4" name="Google Shape;6174;p31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5" name="Google Shape;6175;p31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6" name="Google Shape;6176;p31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7" name="Google Shape;6177;p31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8" name="Google Shape;6178;p31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9" name="Google Shape;6179;p31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0" name="Google Shape;6180;p31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1" name="Google Shape;6181;p31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2" name="Google Shape;6182;p31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3" name="Google Shape;6183;p31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4" name="Google Shape;6184;p31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5" name="Google Shape;6185;p31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6" name="Google Shape;6186;p31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7" name="Google Shape;6187;p31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8" name="Google Shape;6188;p31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9" name="Google Shape;6189;p31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0" name="Google Shape;6190;p31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1" name="Google Shape;6191;p31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2" name="Google Shape;6192;p31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3" name="Google Shape;6193;p31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4" name="Google Shape;6194;p31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5" name="Google Shape;6195;p31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6" name="Google Shape;6196;p31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7" name="Google Shape;6197;p31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8" name="Google Shape;6198;p31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9" name="Google Shape;6199;p31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0" name="Google Shape;6200;p31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1" name="Google Shape;6201;p31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2" name="Google Shape;6202;p31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3" name="Google Shape;6203;p31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4" name="Google Shape;6204;p31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5" name="Google Shape;6205;p31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6" name="Google Shape;6206;p31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7" name="Google Shape;6207;p31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8" name="Google Shape;6208;p31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9" name="Google Shape;6209;p31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0" name="Google Shape;6210;p31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1" name="Google Shape;6211;p31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2" name="Google Shape;6212;p31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3" name="Google Shape;6213;p31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4" name="Google Shape;6214;p31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5" name="Google Shape;6215;p31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6" name="Google Shape;6216;p31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7" name="Google Shape;6217;p31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8" name="Google Shape;6218;p31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9" name="Google Shape;6219;p31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0" name="Google Shape;6220;p31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1" name="Google Shape;6221;p31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2" name="Google Shape;6222;p31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3" name="Google Shape;6223;p31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4" name="Google Shape;6224;p31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5" name="Google Shape;6225;p31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6" name="Google Shape;6226;p31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7" name="Google Shape;6227;p31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8" name="Google Shape;6228;p31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9" name="Google Shape;6229;p31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0" name="Google Shape;6230;p31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1" name="Google Shape;6231;p31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2" name="Google Shape;6232;p31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3" name="Google Shape;6233;p31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4" name="Google Shape;6234;p31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5" name="Google Shape;6235;p31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6" name="Google Shape;6236;p31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7" name="Google Shape;6237;p31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8" name="Google Shape;6238;p31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9" name="Google Shape;6239;p31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0" name="Google Shape;6240;p31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1" name="Google Shape;6241;p31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2" name="Google Shape;6242;p31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3" name="Google Shape;6243;p31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4" name="Google Shape;6244;p31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5" name="Google Shape;6245;p31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6" name="Google Shape;6246;p31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7" name="Google Shape;6247;p31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8" name="Google Shape;6248;p31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9" name="Google Shape;6249;p31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0" name="Google Shape;6250;p31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1" name="Google Shape;6251;p31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2" name="Google Shape;6252;p31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3" name="Google Shape;6253;p31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4" name="Google Shape;6254;p31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5" name="Google Shape;6255;p31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6" name="Google Shape;6256;p31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7" name="Google Shape;6257;p31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8" name="Google Shape;6258;p31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9" name="Google Shape;6259;p31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0" name="Google Shape;6260;p31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1" name="Google Shape;6261;p31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2" name="Google Shape;6262;p31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3" name="Google Shape;6263;p31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4" name="Google Shape;6264;p31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5" name="Google Shape;6265;p31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6" name="Google Shape;6266;p31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7" name="Google Shape;6267;p31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8" name="Google Shape;6268;p31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9" name="Google Shape;6269;p31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0" name="Google Shape;6270;p31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1" name="Google Shape;6271;p31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2" name="Google Shape;6272;p31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3" name="Google Shape;6273;p31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4" name="Google Shape;6274;p31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5" name="Google Shape;6275;p31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6" name="Google Shape;6276;p31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7" name="Google Shape;6277;p31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8" name="Google Shape;6278;p31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9" name="Google Shape;6279;p31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80" name="Google Shape;6280;p31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81" name="Google Shape;6281;p31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6282" name="Google Shape;6282;p31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3" name="Google Shape;6283;p31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4" name="Google Shape;6284;p31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5" name="Google Shape;6285;p31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6" name="Google Shape;6286;p31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7" name="Google Shape;6287;p31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8" name="Google Shape;6288;p31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9" name="Google Shape;6289;p31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0" name="Google Shape;6290;p31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1" name="Google Shape;6291;p31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2" name="Google Shape;6292;p31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3" name="Google Shape;6293;p31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4" name="Google Shape;6294;p31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5" name="Google Shape;6295;p31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6" name="Google Shape;6296;p31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7" name="Google Shape;6297;p31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8" name="Google Shape;6298;p31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9" name="Google Shape;6299;p31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00" name="Google Shape;6300;p31"/>
          <p:cNvSpPr txBox="1"/>
          <p:nvPr>
            <p:ph type="title"/>
          </p:nvPr>
        </p:nvSpPr>
        <p:spPr>
          <a:xfrm>
            <a:off x="1270650" y="839167"/>
            <a:ext cx="35004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/>
        </p:txBody>
      </p:sp>
      <p:sp>
        <p:nvSpPr>
          <p:cNvPr id="6301" name="Google Shape;6301;p31"/>
          <p:cNvSpPr txBox="1"/>
          <p:nvPr>
            <p:ph idx="1" type="subTitle"/>
          </p:nvPr>
        </p:nvSpPr>
        <p:spPr>
          <a:xfrm>
            <a:off x="1270650" y="1602767"/>
            <a:ext cx="35004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9pPr>
          </a:lstStyle>
          <a:p/>
        </p:txBody>
      </p:sp>
      <p:sp>
        <p:nvSpPr>
          <p:cNvPr id="6302" name="Google Shape;6302;p31"/>
          <p:cNvSpPr txBox="1"/>
          <p:nvPr>
            <p:ph idx="2" type="subTitle"/>
          </p:nvPr>
        </p:nvSpPr>
        <p:spPr>
          <a:xfrm>
            <a:off x="1270650" y="2019167"/>
            <a:ext cx="3500400" cy="39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03" name="Google Shape;6303;p31"/>
          <p:cNvSpPr txBox="1"/>
          <p:nvPr>
            <p:ph idx="3" type="title"/>
          </p:nvPr>
        </p:nvSpPr>
        <p:spPr>
          <a:xfrm>
            <a:off x="4771050" y="839167"/>
            <a:ext cx="35004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/>
        </p:txBody>
      </p:sp>
      <p:sp>
        <p:nvSpPr>
          <p:cNvPr id="6304" name="Google Shape;6304;p31"/>
          <p:cNvSpPr txBox="1"/>
          <p:nvPr>
            <p:ph idx="4" type="subTitle"/>
          </p:nvPr>
        </p:nvSpPr>
        <p:spPr>
          <a:xfrm>
            <a:off x="4771050" y="1602767"/>
            <a:ext cx="35004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9pPr>
          </a:lstStyle>
          <a:p/>
        </p:txBody>
      </p:sp>
      <p:sp>
        <p:nvSpPr>
          <p:cNvPr id="6305" name="Google Shape;6305;p31"/>
          <p:cNvSpPr txBox="1"/>
          <p:nvPr>
            <p:ph idx="5" type="subTitle"/>
          </p:nvPr>
        </p:nvSpPr>
        <p:spPr>
          <a:xfrm>
            <a:off x="4771050" y="2019167"/>
            <a:ext cx="3500400" cy="39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lt1"/>
        </a:solidFill>
      </p:bgPr>
    </p:bg>
    <p:spTree>
      <p:nvGrpSpPr>
        <p:cNvPr id="6306" name="Shape 6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7" name="Google Shape;6307;p32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6308" name="Google Shape;6308;p32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9" name="Google Shape;6309;p32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0" name="Google Shape;6310;p32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1" name="Google Shape;6311;p32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2" name="Google Shape;6312;p32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3" name="Google Shape;6313;p32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4" name="Google Shape;6314;p32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5" name="Google Shape;6315;p32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6" name="Google Shape;6316;p32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7" name="Google Shape;6317;p32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8" name="Google Shape;6318;p32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9" name="Google Shape;6319;p32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0" name="Google Shape;6320;p32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1" name="Google Shape;6321;p32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2" name="Google Shape;6322;p32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3" name="Google Shape;6323;p32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4" name="Google Shape;6324;p32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5" name="Google Shape;6325;p32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6" name="Google Shape;6326;p32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7" name="Google Shape;6327;p32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8" name="Google Shape;6328;p32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9" name="Google Shape;6329;p32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0" name="Google Shape;6330;p32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1" name="Google Shape;6331;p32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2" name="Google Shape;6332;p32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3" name="Google Shape;6333;p32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4" name="Google Shape;6334;p32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5" name="Google Shape;6335;p32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6" name="Google Shape;6336;p32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7" name="Google Shape;6337;p32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8" name="Google Shape;6338;p32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9" name="Google Shape;6339;p32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0" name="Google Shape;6340;p32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1" name="Google Shape;6341;p32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2" name="Google Shape;6342;p32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3" name="Google Shape;6343;p32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4" name="Google Shape;6344;p32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5" name="Google Shape;6345;p32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6" name="Google Shape;6346;p32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7" name="Google Shape;6347;p32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8" name="Google Shape;6348;p32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9" name="Google Shape;6349;p32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0" name="Google Shape;6350;p32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1" name="Google Shape;6351;p32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2" name="Google Shape;6352;p32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3" name="Google Shape;6353;p32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4" name="Google Shape;6354;p32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5" name="Google Shape;6355;p32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6" name="Google Shape;6356;p32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7" name="Google Shape;6357;p32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8" name="Google Shape;6358;p32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9" name="Google Shape;6359;p32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0" name="Google Shape;6360;p32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1" name="Google Shape;6361;p32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2" name="Google Shape;6362;p32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3" name="Google Shape;6363;p32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4" name="Google Shape;6364;p32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5" name="Google Shape;6365;p32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6" name="Google Shape;6366;p32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7" name="Google Shape;6367;p32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8" name="Google Shape;6368;p32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9" name="Google Shape;6369;p32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0" name="Google Shape;6370;p32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1" name="Google Shape;6371;p32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2" name="Google Shape;6372;p32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3" name="Google Shape;6373;p32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4" name="Google Shape;6374;p32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5" name="Google Shape;6375;p32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6" name="Google Shape;6376;p32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7" name="Google Shape;6377;p32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8" name="Google Shape;6378;p32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9" name="Google Shape;6379;p32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0" name="Google Shape;6380;p32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1" name="Google Shape;6381;p32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2" name="Google Shape;6382;p32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3" name="Google Shape;6383;p32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4" name="Google Shape;6384;p32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5" name="Google Shape;6385;p32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6" name="Google Shape;6386;p32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7" name="Google Shape;6387;p32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8" name="Google Shape;6388;p32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9" name="Google Shape;6389;p32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0" name="Google Shape;6390;p32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1" name="Google Shape;6391;p32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2" name="Google Shape;6392;p32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3" name="Google Shape;6393;p32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4" name="Google Shape;6394;p32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5" name="Google Shape;6395;p32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6" name="Google Shape;6396;p32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7" name="Google Shape;6397;p32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8" name="Google Shape;6398;p32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9" name="Google Shape;6399;p32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0" name="Google Shape;6400;p32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1" name="Google Shape;6401;p32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2" name="Google Shape;6402;p32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3" name="Google Shape;6403;p32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4" name="Google Shape;6404;p32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5" name="Google Shape;6405;p32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6" name="Google Shape;6406;p32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7" name="Google Shape;6407;p32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8" name="Google Shape;6408;p32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9" name="Google Shape;6409;p32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0" name="Google Shape;6410;p32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1" name="Google Shape;6411;p32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2" name="Google Shape;6412;p32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3" name="Google Shape;6413;p32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4" name="Google Shape;6414;p32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5" name="Google Shape;6415;p32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6" name="Google Shape;6416;p32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7" name="Google Shape;6417;p32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8" name="Google Shape;6418;p32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9" name="Google Shape;6419;p32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0" name="Google Shape;6420;p32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1" name="Google Shape;6421;p32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2" name="Google Shape;6422;p32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3" name="Google Shape;6423;p32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4" name="Google Shape;6424;p32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5" name="Google Shape;6425;p32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6" name="Google Shape;6426;p32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7" name="Google Shape;6427;p32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8" name="Google Shape;6428;p32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9" name="Google Shape;6429;p32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0" name="Google Shape;6430;p32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1" name="Google Shape;6431;p32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2" name="Google Shape;6432;p32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3" name="Google Shape;6433;p32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4" name="Google Shape;6434;p32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5" name="Google Shape;6435;p32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6" name="Google Shape;6436;p32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7" name="Google Shape;6437;p32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8" name="Google Shape;6438;p32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9" name="Google Shape;6439;p32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0" name="Google Shape;6440;p32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1" name="Google Shape;6441;p32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2" name="Google Shape;6442;p32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3" name="Google Shape;6443;p32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4" name="Google Shape;6444;p32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5" name="Google Shape;6445;p32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6" name="Google Shape;6446;p32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7" name="Google Shape;6447;p32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8" name="Google Shape;6448;p32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9" name="Google Shape;6449;p32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0" name="Google Shape;6450;p32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1" name="Google Shape;6451;p32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2" name="Google Shape;6452;p32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3" name="Google Shape;6453;p32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4" name="Google Shape;6454;p32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5" name="Google Shape;6455;p32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6" name="Google Shape;6456;p32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7" name="Google Shape;6457;p32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8" name="Google Shape;6458;p32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9" name="Google Shape;6459;p32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0" name="Google Shape;6460;p32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1" name="Google Shape;6461;p32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2" name="Google Shape;6462;p32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3" name="Google Shape;6463;p32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4" name="Google Shape;6464;p32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5" name="Google Shape;6465;p32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6" name="Google Shape;6466;p32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7" name="Google Shape;6467;p32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8" name="Google Shape;6468;p32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9" name="Google Shape;6469;p32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0" name="Google Shape;6470;p32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1" name="Google Shape;6471;p32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2" name="Google Shape;6472;p32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3" name="Google Shape;6473;p32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4" name="Google Shape;6474;p32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5" name="Google Shape;6475;p32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6" name="Google Shape;6476;p32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7" name="Google Shape;6477;p32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8" name="Google Shape;6478;p32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9" name="Google Shape;6479;p32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0" name="Google Shape;6480;p32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1" name="Google Shape;6481;p32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2" name="Google Shape;6482;p32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3" name="Google Shape;6483;p32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4" name="Google Shape;6484;p32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5" name="Google Shape;6485;p32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6" name="Google Shape;6486;p32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7" name="Google Shape;6487;p32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8" name="Google Shape;6488;p32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9" name="Google Shape;6489;p32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0" name="Google Shape;6490;p32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1" name="Google Shape;6491;p32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2" name="Google Shape;6492;p32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3" name="Google Shape;6493;p32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4" name="Google Shape;6494;p32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5" name="Google Shape;6495;p32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6" name="Google Shape;6496;p32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7" name="Google Shape;6497;p32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8" name="Google Shape;6498;p32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9" name="Google Shape;6499;p32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0" name="Google Shape;6500;p32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1" name="Google Shape;6501;p32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2" name="Google Shape;6502;p32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3" name="Google Shape;6503;p32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4" name="Google Shape;6504;p32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5" name="Google Shape;6505;p32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6" name="Google Shape;6506;p32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7" name="Google Shape;6507;p32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8" name="Google Shape;6508;p32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9" name="Google Shape;6509;p32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0" name="Google Shape;6510;p32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1" name="Google Shape;6511;p32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2" name="Google Shape;6512;p32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3" name="Google Shape;6513;p32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4" name="Google Shape;6514;p32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5" name="Google Shape;6515;p32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6" name="Google Shape;6516;p32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7" name="Google Shape;6517;p32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8" name="Google Shape;6518;p32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9" name="Google Shape;6519;p32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0" name="Google Shape;6520;p32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1" name="Google Shape;6521;p32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2" name="Google Shape;6522;p32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3" name="Google Shape;6523;p32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4" name="Google Shape;6524;p32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5" name="Google Shape;6525;p32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6" name="Google Shape;6526;p32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7" name="Google Shape;6527;p32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8" name="Google Shape;6528;p32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9" name="Google Shape;6529;p32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0" name="Google Shape;6530;p32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1" name="Google Shape;6531;p32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2" name="Google Shape;6532;p32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3" name="Google Shape;6533;p32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4" name="Google Shape;6534;p32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5" name="Google Shape;6535;p32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6" name="Google Shape;6536;p32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7" name="Google Shape;6537;p32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8" name="Google Shape;6538;p32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9" name="Google Shape;6539;p32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0" name="Google Shape;6540;p32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1" name="Google Shape;6541;p32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2" name="Google Shape;6542;p32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3" name="Google Shape;6543;p32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4" name="Google Shape;6544;p32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5" name="Google Shape;6545;p32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6" name="Google Shape;6546;p32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7" name="Google Shape;6547;p32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8" name="Google Shape;6548;p32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9" name="Google Shape;6549;p32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0" name="Google Shape;6550;p32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1" name="Google Shape;6551;p32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2" name="Google Shape;6552;p32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3" name="Google Shape;6553;p32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4" name="Google Shape;6554;p32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5" name="Google Shape;6555;p32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6" name="Google Shape;6556;p32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7" name="Google Shape;6557;p32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8" name="Google Shape;6558;p32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9" name="Google Shape;6559;p32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0" name="Google Shape;6560;p32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1" name="Google Shape;6561;p32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2" name="Google Shape;6562;p32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3" name="Google Shape;6563;p32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4" name="Google Shape;6564;p32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5" name="Google Shape;6565;p32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6" name="Google Shape;6566;p32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7" name="Google Shape;6567;p32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8" name="Google Shape;6568;p32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9" name="Google Shape;6569;p32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0" name="Google Shape;6570;p32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1" name="Google Shape;6571;p32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2" name="Google Shape;6572;p32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3" name="Google Shape;6573;p32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4" name="Google Shape;6574;p32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5" name="Google Shape;6575;p32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6" name="Google Shape;6576;p32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7" name="Google Shape;6577;p32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8" name="Google Shape;6578;p32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9" name="Google Shape;6579;p32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0" name="Google Shape;6580;p32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1" name="Google Shape;6581;p32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2" name="Google Shape;6582;p32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3" name="Google Shape;6583;p32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4" name="Google Shape;6584;p32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5" name="Google Shape;6585;p32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6" name="Google Shape;6586;p32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7" name="Google Shape;6587;p32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8" name="Google Shape;6588;p32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9" name="Google Shape;6589;p32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0" name="Google Shape;6590;p32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1" name="Google Shape;6591;p32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2" name="Google Shape;6592;p32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3" name="Google Shape;6593;p32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4" name="Google Shape;6594;p32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5" name="Google Shape;6595;p32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6" name="Google Shape;6596;p32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7" name="Google Shape;6597;p32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8" name="Google Shape;6598;p32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9" name="Google Shape;6599;p32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0" name="Google Shape;6600;p32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1" name="Google Shape;6601;p32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2" name="Google Shape;6602;p32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3" name="Google Shape;6603;p32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4" name="Google Shape;6604;p32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5" name="Google Shape;6605;p32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6" name="Google Shape;6606;p32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7" name="Google Shape;6607;p32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8" name="Google Shape;6608;p32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9" name="Google Shape;6609;p32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0" name="Google Shape;6610;p32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1" name="Google Shape;6611;p32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2" name="Google Shape;6612;p32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3" name="Google Shape;6613;p32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4" name="Google Shape;6614;p32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5" name="Google Shape;6615;p32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6" name="Google Shape;6616;p32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7" name="Google Shape;6617;p32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8" name="Google Shape;6618;p32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9" name="Google Shape;6619;p32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0" name="Google Shape;6620;p32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1" name="Google Shape;6621;p32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2" name="Google Shape;6622;p32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3" name="Google Shape;6623;p32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4" name="Google Shape;6624;p32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5" name="Google Shape;6625;p32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6" name="Google Shape;6626;p32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7" name="Google Shape;6627;p32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8" name="Google Shape;6628;p32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9" name="Google Shape;6629;p32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0" name="Google Shape;6630;p32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1" name="Google Shape;6631;p32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2" name="Google Shape;6632;p32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3" name="Google Shape;6633;p32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4" name="Google Shape;6634;p32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5" name="Google Shape;6635;p32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6" name="Google Shape;6636;p32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7" name="Google Shape;6637;p32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8" name="Google Shape;6638;p32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9" name="Google Shape;6639;p32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0" name="Google Shape;6640;p32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1" name="Google Shape;6641;p32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2" name="Google Shape;6642;p32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3" name="Google Shape;6643;p32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4" name="Google Shape;6644;p32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5" name="Google Shape;6645;p32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6" name="Google Shape;6646;p32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7" name="Google Shape;6647;p32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8" name="Google Shape;6648;p32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9" name="Google Shape;6649;p32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0" name="Google Shape;6650;p32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1" name="Google Shape;6651;p32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2" name="Google Shape;6652;p32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3" name="Google Shape;6653;p32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4" name="Google Shape;6654;p32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5" name="Google Shape;6655;p32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6" name="Google Shape;6656;p32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7" name="Google Shape;6657;p32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8" name="Google Shape;6658;p32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9" name="Google Shape;6659;p32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0" name="Google Shape;6660;p32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1" name="Google Shape;6661;p32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2" name="Google Shape;6662;p32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3" name="Google Shape;6663;p32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4" name="Google Shape;6664;p32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5" name="Google Shape;6665;p32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6" name="Google Shape;6666;p32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7" name="Google Shape;6667;p32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68" name="Google Shape;6668;p32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69" name="Google Shape;6669;p32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6670" name="Google Shape;6670;p32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1" name="Google Shape;6671;p32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2" name="Google Shape;6672;p32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3" name="Google Shape;6673;p32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4" name="Google Shape;6674;p32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5" name="Google Shape;6675;p32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6" name="Google Shape;6676;p32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7" name="Google Shape;6677;p32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8" name="Google Shape;6678;p32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9" name="Google Shape;6679;p32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0" name="Google Shape;6680;p32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1" name="Google Shape;6681;p32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2" name="Google Shape;6682;p32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3" name="Google Shape;6683;p32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4" name="Google Shape;6684;p32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5" name="Google Shape;6685;p32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6" name="Google Shape;6686;p32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7" name="Google Shape;6687;p32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88" name="Google Shape;6688;p32"/>
          <p:cNvSpPr txBox="1"/>
          <p:nvPr>
            <p:ph type="title"/>
          </p:nvPr>
        </p:nvSpPr>
        <p:spPr>
          <a:xfrm>
            <a:off x="1270650" y="839167"/>
            <a:ext cx="7020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/>
        </p:txBody>
      </p:sp>
      <p:sp>
        <p:nvSpPr>
          <p:cNvPr id="6689" name="Google Shape;6689;p32"/>
          <p:cNvSpPr txBox="1"/>
          <p:nvPr>
            <p:ph idx="1" type="body"/>
          </p:nvPr>
        </p:nvSpPr>
        <p:spPr>
          <a:xfrm>
            <a:off x="1270650" y="1602767"/>
            <a:ext cx="3301500" cy="45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1"/>
        </a:solidFill>
      </p:bgPr>
    </p:bg>
    <p:spTree>
      <p:nvGrpSpPr>
        <p:cNvPr id="6690" name="Shape 6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91" name="Google Shape;6691;p33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6692" name="Google Shape;6692;p33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3" name="Google Shape;6693;p33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4" name="Google Shape;6694;p33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5" name="Google Shape;6695;p33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6" name="Google Shape;6696;p33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7" name="Google Shape;6697;p33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8" name="Google Shape;6698;p33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9" name="Google Shape;6699;p33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0" name="Google Shape;6700;p33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1" name="Google Shape;6701;p33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2" name="Google Shape;6702;p33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3" name="Google Shape;6703;p33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4" name="Google Shape;6704;p33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5" name="Google Shape;6705;p33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6" name="Google Shape;6706;p33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7" name="Google Shape;6707;p33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8" name="Google Shape;6708;p33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9" name="Google Shape;6709;p33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0" name="Google Shape;6710;p33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1" name="Google Shape;6711;p33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2" name="Google Shape;6712;p33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3" name="Google Shape;6713;p33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4" name="Google Shape;6714;p33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5" name="Google Shape;6715;p33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6" name="Google Shape;6716;p33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7" name="Google Shape;6717;p33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8" name="Google Shape;6718;p33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9" name="Google Shape;6719;p33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0" name="Google Shape;6720;p33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1" name="Google Shape;6721;p33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2" name="Google Shape;6722;p33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3" name="Google Shape;6723;p33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4" name="Google Shape;6724;p33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5" name="Google Shape;6725;p33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6" name="Google Shape;6726;p33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7" name="Google Shape;6727;p33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8" name="Google Shape;6728;p33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9" name="Google Shape;6729;p33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0" name="Google Shape;6730;p33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1" name="Google Shape;6731;p33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2" name="Google Shape;6732;p33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3" name="Google Shape;6733;p33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4" name="Google Shape;6734;p33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5" name="Google Shape;6735;p33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6" name="Google Shape;6736;p33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7" name="Google Shape;6737;p33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8" name="Google Shape;6738;p33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9" name="Google Shape;6739;p33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0" name="Google Shape;6740;p33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1" name="Google Shape;6741;p33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2" name="Google Shape;6742;p33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3" name="Google Shape;6743;p33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4" name="Google Shape;6744;p33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5" name="Google Shape;6745;p33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6" name="Google Shape;6746;p33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7" name="Google Shape;6747;p33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8" name="Google Shape;6748;p33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9" name="Google Shape;6749;p33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0" name="Google Shape;6750;p33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1" name="Google Shape;6751;p33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2" name="Google Shape;6752;p33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3" name="Google Shape;6753;p33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4" name="Google Shape;6754;p33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5" name="Google Shape;6755;p33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6" name="Google Shape;6756;p33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7" name="Google Shape;6757;p33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8" name="Google Shape;6758;p33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9" name="Google Shape;6759;p33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0" name="Google Shape;6760;p33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1" name="Google Shape;6761;p33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2" name="Google Shape;6762;p33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3" name="Google Shape;6763;p33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4" name="Google Shape;6764;p33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5" name="Google Shape;6765;p33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6" name="Google Shape;6766;p33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7" name="Google Shape;6767;p33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8" name="Google Shape;6768;p33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9" name="Google Shape;6769;p33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0" name="Google Shape;6770;p33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1" name="Google Shape;6771;p33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2" name="Google Shape;6772;p33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3" name="Google Shape;6773;p33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4" name="Google Shape;6774;p33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5" name="Google Shape;6775;p33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6" name="Google Shape;6776;p33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7" name="Google Shape;6777;p33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8" name="Google Shape;6778;p33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9" name="Google Shape;6779;p33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0" name="Google Shape;6780;p33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1" name="Google Shape;6781;p33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2" name="Google Shape;6782;p33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3" name="Google Shape;6783;p33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4" name="Google Shape;6784;p33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5" name="Google Shape;6785;p33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6" name="Google Shape;6786;p33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7" name="Google Shape;6787;p33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8" name="Google Shape;6788;p33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9" name="Google Shape;6789;p33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0" name="Google Shape;6790;p33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1" name="Google Shape;6791;p33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2" name="Google Shape;6792;p33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3" name="Google Shape;6793;p33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4" name="Google Shape;6794;p33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5" name="Google Shape;6795;p33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6" name="Google Shape;6796;p33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7" name="Google Shape;6797;p33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8" name="Google Shape;6798;p33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9" name="Google Shape;6799;p33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0" name="Google Shape;6800;p33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1" name="Google Shape;6801;p33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2" name="Google Shape;6802;p33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3" name="Google Shape;6803;p33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4" name="Google Shape;6804;p33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5" name="Google Shape;6805;p33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6" name="Google Shape;6806;p33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7" name="Google Shape;6807;p33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8" name="Google Shape;6808;p33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9" name="Google Shape;6809;p33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0" name="Google Shape;6810;p33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1" name="Google Shape;6811;p33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2" name="Google Shape;6812;p33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3" name="Google Shape;6813;p33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4" name="Google Shape;6814;p33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5" name="Google Shape;6815;p33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6" name="Google Shape;6816;p33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7" name="Google Shape;6817;p33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8" name="Google Shape;6818;p33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9" name="Google Shape;6819;p33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0" name="Google Shape;6820;p33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1" name="Google Shape;6821;p33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2" name="Google Shape;6822;p33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3" name="Google Shape;6823;p33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4" name="Google Shape;6824;p33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5" name="Google Shape;6825;p33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6" name="Google Shape;6826;p33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7" name="Google Shape;6827;p33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8" name="Google Shape;6828;p33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9" name="Google Shape;6829;p33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0" name="Google Shape;6830;p33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1" name="Google Shape;6831;p33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2" name="Google Shape;6832;p33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3" name="Google Shape;6833;p33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4" name="Google Shape;6834;p33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5" name="Google Shape;6835;p33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6" name="Google Shape;6836;p33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7" name="Google Shape;6837;p33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8" name="Google Shape;6838;p33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9" name="Google Shape;6839;p33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0" name="Google Shape;6840;p33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1" name="Google Shape;6841;p33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2" name="Google Shape;6842;p33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3" name="Google Shape;6843;p33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4" name="Google Shape;6844;p33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5" name="Google Shape;6845;p33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6" name="Google Shape;6846;p33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7" name="Google Shape;6847;p33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8" name="Google Shape;6848;p33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9" name="Google Shape;6849;p33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0" name="Google Shape;6850;p33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1" name="Google Shape;6851;p33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2" name="Google Shape;6852;p33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3" name="Google Shape;6853;p33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4" name="Google Shape;6854;p33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5" name="Google Shape;6855;p33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6" name="Google Shape;6856;p33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7" name="Google Shape;6857;p33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8" name="Google Shape;6858;p33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9" name="Google Shape;6859;p33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0" name="Google Shape;6860;p33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1" name="Google Shape;6861;p33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2" name="Google Shape;6862;p33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3" name="Google Shape;6863;p33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4" name="Google Shape;6864;p33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5" name="Google Shape;6865;p33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6" name="Google Shape;6866;p33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7" name="Google Shape;6867;p33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8" name="Google Shape;6868;p33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9" name="Google Shape;6869;p33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0" name="Google Shape;6870;p33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1" name="Google Shape;6871;p33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2" name="Google Shape;6872;p33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3" name="Google Shape;6873;p33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4" name="Google Shape;6874;p33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5" name="Google Shape;6875;p33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6" name="Google Shape;6876;p33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7" name="Google Shape;6877;p33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8" name="Google Shape;6878;p33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9" name="Google Shape;6879;p33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0" name="Google Shape;6880;p33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1" name="Google Shape;6881;p33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2" name="Google Shape;6882;p33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3" name="Google Shape;6883;p33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4" name="Google Shape;6884;p33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5" name="Google Shape;6885;p33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6" name="Google Shape;6886;p33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7" name="Google Shape;6887;p33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8" name="Google Shape;6888;p33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9" name="Google Shape;6889;p33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0" name="Google Shape;6890;p33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1" name="Google Shape;6891;p33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2" name="Google Shape;6892;p33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3" name="Google Shape;6893;p33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4" name="Google Shape;6894;p33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5" name="Google Shape;6895;p33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6" name="Google Shape;6896;p33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7" name="Google Shape;6897;p33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8" name="Google Shape;6898;p33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9" name="Google Shape;6899;p33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0" name="Google Shape;6900;p33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1" name="Google Shape;6901;p33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2" name="Google Shape;6902;p33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3" name="Google Shape;6903;p33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4" name="Google Shape;6904;p33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5" name="Google Shape;6905;p33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6" name="Google Shape;6906;p33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7" name="Google Shape;6907;p33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8" name="Google Shape;6908;p33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9" name="Google Shape;6909;p33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0" name="Google Shape;6910;p33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1" name="Google Shape;6911;p33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2" name="Google Shape;6912;p33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3" name="Google Shape;6913;p33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4" name="Google Shape;6914;p33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5" name="Google Shape;6915;p33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6" name="Google Shape;6916;p33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7" name="Google Shape;6917;p33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8" name="Google Shape;6918;p33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9" name="Google Shape;6919;p33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0" name="Google Shape;6920;p33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1" name="Google Shape;6921;p33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2" name="Google Shape;6922;p33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3" name="Google Shape;6923;p33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4" name="Google Shape;6924;p33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5" name="Google Shape;6925;p33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6" name="Google Shape;6926;p33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7" name="Google Shape;6927;p33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8" name="Google Shape;6928;p33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9" name="Google Shape;6929;p33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0" name="Google Shape;6930;p33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1" name="Google Shape;6931;p33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2" name="Google Shape;6932;p33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3" name="Google Shape;6933;p33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4" name="Google Shape;6934;p33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5" name="Google Shape;6935;p33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6" name="Google Shape;6936;p33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7" name="Google Shape;6937;p33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8" name="Google Shape;6938;p33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9" name="Google Shape;6939;p33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0" name="Google Shape;6940;p33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1" name="Google Shape;6941;p33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2" name="Google Shape;6942;p33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3" name="Google Shape;6943;p33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4" name="Google Shape;6944;p33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5" name="Google Shape;6945;p33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6" name="Google Shape;6946;p33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7" name="Google Shape;6947;p33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8" name="Google Shape;6948;p33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9" name="Google Shape;6949;p33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0" name="Google Shape;6950;p33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1" name="Google Shape;6951;p33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2" name="Google Shape;6952;p33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3" name="Google Shape;6953;p33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4" name="Google Shape;6954;p33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5" name="Google Shape;6955;p33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6" name="Google Shape;6956;p33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7" name="Google Shape;6957;p33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8" name="Google Shape;6958;p33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9" name="Google Shape;6959;p33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0" name="Google Shape;6960;p33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1" name="Google Shape;6961;p33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2" name="Google Shape;6962;p33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3" name="Google Shape;6963;p33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4" name="Google Shape;6964;p33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5" name="Google Shape;6965;p33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6" name="Google Shape;6966;p33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7" name="Google Shape;6967;p33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8" name="Google Shape;6968;p33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9" name="Google Shape;6969;p33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0" name="Google Shape;6970;p33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1" name="Google Shape;6971;p33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2" name="Google Shape;6972;p33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3" name="Google Shape;6973;p33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4" name="Google Shape;6974;p33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5" name="Google Shape;6975;p33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6" name="Google Shape;6976;p33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7" name="Google Shape;6977;p33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8" name="Google Shape;6978;p33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9" name="Google Shape;6979;p33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0" name="Google Shape;6980;p33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1" name="Google Shape;6981;p33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2" name="Google Shape;6982;p33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3" name="Google Shape;6983;p33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4" name="Google Shape;6984;p33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5" name="Google Shape;6985;p33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6" name="Google Shape;6986;p33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7" name="Google Shape;6987;p33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8" name="Google Shape;6988;p33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9" name="Google Shape;6989;p33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0" name="Google Shape;6990;p33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1" name="Google Shape;6991;p33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2" name="Google Shape;6992;p33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3" name="Google Shape;6993;p33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4" name="Google Shape;6994;p33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5" name="Google Shape;6995;p33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6" name="Google Shape;6996;p33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7" name="Google Shape;6997;p33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8" name="Google Shape;6998;p33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9" name="Google Shape;6999;p33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0" name="Google Shape;7000;p33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1" name="Google Shape;7001;p33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2" name="Google Shape;7002;p33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3" name="Google Shape;7003;p33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4" name="Google Shape;7004;p33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5" name="Google Shape;7005;p33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6" name="Google Shape;7006;p33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7" name="Google Shape;7007;p33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8" name="Google Shape;7008;p33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9" name="Google Shape;7009;p33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0" name="Google Shape;7010;p33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1" name="Google Shape;7011;p33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2" name="Google Shape;7012;p33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3" name="Google Shape;7013;p33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4" name="Google Shape;7014;p33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5" name="Google Shape;7015;p33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6" name="Google Shape;7016;p33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7" name="Google Shape;7017;p33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8" name="Google Shape;7018;p33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9" name="Google Shape;7019;p33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0" name="Google Shape;7020;p33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1" name="Google Shape;7021;p33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2" name="Google Shape;7022;p33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3" name="Google Shape;7023;p33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4" name="Google Shape;7024;p33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5" name="Google Shape;7025;p33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6" name="Google Shape;7026;p33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7" name="Google Shape;7027;p33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8" name="Google Shape;7028;p33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9" name="Google Shape;7029;p33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0" name="Google Shape;7030;p33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1" name="Google Shape;7031;p33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2" name="Google Shape;7032;p33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3" name="Google Shape;7033;p33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4" name="Google Shape;7034;p33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5" name="Google Shape;7035;p33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6" name="Google Shape;7036;p33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7" name="Google Shape;7037;p33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8" name="Google Shape;7038;p33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9" name="Google Shape;7039;p33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0" name="Google Shape;7040;p33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1" name="Google Shape;7041;p33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2" name="Google Shape;7042;p33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3" name="Google Shape;7043;p33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4" name="Google Shape;7044;p33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5" name="Google Shape;7045;p33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6" name="Google Shape;7046;p33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7" name="Google Shape;7047;p33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8" name="Google Shape;7048;p33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9" name="Google Shape;7049;p33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0" name="Google Shape;7050;p33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1" name="Google Shape;7051;p33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52" name="Google Shape;7052;p33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53" name="Google Shape;7053;p33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7054" name="Google Shape;7054;p33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5" name="Google Shape;7055;p33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6" name="Google Shape;7056;p33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7" name="Google Shape;7057;p33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8" name="Google Shape;7058;p33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9" name="Google Shape;7059;p33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0" name="Google Shape;7060;p33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1" name="Google Shape;7061;p33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2" name="Google Shape;7062;p33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3" name="Google Shape;7063;p33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4" name="Google Shape;7064;p33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5" name="Google Shape;7065;p33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6" name="Google Shape;7066;p33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7" name="Google Shape;7067;p33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8" name="Google Shape;7068;p33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9" name="Google Shape;7069;p33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0" name="Google Shape;7070;p33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1" name="Google Shape;7071;p33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72" name="Google Shape;7072;p33"/>
          <p:cNvSpPr txBox="1"/>
          <p:nvPr>
            <p:ph type="title"/>
          </p:nvPr>
        </p:nvSpPr>
        <p:spPr>
          <a:xfrm>
            <a:off x="1388100" y="1742800"/>
            <a:ext cx="6367800" cy="337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lt1"/>
        </a:solidFill>
      </p:bgPr>
    </p:bg>
    <p:spTree>
      <p:nvGrpSpPr>
        <p:cNvPr id="7073" name="Shape 7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74" name="Google Shape;7074;p34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7075" name="Google Shape;7075;p34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6" name="Google Shape;7076;p34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7" name="Google Shape;7077;p34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8" name="Google Shape;7078;p34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9" name="Google Shape;7079;p34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0" name="Google Shape;7080;p34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1" name="Google Shape;7081;p34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2" name="Google Shape;7082;p34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3" name="Google Shape;7083;p34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4" name="Google Shape;7084;p34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5" name="Google Shape;7085;p34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6" name="Google Shape;7086;p34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7" name="Google Shape;7087;p34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8" name="Google Shape;7088;p34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9" name="Google Shape;7089;p34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0" name="Google Shape;7090;p34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1" name="Google Shape;7091;p34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2" name="Google Shape;7092;p34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3" name="Google Shape;7093;p34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4" name="Google Shape;7094;p34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5" name="Google Shape;7095;p34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6" name="Google Shape;7096;p34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7" name="Google Shape;7097;p34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8" name="Google Shape;7098;p34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9" name="Google Shape;7099;p34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0" name="Google Shape;7100;p34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1" name="Google Shape;7101;p34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2" name="Google Shape;7102;p34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3" name="Google Shape;7103;p34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4" name="Google Shape;7104;p34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5" name="Google Shape;7105;p34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6" name="Google Shape;7106;p34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7" name="Google Shape;7107;p34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8" name="Google Shape;7108;p34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9" name="Google Shape;7109;p34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0" name="Google Shape;7110;p34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1" name="Google Shape;7111;p34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2" name="Google Shape;7112;p34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3" name="Google Shape;7113;p34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4" name="Google Shape;7114;p34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5" name="Google Shape;7115;p34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6" name="Google Shape;7116;p34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7" name="Google Shape;7117;p34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8" name="Google Shape;7118;p34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9" name="Google Shape;7119;p34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0" name="Google Shape;7120;p34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1" name="Google Shape;7121;p34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2" name="Google Shape;7122;p34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3" name="Google Shape;7123;p34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4" name="Google Shape;7124;p34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5" name="Google Shape;7125;p34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6" name="Google Shape;7126;p34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7" name="Google Shape;7127;p34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8" name="Google Shape;7128;p34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9" name="Google Shape;7129;p34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0" name="Google Shape;7130;p34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1" name="Google Shape;7131;p34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2" name="Google Shape;7132;p34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3" name="Google Shape;7133;p34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4" name="Google Shape;7134;p34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5" name="Google Shape;7135;p34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6" name="Google Shape;7136;p34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7" name="Google Shape;7137;p34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8" name="Google Shape;7138;p34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9" name="Google Shape;7139;p34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0" name="Google Shape;7140;p34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1" name="Google Shape;7141;p34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2" name="Google Shape;7142;p34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3" name="Google Shape;7143;p34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4" name="Google Shape;7144;p34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5" name="Google Shape;7145;p34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6" name="Google Shape;7146;p34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7" name="Google Shape;7147;p34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8" name="Google Shape;7148;p34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9" name="Google Shape;7149;p34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0" name="Google Shape;7150;p34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1" name="Google Shape;7151;p34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2" name="Google Shape;7152;p34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3" name="Google Shape;7153;p34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4" name="Google Shape;7154;p34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5" name="Google Shape;7155;p34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6" name="Google Shape;7156;p34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7" name="Google Shape;7157;p34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8" name="Google Shape;7158;p34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9" name="Google Shape;7159;p34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0" name="Google Shape;7160;p34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1" name="Google Shape;7161;p34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2" name="Google Shape;7162;p34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3" name="Google Shape;7163;p34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4" name="Google Shape;7164;p34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5" name="Google Shape;7165;p34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6" name="Google Shape;7166;p34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7" name="Google Shape;7167;p34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8" name="Google Shape;7168;p34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9" name="Google Shape;7169;p34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0" name="Google Shape;7170;p34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1" name="Google Shape;7171;p34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2" name="Google Shape;7172;p34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3" name="Google Shape;7173;p34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4" name="Google Shape;7174;p34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5" name="Google Shape;7175;p34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6" name="Google Shape;7176;p34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7" name="Google Shape;7177;p34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8" name="Google Shape;7178;p34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9" name="Google Shape;7179;p34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0" name="Google Shape;7180;p34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1" name="Google Shape;7181;p34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2" name="Google Shape;7182;p34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3" name="Google Shape;7183;p34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4" name="Google Shape;7184;p34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5" name="Google Shape;7185;p34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6" name="Google Shape;7186;p34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7" name="Google Shape;7187;p34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8" name="Google Shape;7188;p34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9" name="Google Shape;7189;p34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0" name="Google Shape;7190;p34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1" name="Google Shape;7191;p34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2" name="Google Shape;7192;p34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3" name="Google Shape;7193;p34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4" name="Google Shape;7194;p34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5" name="Google Shape;7195;p34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6" name="Google Shape;7196;p34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7" name="Google Shape;7197;p34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8" name="Google Shape;7198;p34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9" name="Google Shape;7199;p34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0" name="Google Shape;7200;p34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1" name="Google Shape;7201;p34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2" name="Google Shape;7202;p34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3" name="Google Shape;7203;p34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4" name="Google Shape;7204;p34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5" name="Google Shape;7205;p34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6" name="Google Shape;7206;p34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7" name="Google Shape;7207;p34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8" name="Google Shape;7208;p34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9" name="Google Shape;7209;p34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0" name="Google Shape;7210;p34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1" name="Google Shape;7211;p34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2" name="Google Shape;7212;p34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3" name="Google Shape;7213;p34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4" name="Google Shape;7214;p34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5" name="Google Shape;7215;p34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6" name="Google Shape;7216;p34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7" name="Google Shape;7217;p34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8" name="Google Shape;7218;p34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9" name="Google Shape;7219;p34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0" name="Google Shape;7220;p34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1" name="Google Shape;7221;p34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2" name="Google Shape;7222;p34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3" name="Google Shape;7223;p34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4" name="Google Shape;7224;p34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5" name="Google Shape;7225;p34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6" name="Google Shape;7226;p34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7" name="Google Shape;7227;p34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8" name="Google Shape;7228;p34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9" name="Google Shape;7229;p34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0" name="Google Shape;7230;p34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1" name="Google Shape;7231;p34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2" name="Google Shape;7232;p34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3" name="Google Shape;7233;p34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4" name="Google Shape;7234;p34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5" name="Google Shape;7235;p34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6" name="Google Shape;7236;p34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7" name="Google Shape;7237;p34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8" name="Google Shape;7238;p34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9" name="Google Shape;7239;p34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0" name="Google Shape;7240;p34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1" name="Google Shape;7241;p34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2" name="Google Shape;7242;p34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3" name="Google Shape;7243;p34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4" name="Google Shape;7244;p34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5" name="Google Shape;7245;p34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6" name="Google Shape;7246;p34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7" name="Google Shape;7247;p34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8" name="Google Shape;7248;p34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9" name="Google Shape;7249;p34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0" name="Google Shape;7250;p34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1" name="Google Shape;7251;p34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2" name="Google Shape;7252;p34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3" name="Google Shape;7253;p34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4" name="Google Shape;7254;p34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5" name="Google Shape;7255;p34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6" name="Google Shape;7256;p34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7" name="Google Shape;7257;p34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8" name="Google Shape;7258;p34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9" name="Google Shape;7259;p34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0" name="Google Shape;7260;p34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1" name="Google Shape;7261;p34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2" name="Google Shape;7262;p34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3" name="Google Shape;7263;p34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4" name="Google Shape;7264;p34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5" name="Google Shape;7265;p34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6" name="Google Shape;7266;p34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7" name="Google Shape;7267;p34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8" name="Google Shape;7268;p34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9" name="Google Shape;7269;p34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0" name="Google Shape;7270;p34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1" name="Google Shape;7271;p34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2" name="Google Shape;7272;p34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3" name="Google Shape;7273;p34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4" name="Google Shape;7274;p34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5" name="Google Shape;7275;p34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6" name="Google Shape;7276;p34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7" name="Google Shape;7277;p34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8" name="Google Shape;7278;p34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9" name="Google Shape;7279;p34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0" name="Google Shape;7280;p34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1" name="Google Shape;7281;p34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2" name="Google Shape;7282;p34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3" name="Google Shape;7283;p34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4" name="Google Shape;7284;p34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5" name="Google Shape;7285;p34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6" name="Google Shape;7286;p34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7" name="Google Shape;7287;p34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8" name="Google Shape;7288;p34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9" name="Google Shape;7289;p34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0" name="Google Shape;7290;p34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1" name="Google Shape;7291;p34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2" name="Google Shape;7292;p34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3" name="Google Shape;7293;p34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4" name="Google Shape;7294;p34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5" name="Google Shape;7295;p34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6" name="Google Shape;7296;p34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7" name="Google Shape;7297;p34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8" name="Google Shape;7298;p34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9" name="Google Shape;7299;p34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0" name="Google Shape;7300;p34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1" name="Google Shape;7301;p34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2" name="Google Shape;7302;p34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3" name="Google Shape;7303;p34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4" name="Google Shape;7304;p34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5" name="Google Shape;7305;p34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6" name="Google Shape;7306;p34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7" name="Google Shape;7307;p34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8" name="Google Shape;7308;p34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9" name="Google Shape;7309;p34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0" name="Google Shape;7310;p34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1" name="Google Shape;7311;p34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2" name="Google Shape;7312;p34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3" name="Google Shape;7313;p34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4" name="Google Shape;7314;p34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5" name="Google Shape;7315;p34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6" name="Google Shape;7316;p34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7" name="Google Shape;7317;p34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8" name="Google Shape;7318;p34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9" name="Google Shape;7319;p34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0" name="Google Shape;7320;p34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1" name="Google Shape;7321;p34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2" name="Google Shape;7322;p34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3" name="Google Shape;7323;p34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4" name="Google Shape;7324;p34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5" name="Google Shape;7325;p34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6" name="Google Shape;7326;p34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7" name="Google Shape;7327;p34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8" name="Google Shape;7328;p34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9" name="Google Shape;7329;p34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0" name="Google Shape;7330;p34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1" name="Google Shape;7331;p34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2" name="Google Shape;7332;p34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3" name="Google Shape;7333;p34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4" name="Google Shape;7334;p34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5" name="Google Shape;7335;p34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6" name="Google Shape;7336;p34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7" name="Google Shape;7337;p34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8" name="Google Shape;7338;p34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9" name="Google Shape;7339;p34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0" name="Google Shape;7340;p34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1" name="Google Shape;7341;p34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2" name="Google Shape;7342;p34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3" name="Google Shape;7343;p34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4" name="Google Shape;7344;p34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5" name="Google Shape;7345;p34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6" name="Google Shape;7346;p34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7" name="Google Shape;7347;p34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8" name="Google Shape;7348;p34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9" name="Google Shape;7349;p34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0" name="Google Shape;7350;p34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1" name="Google Shape;7351;p34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2" name="Google Shape;7352;p34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3" name="Google Shape;7353;p34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4" name="Google Shape;7354;p34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5" name="Google Shape;7355;p34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6" name="Google Shape;7356;p34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7" name="Google Shape;7357;p34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8" name="Google Shape;7358;p34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9" name="Google Shape;7359;p34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0" name="Google Shape;7360;p34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1" name="Google Shape;7361;p34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2" name="Google Shape;7362;p34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3" name="Google Shape;7363;p34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4" name="Google Shape;7364;p34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5" name="Google Shape;7365;p34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6" name="Google Shape;7366;p34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7" name="Google Shape;7367;p34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8" name="Google Shape;7368;p34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9" name="Google Shape;7369;p34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0" name="Google Shape;7370;p34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1" name="Google Shape;7371;p34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2" name="Google Shape;7372;p34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3" name="Google Shape;7373;p34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4" name="Google Shape;7374;p34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5" name="Google Shape;7375;p34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6" name="Google Shape;7376;p34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7" name="Google Shape;7377;p34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8" name="Google Shape;7378;p34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9" name="Google Shape;7379;p34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0" name="Google Shape;7380;p34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1" name="Google Shape;7381;p34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2" name="Google Shape;7382;p34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3" name="Google Shape;7383;p34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4" name="Google Shape;7384;p34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5" name="Google Shape;7385;p34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6" name="Google Shape;7386;p34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7" name="Google Shape;7387;p34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8" name="Google Shape;7388;p34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9" name="Google Shape;7389;p34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0" name="Google Shape;7390;p34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1" name="Google Shape;7391;p34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2" name="Google Shape;7392;p34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3" name="Google Shape;7393;p34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4" name="Google Shape;7394;p34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5" name="Google Shape;7395;p34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6" name="Google Shape;7396;p34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7" name="Google Shape;7397;p34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8" name="Google Shape;7398;p34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9" name="Google Shape;7399;p34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0" name="Google Shape;7400;p34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1" name="Google Shape;7401;p34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2" name="Google Shape;7402;p34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3" name="Google Shape;7403;p34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4" name="Google Shape;7404;p34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5" name="Google Shape;7405;p34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6" name="Google Shape;7406;p34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7" name="Google Shape;7407;p34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8" name="Google Shape;7408;p34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9" name="Google Shape;7409;p34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0" name="Google Shape;7410;p34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1" name="Google Shape;7411;p34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2" name="Google Shape;7412;p34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3" name="Google Shape;7413;p34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4" name="Google Shape;7414;p34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5" name="Google Shape;7415;p34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6" name="Google Shape;7416;p34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7" name="Google Shape;7417;p34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8" name="Google Shape;7418;p34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9" name="Google Shape;7419;p34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0" name="Google Shape;7420;p34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1" name="Google Shape;7421;p34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2" name="Google Shape;7422;p34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3" name="Google Shape;7423;p34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4" name="Google Shape;7424;p34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5" name="Google Shape;7425;p34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6" name="Google Shape;7426;p34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7" name="Google Shape;7427;p34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8" name="Google Shape;7428;p34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9" name="Google Shape;7429;p34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0" name="Google Shape;7430;p34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1" name="Google Shape;7431;p34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2" name="Google Shape;7432;p34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3" name="Google Shape;7433;p34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4" name="Google Shape;7434;p34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35" name="Google Shape;7435;p34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36" name="Google Shape;7436;p34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7437" name="Google Shape;7437;p34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8" name="Google Shape;7438;p34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9" name="Google Shape;7439;p34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0" name="Google Shape;7440;p34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1" name="Google Shape;7441;p34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2" name="Google Shape;7442;p34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3" name="Google Shape;7443;p34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4" name="Google Shape;7444;p34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5" name="Google Shape;7445;p34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6" name="Google Shape;7446;p34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7" name="Google Shape;7447;p34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8" name="Google Shape;7448;p34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9" name="Google Shape;7449;p34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0" name="Google Shape;7450;p34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1" name="Google Shape;7451;p34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2" name="Google Shape;7452;p34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3" name="Google Shape;7453;p34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4" name="Google Shape;7454;p34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55" name="Google Shape;7455;p34"/>
          <p:cNvSpPr txBox="1"/>
          <p:nvPr>
            <p:ph type="title"/>
          </p:nvPr>
        </p:nvSpPr>
        <p:spPr>
          <a:xfrm>
            <a:off x="1270650" y="3089933"/>
            <a:ext cx="7020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lt1"/>
        </a:solidFill>
      </p:bgPr>
    </p:bg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17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406" name="Google Shape;406;p17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7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7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7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7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7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7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7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7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7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7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7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7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7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7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7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7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7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7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7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7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7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7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7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7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7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7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7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7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7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17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7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7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7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7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7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7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7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7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7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7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7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7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7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7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7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7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7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7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7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7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7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7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7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7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7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7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7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17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17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7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7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7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17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7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7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7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17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17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7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7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7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17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17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17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17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17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17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17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17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17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17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17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17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17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17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17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17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17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17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17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17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17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17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17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17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17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17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17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17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17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17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17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17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17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17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17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17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17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17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17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17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17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7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7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7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7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7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7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7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7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17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17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17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17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17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17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17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17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17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17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17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17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17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17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17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17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7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17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17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17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17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17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17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17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17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17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17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17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17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7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17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7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7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7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7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7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17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7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7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17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7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7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7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17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17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17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7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7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17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17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17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17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17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17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17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17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17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17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17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17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7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7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17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17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7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17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7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7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7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7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7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7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7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7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7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7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17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17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7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17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17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17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17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7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17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17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17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17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7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7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7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7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7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7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7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7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7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7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7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7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7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7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7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7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7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7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7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17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7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7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7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7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7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7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7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7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7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7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7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7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7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7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7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7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7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7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7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7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7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7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7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7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7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7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7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7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7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7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7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7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7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7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7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7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7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7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7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7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7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7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7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17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17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17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7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7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7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7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7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7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7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7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7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7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17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7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7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7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7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7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7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7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7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7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7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7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7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7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7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7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7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7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7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7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7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7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7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7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7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7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7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7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7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7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7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7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7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7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7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7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7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7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7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17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7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7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7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7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7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7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7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6" name="Google Shape;766;p17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7" name="Google Shape;767;p17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768" name="Google Shape;768;p17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7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17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17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17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17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7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7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7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17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17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17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17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17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17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17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17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17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6" name="Google Shape;786;p17"/>
          <p:cNvSpPr txBox="1"/>
          <p:nvPr>
            <p:ph type="title"/>
          </p:nvPr>
        </p:nvSpPr>
        <p:spPr>
          <a:xfrm>
            <a:off x="1747800" y="2566400"/>
            <a:ext cx="5648400" cy="17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87" name="Google Shape;787;p17"/>
          <p:cNvSpPr/>
          <p:nvPr/>
        </p:nvSpPr>
        <p:spPr>
          <a:xfrm>
            <a:off x="8428900" y="1389300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17"/>
          <p:cNvSpPr/>
          <p:nvPr/>
        </p:nvSpPr>
        <p:spPr>
          <a:xfrm>
            <a:off x="8428900" y="34945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17"/>
          <p:cNvSpPr/>
          <p:nvPr/>
        </p:nvSpPr>
        <p:spPr>
          <a:xfrm>
            <a:off x="8428900" y="2415867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17"/>
          <p:cNvSpPr/>
          <p:nvPr/>
        </p:nvSpPr>
        <p:spPr>
          <a:xfrm>
            <a:off x="8428900" y="46053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17"/>
          <p:cNvSpPr/>
          <p:nvPr/>
        </p:nvSpPr>
        <p:spPr>
          <a:xfrm rot="-1179492">
            <a:off x="1810960" y="5544466"/>
            <a:ext cx="600852" cy="818949"/>
          </a:xfrm>
          <a:custGeom>
            <a:rect b="b" l="l" r="r" t="t"/>
            <a:pathLst>
              <a:path extrusionOk="0" h="29017" w="27269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2" name="Google Shape;792;p17"/>
          <p:cNvGrpSpPr/>
          <p:nvPr/>
        </p:nvGrpSpPr>
        <p:grpSpPr>
          <a:xfrm>
            <a:off x="6340449" y="5451353"/>
            <a:ext cx="1055760" cy="1005017"/>
            <a:chOff x="3308425" y="649500"/>
            <a:chExt cx="947975" cy="676825"/>
          </a:xfrm>
        </p:grpSpPr>
        <p:sp>
          <p:nvSpPr>
            <p:cNvPr id="793" name="Google Shape;793;p17"/>
            <p:cNvSpPr/>
            <p:nvPr/>
          </p:nvSpPr>
          <p:spPr>
            <a:xfrm>
              <a:off x="3308425" y="649500"/>
              <a:ext cx="947975" cy="676275"/>
            </a:xfrm>
            <a:custGeom>
              <a:rect b="b" l="l" r="r" t="t"/>
              <a:pathLst>
                <a:path extrusionOk="0" h="27051" w="37919">
                  <a:moveTo>
                    <a:pt x="12816" y="19976"/>
                  </a:moveTo>
                  <a:cubicBezTo>
                    <a:pt x="12818" y="19976"/>
                    <a:pt x="12821" y="19976"/>
                    <a:pt x="12824" y="19976"/>
                  </a:cubicBezTo>
                  <a:lnTo>
                    <a:pt x="12824" y="19976"/>
                  </a:lnTo>
                  <a:cubicBezTo>
                    <a:pt x="12815" y="19979"/>
                    <a:pt x="12808" y="19979"/>
                    <a:pt x="12804" y="19979"/>
                  </a:cubicBezTo>
                  <a:cubicBezTo>
                    <a:pt x="12796" y="19979"/>
                    <a:pt x="12800" y="19976"/>
                    <a:pt x="12816" y="19976"/>
                  </a:cubicBezTo>
                  <a:close/>
                  <a:moveTo>
                    <a:pt x="23205" y="24113"/>
                  </a:moveTo>
                  <a:cubicBezTo>
                    <a:pt x="23209" y="24113"/>
                    <a:pt x="23211" y="24115"/>
                    <a:pt x="23210" y="24120"/>
                  </a:cubicBezTo>
                  <a:cubicBezTo>
                    <a:pt x="23210" y="24121"/>
                    <a:pt x="23207" y="24122"/>
                    <a:pt x="23199" y="24122"/>
                  </a:cubicBezTo>
                  <a:cubicBezTo>
                    <a:pt x="23195" y="24122"/>
                    <a:pt x="23190" y="24121"/>
                    <a:pt x="23183" y="24121"/>
                  </a:cubicBezTo>
                  <a:lnTo>
                    <a:pt x="23183" y="24121"/>
                  </a:lnTo>
                  <a:cubicBezTo>
                    <a:pt x="23192" y="24116"/>
                    <a:pt x="23200" y="24113"/>
                    <a:pt x="23205" y="24113"/>
                  </a:cubicBezTo>
                  <a:close/>
                  <a:moveTo>
                    <a:pt x="36242" y="1377"/>
                  </a:moveTo>
                  <a:cubicBezTo>
                    <a:pt x="35424" y="2822"/>
                    <a:pt x="34606" y="4266"/>
                    <a:pt x="33786" y="5709"/>
                  </a:cubicBezTo>
                  <a:cubicBezTo>
                    <a:pt x="31759" y="9274"/>
                    <a:pt x="29728" y="12836"/>
                    <a:pt x="27681" y="16390"/>
                  </a:cubicBezTo>
                  <a:cubicBezTo>
                    <a:pt x="26227" y="18914"/>
                    <a:pt x="24824" y="21495"/>
                    <a:pt x="23229" y="23934"/>
                  </a:cubicBezTo>
                  <a:cubicBezTo>
                    <a:pt x="23191" y="23992"/>
                    <a:pt x="23148" y="24050"/>
                    <a:pt x="23106" y="24108"/>
                  </a:cubicBezTo>
                  <a:lnTo>
                    <a:pt x="23106" y="24108"/>
                  </a:lnTo>
                  <a:cubicBezTo>
                    <a:pt x="23088" y="24104"/>
                    <a:pt x="23067" y="24099"/>
                    <a:pt x="23044" y="24092"/>
                  </a:cubicBezTo>
                  <a:cubicBezTo>
                    <a:pt x="22905" y="24054"/>
                    <a:pt x="22768" y="24012"/>
                    <a:pt x="22633" y="23962"/>
                  </a:cubicBezTo>
                  <a:cubicBezTo>
                    <a:pt x="22302" y="23842"/>
                    <a:pt x="21982" y="23692"/>
                    <a:pt x="21664" y="23540"/>
                  </a:cubicBezTo>
                  <a:cubicBezTo>
                    <a:pt x="19793" y="22645"/>
                    <a:pt x="18001" y="21587"/>
                    <a:pt x="16189" y="20578"/>
                  </a:cubicBezTo>
                  <a:cubicBezTo>
                    <a:pt x="15443" y="20163"/>
                    <a:pt x="14697" y="19740"/>
                    <a:pt x="13928" y="19365"/>
                  </a:cubicBezTo>
                  <a:cubicBezTo>
                    <a:pt x="13607" y="19207"/>
                    <a:pt x="13229" y="18985"/>
                    <a:pt x="12857" y="18985"/>
                  </a:cubicBezTo>
                  <a:cubicBezTo>
                    <a:pt x="12737" y="18985"/>
                    <a:pt x="12617" y="19009"/>
                    <a:pt x="12500" y="19066"/>
                  </a:cubicBezTo>
                  <a:cubicBezTo>
                    <a:pt x="12209" y="19207"/>
                    <a:pt x="11959" y="19472"/>
                    <a:pt x="11729" y="19693"/>
                  </a:cubicBezTo>
                  <a:cubicBezTo>
                    <a:pt x="11318" y="20094"/>
                    <a:pt x="10928" y="20513"/>
                    <a:pt x="10534" y="20928"/>
                  </a:cubicBezTo>
                  <a:cubicBezTo>
                    <a:pt x="9428" y="22101"/>
                    <a:pt x="8325" y="23277"/>
                    <a:pt x="7166" y="24400"/>
                  </a:cubicBezTo>
                  <a:cubicBezTo>
                    <a:pt x="6929" y="24629"/>
                    <a:pt x="6690" y="24856"/>
                    <a:pt x="6448" y="25080"/>
                  </a:cubicBezTo>
                  <a:lnTo>
                    <a:pt x="6448" y="25080"/>
                  </a:lnTo>
                  <a:cubicBezTo>
                    <a:pt x="7055" y="22855"/>
                    <a:pt x="7613" y="20617"/>
                    <a:pt x="8177" y="18381"/>
                  </a:cubicBezTo>
                  <a:cubicBezTo>
                    <a:pt x="8331" y="17766"/>
                    <a:pt x="8727" y="16974"/>
                    <a:pt x="8278" y="16415"/>
                  </a:cubicBezTo>
                  <a:cubicBezTo>
                    <a:pt x="7575" y="15537"/>
                    <a:pt x="6292" y="15010"/>
                    <a:pt x="5320" y="14501"/>
                  </a:cubicBezTo>
                  <a:cubicBezTo>
                    <a:pt x="4122" y="13870"/>
                    <a:pt x="2890" y="13287"/>
                    <a:pt x="1708" y="12620"/>
                  </a:cubicBezTo>
                  <a:lnTo>
                    <a:pt x="1708" y="12620"/>
                  </a:lnTo>
                  <a:cubicBezTo>
                    <a:pt x="6998" y="10932"/>
                    <a:pt x="12278" y="9210"/>
                    <a:pt x="17556" y="7490"/>
                  </a:cubicBezTo>
                  <a:cubicBezTo>
                    <a:pt x="23048" y="5699"/>
                    <a:pt x="28536" y="3904"/>
                    <a:pt x="34026" y="2105"/>
                  </a:cubicBezTo>
                  <a:cubicBezTo>
                    <a:pt x="34765" y="1863"/>
                    <a:pt x="35503" y="1620"/>
                    <a:pt x="36242" y="1377"/>
                  </a:cubicBezTo>
                  <a:close/>
                  <a:moveTo>
                    <a:pt x="37319" y="0"/>
                  </a:moveTo>
                  <a:cubicBezTo>
                    <a:pt x="37273" y="0"/>
                    <a:pt x="37225" y="7"/>
                    <a:pt x="37176" y="23"/>
                  </a:cubicBezTo>
                  <a:cubicBezTo>
                    <a:pt x="33967" y="1077"/>
                    <a:pt x="30757" y="2128"/>
                    <a:pt x="27546" y="3179"/>
                  </a:cubicBezTo>
                  <a:cubicBezTo>
                    <a:pt x="21382" y="5195"/>
                    <a:pt x="15218" y="7209"/>
                    <a:pt x="9047" y="9209"/>
                  </a:cubicBezTo>
                  <a:cubicBezTo>
                    <a:pt x="6184" y="10137"/>
                    <a:pt x="3319" y="11064"/>
                    <a:pt x="452" y="11976"/>
                  </a:cubicBezTo>
                  <a:lnTo>
                    <a:pt x="452" y="11976"/>
                  </a:lnTo>
                  <a:cubicBezTo>
                    <a:pt x="371" y="11985"/>
                    <a:pt x="297" y="12018"/>
                    <a:pt x="233" y="12067"/>
                  </a:cubicBezTo>
                  <a:lnTo>
                    <a:pt x="233" y="12067"/>
                  </a:lnTo>
                  <a:cubicBezTo>
                    <a:pt x="111" y="12148"/>
                    <a:pt x="46" y="12272"/>
                    <a:pt x="28" y="12402"/>
                  </a:cubicBezTo>
                  <a:lnTo>
                    <a:pt x="28" y="12402"/>
                  </a:lnTo>
                  <a:cubicBezTo>
                    <a:pt x="0" y="12540"/>
                    <a:pt x="26" y="12688"/>
                    <a:pt x="128" y="12807"/>
                  </a:cubicBezTo>
                  <a:lnTo>
                    <a:pt x="128" y="12807"/>
                  </a:lnTo>
                  <a:cubicBezTo>
                    <a:pt x="180" y="12878"/>
                    <a:pt x="249" y="12934"/>
                    <a:pt x="332" y="12964"/>
                  </a:cubicBezTo>
                  <a:lnTo>
                    <a:pt x="332" y="12964"/>
                  </a:lnTo>
                  <a:cubicBezTo>
                    <a:pt x="1532" y="13711"/>
                    <a:pt x="2813" y="14326"/>
                    <a:pt x="4069" y="14970"/>
                  </a:cubicBezTo>
                  <a:cubicBezTo>
                    <a:pt x="5152" y="15529"/>
                    <a:pt x="6416" y="16055"/>
                    <a:pt x="7339" y="16873"/>
                  </a:cubicBezTo>
                  <a:cubicBezTo>
                    <a:pt x="7383" y="16913"/>
                    <a:pt x="7435" y="16989"/>
                    <a:pt x="7487" y="17027"/>
                  </a:cubicBezTo>
                  <a:lnTo>
                    <a:pt x="7487" y="17027"/>
                  </a:lnTo>
                  <a:cubicBezTo>
                    <a:pt x="7393" y="17359"/>
                    <a:pt x="7319" y="17699"/>
                    <a:pt x="7235" y="18033"/>
                  </a:cubicBezTo>
                  <a:cubicBezTo>
                    <a:pt x="6913" y="19321"/>
                    <a:pt x="6584" y="20606"/>
                    <a:pt x="6254" y="21891"/>
                  </a:cubicBezTo>
                  <a:cubicBezTo>
                    <a:pt x="5860" y="23410"/>
                    <a:pt x="5464" y="24931"/>
                    <a:pt x="5034" y="26439"/>
                  </a:cubicBezTo>
                  <a:cubicBezTo>
                    <a:pt x="4930" y="26803"/>
                    <a:pt x="5214" y="27050"/>
                    <a:pt x="5517" y="27050"/>
                  </a:cubicBezTo>
                  <a:cubicBezTo>
                    <a:pt x="5639" y="27050"/>
                    <a:pt x="5763" y="27011"/>
                    <a:pt x="5866" y="26924"/>
                  </a:cubicBezTo>
                  <a:cubicBezTo>
                    <a:pt x="8247" y="24910"/>
                    <a:pt x="10227" y="22525"/>
                    <a:pt x="12464" y="20370"/>
                  </a:cubicBezTo>
                  <a:cubicBezTo>
                    <a:pt x="12589" y="20250"/>
                    <a:pt x="12713" y="20123"/>
                    <a:pt x="12852" y="20018"/>
                  </a:cubicBezTo>
                  <a:cubicBezTo>
                    <a:pt x="12863" y="20009"/>
                    <a:pt x="12877" y="19999"/>
                    <a:pt x="12890" y="19990"/>
                  </a:cubicBezTo>
                  <a:lnTo>
                    <a:pt x="12890" y="19990"/>
                  </a:lnTo>
                  <a:cubicBezTo>
                    <a:pt x="12900" y="19993"/>
                    <a:pt x="12910" y="19997"/>
                    <a:pt x="12921" y="20001"/>
                  </a:cubicBezTo>
                  <a:cubicBezTo>
                    <a:pt x="13088" y="20068"/>
                    <a:pt x="13031" y="20039"/>
                    <a:pt x="13176" y="20106"/>
                  </a:cubicBezTo>
                  <a:cubicBezTo>
                    <a:pt x="13893" y="20437"/>
                    <a:pt x="14584" y="20827"/>
                    <a:pt x="15275" y="21210"/>
                  </a:cubicBezTo>
                  <a:cubicBezTo>
                    <a:pt x="17105" y="22224"/>
                    <a:pt x="18913" y="23285"/>
                    <a:pt x="20786" y="24217"/>
                  </a:cubicBezTo>
                  <a:cubicBezTo>
                    <a:pt x="21424" y="24535"/>
                    <a:pt x="22098" y="24897"/>
                    <a:pt x="22800" y="25057"/>
                  </a:cubicBezTo>
                  <a:cubicBezTo>
                    <a:pt x="22930" y="25087"/>
                    <a:pt x="23053" y="25105"/>
                    <a:pt x="23169" y="25105"/>
                  </a:cubicBezTo>
                  <a:cubicBezTo>
                    <a:pt x="23448" y="25105"/>
                    <a:pt x="23685" y="25004"/>
                    <a:pt x="23880" y="24741"/>
                  </a:cubicBezTo>
                  <a:cubicBezTo>
                    <a:pt x="24388" y="24059"/>
                    <a:pt x="24801" y="23292"/>
                    <a:pt x="25237" y="22563"/>
                  </a:cubicBezTo>
                  <a:cubicBezTo>
                    <a:pt x="26092" y="21124"/>
                    <a:pt x="26933" y="19677"/>
                    <a:pt x="27771" y="18227"/>
                  </a:cubicBezTo>
                  <a:cubicBezTo>
                    <a:pt x="29844" y="14642"/>
                    <a:pt x="31898" y="11043"/>
                    <a:pt x="33946" y="7443"/>
                  </a:cubicBezTo>
                  <a:cubicBezTo>
                    <a:pt x="35191" y="5254"/>
                    <a:pt x="36493" y="3084"/>
                    <a:pt x="37679" y="860"/>
                  </a:cubicBezTo>
                  <a:cubicBezTo>
                    <a:pt x="37698" y="826"/>
                    <a:pt x="37717" y="790"/>
                    <a:pt x="37738" y="754"/>
                  </a:cubicBezTo>
                  <a:cubicBezTo>
                    <a:pt x="37919" y="436"/>
                    <a:pt x="37673" y="0"/>
                    <a:pt x="373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17"/>
            <p:cNvSpPr/>
            <p:nvPr/>
          </p:nvSpPr>
          <p:spPr>
            <a:xfrm>
              <a:off x="3492300" y="863350"/>
              <a:ext cx="474450" cy="278325"/>
            </a:xfrm>
            <a:custGeom>
              <a:rect b="b" l="l" r="r" t="t"/>
              <a:pathLst>
                <a:path extrusionOk="0" h="11133" w="18978">
                  <a:moveTo>
                    <a:pt x="18335" y="1"/>
                  </a:moveTo>
                  <a:cubicBezTo>
                    <a:pt x="18285" y="1"/>
                    <a:pt x="18233" y="10"/>
                    <a:pt x="18179" y="31"/>
                  </a:cubicBezTo>
                  <a:cubicBezTo>
                    <a:pt x="15036" y="1249"/>
                    <a:pt x="11985" y="2675"/>
                    <a:pt x="8954" y="4143"/>
                  </a:cubicBezTo>
                  <a:cubicBezTo>
                    <a:pt x="6184" y="5485"/>
                    <a:pt x="3415" y="6829"/>
                    <a:pt x="534" y="7916"/>
                  </a:cubicBezTo>
                  <a:cubicBezTo>
                    <a:pt x="1" y="8116"/>
                    <a:pt x="152" y="8911"/>
                    <a:pt x="623" y="8911"/>
                  </a:cubicBezTo>
                  <a:cubicBezTo>
                    <a:pt x="678" y="8911"/>
                    <a:pt x="737" y="8900"/>
                    <a:pt x="799" y="8877"/>
                  </a:cubicBezTo>
                  <a:cubicBezTo>
                    <a:pt x="5885" y="6960"/>
                    <a:pt x="10658" y="4331"/>
                    <a:pt x="15633" y="2155"/>
                  </a:cubicBezTo>
                  <a:lnTo>
                    <a:pt x="15633" y="2155"/>
                  </a:lnTo>
                  <a:cubicBezTo>
                    <a:pt x="12206" y="4952"/>
                    <a:pt x="8533" y="7433"/>
                    <a:pt x="5160" y="10303"/>
                  </a:cubicBezTo>
                  <a:cubicBezTo>
                    <a:pt x="4776" y="10629"/>
                    <a:pt x="5131" y="11132"/>
                    <a:pt x="5535" y="11132"/>
                  </a:cubicBezTo>
                  <a:cubicBezTo>
                    <a:pt x="5646" y="11132"/>
                    <a:pt x="5760" y="11095"/>
                    <a:pt x="5863" y="11007"/>
                  </a:cubicBezTo>
                  <a:cubicBezTo>
                    <a:pt x="10016" y="7474"/>
                    <a:pt x="14621" y="4533"/>
                    <a:pt x="18664" y="863"/>
                  </a:cubicBezTo>
                  <a:cubicBezTo>
                    <a:pt x="18977" y="577"/>
                    <a:pt x="18723" y="1"/>
                    <a:pt x="18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17"/>
            <p:cNvSpPr/>
            <p:nvPr/>
          </p:nvSpPr>
          <p:spPr>
            <a:xfrm>
              <a:off x="3428775" y="1197550"/>
              <a:ext cx="352850" cy="128775"/>
            </a:xfrm>
            <a:custGeom>
              <a:rect b="b" l="l" r="r" t="t"/>
              <a:pathLst>
                <a:path extrusionOk="0" h="5151" w="14114">
                  <a:moveTo>
                    <a:pt x="13430" y="0"/>
                  </a:moveTo>
                  <a:cubicBezTo>
                    <a:pt x="13384" y="0"/>
                    <a:pt x="13335" y="7"/>
                    <a:pt x="13283" y="21"/>
                  </a:cubicBezTo>
                  <a:cubicBezTo>
                    <a:pt x="8994" y="1241"/>
                    <a:pt x="4865" y="2969"/>
                    <a:pt x="568" y="4169"/>
                  </a:cubicBezTo>
                  <a:cubicBezTo>
                    <a:pt x="1" y="4328"/>
                    <a:pt x="175" y="5151"/>
                    <a:pt x="688" y="5151"/>
                  </a:cubicBezTo>
                  <a:cubicBezTo>
                    <a:pt x="734" y="5151"/>
                    <a:pt x="782" y="5144"/>
                    <a:pt x="833" y="5130"/>
                  </a:cubicBezTo>
                  <a:cubicBezTo>
                    <a:pt x="5131" y="3929"/>
                    <a:pt x="9260" y="2202"/>
                    <a:pt x="13549" y="982"/>
                  </a:cubicBezTo>
                  <a:cubicBezTo>
                    <a:pt x="14113" y="822"/>
                    <a:pt x="13940" y="0"/>
                    <a:pt x="13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6" name="Google Shape;796;p17"/>
          <p:cNvSpPr/>
          <p:nvPr/>
        </p:nvSpPr>
        <p:spPr>
          <a:xfrm>
            <a:off x="7725050" y="1127100"/>
            <a:ext cx="146125" cy="182629"/>
          </a:xfrm>
          <a:custGeom>
            <a:rect b="b" l="l" r="r" t="t"/>
            <a:pathLst>
              <a:path extrusionOk="0" h="5479" w="5845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17"/>
          <p:cNvSpPr/>
          <p:nvPr/>
        </p:nvSpPr>
        <p:spPr>
          <a:xfrm>
            <a:off x="7962600" y="5304600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17"/>
          <p:cNvSpPr/>
          <p:nvPr/>
        </p:nvSpPr>
        <p:spPr>
          <a:xfrm>
            <a:off x="7578925" y="4323500"/>
            <a:ext cx="146125" cy="182662"/>
          </a:xfrm>
          <a:custGeom>
            <a:rect b="b" l="l" r="r" t="t"/>
            <a:pathLst>
              <a:path extrusionOk="0" h="5480" w="5845">
                <a:moveTo>
                  <a:pt x="3672" y="1101"/>
                </a:moveTo>
                <a:cubicBezTo>
                  <a:pt x="3677" y="1103"/>
                  <a:pt x="3681" y="1105"/>
                  <a:pt x="3685" y="1107"/>
                </a:cubicBezTo>
                <a:lnTo>
                  <a:pt x="3685" y="1107"/>
                </a:lnTo>
                <a:cubicBezTo>
                  <a:pt x="3681" y="1105"/>
                  <a:pt x="3677" y="1103"/>
                  <a:pt x="3672" y="1101"/>
                </a:cubicBezTo>
                <a:close/>
                <a:moveTo>
                  <a:pt x="3072" y="4464"/>
                </a:moveTo>
                <a:lnTo>
                  <a:pt x="3072" y="4464"/>
                </a:lnTo>
                <a:cubicBezTo>
                  <a:pt x="3071" y="4464"/>
                  <a:pt x="3070" y="4464"/>
                  <a:pt x="3069" y="4464"/>
                </a:cubicBezTo>
                <a:lnTo>
                  <a:pt x="3069" y="4464"/>
                </a:lnTo>
                <a:cubicBezTo>
                  <a:pt x="3070" y="4464"/>
                  <a:pt x="3071" y="4464"/>
                  <a:pt x="3072" y="4464"/>
                </a:cubicBezTo>
                <a:close/>
                <a:moveTo>
                  <a:pt x="3052" y="4466"/>
                </a:moveTo>
                <a:lnTo>
                  <a:pt x="3052" y="4466"/>
                </a:lnTo>
                <a:cubicBezTo>
                  <a:pt x="3035" y="4469"/>
                  <a:pt x="3029" y="4470"/>
                  <a:pt x="3029" y="4470"/>
                </a:cubicBezTo>
                <a:cubicBezTo>
                  <a:pt x="3028" y="4470"/>
                  <a:pt x="3040" y="4468"/>
                  <a:pt x="3052" y="4466"/>
                </a:cubicBezTo>
                <a:close/>
                <a:moveTo>
                  <a:pt x="3036" y="989"/>
                </a:moveTo>
                <a:cubicBezTo>
                  <a:pt x="3084" y="989"/>
                  <a:pt x="3131" y="990"/>
                  <a:pt x="3177" y="992"/>
                </a:cubicBezTo>
                <a:cubicBezTo>
                  <a:pt x="3207" y="994"/>
                  <a:pt x="3236" y="998"/>
                  <a:pt x="3264" y="1000"/>
                </a:cubicBezTo>
                <a:cubicBezTo>
                  <a:pt x="3270" y="1000"/>
                  <a:pt x="3275" y="1000"/>
                  <a:pt x="3280" y="1000"/>
                </a:cubicBezTo>
                <a:lnTo>
                  <a:pt x="3280" y="1000"/>
                </a:lnTo>
                <a:cubicBezTo>
                  <a:pt x="3393" y="1021"/>
                  <a:pt x="3502" y="1045"/>
                  <a:pt x="3611" y="1080"/>
                </a:cubicBezTo>
                <a:cubicBezTo>
                  <a:pt x="3640" y="1091"/>
                  <a:pt x="3708" y="1119"/>
                  <a:pt x="3711" y="1119"/>
                </a:cubicBezTo>
                <a:cubicBezTo>
                  <a:pt x="3711" y="1119"/>
                  <a:pt x="3710" y="1118"/>
                  <a:pt x="3707" y="1117"/>
                </a:cubicBezTo>
                <a:lnTo>
                  <a:pt x="3707" y="1117"/>
                </a:lnTo>
                <a:cubicBezTo>
                  <a:pt x="3752" y="1138"/>
                  <a:pt x="3795" y="1160"/>
                  <a:pt x="3839" y="1186"/>
                </a:cubicBezTo>
                <a:cubicBezTo>
                  <a:pt x="3883" y="1209"/>
                  <a:pt x="3923" y="1236"/>
                  <a:pt x="3965" y="1261"/>
                </a:cubicBezTo>
                <a:cubicBezTo>
                  <a:pt x="3979" y="1270"/>
                  <a:pt x="3990" y="1277"/>
                  <a:pt x="3997" y="1281"/>
                </a:cubicBezTo>
                <a:lnTo>
                  <a:pt x="3997" y="1281"/>
                </a:lnTo>
                <a:cubicBezTo>
                  <a:pt x="4000" y="1284"/>
                  <a:pt x="4004" y="1288"/>
                  <a:pt x="4010" y="1293"/>
                </a:cubicBezTo>
                <a:cubicBezTo>
                  <a:pt x="4096" y="1369"/>
                  <a:pt x="4178" y="1443"/>
                  <a:pt x="4252" y="1531"/>
                </a:cubicBezTo>
                <a:cubicBezTo>
                  <a:pt x="4265" y="1544"/>
                  <a:pt x="4276" y="1558"/>
                  <a:pt x="4288" y="1572"/>
                </a:cubicBezTo>
                <a:lnTo>
                  <a:pt x="4288" y="1572"/>
                </a:lnTo>
                <a:cubicBezTo>
                  <a:pt x="4314" y="1615"/>
                  <a:pt x="4345" y="1659"/>
                  <a:pt x="4374" y="1704"/>
                </a:cubicBezTo>
                <a:cubicBezTo>
                  <a:pt x="4397" y="1744"/>
                  <a:pt x="4422" y="1784"/>
                  <a:pt x="4444" y="1826"/>
                </a:cubicBezTo>
                <a:cubicBezTo>
                  <a:pt x="4456" y="1852"/>
                  <a:pt x="4498" y="1948"/>
                  <a:pt x="4500" y="1948"/>
                </a:cubicBezTo>
                <a:cubicBezTo>
                  <a:pt x="4500" y="1948"/>
                  <a:pt x="4500" y="1947"/>
                  <a:pt x="4500" y="1946"/>
                </a:cubicBezTo>
                <a:lnTo>
                  <a:pt x="4500" y="1946"/>
                </a:lnTo>
                <a:cubicBezTo>
                  <a:pt x="4527" y="2021"/>
                  <a:pt x="4553" y="2096"/>
                  <a:pt x="4574" y="2174"/>
                </a:cubicBezTo>
                <a:cubicBezTo>
                  <a:pt x="4587" y="2220"/>
                  <a:pt x="4597" y="2266"/>
                  <a:pt x="4608" y="2315"/>
                </a:cubicBezTo>
                <a:cubicBezTo>
                  <a:pt x="4614" y="2346"/>
                  <a:pt x="4627" y="2444"/>
                  <a:pt x="4628" y="2444"/>
                </a:cubicBezTo>
                <a:cubicBezTo>
                  <a:pt x="4629" y="2444"/>
                  <a:pt x="4628" y="2430"/>
                  <a:pt x="4625" y="2395"/>
                </a:cubicBezTo>
                <a:lnTo>
                  <a:pt x="4625" y="2395"/>
                </a:lnTo>
                <a:cubicBezTo>
                  <a:pt x="4635" y="2498"/>
                  <a:pt x="4644" y="2599"/>
                  <a:pt x="4642" y="2702"/>
                </a:cubicBezTo>
                <a:cubicBezTo>
                  <a:pt x="4642" y="2757"/>
                  <a:pt x="4639" y="2812"/>
                  <a:pt x="4635" y="2867"/>
                </a:cubicBezTo>
                <a:cubicBezTo>
                  <a:pt x="4633" y="2890"/>
                  <a:pt x="4631" y="2915"/>
                  <a:pt x="4629" y="2938"/>
                </a:cubicBezTo>
                <a:cubicBezTo>
                  <a:pt x="4629" y="2941"/>
                  <a:pt x="4629" y="2943"/>
                  <a:pt x="4629" y="2945"/>
                </a:cubicBezTo>
                <a:lnTo>
                  <a:pt x="4629" y="2945"/>
                </a:lnTo>
                <a:cubicBezTo>
                  <a:pt x="4610" y="3044"/>
                  <a:pt x="4592" y="3139"/>
                  <a:pt x="4564" y="3235"/>
                </a:cubicBezTo>
                <a:cubicBezTo>
                  <a:pt x="4551" y="3282"/>
                  <a:pt x="4536" y="3328"/>
                  <a:pt x="4519" y="3372"/>
                </a:cubicBezTo>
                <a:cubicBezTo>
                  <a:pt x="4511" y="3396"/>
                  <a:pt x="4503" y="3419"/>
                  <a:pt x="4494" y="3442"/>
                </a:cubicBezTo>
                <a:cubicBezTo>
                  <a:pt x="4493" y="3445"/>
                  <a:pt x="4492" y="3448"/>
                  <a:pt x="4491" y="3451"/>
                </a:cubicBezTo>
                <a:lnTo>
                  <a:pt x="4491" y="3451"/>
                </a:lnTo>
                <a:cubicBezTo>
                  <a:pt x="4490" y="3453"/>
                  <a:pt x="4489" y="3455"/>
                  <a:pt x="4488" y="3457"/>
                </a:cubicBezTo>
                <a:cubicBezTo>
                  <a:pt x="4439" y="3543"/>
                  <a:pt x="4399" y="3629"/>
                  <a:pt x="4345" y="3714"/>
                </a:cubicBezTo>
                <a:cubicBezTo>
                  <a:pt x="4335" y="3728"/>
                  <a:pt x="4281" y="3805"/>
                  <a:pt x="4270" y="3821"/>
                </a:cubicBezTo>
                <a:lnTo>
                  <a:pt x="4270" y="3821"/>
                </a:lnTo>
                <a:cubicBezTo>
                  <a:pt x="4265" y="3827"/>
                  <a:pt x="4261" y="3833"/>
                  <a:pt x="4258" y="3836"/>
                </a:cubicBezTo>
                <a:cubicBezTo>
                  <a:pt x="4233" y="3863"/>
                  <a:pt x="4210" y="3891"/>
                  <a:pt x="4184" y="3918"/>
                </a:cubicBezTo>
                <a:cubicBezTo>
                  <a:pt x="4149" y="3956"/>
                  <a:pt x="4113" y="3990"/>
                  <a:pt x="4077" y="4025"/>
                </a:cubicBezTo>
                <a:cubicBezTo>
                  <a:pt x="4063" y="4038"/>
                  <a:pt x="3976" y="4107"/>
                  <a:pt x="3979" y="4107"/>
                </a:cubicBezTo>
                <a:cubicBezTo>
                  <a:pt x="3979" y="4107"/>
                  <a:pt x="3980" y="4107"/>
                  <a:pt x="3980" y="4107"/>
                </a:cubicBezTo>
                <a:lnTo>
                  <a:pt x="3980" y="4107"/>
                </a:lnTo>
                <a:cubicBezTo>
                  <a:pt x="3895" y="4167"/>
                  <a:pt x="3805" y="4221"/>
                  <a:pt x="3713" y="4270"/>
                </a:cubicBezTo>
                <a:cubicBezTo>
                  <a:pt x="3690" y="4281"/>
                  <a:pt x="3603" y="4321"/>
                  <a:pt x="3608" y="4321"/>
                </a:cubicBezTo>
                <a:cubicBezTo>
                  <a:pt x="3609" y="4321"/>
                  <a:pt x="3610" y="4320"/>
                  <a:pt x="3614" y="4319"/>
                </a:cubicBezTo>
                <a:lnTo>
                  <a:pt x="3614" y="4319"/>
                </a:lnTo>
                <a:cubicBezTo>
                  <a:pt x="3570" y="4336"/>
                  <a:pt x="3525" y="4351"/>
                  <a:pt x="3481" y="4365"/>
                </a:cubicBezTo>
                <a:cubicBezTo>
                  <a:pt x="3350" y="4407"/>
                  <a:pt x="3217" y="4438"/>
                  <a:pt x="3080" y="4461"/>
                </a:cubicBezTo>
                <a:cubicBezTo>
                  <a:pt x="3073" y="4463"/>
                  <a:pt x="3067" y="4464"/>
                  <a:pt x="3061" y="4465"/>
                </a:cubicBezTo>
                <a:lnTo>
                  <a:pt x="3061" y="4465"/>
                </a:lnTo>
                <a:cubicBezTo>
                  <a:pt x="3027" y="4468"/>
                  <a:pt x="2993" y="4470"/>
                  <a:pt x="2958" y="4474"/>
                </a:cubicBezTo>
                <a:cubicBezTo>
                  <a:pt x="2899" y="4478"/>
                  <a:pt x="2840" y="4480"/>
                  <a:pt x="2779" y="4480"/>
                </a:cubicBezTo>
                <a:cubicBezTo>
                  <a:pt x="2762" y="4481"/>
                  <a:pt x="2745" y="4481"/>
                  <a:pt x="2728" y="4481"/>
                </a:cubicBezTo>
                <a:cubicBezTo>
                  <a:pt x="2682" y="4481"/>
                  <a:pt x="2635" y="4479"/>
                  <a:pt x="2588" y="4476"/>
                </a:cubicBezTo>
                <a:cubicBezTo>
                  <a:pt x="2560" y="4474"/>
                  <a:pt x="2533" y="4470"/>
                  <a:pt x="2505" y="4468"/>
                </a:cubicBezTo>
                <a:cubicBezTo>
                  <a:pt x="2503" y="4468"/>
                  <a:pt x="2500" y="4468"/>
                  <a:pt x="2498" y="4467"/>
                </a:cubicBezTo>
                <a:lnTo>
                  <a:pt x="2498" y="4467"/>
                </a:lnTo>
                <a:cubicBezTo>
                  <a:pt x="2389" y="4444"/>
                  <a:pt x="2284" y="4423"/>
                  <a:pt x="2179" y="4388"/>
                </a:cubicBezTo>
                <a:cubicBezTo>
                  <a:pt x="2150" y="4378"/>
                  <a:pt x="2089" y="4350"/>
                  <a:pt x="2086" y="4350"/>
                </a:cubicBezTo>
                <a:lnTo>
                  <a:pt x="2086" y="4350"/>
                </a:lnTo>
                <a:cubicBezTo>
                  <a:pt x="2085" y="4350"/>
                  <a:pt x="2095" y="4356"/>
                  <a:pt x="2126" y="4371"/>
                </a:cubicBezTo>
                <a:cubicBezTo>
                  <a:pt x="2071" y="4346"/>
                  <a:pt x="2017" y="4318"/>
                  <a:pt x="1964" y="4289"/>
                </a:cubicBezTo>
                <a:cubicBezTo>
                  <a:pt x="1924" y="4266"/>
                  <a:pt x="1884" y="4240"/>
                  <a:pt x="1844" y="4215"/>
                </a:cubicBezTo>
                <a:cubicBezTo>
                  <a:pt x="1818" y="4198"/>
                  <a:pt x="1769" y="4158"/>
                  <a:pt x="1768" y="4158"/>
                </a:cubicBezTo>
                <a:lnTo>
                  <a:pt x="1768" y="4158"/>
                </a:lnTo>
                <a:cubicBezTo>
                  <a:pt x="1768" y="4158"/>
                  <a:pt x="1777" y="4166"/>
                  <a:pt x="1804" y="4190"/>
                </a:cubicBezTo>
                <a:cubicBezTo>
                  <a:pt x="1720" y="4116"/>
                  <a:pt x="1637" y="4044"/>
                  <a:pt x="1564" y="3960"/>
                </a:cubicBezTo>
                <a:cubicBezTo>
                  <a:pt x="1558" y="3953"/>
                  <a:pt x="1523" y="3910"/>
                  <a:pt x="1505" y="3887"/>
                </a:cubicBezTo>
                <a:lnTo>
                  <a:pt x="1505" y="3887"/>
                </a:lnTo>
                <a:cubicBezTo>
                  <a:pt x="1486" y="3860"/>
                  <a:pt x="1451" y="3810"/>
                  <a:pt x="1444" y="3800"/>
                </a:cubicBezTo>
                <a:cubicBezTo>
                  <a:pt x="1389" y="3712"/>
                  <a:pt x="1345" y="3617"/>
                  <a:pt x="1294" y="3526"/>
                </a:cubicBezTo>
                <a:cubicBezTo>
                  <a:pt x="1292" y="3522"/>
                  <a:pt x="1290" y="3518"/>
                  <a:pt x="1288" y="3515"/>
                </a:cubicBezTo>
                <a:lnTo>
                  <a:pt x="1288" y="3515"/>
                </a:lnTo>
                <a:cubicBezTo>
                  <a:pt x="1286" y="3508"/>
                  <a:pt x="1282" y="3497"/>
                  <a:pt x="1277" y="3484"/>
                </a:cubicBezTo>
                <a:cubicBezTo>
                  <a:pt x="1262" y="3440"/>
                  <a:pt x="1246" y="3398"/>
                  <a:pt x="1231" y="3353"/>
                </a:cubicBezTo>
                <a:cubicBezTo>
                  <a:pt x="1199" y="3252"/>
                  <a:pt x="1174" y="3149"/>
                  <a:pt x="1155" y="3046"/>
                </a:cubicBezTo>
                <a:cubicBezTo>
                  <a:pt x="1149" y="3013"/>
                  <a:pt x="1144" y="2955"/>
                  <a:pt x="1143" y="2955"/>
                </a:cubicBezTo>
                <a:lnTo>
                  <a:pt x="1143" y="2955"/>
                </a:lnTo>
                <a:cubicBezTo>
                  <a:pt x="1143" y="2955"/>
                  <a:pt x="1144" y="2969"/>
                  <a:pt x="1147" y="3006"/>
                </a:cubicBezTo>
                <a:cubicBezTo>
                  <a:pt x="1142" y="2953"/>
                  <a:pt x="1136" y="2900"/>
                  <a:pt x="1134" y="2848"/>
                </a:cubicBezTo>
                <a:cubicBezTo>
                  <a:pt x="1128" y="2742"/>
                  <a:pt x="1128" y="2637"/>
                  <a:pt x="1134" y="2532"/>
                </a:cubicBezTo>
                <a:cubicBezTo>
                  <a:pt x="1135" y="2514"/>
                  <a:pt x="1144" y="2437"/>
                  <a:pt x="1147" y="2404"/>
                </a:cubicBezTo>
                <a:lnTo>
                  <a:pt x="1147" y="2404"/>
                </a:lnTo>
                <a:cubicBezTo>
                  <a:pt x="1152" y="2372"/>
                  <a:pt x="1162" y="2318"/>
                  <a:pt x="1166" y="2302"/>
                </a:cubicBezTo>
                <a:cubicBezTo>
                  <a:pt x="1189" y="2188"/>
                  <a:pt x="1222" y="2081"/>
                  <a:pt x="1260" y="1969"/>
                </a:cubicBezTo>
                <a:cubicBezTo>
                  <a:pt x="1266" y="1952"/>
                  <a:pt x="1270" y="1941"/>
                  <a:pt x="1272" y="1933"/>
                </a:cubicBezTo>
                <a:lnTo>
                  <a:pt x="1272" y="1933"/>
                </a:lnTo>
                <a:cubicBezTo>
                  <a:pt x="1276" y="1926"/>
                  <a:pt x="1282" y="1915"/>
                  <a:pt x="1290" y="1900"/>
                </a:cubicBezTo>
                <a:cubicBezTo>
                  <a:pt x="1315" y="1849"/>
                  <a:pt x="1340" y="1797"/>
                  <a:pt x="1368" y="1748"/>
                </a:cubicBezTo>
                <a:cubicBezTo>
                  <a:pt x="1397" y="1700"/>
                  <a:pt x="1429" y="1651"/>
                  <a:pt x="1460" y="1605"/>
                </a:cubicBezTo>
                <a:cubicBezTo>
                  <a:pt x="1471" y="1589"/>
                  <a:pt x="1477" y="1579"/>
                  <a:pt x="1481" y="1572"/>
                </a:cubicBezTo>
                <a:lnTo>
                  <a:pt x="1481" y="1572"/>
                </a:lnTo>
                <a:cubicBezTo>
                  <a:pt x="1485" y="1568"/>
                  <a:pt x="1490" y="1563"/>
                  <a:pt x="1496" y="1556"/>
                </a:cubicBezTo>
                <a:cubicBezTo>
                  <a:pt x="1571" y="1480"/>
                  <a:pt x="1645" y="1406"/>
                  <a:pt x="1723" y="1331"/>
                </a:cubicBezTo>
                <a:lnTo>
                  <a:pt x="1723" y="1331"/>
                </a:lnTo>
                <a:cubicBezTo>
                  <a:pt x="1723" y="1331"/>
                  <a:pt x="1724" y="1331"/>
                  <a:pt x="1724" y="1331"/>
                </a:cubicBezTo>
                <a:cubicBezTo>
                  <a:pt x="1747" y="1314"/>
                  <a:pt x="1770" y="1297"/>
                  <a:pt x="1795" y="1280"/>
                </a:cubicBezTo>
                <a:cubicBezTo>
                  <a:pt x="1846" y="1249"/>
                  <a:pt x="1897" y="1219"/>
                  <a:pt x="1949" y="1192"/>
                </a:cubicBezTo>
                <a:cubicBezTo>
                  <a:pt x="1970" y="1179"/>
                  <a:pt x="1993" y="1171"/>
                  <a:pt x="2015" y="1158"/>
                </a:cubicBezTo>
                <a:cubicBezTo>
                  <a:pt x="2019" y="1156"/>
                  <a:pt x="2023" y="1153"/>
                  <a:pt x="2026" y="1151"/>
                </a:cubicBezTo>
                <a:lnTo>
                  <a:pt x="2026" y="1151"/>
                </a:lnTo>
                <a:cubicBezTo>
                  <a:pt x="2028" y="1151"/>
                  <a:pt x="2030" y="1150"/>
                  <a:pt x="2031" y="1150"/>
                </a:cubicBezTo>
                <a:cubicBezTo>
                  <a:pt x="2092" y="1131"/>
                  <a:pt x="2151" y="1108"/>
                  <a:pt x="2213" y="1091"/>
                </a:cubicBezTo>
                <a:cubicBezTo>
                  <a:pt x="2269" y="1076"/>
                  <a:pt x="2328" y="1066"/>
                  <a:pt x="2385" y="1051"/>
                </a:cubicBezTo>
                <a:cubicBezTo>
                  <a:pt x="2395" y="1049"/>
                  <a:pt x="2412" y="1046"/>
                  <a:pt x="2426" y="1043"/>
                </a:cubicBezTo>
                <a:lnTo>
                  <a:pt x="2426" y="1043"/>
                </a:lnTo>
                <a:cubicBezTo>
                  <a:pt x="2457" y="1040"/>
                  <a:pt x="2490" y="1037"/>
                  <a:pt x="2522" y="1034"/>
                </a:cubicBezTo>
                <a:cubicBezTo>
                  <a:pt x="2545" y="1032"/>
                  <a:pt x="2568" y="1029"/>
                  <a:pt x="2590" y="1025"/>
                </a:cubicBezTo>
                <a:lnTo>
                  <a:pt x="2590" y="1025"/>
                </a:lnTo>
                <a:cubicBezTo>
                  <a:pt x="2612" y="1023"/>
                  <a:pt x="2633" y="1021"/>
                  <a:pt x="2655" y="1017"/>
                </a:cubicBezTo>
                <a:cubicBezTo>
                  <a:pt x="2687" y="1011"/>
                  <a:pt x="2720" y="1004"/>
                  <a:pt x="2754" y="1000"/>
                </a:cubicBezTo>
                <a:lnTo>
                  <a:pt x="2754" y="1000"/>
                </a:lnTo>
                <a:cubicBezTo>
                  <a:pt x="2725" y="1004"/>
                  <a:pt x="2717" y="1006"/>
                  <a:pt x="2719" y="1006"/>
                </a:cubicBezTo>
                <a:cubicBezTo>
                  <a:pt x="2724" y="1006"/>
                  <a:pt x="2776" y="1000"/>
                  <a:pt x="2790" y="998"/>
                </a:cubicBezTo>
                <a:cubicBezTo>
                  <a:pt x="2853" y="996"/>
                  <a:pt x="2914" y="990"/>
                  <a:pt x="2977" y="990"/>
                </a:cubicBezTo>
                <a:cubicBezTo>
                  <a:pt x="2997" y="989"/>
                  <a:pt x="3017" y="989"/>
                  <a:pt x="3036" y="989"/>
                </a:cubicBezTo>
                <a:close/>
                <a:moveTo>
                  <a:pt x="3033" y="0"/>
                </a:moveTo>
                <a:cubicBezTo>
                  <a:pt x="2855" y="0"/>
                  <a:pt x="2675" y="14"/>
                  <a:pt x="2498" y="40"/>
                </a:cubicBezTo>
                <a:lnTo>
                  <a:pt x="2498" y="40"/>
                </a:lnTo>
                <a:cubicBezTo>
                  <a:pt x="1906" y="92"/>
                  <a:pt x="1353" y="298"/>
                  <a:pt x="921" y="716"/>
                </a:cubicBezTo>
                <a:cubicBezTo>
                  <a:pt x="548" y="1074"/>
                  <a:pt x="295" y="1567"/>
                  <a:pt x="199" y="2073"/>
                </a:cubicBezTo>
                <a:cubicBezTo>
                  <a:pt x="1" y="3090"/>
                  <a:pt x="293" y="4249"/>
                  <a:pt x="1125" y="4914"/>
                </a:cubicBezTo>
                <a:cubicBezTo>
                  <a:pt x="1601" y="5295"/>
                  <a:pt x="2207" y="5480"/>
                  <a:pt x="2815" y="5480"/>
                </a:cubicBezTo>
                <a:cubicBezTo>
                  <a:pt x="3434" y="5480"/>
                  <a:pt x="4057" y="5289"/>
                  <a:pt x="4549" y="4919"/>
                </a:cubicBezTo>
                <a:cubicBezTo>
                  <a:pt x="5476" y="4221"/>
                  <a:pt x="5844" y="2983"/>
                  <a:pt x="5526" y="1874"/>
                </a:cubicBezTo>
                <a:cubicBezTo>
                  <a:pt x="5354" y="1274"/>
                  <a:pt x="4987" y="750"/>
                  <a:pt x="4469" y="402"/>
                </a:cubicBezTo>
                <a:cubicBezTo>
                  <a:pt x="4038" y="112"/>
                  <a:pt x="3538" y="0"/>
                  <a:pt x="30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9" name="Google Shape;799;p17"/>
          <p:cNvGrpSpPr/>
          <p:nvPr/>
        </p:nvGrpSpPr>
        <p:grpSpPr>
          <a:xfrm flipH="1" rot="-6081682">
            <a:off x="1295675" y="703280"/>
            <a:ext cx="930133" cy="455677"/>
            <a:chOff x="1445125" y="3867675"/>
            <a:chExt cx="803300" cy="502950"/>
          </a:xfrm>
        </p:grpSpPr>
        <p:sp>
          <p:nvSpPr>
            <p:cNvPr id="800" name="Google Shape;800;p17"/>
            <p:cNvSpPr/>
            <p:nvPr/>
          </p:nvSpPr>
          <p:spPr>
            <a:xfrm>
              <a:off x="1445125" y="3867675"/>
              <a:ext cx="535450" cy="502950"/>
            </a:xfrm>
            <a:custGeom>
              <a:rect b="b" l="l" r="r" t="t"/>
              <a:pathLst>
                <a:path extrusionOk="0" h="20118" w="21418">
                  <a:moveTo>
                    <a:pt x="5846" y="993"/>
                  </a:moveTo>
                  <a:cubicBezTo>
                    <a:pt x="6726" y="993"/>
                    <a:pt x="7300" y="1814"/>
                    <a:pt x="7545" y="2688"/>
                  </a:cubicBezTo>
                  <a:cubicBezTo>
                    <a:pt x="7686" y="3200"/>
                    <a:pt x="7749" y="3726"/>
                    <a:pt x="7770" y="4255"/>
                  </a:cubicBezTo>
                  <a:cubicBezTo>
                    <a:pt x="7787" y="4700"/>
                    <a:pt x="7676" y="5216"/>
                    <a:pt x="7812" y="5641"/>
                  </a:cubicBezTo>
                  <a:cubicBezTo>
                    <a:pt x="8017" y="6280"/>
                    <a:pt x="8790" y="6621"/>
                    <a:pt x="9352" y="6861"/>
                  </a:cubicBezTo>
                  <a:cubicBezTo>
                    <a:pt x="10899" y="7523"/>
                    <a:pt x="12588" y="7895"/>
                    <a:pt x="14238" y="8195"/>
                  </a:cubicBezTo>
                  <a:cubicBezTo>
                    <a:pt x="14279" y="8202"/>
                    <a:pt x="14320" y="8206"/>
                    <a:pt x="14360" y="8206"/>
                  </a:cubicBezTo>
                  <a:cubicBezTo>
                    <a:pt x="14538" y="8206"/>
                    <a:pt x="14697" y="8128"/>
                    <a:pt x="14800" y="7965"/>
                  </a:cubicBezTo>
                  <a:cubicBezTo>
                    <a:pt x="15658" y="6602"/>
                    <a:pt x="16673" y="5266"/>
                    <a:pt x="17868" y="4181"/>
                  </a:cubicBezTo>
                  <a:cubicBezTo>
                    <a:pt x="18246" y="3837"/>
                    <a:pt x="19055" y="3130"/>
                    <a:pt x="19662" y="3130"/>
                  </a:cubicBezTo>
                  <a:cubicBezTo>
                    <a:pt x="19761" y="3130"/>
                    <a:pt x="19855" y="3149"/>
                    <a:pt x="19941" y="3191"/>
                  </a:cubicBezTo>
                  <a:cubicBezTo>
                    <a:pt x="19972" y="3206"/>
                    <a:pt x="20042" y="3282"/>
                    <a:pt x="20078" y="3334"/>
                  </a:cubicBezTo>
                  <a:cubicBezTo>
                    <a:pt x="20170" y="3474"/>
                    <a:pt x="20200" y="3554"/>
                    <a:pt x="20244" y="3703"/>
                  </a:cubicBezTo>
                  <a:cubicBezTo>
                    <a:pt x="20356" y="4074"/>
                    <a:pt x="20385" y="4459"/>
                    <a:pt x="20391" y="4845"/>
                  </a:cubicBezTo>
                  <a:cubicBezTo>
                    <a:pt x="20434" y="7253"/>
                    <a:pt x="19715" y="9724"/>
                    <a:pt x="18959" y="11987"/>
                  </a:cubicBezTo>
                  <a:cubicBezTo>
                    <a:pt x="18546" y="13223"/>
                    <a:pt x="18074" y="14443"/>
                    <a:pt x="17505" y="15619"/>
                  </a:cubicBezTo>
                  <a:cubicBezTo>
                    <a:pt x="16974" y="16720"/>
                    <a:pt x="16385" y="17795"/>
                    <a:pt x="15472" y="18631"/>
                  </a:cubicBezTo>
                  <a:cubicBezTo>
                    <a:pt x="15279" y="18808"/>
                    <a:pt x="15055" y="19008"/>
                    <a:pt x="14800" y="19090"/>
                  </a:cubicBezTo>
                  <a:cubicBezTo>
                    <a:pt x="14731" y="19114"/>
                    <a:pt x="14679" y="19127"/>
                    <a:pt x="14633" y="19127"/>
                  </a:cubicBezTo>
                  <a:cubicBezTo>
                    <a:pt x="14584" y="19127"/>
                    <a:pt x="14541" y="19112"/>
                    <a:pt x="14491" y="19078"/>
                  </a:cubicBezTo>
                  <a:cubicBezTo>
                    <a:pt x="14179" y="18859"/>
                    <a:pt x="14040" y="18279"/>
                    <a:pt x="13943" y="17913"/>
                  </a:cubicBezTo>
                  <a:cubicBezTo>
                    <a:pt x="13496" y="16204"/>
                    <a:pt x="13420" y="14392"/>
                    <a:pt x="13231" y="12644"/>
                  </a:cubicBezTo>
                  <a:cubicBezTo>
                    <a:pt x="13231" y="12642"/>
                    <a:pt x="13231" y="12641"/>
                    <a:pt x="13230" y="12640"/>
                  </a:cubicBezTo>
                  <a:lnTo>
                    <a:pt x="13230" y="12640"/>
                  </a:lnTo>
                  <a:cubicBezTo>
                    <a:pt x="13241" y="12479"/>
                    <a:pt x="13172" y="12316"/>
                    <a:pt x="12984" y="12214"/>
                  </a:cubicBezTo>
                  <a:cubicBezTo>
                    <a:pt x="12340" y="11860"/>
                    <a:pt x="11598" y="11675"/>
                    <a:pt x="10890" y="11496"/>
                  </a:cubicBezTo>
                  <a:cubicBezTo>
                    <a:pt x="10069" y="11291"/>
                    <a:pt x="9239" y="11119"/>
                    <a:pt x="8404" y="10971"/>
                  </a:cubicBezTo>
                  <a:cubicBezTo>
                    <a:pt x="7943" y="10890"/>
                    <a:pt x="7439" y="10757"/>
                    <a:pt x="6964" y="10757"/>
                  </a:cubicBezTo>
                  <a:cubicBezTo>
                    <a:pt x="6933" y="10757"/>
                    <a:pt x="6903" y="10757"/>
                    <a:pt x="6873" y="10758"/>
                  </a:cubicBezTo>
                  <a:cubicBezTo>
                    <a:pt x="6281" y="10782"/>
                    <a:pt x="5857" y="11237"/>
                    <a:pt x="5518" y="11671"/>
                  </a:cubicBezTo>
                  <a:cubicBezTo>
                    <a:pt x="4848" y="12532"/>
                    <a:pt x="4110" y="13945"/>
                    <a:pt x="2900" y="13945"/>
                  </a:cubicBezTo>
                  <a:cubicBezTo>
                    <a:pt x="2748" y="13945"/>
                    <a:pt x="2589" y="13923"/>
                    <a:pt x="2421" y="13874"/>
                  </a:cubicBezTo>
                  <a:cubicBezTo>
                    <a:pt x="1265" y="13539"/>
                    <a:pt x="1147" y="12161"/>
                    <a:pt x="1191" y="11150"/>
                  </a:cubicBezTo>
                  <a:cubicBezTo>
                    <a:pt x="1259" y="9547"/>
                    <a:pt x="1735" y="7959"/>
                    <a:pt x="2242" y="6446"/>
                  </a:cubicBezTo>
                  <a:cubicBezTo>
                    <a:pt x="2666" y="5186"/>
                    <a:pt x="3155" y="3943"/>
                    <a:pt x="3669" y="2717"/>
                  </a:cubicBezTo>
                  <a:cubicBezTo>
                    <a:pt x="4014" y="1894"/>
                    <a:pt x="4701" y="1150"/>
                    <a:pt x="5619" y="1011"/>
                  </a:cubicBezTo>
                  <a:cubicBezTo>
                    <a:pt x="5697" y="999"/>
                    <a:pt x="5772" y="993"/>
                    <a:pt x="5846" y="993"/>
                  </a:cubicBezTo>
                  <a:close/>
                  <a:moveTo>
                    <a:pt x="5851" y="1"/>
                  </a:moveTo>
                  <a:cubicBezTo>
                    <a:pt x="4753" y="1"/>
                    <a:pt x="3750" y="699"/>
                    <a:pt x="3144" y="1580"/>
                  </a:cubicBezTo>
                  <a:cubicBezTo>
                    <a:pt x="2849" y="2009"/>
                    <a:pt x="2683" y="2515"/>
                    <a:pt x="2487" y="2993"/>
                  </a:cubicBezTo>
                  <a:cubicBezTo>
                    <a:pt x="2217" y="3653"/>
                    <a:pt x="1954" y="4314"/>
                    <a:pt x="1705" y="4982"/>
                  </a:cubicBezTo>
                  <a:cubicBezTo>
                    <a:pt x="1113" y="6581"/>
                    <a:pt x="576" y="8224"/>
                    <a:pt x="323" y="9914"/>
                  </a:cubicBezTo>
                  <a:cubicBezTo>
                    <a:pt x="121" y="11253"/>
                    <a:pt x="1" y="12901"/>
                    <a:pt x="913" y="14026"/>
                  </a:cubicBezTo>
                  <a:cubicBezTo>
                    <a:pt x="1411" y="14639"/>
                    <a:pt x="2111" y="14918"/>
                    <a:pt x="2824" y="14918"/>
                  </a:cubicBezTo>
                  <a:cubicBezTo>
                    <a:pt x="3509" y="14918"/>
                    <a:pt x="4207" y="14660"/>
                    <a:pt x="4751" y="14192"/>
                  </a:cubicBezTo>
                  <a:cubicBezTo>
                    <a:pt x="5371" y="13659"/>
                    <a:pt x="5777" y="12949"/>
                    <a:pt x="6272" y="12311"/>
                  </a:cubicBezTo>
                  <a:cubicBezTo>
                    <a:pt x="6566" y="11931"/>
                    <a:pt x="6732" y="11776"/>
                    <a:pt x="7065" y="11776"/>
                  </a:cubicBezTo>
                  <a:cubicBezTo>
                    <a:pt x="7129" y="11776"/>
                    <a:pt x="7199" y="11782"/>
                    <a:pt x="7277" y="11793"/>
                  </a:cubicBezTo>
                  <a:cubicBezTo>
                    <a:pt x="8166" y="11915"/>
                    <a:pt x="9053" y="12094"/>
                    <a:pt x="9930" y="12292"/>
                  </a:cubicBezTo>
                  <a:cubicBezTo>
                    <a:pt x="10726" y="12472"/>
                    <a:pt x="11550" y="12626"/>
                    <a:pt x="12268" y="12966"/>
                  </a:cubicBezTo>
                  <a:lnTo>
                    <a:pt x="12268" y="12966"/>
                  </a:lnTo>
                  <a:cubicBezTo>
                    <a:pt x="12439" y="14633"/>
                    <a:pt x="12548" y="16332"/>
                    <a:pt x="12930" y="17963"/>
                  </a:cubicBezTo>
                  <a:cubicBezTo>
                    <a:pt x="13136" y="18845"/>
                    <a:pt x="13555" y="20118"/>
                    <a:pt x="14640" y="20118"/>
                  </a:cubicBezTo>
                  <a:cubicBezTo>
                    <a:pt x="14672" y="20118"/>
                    <a:pt x="14706" y="20116"/>
                    <a:pt x="14739" y="20114"/>
                  </a:cubicBezTo>
                  <a:cubicBezTo>
                    <a:pt x="15314" y="20074"/>
                    <a:pt x="15818" y="19674"/>
                    <a:pt x="16220" y="19295"/>
                  </a:cubicBezTo>
                  <a:cubicBezTo>
                    <a:pt x="16778" y="18770"/>
                    <a:pt x="17242" y="18165"/>
                    <a:pt x="17630" y="17506"/>
                  </a:cubicBezTo>
                  <a:cubicBezTo>
                    <a:pt x="18329" y="16326"/>
                    <a:pt x="18879" y="15058"/>
                    <a:pt x="19372" y="13779"/>
                  </a:cubicBezTo>
                  <a:cubicBezTo>
                    <a:pt x="20387" y="11140"/>
                    <a:pt x="21255" y="8266"/>
                    <a:pt x="21379" y="5422"/>
                  </a:cubicBezTo>
                  <a:cubicBezTo>
                    <a:pt x="21417" y="4558"/>
                    <a:pt x="21409" y="3509"/>
                    <a:pt x="20893" y="2768"/>
                  </a:cubicBezTo>
                  <a:cubicBezTo>
                    <a:pt x="20591" y="2334"/>
                    <a:pt x="20167" y="2169"/>
                    <a:pt x="19717" y="2169"/>
                  </a:cubicBezTo>
                  <a:cubicBezTo>
                    <a:pt x="19269" y="2169"/>
                    <a:pt x="18796" y="2332"/>
                    <a:pt x="18392" y="2557"/>
                  </a:cubicBezTo>
                  <a:cubicBezTo>
                    <a:pt x="17206" y="3219"/>
                    <a:pt x="16258" y="4331"/>
                    <a:pt x="15430" y="5382"/>
                  </a:cubicBezTo>
                  <a:cubicBezTo>
                    <a:pt x="14975" y="5959"/>
                    <a:pt x="14535" y="6551"/>
                    <a:pt x="14131" y="7165"/>
                  </a:cubicBezTo>
                  <a:lnTo>
                    <a:pt x="14131" y="7165"/>
                  </a:lnTo>
                  <a:cubicBezTo>
                    <a:pt x="12741" y="6903"/>
                    <a:pt x="11340" y="6572"/>
                    <a:pt x="10022" y="6067"/>
                  </a:cubicBezTo>
                  <a:cubicBezTo>
                    <a:pt x="9692" y="5938"/>
                    <a:pt x="9355" y="5795"/>
                    <a:pt x="9057" y="5599"/>
                  </a:cubicBezTo>
                  <a:cubicBezTo>
                    <a:pt x="8975" y="5544"/>
                    <a:pt x="8902" y="5490"/>
                    <a:pt x="8830" y="5420"/>
                  </a:cubicBezTo>
                  <a:cubicBezTo>
                    <a:pt x="8801" y="5393"/>
                    <a:pt x="8791" y="5386"/>
                    <a:pt x="8788" y="5385"/>
                  </a:cubicBezTo>
                  <a:lnTo>
                    <a:pt x="8788" y="5385"/>
                  </a:lnTo>
                  <a:cubicBezTo>
                    <a:pt x="8787" y="5381"/>
                    <a:pt x="8781" y="5370"/>
                    <a:pt x="8767" y="5346"/>
                  </a:cubicBezTo>
                  <a:cubicBezTo>
                    <a:pt x="8764" y="5342"/>
                    <a:pt x="8761" y="5338"/>
                    <a:pt x="8759" y="5334"/>
                  </a:cubicBezTo>
                  <a:lnTo>
                    <a:pt x="8759" y="5334"/>
                  </a:lnTo>
                  <a:cubicBezTo>
                    <a:pt x="8759" y="5333"/>
                    <a:pt x="8759" y="5331"/>
                    <a:pt x="8758" y="5329"/>
                  </a:cubicBezTo>
                  <a:cubicBezTo>
                    <a:pt x="8680" y="4813"/>
                    <a:pt x="8779" y="4238"/>
                    <a:pt x="8729" y="3712"/>
                  </a:cubicBezTo>
                  <a:cubicBezTo>
                    <a:pt x="8683" y="3244"/>
                    <a:pt x="8611" y="2774"/>
                    <a:pt x="8476" y="2325"/>
                  </a:cubicBezTo>
                  <a:cubicBezTo>
                    <a:pt x="8116" y="1129"/>
                    <a:pt x="7256" y="33"/>
                    <a:pt x="5914" y="2"/>
                  </a:cubicBezTo>
                  <a:cubicBezTo>
                    <a:pt x="5893" y="1"/>
                    <a:pt x="5872" y="1"/>
                    <a:pt x="5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17"/>
            <p:cNvSpPr/>
            <p:nvPr/>
          </p:nvSpPr>
          <p:spPr>
            <a:xfrm>
              <a:off x="1903525" y="4088100"/>
              <a:ext cx="344900" cy="185850"/>
            </a:xfrm>
            <a:custGeom>
              <a:rect b="b" l="l" r="r" t="t"/>
              <a:pathLst>
                <a:path extrusionOk="0" h="7434" w="13796">
                  <a:moveTo>
                    <a:pt x="2035" y="1"/>
                  </a:moveTo>
                  <a:cubicBezTo>
                    <a:pt x="1593" y="1"/>
                    <a:pt x="1301" y="661"/>
                    <a:pt x="1777" y="928"/>
                  </a:cubicBezTo>
                  <a:cubicBezTo>
                    <a:pt x="5023" y="2748"/>
                    <a:pt x="8420" y="4238"/>
                    <a:pt x="11476" y="6352"/>
                  </a:cubicBezTo>
                  <a:lnTo>
                    <a:pt x="11476" y="6352"/>
                  </a:lnTo>
                  <a:cubicBezTo>
                    <a:pt x="7847" y="6103"/>
                    <a:pt x="4252" y="5482"/>
                    <a:pt x="636" y="5110"/>
                  </a:cubicBezTo>
                  <a:cubicBezTo>
                    <a:pt x="615" y="5108"/>
                    <a:pt x="596" y="5107"/>
                    <a:pt x="577" y="5107"/>
                  </a:cubicBezTo>
                  <a:cubicBezTo>
                    <a:pt x="0" y="5107"/>
                    <a:pt x="24" y="6045"/>
                    <a:pt x="636" y="6106"/>
                  </a:cubicBezTo>
                  <a:cubicBezTo>
                    <a:pt x="4792" y="6534"/>
                    <a:pt x="8919" y="7290"/>
                    <a:pt x="13101" y="7434"/>
                  </a:cubicBezTo>
                  <a:cubicBezTo>
                    <a:pt x="13106" y="7434"/>
                    <a:pt x="13111" y="7434"/>
                    <a:pt x="13115" y="7434"/>
                  </a:cubicBezTo>
                  <a:cubicBezTo>
                    <a:pt x="13508" y="7434"/>
                    <a:pt x="13796" y="6851"/>
                    <a:pt x="13455" y="6582"/>
                  </a:cubicBezTo>
                  <a:cubicBezTo>
                    <a:pt x="11767" y="5262"/>
                    <a:pt x="9981" y="4109"/>
                    <a:pt x="8087" y="3106"/>
                  </a:cubicBezTo>
                  <a:cubicBezTo>
                    <a:pt x="6157" y="2083"/>
                    <a:pt x="4187" y="1139"/>
                    <a:pt x="2281" y="69"/>
                  </a:cubicBezTo>
                  <a:cubicBezTo>
                    <a:pt x="2197" y="21"/>
                    <a:pt x="2114" y="1"/>
                    <a:pt x="2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17"/>
            <p:cNvSpPr/>
            <p:nvPr/>
          </p:nvSpPr>
          <p:spPr>
            <a:xfrm>
              <a:off x="1462675" y="3884050"/>
              <a:ext cx="125100" cy="332450"/>
            </a:xfrm>
            <a:custGeom>
              <a:rect b="b" l="l" r="r" t="t"/>
              <a:pathLst>
                <a:path extrusionOk="0" h="13298" w="5004">
                  <a:moveTo>
                    <a:pt x="4226" y="0"/>
                  </a:moveTo>
                  <a:cubicBezTo>
                    <a:pt x="3978" y="0"/>
                    <a:pt x="3745" y="159"/>
                    <a:pt x="3776" y="478"/>
                  </a:cubicBezTo>
                  <a:cubicBezTo>
                    <a:pt x="3995" y="2762"/>
                    <a:pt x="3470" y="4910"/>
                    <a:pt x="2764" y="7066"/>
                  </a:cubicBezTo>
                  <a:cubicBezTo>
                    <a:pt x="2160" y="8913"/>
                    <a:pt x="1574" y="10906"/>
                    <a:pt x="310" y="12425"/>
                  </a:cubicBezTo>
                  <a:cubicBezTo>
                    <a:pt x="1" y="12799"/>
                    <a:pt x="333" y="13298"/>
                    <a:pt x="690" y="13298"/>
                  </a:cubicBezTo>
                  <a:cubicBezTo>
                    <a:pt x="802" y="13298"/>
                    <a:pt x="916" y="13249"/>
                    <a:pt x="1014" y="13131"/>
                  </a:cubicBezTo>
                  <a:cubicBezTo>
                    <a:pt x="2366" y="11506"/>
                    <a:pt x="3030" y="9452"/>
                    <a:pt x="3679" y="7474"/>
                  </a:cubicBezTo>
                  <a:cubicBezTo>
                    <a:pt x="4424" y="5193"/>
                    <a:pt x="5004" y="2899"/>
                    <a:pt x="4772" y="478"/>
                  </a:cubicBezTo>
                  <a:cubicBezTo>
                    <a:pt x="4741" y="160"/>
                    <a:pt x="4476" y="0"/>
                    <a:pt x="4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3" name="Google Shape;803;p17"/>
          <p:cNvSpPr/>
          <p:nvPr/>
        </p:nvSpPr>
        <p:spPr>
          <a:xfrm>
            <a:off x="2859550" y="1108367"/>
            <a:ext cx="176025" cy="220061"/>
          </a:xfrm>
          <a:custGeom>
            <a:rect b="b" l="l" r="r" t="t"/>
            <a:pathLst>
              <a:path extrusionOk="0" h="6602" w="7041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lt1"/>
        </a:solidFill>
      </p:bgPr>
    </p:bg>
    <p:spTree>
      <p:nvGrpSpPr>
        <p:cNvPr id="7456" name="Shape 7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57" name="Google Shape;7457;p35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7458" name="Google Shape;7458;p35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9" name="Google Shape;7459;p35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0" name="Google Shape;7460;p35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1" name="Google Shape;7461;p35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2" name="Google Shape;7462;p35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3" name="Google Shape;7463;p35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4" name="Google Shape;7464;p35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5" name="Google Shape;7465;p35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6" name="Google Shape;7466;p35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7" name="Google Shape;7467;p35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8" name="Google Shape;7468;p35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9" name="Google Shape;7469;p35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0" name="Google Shape;7470;p35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1" name="Google Shape;7471;p35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2" name="Google Shape;7472;p35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3" name="Google Shape;7473;p35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4" name="Google Shape;7474;p35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5" name="Google Shape;7475;p35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6" name="Google Shape;7476;p35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7" name="Google Shape;7477;p35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8" name="Google Shape;7478;p35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9" name="Google Shape;7479;p35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0" name="Google Shape;7480;p35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1" name="Google Shape;7481;p35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2" name="Google Shape;7482;p35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3" name="Google Shape;7483;p35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4" name="Google Shape;7484;p35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5" name="Google Shape;7485;p35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6" name="Google Shape;7486;p35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7" name="Google Shape;7487;p35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8" name="Google Shape;7488;p35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9" name="Google Shape;7489;p35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0" name="Google Shape;7490;p35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1" name="Google Shape;7491;p35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2" name="Google Shape;7492;p35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3" name="Google Shape;7493;p35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4" name="Google Shape;7494;p35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5" name="Google Shape;7495;p35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6" name="Google Shape;7496;p35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7" name="Google Shape;7497;p35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8" name="Google Shape;7498;p35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9" name="Google Shape;7499;p35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0" name="Google Shape;7500;p35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1" name="Google Shape;7501;p35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2" name="Google Shape;7502;p35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3" name="Google Shape;7503;p35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4" name="Google Shape;7504;p35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5" name="Google Shape;7505;p35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6" name="Google Shape;7506;p35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7" name="Google Shape;7507;p35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8" name="Google Shape;7508;p35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9" name="Google Shape;7509;p35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0" name="Google Shape;7510;p35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1" name="Google Shape;7511;p35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2" name="Google Shape;7512;p35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3" name="Google Shape;7513;p35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4" name="Google Shape;7514;p35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5" name="Google Shape;7515;p35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6" name="Google Shape;7516;p35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7" name="Google Shape;7517;p35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8" name="Google Shape;7518;p35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9" name="Google Shape;7519;p35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0" name="Google Shape;7520;p35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1" name="Google Shape;7521;p35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2" name="Google Shape;7522;p35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3" name="Google Shape;7523;p35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4" name="Google Shape;7524;p35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5" name="Google Shape;7525;p35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6" name="Google Shape;7526;p35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7" name="Google Shape;7527;p35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8" name="Google Shape;7528;p35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9" name="Google Shape;7529;p35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0" name="Google Shape;7530;p35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1" name="Google Shape;7531;p35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2" name="Google Shape;7532;p35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3" name="Google Shape;7533;p35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4" name="Google Shape;7534;p35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5" name="Google Shape;7535;p35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6" name="Google Shape;7536;p35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7" name="Google Shape;7537;p35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8" name="Google Shape;7538;p35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9" name="Google Shape;7539;p35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0" name="Google Shape;7540;p35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1" name="Google Shape;7541;p35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2" name="Google Shape;7542;p35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3" name="Google Shape;7543;p35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4" name="Google Shape;7544;p35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5" name="Google Shape;7545;p35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6" name="Google Shape;7546;p35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7" name="Google Shape;7547;p35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8" name="Google Shape;7548;p35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9" name="Google Shape;7549;p35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0" name="Google Shape;7550;p35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1" name="Google Shape;7551;p35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2" name="Google Shape;7552;p35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3" name="Google Shape;7553;p35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4" name="Google Shape;7554;p35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5" name="Google Shape;7555;p35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6" name="Google Shape;7556;p35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7" name="Google Shape;7557;p35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8" name="Google Shape;7558;p35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9" name="Google Shape;7559;p35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0" name="Google Shape;7560;p35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1" name="Google Shape;7561;p35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2" name="Google Shape;7562;p35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3" name="Google Shape;7563;p35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4" name="Google Shape;7564;p35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5" name="Google Shape;7565;p35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6" name="Google Shape;7566;p35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7" name="Google Shape;7567;p35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8" name="Google Shape;7568;p35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9" name="Google Shape;7569;p35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0" name="Google Shape;7570;p35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1" name="Google Shape;7571;p35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2" name="Google Shape;7572;p35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3" name="Google Shape;7573;p35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4" name="Google Shape;7574;p35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5" name="Google Shape;7575;p35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6" name="Google Shape;7576;p35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7" name="Google Shape;7577;p35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8" name="Google Shape;7578;p35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9" name="Google Shape;7579;p35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0" name="Google Shape;7580;p35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1" name="Google Shape;7581;p35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2" name="Google Shape;7582;p35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3" name="Google Shape;7583;p35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4" name="Google Shape;7584;p35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5" name="Google Shape;7585;p35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6" name="Google Shape;7586;p35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7" name="Google Shape;7587;p35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8" name="Google Shape;7588;p35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9" name="Google Shape;7589;p35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0" name="Google Shape;7590;p35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1" name="Google Shape;7591;p35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2" name="Google Shape;7592;p35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3" name="Google Shape;7593;p35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4" name="Google Shape;7594;p35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5" name="Google Shape;7595;p35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6" name="Google Shape;7596;p35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7" name="Google Shape;7597;p35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8" name="Google Shape;7598;p35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9" name="Google Shape;7599;p35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0" name="Google Shape;7600;p35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1" name="Google Shape;7601;p35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2" name="Google Shape;7602;p35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3" name="Google Shape;7603;p35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4" name="Google Shape;7604;p35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5" name="Google Shape;7605;p35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6" name="Google Shape;7606;p35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7" name="Google Shape;7607;p35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8" name="Google Shape;7608;p35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9" name="Google Shape;7609;p35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0" name="Google Shape;7610;p35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1" name="Google Shape;7611;p35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2" name="Google Shape;7612;p35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3" name="Google Shape;7613;p35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4" name="Google Shape;7614;p35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5" name="Google Shape;7615;p35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6" name="Google Shape;7616;p35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7" name="Google Shape;7617;p35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8" name="Google Shape;7618;p35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9" name="Google Shape;7619;p35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0" name="Google Shape;7620;p35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1" name="Google Shape;7621;p35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2" name="Google Shape;7622;p35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3" name="Google Shape;7623;p35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4" name="Google Shape;7624;p35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5" name="Google Shape;7625;p35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6" name="Google Shape;7626;p35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7" name="Google Shape;7627;p35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8" name="Google Shape;7628;p35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9" name="Google Shape;7629;p35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0" name="Google Shape;7630;p35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1" name="Google Shape;7631;p35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2" name="Google Shape;7632;p35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3" name="Google Shape;7633;p35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4" name="Google Shape;7634;p35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5" name="Google Shape;7635;p35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6" name="Google Shape;7636;p35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7" name="Google Shape;7637;p35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8" name="Google Shape;7638;p35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9" name="Google Shape;7639;p35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0" name="Google Shape;7640;p35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1" name="Google Shape;7641;p35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2" name="Google Shape;7642;p35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3" name="Google Shape;7643;p35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4" name="Google Shape;7644;p35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5" name="Google Shape;7645;p35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6" name="Google Shape;7646;p35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7" name="Google Shape;7647;p35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8" name="Google Shape;7648;p35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9" name="Google Shape;7649;p35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0" name="Google Shape;7650;p35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1" name="Google Shape;7651;p35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2" name="Google Shape;7652;p35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3" name="Google Shape;7653;p35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4" name="Google Shape;7654;p35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5" name="Google Shape;7655;p35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6" name="Google Shape;7656;p35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7" name="Google Shape;7657;p35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8" name="Google Shape;7658;p35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9" name="Google Shape;7659;p35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0" name="Google Shape;7660;p35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1" name="Google Shape;7661;p35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2" name="Google Shape;7662;p35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3" name="Google Shape;7663;p35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4" name="Google Shape;7664;p35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5" name="Google Shape;7665;p35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6" name="Google Shape;7666;p35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7" name="Google Shape;7667;p35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8" name="Google Shape;7668;p35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9" name="Google Shape;7669;p35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0" name="Google Shape;7670;p35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1" name="Google Shape;7671;p35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2" name="Google Shape;7672;p35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3" name="Google Shape;7673;p35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4" name="Google Shape;7674;p35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5" name="Google Shape;7675;p35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6" name="Google Shape;7676;p35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7" name="Google Shape;7677;p35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8" name="Google Shape;7678;p35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9" name="Google Shape;7679;p35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0" name="Google Shape;7680;p35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1" name="Google Shape;7681;p35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2" name="Google Shape;7682;p35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3" name="Google Shape;7683;p35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4" name="Google Shape;7684;p35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5" name="Google Shape;7685;p35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6" name="Google Shape;7686;p35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7" name="Google Shape;7687;p35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8" name="Google Shape;7688;p35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9" name="Google Shape;7689;p35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0" name="Google Shape;7690;p35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1" name="Google Shape;7691;p35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2" name="Google Shape;7692;p35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3" name="Google Shape;7693;p35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4" name="Google Shape;7694;p35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5" name="Google Shape;7695;p35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6" name="Google Shape;7696;p35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7" name="Google Shape;7697;p35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8" name="Google Shape;7698;p35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9" name="Google Shape;7699;p35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0" name="Google Shape;7700;p35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1" name="Google Shape;7701;p35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2" name="Google Shape;7702;p35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3" name="Google Shape;7703;p35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4" name="Google Shape;7704;p35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5" name="Google Shape;7705;p35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6" name="Google Shape;7706;p35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7" name="Google Shape;7707;p35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8" name="Google Shape;7708;p35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9" name="Google Shape;7709;p35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0" name="Google Shape;7710;p35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1" name="Google Shape;7711;p35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2" name="Google Shape;7712;p35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3" name="Google Shape;7713;p35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4" name="Google Shape;7714;p35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5" name="Google Shape;7715;p35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6" name="Google Shape;7716;p35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7" name="Google Shape;7717;p35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8" name="Google Shape;7718;p35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9" name="Google Shape;7719;p35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0" name="Google Shape;7720;p35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1" name="Google Shape;7721;p35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2" name="Google Shape;7722;p35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3" name="Google Shape;7723;p35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4" name="Google Shape;7724;p35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5" name="Google Shape;7725;p35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6" name="Google Shape;7726;p35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7" name="Google Shape;7727;p35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8" name="Google Shape;7728;p35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9" name="Google Shape;7729;p35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0" name="Google Shape;7730;p35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1" name="Google Shape;7731;p35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2" name="Google Shape;7732;p35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3" name="Google Shape;7733;p35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4" name="Google Shape;7734;p35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5" name="Google Shape;7735;p35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6" name="Google Shape;7736;p35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7" name="Google Shape;7737;p35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8" name="Google Shape;7738;p35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9" name="Google Shape;7739;p35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0" name="Google Shape;7740;p35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1" name="Google Shape;7741;p35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2" name="Google Shape;7742;p35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3" name="Google Shape;7743;p35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4" name="Google Shape;7744;p35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5" name="Google Shape;7745;p35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6" name="Google Shape;7746;p35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7" name="Google Shape;7747;p35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8" name="Google Shape;7748;p35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9" name="Google Shape;7749;p35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0" name="Google Shape;7750;p35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1" name="Google Shape;7751;p35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2" name="Google Shape;7752;p35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3" name="Google Shape;7753;p35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4" name="Google Shape;7754;p35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5" name="Google Shape;7755;p35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6" name="Google Shape;7756;p35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7" name="Google Shape;7757;p35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8" name="Google Shape;7758;p35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9" name="Google Shape;7759;p35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0" name="Google Shape;7760;p35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1" name="Google Shape;7761;p35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2" name="Google Shape;7762;p35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3" name="Google Shape;7763;p35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4" name="Google Shape;7764;p35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5" name="Google Shape;7765;p35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6" name="Google Shape;7766;p35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7" name="Google Shape;7767;p35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8" name="Google Shape;7768;p35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9" name="Google Shape;7769;p35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0" name="Google Shape;7770;p35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1" name="Google Shape;7771;p35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2" name="Google Shape;7772;p35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3" name="Google Shape;7773;p35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4" name="Google Shape;7774;p35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5" name="Google Shape;7775;p35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6" name="Google Shape;7776;p35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7" name="Google Shape;7777;p35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8" name="Google Shape;7778;p35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9" name="Google Shape;7779;p35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0" name="Google Shape;7780;p35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1" name="Google Shape;7781;p35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2" name="Google Shape;7782;p35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3" name="Google Shape;7783;p35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4" name="Google Shape;7784;p35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5" name="Google Shape;7785;p35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6" name="Google Shape;7786;p35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7" name="Google Shape;7787;p35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8" name="Google Shape;7788;p35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9" name="Google Shape;7789;p35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0" name="Google Shape;7790;p35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1" name="Google Shape;7791;p35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2" name="Google Shape;7792;p35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3" name="Google Shape;7793;p35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4" name="Google Shape;7794;p35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5" name="Google Shape;7795;p35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6" name="Google Shape;7796;p35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7" name="Google Shape;7797;p35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8" name="Google Shape;7798;p35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9" name="Google Shape;7799;p35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0" name="Google Shape;7800;p35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1" name="Google Shape;7801;p35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2" name="Google Shape;7802;p35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3" name="Google Shape;7803;p35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4" name="Google Shape;7804;p35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5" name="Google Shape;7805;p35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6" name="Google Shape;7806;p35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7" name="Google Shape;7807;p35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8" name="Google Shape;7808;p35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9" name="Google Shape;7809;p35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0" name="Google Shape;7810;p35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1" name="Google Shape;7811;p35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2" name="Google Shape;7812;p35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3" name="Google Shape;7813;p35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4" name="Google Shape;7814;p35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5" name="Google Shape;7815;p35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6" name="Google Shape;7816;p35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7" name="Google Shape;7817;p35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18" name="Google Shape;7818;p35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19" name="Google Shape;7819;p35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7820" name="Google Shape;7820;p35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1" name="Google Shape;7821;p35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2" name="Google Shape;7822;p35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3" name="Google Shape;7823;p35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4" name="Google Shape;7824;p35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5" name="Google Shape;7825;p35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6" name="Google Shape;7826;p35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7" name="Google Shape;7827;p35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8" name="Google Shape;7828;p35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9" name="Google Shape;7829;p35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0" name="Google Shape;7830;p35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1" name="Google Shape;7831;p35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2" name="Google Shape;7832;p35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3" name="Google Shape;7833;p35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4" name="Google Shape;7834;p35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5" name="Google Shape;7835;p35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6" name="Google Shape;7836;p35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7" name="Google Shape;7837;p35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38" name="Google Shape;7838;p35"/>
          <p:cNvSpPr txBox="1"/>
          <p:nvPr>
            <p:ph hasCustomPrompt="1" type="title"/>
          </p:nvPr>
        </p:nvSpPr>
        <p:spPr>
          <a:xfrm>
            <a:off x="1284000" y="2077967"/>
            <a:ext cx="6576000" cy="201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839" name="Google Shape;7839;p35"/>
          <p:cNvSpPr txBox="1"/>
          <p:nvPr>
            <p:ph idx="1" type="subTitle"/>
          </p:nvPr>
        </p:nvSpPr>
        <p:spPr>
          <a:xfrm>
            <a:off x="1284000" y="4092833"/>
            <a:ext cx="6576000" cy="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840" name="Shape 78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CUSTOM_2_1_1">
    <p:bg>
      <p:bgPr>
        <a:solidFill>
          <a:schemeClr val="lt1"/>
        </a:solidFill>
      </p:bgPr>
    </p:bg>
    <p:spTree>
      <p:nvGrpSpPr>
        <p:cNvPr id="7841" name="Shape 7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42" name="Google Shape;7842;p37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7843" name="Google Shape;7843;p37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4" name="Google Shape;7844;p37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5" name="Google Shape;7845;p37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6" name="Google Shape;7846;p37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7" name="Google Shape;7847;p37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8" name="Google Shape;7848;p37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9" name="Google Shape;7849;p37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0" name="Google Shape;7850;p37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1" name="Google Shape;7851;p37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2" name="Google Shape;7852;p37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3" name="Google Shape;7853;p37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4" name="Google Shape;7854;p37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5" name="Google Shape;7855;p37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6" name="Google Shape;7856;p37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7" name="Google Shape;7857;p37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8" name="Google Shape;7858;p37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9" name="Google Shape;7859;p37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0" name="Google Shape;7860;p37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1" name="Google Shape;7861;p37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2" name="Google Shape;7862;p37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3" name="Google Shape;7863;p37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4" name="Google Shape;7864;p37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5" name="Google Shape;7865;p37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6" name="Google Shape;7866;p37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7" name="Google Shape;7867;p37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8" name="Google Shape;7868;p37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9" name="Google Shape;7869;p37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0" name="Google Shape;7870;p37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1" name="Google Shape;7871;p37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2" name="Google Shape;7872;p37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3" name="Google Shape;7873;p37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4" name="Google Shape;7874;p37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5" name="Google Shape;7875;p37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6" name="Google Shape;7876;p37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7" name="Google Shape;7877;p37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8" name="Google Shape;7878;p37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9" name="Google Shape;7879;p37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0" name="Google Shape;7880;p37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1" name="Google Shape;7881;p37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2" name="Google Shape;7882;p37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3" name="Google Shape;7883;p37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4" name="Google Shape;7884;p37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5" name="Google Shape;7885;p37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6" name="Google Shape;7886;p37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7" name="Google Shape;7887;p37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8" name="Google Shape;7888;p37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9" name="Google Shape;7889;p37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0" name="Google Shape;7890;p37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1" name="Google Shape;7891;p37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2" name="Google Shape;7892;p37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3" name="Google Shape;7893;p37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4" name="Google Shape;7894;p37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5" name="Google Shape;7895;p37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6" name="Google Shape;7896;p37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7" name="Google Shape;7897;p37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8" name="Google Shape;7898;p37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9" name="Google Shape;7899;p37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0" name="Google Shape;7900;p37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1" name="Google Shape;7901;p37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2" name="Google Shape;7902;p37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3" name="Google Shape;7903;p37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4" name="Google Shape;7904;p37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5" name="Google Shape;7905;p37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6" name="Google Shape;7906;p37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7" name="Google Shape;7907;p37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8" name="Google Shape;7908;p37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9" name="Google Shape;7909;p37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0" name="Google Shape;7910;p37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1" name="Google Shape;7911;p37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2" name="Google Shape;7912;p37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3" name="Google Shape;7913;p37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4" name="Google Shape;7914;p37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5" name="Google Shape;7915;p37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6" name="Google Shape;7916;p37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7" name="Google Shape;7917;p37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8" name="Google Shape;7918;p37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9" name="Google Shape;7919;p37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0" name="Google Shape;7920;p37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1" name="Google Shape;7921;p37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2" name="Google Shape;7922;p37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3" name="Google Shape;7923;p37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4" name="Google Shape;7924;p37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5" name="Google Shape;7925;p37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6" name="Google Shape;7926;p37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7" name="Google Shape;7927;p37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8" name="Google Shape;7928;p37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9" name="Google Shape;7929;p37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0" name="Google Shape;7930;p37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1" name="Google Shape;7931;p37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2" name="Google Shape;7932;p37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3" name="Google Shape;7933;p37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4" name="Google Shape;7934;p37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5" name="Google Shape;7935;p37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6" name="Google Shape;7936;p37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7" name="Google Shape;7937;p37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8" name="Google Shape;7938;p37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9" name="Google Shape;7939;p37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0" name="Google Shape;7940;p37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1" name="Google Shape;7941;p37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2" name="Google Shape;7942;p37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3" name="Google Shape;7943;p37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4" name="Google Shape;7944;p37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5" name="Google Shape;7945;p37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6" name="Google Shape;7946;p37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7" name="Google Shape;7947;p37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8" name="Google Shape;7948;p37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9" name="Google Shape;7949;p37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0" name="Google Shape;7950;p37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1" name="Google Shape;7951;p37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2" name="Google Shape;7952;p37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3" name="Google Shape;7953;p37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4" name="Google Shape;7954;p37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5" name="Google Shape;7955;p37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6" name="Google Shape;7956;p37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7" name="Google Shape;7957;p37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8" name="Google Shape;7958;p37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9" name="Google Shape;7959;p37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0" name="Google Shape;7960;p37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1" name="Google Shape;7961;p37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2" name="Google Shape;7962;p37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3" name="Google Shape;7963;p37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4" name="Google Shape;7964;p37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5" name="Google Shape;7965;p37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6" name="Google Shape;7966;p37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7" name="Google Shape;7967;p37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8" name="Google Shape;7968;p37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9" name="Google Shape;7969;p37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0" name="Google Shape;7970;p37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1" name="Google Shape;7971;p37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2" name="Google Shape;7972;p37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3" name="Google Shape;7973;p37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4" name="Google Shape;7974;p37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5" name="Google Shape;7975;p37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6" name="Google Shape;7976;p37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7" name="Google Shape;7977;p37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8" name="Google Shape;7978;p37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9" name="Google Shape;7979;p37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0" name="Google Shape;7980;p37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1" name="Google Shape;7981;p37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2" name="Google Shape;7982;p37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3" name="Google Shape;7983;p37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4" name="Google Shape;7984;p37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5" name="Google Shape;7985;p37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6" name="Google Shape;7986;p37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7" name="Google Shape;7987;p37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8" name="Google Shape;7988;p37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9" name="Google Shape;7989;p37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0" name="Google Shape;7990;p37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1" name="Google Shape;7991;p37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2" name="Google Shape;7992;p37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3" name="Google Shape;7993;p37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4" name="Google Shape;7994;p37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5" name="Google Shape;7995;p37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6" name="Google Shape;7996;p37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7" name="Google Shape;7997;p37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8" name="Google Shape;7998;p37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9" name="Google Shape;7999;p37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0" name="Google Shape;8000;p37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1" name="Google Shape;8001;p37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2" name="Google Shape;8002;p37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3" name="Google Shape;8003;p37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4" name="Google Shape;8004;p37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5" name="Google Shape;8005;p37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6" name="Google Shape;8006;p37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7" name="Google Shape;8007;p37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8" name="Google Shape;8008;p37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9" name="Google Shape;8009;p37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0" name="Google Shape;8010;p37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1" name="Google Shape;8011;p37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2" name="Google Shape;8012;p37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3" name="Google Shape;8013;p37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4" name="Google Shape;8014;p37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5" name="Google Shape;8015;p37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6" name="Google Shape;8016;p37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7" name="Google Shape;8017;p37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8" name="Google Shape;8018;p37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9" name="Google Shape;8019;p37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0" name="Google Shape;8020;p37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1" name="Google Shape;8021;p37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2" name="Google Shape;8022;p37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3" name="Google Shape;8023;p37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4" name="Google Shape;8024;p37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5" name="Google Shape;8025;p37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6" name="Google Shape;8026;p37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7" name="Google Shape;8027;p37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8" name="Google Shape;8028;p37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9" name="Google Shape;8029;p37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0" name="Google Shape;8030;p37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1" name="Google Shape;8031;p37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2" name="Google Shape;8032;p37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3" name="Google Shape;8033;p37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4" name="Google Shape;8034;p37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5" name="Google Shape;8035;p37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6" name="Google Shape;8036;p37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7" name="Google Shape;8037;p37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8" name="Google Shape;8038;p37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9" name="Google Shape;8039;p37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0" name="Google Shape;8040;p37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1" name="Google Shape;8041;p37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2" name="Google Shape;8042;p37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3" name="Google Shape;8043;p37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4" name="Google Shape;8044;p37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5" name="Google Shape;8045;p37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6" name="Google Shape;8046;p37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7" name="Google Shape;8047;p37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8" name="Google Shape;8048;p37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9" name="Google Shape;8049;p37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0" name="Google Shape;8050;p37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1" name="Google Shape;8051;p37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2" name="Google Shape;8052;p37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3" name="Google Shape;8053;p37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4" name="Google Shape;8054;p37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5" name="Google Shape;8055;p37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6" name="Google Shape;8056;p37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7" name="Google Shape;8057;p37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8" name="Google Shape;8058;p37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9" name="Google Shape;8059;p37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0" name="Google Shape;8060;p37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1" name="Google Shape;8061;p37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2" name="Google Shape;8062;p37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3" name="Google Shape;8063;p37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4" name="Google Shape;8064;p37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5" name="Google Shape;8065;p37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6" name="Google Shape;8066;p37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7" name="Google Shape;8067;p37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8" name="Google Shape;8068;p37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9" name="Google Shape;8069;p37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0" name="Google Shape;8070;p37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1" name="Google Shape;8071;p37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2" name="Google Shape;8072;p37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3" name="Google Shape;8073;p37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4" name="Google Shape;8074;p37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5" name="Google Shape;8075;p37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6" name="Google Shape;8076;p37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7" name="Google Shape;8077;p37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8" name="Google Shape;8078;p37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9" name="Google Shape;8079;p37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0" name="Google Shape;8080;p37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1" name="Google Shape;8081;p37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2" name="Google Shape;8082;p37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3" name="Google Shape;8083;p37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4" name="Google Shape;8084;p37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5" name="Google Shape;8085;p37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6" name="Google Shape;8086;p37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7" name="Google Shape;8087;p37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8" name="Google Shape;8088;p37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9" name="Google Shape;8089;p37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0" name="Google Shape;8090;p37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1" name="Google Shape;8091;p37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2" name="Google Shape;8092;p37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3" name="Google Shape;8093;p37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4" name="Google Shape;8094;p37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5" name="Google Shape;8095;p37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6" name="Google Shape;8096;p37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7" name="Google Shape;8097;p37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8" name="Google Shape;8098;p37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9" name="Google Shape;8099;p37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0" name="Google Shape;8100;p37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1" name="Google Shape;8101;p37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2" name="Google Shape;8102;p37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3" name="Google Shape;8103;p37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4" name="Google Shape;8104;p37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5" name="Google Shape;8105;p37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6" name="Google Shape;8106;p37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7" name="Google Shape;8107;p37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8" name="Google Shape;8108;p37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9" name="Google Shape;8109;p37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0" name="Google Shape;8110;p37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1" name="Google Shape;8111;p37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2" name="Google Shape;8112;p37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3" name="Google Shape;8113;p37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4" name="Google Shape;8114;p37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5" name="Google Shape;8115;p37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6" name="Google Shape;8116;p37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7" name="Google Shape;8117;p37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8" name="Google Shape;8118;p37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9" name="Google Shape;8119;p37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0" name="Google Shape;8120;p37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1" name="Google Shape;8121;p37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2" name="Google Shape;8122;p37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3" name="Google Shape;8123;p37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4" name="Google Shape;8124;p37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5" name="Google Shape;8125;p37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6" name="Google Shape;8126;p37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7" name="Google Shape;8127;p37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8" name="Google Shape;8128;p37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9" name="Google Shape;8129;p37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0" name="Google Shape;8130;p37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1" name="Google Shape;8131;p37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2" name="Google Shape;8132;p37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3" name="Google Shape;8133;p37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4" name="Google Shape;8134;p37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5" name="Google Shape;8135;p37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6" name="Google Shape;8136;p37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7" name="Google Shape;8137;p37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8" name="Google Shape;8138;p37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9" name="Google Shape;8139;p37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0" name="Google Shape;8140;p37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1" name="Google Shape;8141;p37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2" name="Google Shape;8142;p37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3" name="Google Shape;8143;p37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4" name="Google Shape;8144;p37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5" name="Google Shape;8145;p37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6" name="Google Shape;8146;p37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7" name="Google Shape;8147;p37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8" name="Google Shape;8148;p37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9" name="Google Shape;8149;p37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0" name="Google Shape;8150;p37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1" name="Google Shape;8151;p37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2" name="Google Shape;8152;p37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3" name="Google Shape;8153;p37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4" name="Google Shape;8154;p37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5" name="Google Shape;8155;p37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6" name="Google Shape;8156;p37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7" name="Google Shape;8157;p37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8" name="Google Shape;8158;p37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9" name="Google Shape;8159;p37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0" name="Google Shape;8160;p37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1" name="Google Shape;8161;p37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2" name="Google Shape;8162;p37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3" name="Google Shape;8163;p37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4" name="Google Shape;8164;p37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5" name="Google Shape;8165;p37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6" name="Google Shape;8166;p37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7" name="Google Shape;8167;p37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8" name="Google Shape;8168;p37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9" name="Google Shape;8169;p37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0" name="Google Shape;8170;p37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1" name="Google Shape;8171;p37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2" name="Google Shape;8172;p37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3" name="Google Shape;8173;p37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4" name="Google Shape;8174;p37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5" name="Google Shape;8175;p37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6" name="Google Shape;8176;p37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7" name="Google Shape;8177;p37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8" name="Google Shape;8178;p37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9" name="Google Shape;8179;p37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0" name="Google Shape;8180;p37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1" name="Google Shape;8181;p37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2" name="Google Shape;8182;p37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3" name="Google Shape;8183;p37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4" name="Google Shape;8184;p37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5" name="Google Shape;8185;p37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6" name="Google Shape;8186;p37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7" name="Google Shape;8187;p37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8" name="Google Shape;8188;p37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9" name="Google Shape;8189;p37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0" name="Google Shape;8190;p37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1" name="Google Shape;8191;p37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2" name="Google Shape;8192;p37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3" name="Google Shape;8193;p37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4" name="Google Shape;8194;p37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5" name="Google Shape;8195;p37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6" name="Google Shape;8196;p37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7" name="Google Shape;8197;p37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8" name="Google Shape;8198;p37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9" name="Google Shape;8199;p37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0" name="Google Shape;8200;p37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1" name="Google Shape;8201;p37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2" name="Google Shape;8202;p37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03" name="Google Shape;8203;p37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04" name="Google Shape;8204;p37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8205" name="Google Shape;8205;p37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6" name="Google Shape;8206;p37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7" name="Google Shape;8207;p37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8" name="Google Shape;8208;p37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9" name="Google Shape;8209;p37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0" name="Google Shape;8210;p37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1" name="Google Shape;8211;p37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2" name="Google Shape;8212;p37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3" name="Google Shape;8213;p37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4" name="Google Shape;8214;p37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5" name="Google Shape;8215;p37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6" name="Google Shape;8216;p37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7" name="Google Shape;8217;p37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8" name="Google Shape;8218;p37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9" name="Google Shape;8219;p37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0" name="Google Shape;8220;p37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1" name="Google Shape;8221;p37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2" name="Google Shape;8222;p37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23" name="Google Shape;8223;p37"/>
          <p:cNvSpPr/>
          <p:nvPr/>
        </p:nvSpPr>
        <p:spPr>
          <a:xfrm>
            <a:off x="8428900" y="1389300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4" name="Google Shape;8224;p37"/>
          <p:cNvSpPr/>
          <p:nvPr/>
        </p:nvSpPr>
        <p:spPr>
          <a:xfrm>
            <a:off x="8428900" y="34945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5" name="Google Shape;8225;p37"/>
          <p:cNvSpPr/>
          <p:nvPr/>
        </p:nvSpPr>
        <p:spPr>
          <a:xfrm>
            <a:off x="8428900" y="2415867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6" name="Google Shape;8226;p37"/>
          <p:cNvSpPr/>
          <p:nvPr/>
        </p:nvSpPr>
        <p:spPr>
          <a:xfrm>
            <a:off x="8428900" y="46053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7" name="Google Shape;8227;p37"/>
          <p:cNvSpPr txBox="1"/>
          <p:nvPr>
            <p:ph type="title"/>
          </p:nvPr>
        </p:nvSpPr>
        <p:spPr>
          <a:xfrm>
            <a:off x="1474650" y="3041200"/>
            <a:ext cx="6194700" cy="180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228" name="Google Shape;8228;p37"/>
          <p:cNvSpPr txBox="1"/>
          <p:nvPr>
            <p:ph idx="2" type="title"/>
          </p:nvPr>
        </p:nvSpPr>
        <p:spPr>
          <a:xfrm>
            <a:off x="3995250" y="1711000"/>
            <a:ext cx="11535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8229" name="Google Shape;8229;p37"/>
          <p:cNvSpPr txBox="1"/>
          <p:nvPr>
            <p:ph idx="1" type="subTitle"/>
          </p:nvPr>
        </p:nvSpPr>
        <p:spPr>
          <a:xfrm>
            <a:off x="1474650" y="4744000"/>
            <a:ext cx="6194700" cy="5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highlight>
                  <a:schemeClr val="accent1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30" name="Google Shape;8230;p37"/>
          <p:cNvSpPr/>
          <p:nvPr/>
        </p:nvSpPr>
        <p:spPr>
          <a:xfrm>
            <a:off x="3005100" y="2342600"/>
            <a:ext cx="176025" cy="220061"/>
          </a:xfrm>
          <a:custGeom>
            <a:rect b="b" l="l" r="r" t="t"/>
            <a:pathLst>
              <a:path extrusionOk="0" h="6602" w="7041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1" name="Google Shape;8231;p37"/>
          <p:cNvSpPr/>
          <p:nvPr/>
        </p:nvSpPr>
        <p:spPr>
          <a:xfrm>
            <a:off x="7887788" y="1602751"/>
            <a:ext cx="146125" cy="182662"/>
          </a:xfrm>
          <a:custGeom>
            <a:rect b="b" l="l" r="r" t="t"/>
            <a:pathLst>
              <a:path extrusionOk="0" h="5480" w="5845">
                <a:moveTo>
                  <a:pt x="3672" y="1101"/>
                </a:moveTo>
                <a:cubicBezTo>
                  <a:pt x="3677" y="1103"/>
                  <a:pt x="3681" y="1105"/>
                  <a:pt x="3685" y="1107"/>
                </a:cubicBezTo>
                <a:lnTo>
                  <a:pt x="3685" y="1107"/>
                </a:lnTo>
                <a:cubicBezTo>
                  <a:pt x="3681" y="1105"/>
                  <a:pt x="3677" y="1103"/>
                  <a:pt x="3672" y="1101"/>
                </a:cubicBezTo>
                <a:close/>
                <a:moveTo>
                  <a:pt x="3072" y="4464"/>
                </a:moveTo>
                <a:lnTo>
                  <a:pt x="3072" y="4464"/>
                </a:lnTo>
                <a:cubicBezTo>
                  <a:pt x="3071" y="4464"/>
                  <a:pt x="3070" y="4464"/>
                  <a:pt x="3069" y="4464"/>
                </a:cubicBezTo>
                <a:lnTo>
                  <a:pt x="3069" y="4464"/>
                </a:lnTo>
                <a:cubicBezTo>
                  <a:pt x="3070" y="4464"/>
                  <a:pt x="3071" y="4464"/>
                  <a:pt x="3072" y="4464"/>
                </a:cubicBezTo>
                <a:close/>
                <a:moveTo>
                  <a:pt x="3052" y="4466"/>
                </a:moveTo>
                <a:lnTo>
                  <a:pt x="3052" y="4466"/>
                </a:lnTo>
                <a:cubicBezTo>
                  <a:pt x="3035" y="4469"/>
                  <a:pt x="3029" y="4470"/>
                  <a:pt x="3029" y="4470"/>
                </a:cubicBezTo>
                <a:cubicBezTo>
                  <a:pt x="3028" y="4470"/>
                  <a:pt x="3040" y="4468"/>
                  <a:pt x="3052" y="4466"/>
                </a:cubicBezTo>
                <a:close/>
                <a:moveTo>
                  <a:pt x="3036" y="989"/>
                </a:moveTo>
                <a:cubicBezTo>
                  <a:pt x="3084" y="989"/>
                  <a:pt x="3131" y="990"/>
                  <a:pt x="3177" y="992"/>
                </a:cubicBezTo>
                <a:cubicBezTo>
                  <a:pt x="3207" y="994"/>
                  <a:pt x="3236" y="998"/>
                  <a:pt x="3264" y="1000"/>
                </a:cubicBezTo>
                <a:cubicBezTo>
                  <a:pt x="3270" y="1000"/>
                  <a:pt x="3275" y="1000"/>
                  <a:pt x="3280" y="1000"/>
                </a:cubicBezTo>
                <a:lnTo>
                  <a:pt x="3280" y="1000"/>
                </a:lnTo>
                <a:cubicBezTo>
                  <a:pt x="3393" y="1021"/>
                  <a:pt x="3502" y="1045"/>
                  <a:pt x="3611" y="1080"/>
                </a:cubicBezTo>
                <a:cubicBezTo>
                  <a:pt x="3640" y="1091"/>
                  <a:pt x="3708" y="1119"/>
                  <a:pt x="3711" y="1119"/>
                </a:cubicBezTo>
                <a:cubicBezTo>
                  <a:pt x="3711" y="1119"/>
                  <a:pt x="3710" y="1118"/>
                  <a:pt x="3707" y="1117"/>
                </a:cubicBezTo>
                <a:lnTo>
                  <a:pt x="3707" y="1117"/>
                </a:lnTo>
                <a:cubicBezTo>
                  <a:pt x="3752" y="1138"/>
                  <a:pt x="3795" y="1160"/>
                  <a:pt x="3839" y="1186"/>
                </a:cubicBezTo>
                <a:cubicBezTo>
                  <a:pt x="3883" y="1209"/>
                  <a:pt x="3923" y="1236"/>
                  <a:pt x="3965" y="1261"/>
                </a:cubicBezTo>
                <a:cubicBezTo>
                  <a:pt x="3979" y="1270"/>
                  <a:pt x="3990" y="1277"/>
                  <a:pt x="3997" y="1281"/>
                </a:cubicBezTo>
                <a:lnTo>
                  <a:pt x="3997" y="1281"/>
                </a:lnTo>
                <a:cubicBezTo>
                  <a:pt x="4000" y="1284"/>
                  <a:pt x="4004" y="1288"/>
                  <a:pt x="4010" y="1293"/>
                </a:cubicBezTo>
                <a:cubicBezTo>
                  <a:pt x="4096" y="1369"/>
                  <a:pt x="4178" y="1443"/>
                  <a:pt x="4252" y="1531"/>
                </a:cubicBezTo>
                <a:cubicBezTo>
                  <a:pt x="4265" y="1544"/>
                  <a:pt x="4276" y="1558"/>
                  <a:pt x="4288" y="1572"/>
                </a:cubicBezTo>
                <a:lnTo>
                  <a:pt x="4288" y="1572"/>
                </a:lnTo>
                <a:cubicBezTo>
                  <a:pt x="4314" y="1615"/>
                  <a:pt x="4345" y="1659"/>
                  <a:pt x="4374" y="1704"/>
                </a:cubicBezTo>
                <a:cubicBezTo>
                  <a:pt x="4397" y="1744"/>
                  <a:pt x="4422" y="1784"/>
                  <a:pt x="4444" y="1826"/>
                </a:cubicBezTo>
                <a:cubicBezTo>
                  <a:pt x="4456" y="1852"/>
                  <a:pt x="4498" y="1948"/>
                  <a:pt x="4500" y="1948"/>
                </a:cubicBezTo>
                <a:cubicBezTo>
                  <a:pt x="4500" y="1948"/>
                  <a:pt x="4500" y="1947"/>
                  <a:pt x="4500" y="1946"/>
                </a:cubicBezTo>
                <a:lnTo>
                  <a:pt x="4500" y="1946"/>
                </a:lnTo>
                <a:cubicBezTo>
                  <a:pt x="4527" y="2021"/>
                  <a:pt x="4553" y="2096"/>
                  <a:pt x="4574" y="2174"/>
                </a:cubicBezTo>
                <a:cubicBezTo>
                  <a:pt x="4587" y="2220"/>
                  <a:pt x="4597" y="2266"/>
                  <a:pt x="4608" y="2315"/>
                </a:cubicBezTo>
                <a:cubicBezTo>
                  <a:pt x="4614" y="2346"/>
                  <a:pt x="4627" y="2444"/>
                  <a:pt x="4628" y="2444"/>
                </a:cubicBezTo>
                <a:cubicBezTo>
                  <a:pt x="4629" y="2444"/>
                  <a:pt x="4628" y="2430"/>
                  <a:pt x="4625" y="2395"/>
                </a:cubicBezTo>
                <a:lnTo>
                  <a:pt x="4625" y="2395"/>
                </a:lnTo>
                <a:cubicBezTo>
                  <a:pt x="4635" y="2498"/>
                  <a:pt x="4644" y="2599"/>
                  <a:pt x="4642" y="2702"/>
                </a:cubicBezTo>
                <a:cubicBezTo>
                  <a:pt x="4642" y="2757"/>
                  <a:pt x="4639" y="2812"/>
                  <a:pt x="4635" y="2867"/>
                </a:cubicBezTo>
                <a:cubicBezTo>
                  <a:pt x="4633" y="2890"/>
                  <a:pt x="4631" y="2915"/>
                  <a:pt x="4629" y="2938"/>
                </a:cubicBezTo>
                <a:cubicBezTo>
                  <a:pt x="4629" y="2941"/>
                  <a:pt x="4629" y="2943"/>
                  <a:pt x="4629" y="2945"/>
                </a:cubicBezTo>
                <a:lnTo>
                  <a:pt x="4629" y="2945"/>
                </a:lnTo>
                <a:cubicBezTo>
                  <a:pt x="4610" y="3044"/>
                  <a:pt x="4592" y="3139"/>
                  <a:pt x="4564" y="3235"/>
                </a:cubicBezTo>
                <a:cubicBezTo>
                  <a:pt x="4551" y="3282"/>
                  <a:pt x="4536" y="3328"/>
                  <a:pt x="4519" y="3372"/>
                </a:cubicBezTo>
                <a:cubicBezTo>
                  <a:pt x="4511" y="3396"/>
                  <a:pt x="4503" y="3419"/>
                  <a:pt x="4494" y="3442"/>
                </a:cubicBezTo>
                <a:cubicBezTo>
                  <a:pt x="4493" y="3445"/>
                  <a:pt x="4492" y="3448"/>
                  <a:pt x="4491" y="3451"/>
                </a:cubicBezTo>
                <a:lnTo>
                  <a:pt x="4491" y="3451"/>
                </a:lnTo>
                <a:cubicBezTo>
                  <a:pt x="4490" y="3453"/>
                  <a:pt x="4489" y="3455"/>
                  <a:pt x="4488" y="3457"/>
                </a:cubicBezTo>
                <a:cubicBezTo>
                  <a:pt x="4439" y="3543"/>
                  <a:pt x="4399" y="3629"/>
                  <a:pt x="4345" y="3714"/>
                </a:cubicBezTo>
                <a:cubicBezTo>
                  <a:pt x="4335" y="3728"/>
                  <a:pt x="4281" y="3805"/>
                  <a:pt x="4270" y="3821"/>
                </a:cubicBezTo>
                <a:lnTo>
                  <a:pt x="4270" y="3821"/>
                </a:lnTo>
                <a:cubicBezTo>
                  <a:pt x="4265" y="3827"/>
                  <a:pt x="4261" y="3833"/>
                  <a:pt x="4258" y="3836"/>
                </a:cubicBezTo>
                <a:cubicBezTo>
                  <a:pt x="4233" y="3863"/>
                  <a:pt x="4210" y="3891"/>
                  <a:pt x="4184" y="3918"/>
                </a:cubicBezTo>
                <a:cubicBezTo>
                  <a:pt x="4149" y="3956"/>
                  <a:pt x="4113" y="3990"/>
                  <a:pt x="4077" y="4025"/>
                </a:cubicBezTo>
                <a:cubicBezTo>
                  <a:pt x="4063" y="4038"/>
                  <a:pt x="3976" y="4107"/>
                  <a:pt x="3979" y="4107"/>
                </a:cubicBezTo>
                <a:cubicBezTo>
                  <a:pt x="3979" y="4107"/>
                  <a:pt x="3980" y="4107"/>
                  <a:pt x="3980" y="4107"/>
                </a:cubicBezTo>
                <a:lnTo>
                  <a:pt x="3980" y="4107"/>
                </a:lnTo>
                <a:cubicBezTo>
                  <a:pt x="3895" y="4167"/>
                  <a:pt x="3805" y="4221"/>
                  <a:pt x="3713" y="4270"/>
                </a:cubicBezTo>
                <a:cubicBezTo>
                  <a:pt x="3690" y="4281"/>
                  <a:pt x="3603" y="4321"/>
                  <a:pt x="3608" y="4321"/>
                </a:cubicBezTo>
                <a:cubicBezTo>
                  <a:pt x="3609" y="4321"/>
                  <a:pt x="3610" y="4320"/>
                  <a:pt x="3614" y="4319"/>
                </a:cubicBezTo>
                <a:lnTo>
                  <a:pt x="3614" y="4319"/>
                </a:lnTo>
                <a:cubicBezTo>
                  <a:pt x="3570" y="4336"/>
                  <a:pt x="3525" y="4351"/>
                  <a:pt x="3481" y="4365"/>
                </a:cubicBezTo>
                <a:cubicBezTo>
                  <a:pt x="3350" y="4407"/>
                  <a:pt x="3217" y="4438"/>
                  <a:pt x="3080" y="4461"/>
                </a:cubicBezTo>
                <a:cubicBezTo>
                  <a:pt x="3073" y="4463"/>
                  <a:pt x="3067" y="4464"/>
                  <a:pt x="3061" y="4465"/>
                </a:cubicBezTo>
                <a:lnTo>
                  <a:pt x="3061" y="4465"/>
                </a:lnTo>
                <a:cubicBezTo>
                  <a:pt x="3027" y="4468"/>
                  <a:pt x="2993" y="4470"/>
                  <a:pt x="2958" y="4474"/>
                </a:cubicBezTo>
                <a:cubicBezTo>
                  <a:pt x="2899" y="4478"/>
                  <a:pt x="2840" y="4480"/>
                  <a:pt x="2779" y="4480"/>
                </a:cubicBezTo>
                <a:cubicBezTo>
                  <a:pt x="2762" y="4481"/>
                  <a:pt x="2745" y="4481"/>
                  <a:pt x="2728" y="4481"/>
                </a:cubicBezTo>
                <a:cubicBezTo>
                  <a:pt x="2682" y="4481"/>
                  <a:pt x="2635" y="4479"/>
                  <a:pt x="2588" y="4476"/>
                </a:cubicBezTo>
                <a:cubicBezTo>
                  <a:pt x="2560" y="4474"/>
                  <a:pt x="2533" y="4470"/>
                  <a:pt x="2505" y="4468"/>
                </a:cubicBezTo>
                <a:cubicBezTo>
                  <a:pt x="2503" y="4468"/>
                  <a:pt x="2500" y="4468"/>
                  <a:pt x="2498" y="4467"/>
                </a:cubicBezTo>
                <a:lnTo>
                  <a:pt x="2498" y="4467"/>
                </a:lnTo>
                <a:cubicBezTo>
                  <a:pt x="2389" y="4444"/>
                  <a:pt x="2284" y="4423"/>
                  <a:pt x="2179" y="4388"/>
                </a:cubicBezTo>
                <a:cubicBezTo>
                  <a:pt x="2150" y="4378"/>
                  <a:pt x="2089" y="4350"/>
                  <a:pt x="2086" y="4350"/>
                </a:cubicBezTo>
                <a:lnTo>
                  <a:pt x="2086" y="4350"/>
                </a:lnTo>
                <a:cubicBezTo>
                  <a:pt x="2085" y="4350"/>
                  <a:pt x="2095" y="4356"/>
                  <a:pt x="2126" y="4371"/>
                </a:cubicBezTo>
                <a:cubicBezTo>
                  <a:pt x="2071" y="4346"/>
                  <a:pt x="2017" y="4318"/>
                  <a:pt x="1964" y="4289"/>
                </a:cubicBezTo>
                <a:cubicBezTo>
                  <a:pt x="1924" y="4266"/>
                  <a:pt x="1884" y="4240"/>
                  <a:pt x="1844" y="4215"/>
                </a:cubicBezTo>
                <a:cubicBezTo>
                  <a:pt x="1818" y="4198"/>
                  <a:pt x="1769" y="4158"/>
                  <a:pt x="1768" y="4158"/>
                </a:cubicBezTo>
                <a:lnTo>
                  <a:pt x="1768" y="4158"/>
                </a:lnTo>
                <a:cubicBezTo>
                  <a:pt x="1768" y="4158"/>
                  <a:pt x="1777" y="4166"/>
                  <a:pt x="1804" y="4190"/>
                </a:cubicBezTo>
                <a:cubicBezTo>
                  <a:pt x="1720" y="4116"/>
                  <a:pt x="1637" y="4044"/>
                  <a:pt x="1564" y="3960"/>
                </a:cubicBezTo>
                <a:cubicBezTo>
                  <a:pt x="1558" y="3953"/>
                  <a:pt x="1523" y="3910"/>
                  <a:pt x="1505" y="3887"/>
                </a:cubicBezTo>
                <a:lnTo>
                  <a:pt x="1505" y="3887"/>
                </a:lnTo>
                <a:cubicBezTo>
                  <a:pt x="1486" y="3860"/>
                  <a:pt x="1451" y="3810"/>
                  <a:pt x="1444" y="3800"/>
                </a:cubicBezTo>
                <a:cubicBezTo>
                  <a:pt x="1389" y="3712"/>
                  <a:pt x="1345" y="3617"/>
                  <a:pt x="1294" y="3526"/>
                </a:cubicBezTo>
                <a:cubicBezTo>
                  <a:pt x="1292" y="3522"/>
                  <a:pt x="1290" y="3518"/>
                  <a:pt x="1288" y="3515"/>
                </a:cubicBezTo>
                <a:lnTo>
                  <a:pt x="1288" y="3515"/>
                </a:lnTo>
                <a:cubicBezTo>
                  <a:pt x="1286" y="3508"/>
                  <a:pt x="1282" y="3497"/>
                  <a:pt x="1277" y="3484"/>
                </a:cubicBezTo>
                <a:cubicBezTo>
                  <a:pt x="1262" y="3440"/>
                  <a:pt x="1246" y="3398"/>
                  <a:pt x="1231" y="3353"/>
                </a:cubicBezTo>
                <a:cubicBezTo>
                  <a:pt x="1199" y="3252"/>
                  <a:pt x="1174" y="3149"/>
                  <a:pt x="1155" y="3046"/>
                </a:cubicBezTo>
                <a:cubicBezTo>
                  <a:pt x="1149" y="3013"/>
                  <a:pt x="1144" y="2955"/>
                  <a:pt x="1143" y="2955"/>
                </a:cubicBezTo>
                <a:lnTo>
                  <a:pt x="1143" y="2955"/>
                </a:lnTo>
                <a:cubicBezTo>
                  <a:pt x="1143" y="2955"/>
                  <a:pt x="1144" y="2969"/>
                  <a:pt x="1147" y="3006"/>
                </a:cubicBezTo>
                <a:cubicBezTo>
                  <a:pt x="1142" y="2953"/>
                  <a:pt x="1136" y="2900"/>
                  <a:pt x="1134" y="2848"/>
                </a:cubicBezTo>
                <a:cubicBezTo>
                  <a:pt x="1128" y="2742"/>
                  <a:pt x="1128" y="2637"/>
                  <a:pt x="1134" y="2532"/>
                </a:cubicBezTo>
                <a:cubicBezTo>
                  <a:pt x="1135" y="2514"/>
                  <a:pt x="1144" y="2437"/>
                  <a:pt x="1147" y="2404"/>
                </a:cubicBezTo>
                <a:lnTo>
                  <a:pt x="1147" y="2404"/>
                </a:lnTo>
                <a:cubicBezTo>
                  <a:pt x="1152" y="2372"/>
                  <a:pt x="1162" y="2318"/>
                  <a:pt x="1166" y="2302"/>
                </a:cubicBezTo>
                <a:cubicBezTo>
                  <a:pt x="1189" y="2188"/>
                  <a:pt x="1222" y="2081"/>
                  <a:pt x="1260" y="1969"/>
                </a:cubicBezTo>
                <a:cubicBezTo>
                  <a:pt x="1266" y="1952"/>
                  <a:pt x="1270" y="1941"/>
                  <a:pt x="1272" y="1933"/>
                </a:cubicBezTo>
                <a:lnTo>
                  <a:pt x="1272" y="1933"/>
                </a:lnTo>
                <a:cubicBezTo>
                  <a:pt x="1276" y="1926"/>
                  <a:pt x="1282" y="1915"/>
                  <a:pt x="1290" y="1900"/>
                </a:cubicBezTo>
                <a:cubicBezTo>
                  <a:pt x="1315" y="1849"/>
                  <a:pt x="1340" y="1797"/>
                  <a:pt x="1368" y="1748"/>
                </a:cubicBezTo>
                <a:cubicBezTo>
                  <a:pt x="1397" y="1700"/>
                  <a:pt x="1429" y="1651"/>
                  <a:pt x="1460" y="1605"/>
                </a:cubicBezTo>
                <a:cubicBezTo>
                  <a:pt x="1471" y="1589"/>
                  <a:pt x="1477" y="1579"/>
                  <a:pt x="1481" y="1572"/>
                </a:cubicBezTo>
                <a:lnTo>
                  <a:pt x="1481" y="1572"/>
                </a:lnTo>
                <a:cubicBezTo>
                  <a:pt x="1485" y="1568"/>
                  <a:pt x="1490" y="1563"/>
                  <a:pt x="1496" y="1556"/>
                </a:cubicBezTo>
                <a:cubicBezTo>
                  <a:pt x="1571" y="1480"/>
                  <a:pt x="1645" y="1406"/>
                  <a:pt x="1723" y="1331"/>
                </a:cubicBezTo>
                <a:lnTo>
                  <a:pt x="1723" y="1331"/>
                </a:lnTo>
                <a:cubicBezTo>
                  <a:pt x="1723" y="1331"/>
                  <a:pt x="1724" y="1331"/>
                  <a:pt x="1724" y="1331"/>
                </a:cubicBezTo>
                <a:cubicBezTo>
                  <a:pt x="1747" y="1314"/>
                  <a:pt x="1770" y="1297"/>
                  <a:pt x="1795" y="1280"/>
                </a:cubicBezTo>
                <a:cubicBezTo>
                  <a:pt x="1846" y="1249"/>
                  <a:pt x="1897" y="1219"/>
                  <a:pt x="1949" y="1192"/>
                </a:cubicBezTo>
                <a:cubicBezTo>
                  <a:pt x="1970" y="1179"/>
                  <a:pt x="1993" y="1171"/>
                  <a:pt x="2015" y="1158"/>
                </a:cubicBezTo>
                <a:cubicBezTo>
                  <a:pt x="2019" y="1156"/>
                  <a:pt x="2023" y="1153"/>
                  <a:pt x="2026" y="1151"/>
                </a:cubicBezTo>
                <a:lnTo>
                  <a:pt x="2026" y="1151"/>
                </a:lnTo>
                <a:cubicBezTo>
                  <a:pt x="2028" y="1151"/>
                  <a:pt x="2030" y="1150"/>
                  <a:pt x="2031" y="1150"/>
                </a:cubicBezTo>
                <a:cubicBezTo>
                  <a:pt x="2092" y="1131"/>
                  <a:pt x="2151" y="1108"/>
                  <a:pt x="2213" y="1091"/>
                </a:cubicBezTo>
                <a:cubicBezTo>
                  <a:pt x="2269" y="1076"/>
                  <a:pt x="2328" y="1066"/>
                  <a:pt x="2385" y="1051"/>
                </a:cubicBezTo>
                <a:cubicBezTo>
                  <a:pt x="2395" y="1049"/>
                  <a:pt x="2412" y="1046"/>
                  <a:pt x="2426" y="1043"/>
                </a:cubicBezTo>
                <a:lnTo>
                  <a:pt x="2426" y="1043"/>
                </a:lnTo>
                <a:cubicBezTo>
                  <a:pt x="2457" y="1040"/>
                  <a:pt x="2490" y="1037"/>
                  <a:pt x="2522" y="1034"/>
                </a:cubicBezTo>
                <a:cubicBezTo>
                  <a:pt x="2545" y="1032"/>
                  <a:pt x="2568" y="1029"/>
                  <a:pt x="2590" y="1025"/>
                </a:cubicBezTo>
                <a:lnTo>
                  <a:pt x="2590" y="1025"/>
                </a:lnTo>
                <a:cubicBezTo>
                  <a:pt x="2612" y="1023"/>
                  <a:pt x="2633" y="1021"/>
                  <a:pt x="2655" y="1017"/>
                </a:cubicBezTo>
                <a:cubicBezTo>
                  <a:pt x="2687" y="1011"/>
                  <a:pt x="2720" y="1004"/>
                  <a:pt x="2754" y="1000"/>
                </a:cubicBezTo>
                <a:lnTo>
                  <a:pt x="2754" y="1000"/>
                </a:lnTo>
                <a:cubicBezTo>
                  <a:pt x="2725" y="1004"/>
                  <a:pt x="2717" y="1006"/>
                  <a:pt x="2719" y="1006"/>
                </a:cubicBezTo>
                <a:cubicBezTo>
                  <a:pt x="2724" y="1006"/>
                  <a:pt x="2776" y="1000"/>
                  <a:pt x="2790" y="998"/>
                </a:cubicBezTo>
                <a:cubicBezTo>
                  <a:pt x="2853" y="996"/>
                  <a:pt x="2914" y="990"/>
                  <a:pt x="2977" y="990"/>
                </a:cubicBezTo>
                <a:cubicBezTo>
                  <a:pt x="2997" y="989"/>
                  <a:pt x="3017" y="989"/>
                  <a:pt x="3036" y="989"/>
                </a:cubicBezTo>
                <a:close/>
                <a:moveTo>
                  <a:pt x="3033" y="0"/>
                </a:moveTo>
                <a:cubicBezTo>
                  <a:pt x="2855" y="0"/>
                  <a:pt x="2675" y="14"/>
                  <a:pt x="2498" y="40"/>
                </a:cubicBezTo>
                <a:lnTo>
                  <a:pt x="2498" y="40"/>
                </a:lnTo>
                <a:cubicBezTo>
                  <a:pt x="1906" y="92"/>
                  <a:pt x="1353" y="298"/>
                  <a:pt x="921" y="716"/>
                </a:cubicBezTo>
                <a:cubicBezTo>
                  <a:pt x="548" y="1074"/>
                  <a:pt x="295" y="1567"/>
                  <a:pt x="199" y="2073"/>
                </a:cubicBezTo>
                <a:cubicBezTo>
                  <a:pt x="1" y="3090"/>
                  <a:pt x="293" y="4249"/>
                  <a:pt x="1125" y="4914"/>
                </a:cubicBezTo>
                <a:cubicBezTo>
                  <a:pt x="1601" y="5295"/>
                  <a:pt x="2207" y="5480"/>
                  <a:pt x="2815" y="5480"/>
                </a:cubicBezTo>
                <a:cubicBezTo>
                  <a:pt x="3434" y="5480"/>
                  <a:pt x="4057" y="5289"/>
                  <a:pt x="4549" y="4919"/>
                </a:cubicBezTo>
                <a:cubicBezTo>
                  <a:pt x="5476" y="4221"/>
                  <a:pt x="5844" y="2983"/>
                  <a:pt x="5526" y="1874"/>
                </a:cubicBezTo>
                <a:cubicBezTo>
                  <a:pt x="5354" y="1274"/>
                  <a:pt x="4987" y="750"/>
                  <a:pt x="4469" y="402"/>
                </a:cubicBezTo>
                <a:cubicBezTo>
                  <a:pt x="4038" y="112"/>
                  <a:pt x="3538" y="0"/>
                  <a:pt x="30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2" name="Google Shape;8232;p37"/>
          <p:cNvSpPr/>
          <p:nvPr/>
        </p:nvSpPr>
        <p:spPr>
          <a:xfrm>
            <a:off x="1670575" y="1410817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3" name="Google Shape;8233;p37"/>
          <p:cNvSpPr/>
          <p:nvPr/>
        </p:nvSpPr>
        <p:spPr>
          <a:xfrm>
            <a:off x="7972938" y="5613817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4" name="Google Shape;8234;p37"/>
          <p:cNvSpPr/>
          <p:nvPr/>
        </p:nvSpPr>
        <p:spPr>
          <a:xfrm>
            <a:off x="7126775" y="1323333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bg>
      <p:bgPr>
        <a:solidFill>
          <a:srgbClr val="79CDBE"/>
        </a:solidFill>
      </p:bgPr>
    </p:bg>
    <p:spTree>
      <p:nvGrpSpPr>
        <p:cNvPr id="8235" name="Shape 8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36" name="Google Shape;8236;p38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8237" name="Google Shape;8237;p38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8" name="Google Shape;8238;p38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9" name="Google Shape;8239;p38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0" name="Google Shape;8240;p38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1" name="Google Shape;8241;p38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2" name="Google Shape;8242;p38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3" name="Google Shape;8243;p38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4" name="Google Shape;8244;p38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5" name="Google Shape;8245;p38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6" name="Google Shape;8246;p38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7" name="Google Shape;8247;p38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8" name="Google Shape;8248;p38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9" name="Google Shape;8249;p38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0" name="Google Shape;8250;p38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1" name="Google Shape;8251;p38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2" name="Google Shape;8252;p38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3" name="Google Shape;8253;p38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4" name="Google Shape;8254;p38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5" name="Google Shape;8255;p38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6" name="Google Shape;8256;p38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7" name="Google Shape;8257;p38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8" name="Google Shape;8258;p38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9" name="Google Shape;8259;p38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0" name="Google Shape;8260;p38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1" name="Google Shape;8261;p38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2" name="Google Shape;8262;p38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3" name="Google Shape;8263;p38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4" name="Google Shape;8264;p38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5" name="Google Shape;8265;p38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6" name="Google Shape;8266;p38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7" name="Google Shape;8267;p38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8" name="Google Shape;8268;p38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9" name="Google Shape;8269;p38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0" name="Google Shape;8270;p38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1" name="Google Shape;8271;p38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2" name="Google Shape;8272;p38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3" name="Google Shape;8273;p38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4" name="Google Shape;8274;p38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5" name="Google Shape;8275;p38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6" name="Google Shape;8276;p38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7" name="Google Shape;8277;p38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8" name="Google Shape;8278;p38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9" name="Google Shape;8279;p38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0" name="Google Shape;8280;p38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1" name="Google Shape;8281;p38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2" name="Google Shape;8282;p38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3" name="Google Shape;8283;p38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4" name="Google Shape;8284;p38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5" name="Google Shape;8285;p38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6" name="Google Shape;8286;p38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7" name="Google Shape;8287;p38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8" name="Google Shape;8288;p38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9" name="Google Shape;8289;p38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0" name="Google Shape;8290;p38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1" name="Google Shape;8291;p38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2" name="Google Shape;8292;p38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3" name="Google Shape;8293;p38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4" name="Google Shape;8294;p38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5" name="Google Shape;8295;p38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6" name="Google Shape;8296;p38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7" name="Google Shape;8297;p38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8" name="Google Shape;8298;p38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9" name="Google Shape;8299;p38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0" name="Google Shape;8300;p38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1" name="Google Shape;8301;p38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2" name="Google Shape;8302;p38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3" name="Google Shape;8303;p38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4" name="Google Shape;8304;p38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5" name="Google Shape;8305;p38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6" name="Google Shape;8306;p38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7" name="Google Shape;8307;p38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8" name="Google Shape;8308;p38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9" name="Google Shape;8309;p38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0" name="Google Shape;8310;p38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1" name="Google Shape;8311;p38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2" name="Google Shape;8312;p38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3" name="Google Shape;8313;p38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4" name="Google Shape;8314;p38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5" name="Google Shape;8315;p38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6" name="Google Shape;8316;p38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7" name="Google Shape;8317;p38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8" name="Google Shape;8318;p38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9" name="Google Shape;8319;p38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0" name="Google Shape;8320;p38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1" name="Google Shape;8321;p38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2" name="Google Shape;8322;p38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3" name="Google Shape;8323;p38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4" name="Google Shape;8324;p38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5" name="Google Shape;8325;p38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6" name="Google Shape;8326;p38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7" name="Google Shape;8327;p38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8" name="Google Shape;8328;p38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9" name="Google Shape;8329;p38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0" name="Google Shape;8330;p38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1" name="Google Shape;8331;p38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2" name="Google Shape;8332;p38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3" name="Google Shape;8333;p38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4" name="Google Shape;8334;p38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5" name="Google Shape;8335;p38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6" name="Google Shape;8336;p38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7" name="Google Shape;8337;p38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8" name="Google Shape;8338;p38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9" name="Google Shape;8339;p38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0" name="Google Shape;8340;p38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1" name="Google Shape;8341;p38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2" name="Google Shape;8342;p38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3" name="Google Shape;8343;p38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4" name="Google Shape;8344;p38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5" name="Google Shape;8345;p38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6" name="Google Shape;8346;p38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7" name="Google Shape;8347;p38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8" name="Google Shape;8348;p38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9" name="Google Shape;8349;p38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0" name="Google Shape;8350;p38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1" name="Google Shape;8351;p38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2" name="Google Shape;8352;p38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3" name="Google Shape;8353;p38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4" name="Google Shape;8354;p38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5" name="Google Shape;8355;p38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6" name="Google Shape;8356;p38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7" name="Google Shape;8357;p38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8" name="Google Shape;8358;p38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9" name="Google Shape;8359;p38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0" name="Google Shape;8360;p38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1" name="Google Shape;8361;p38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2" name="Google Shape;8362;p38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3" name="Google Shape;8363;p38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4" name="Google Shape;8364;p38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5" name="Google Shape;8365;p38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6" name="Google Shape;8366;p38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7" name="Google Shape;8367;p38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8" name="Google Shape;8368;p38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9" name="Google Shape;8369;p38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0" name="Google Shape;8370;p38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1" name="Google Shape;8371;p38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2" name="Google Shape;8372;p38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3" name="Google Shape;8373;p38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4" name="Google Shape;8374;p38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5" name="Google Shape;8375;p38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6" name="Google Shape;8376;p38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7" name="Google Shape;8377;p38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8" name="Google Shape;8378;p38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9" name="Google Shape;8379;p38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0" name="Google Shape;8380;p38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1" name="Google Shape;8381;p38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2" name="Google Shape;8382;p38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3" name="Google Shape;8383;p38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4" name="Google Shape;8384;p38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5" name="Google Shape;8385;p38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6" name="Google Shape;8386;p38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7" name="Google Shape;8387;p38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8" name="Google Shape;8388;p38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9" name="Google Shape;8389;p38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0" name="Google Shape;8390;p38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1" name="Google Shape;8391;p38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2" name="Google Shape;8392;p38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3" name="Google Shape;8393;p38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4" name="Google Shape;8394;p38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5" name="Google Shape;8395;p38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6" name="Google Shape;8396;p38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7" name="Google Shape;8397;p38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8" name="Google Shape;8398;p38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9" name="Google Shape;8399;p38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0" name="Google Shape;8400;p38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1" name="Google Shape;8401;p38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2" name="Google Shape;8402;p38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3" name="Google Shape;8403;p38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4" name="Google Shape;8404;p38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5" name="Google Shape;8405;p38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6" name="Google Shape;8406;p38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7" name="Google Shape;8407;p38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8" name="Google Shape;8408;p38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9" name="Google Shape;8409;p38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0" name="Google Shape;8410;p38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1" name="Google Shape;8411;p38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2" name="Google Shape;8412;p38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3" name="Google Shape;8413;p38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4" name="Google Shape;8414;p38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5" name="Google Shape;8415;p38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6" name="Google Shape;8416;p38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7" name="Google Shape;8417;p38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8" name="Google Shape;8418;p38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9" name="Google Shape;8419;p38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0" name="Google Shape;8420;p38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1" name="Google Shape;8421;p38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2" name="Google Shape;8422;p38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3" name="Google Shape;8423;p38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4" name="Google Shape;8424;p38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5" name="Google Shape;8425;p38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6" name="Google Shape;8426;p38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7" name="Google Shape;8427;p38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8" name="Google Shape;8428;p38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9" name="Google Shape;8429;p38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0" name="Google Shape;8430;p38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1" name="Google Shape;8431;p38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2" name="Google Shape;8432;p38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3" name="Google Shape;8433;p38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4" name="Google Shape;8434;p38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5" name="Google Shape;8435;p38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6" name="Google Shape;8436;p38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7" name="Google Shape;8437;p38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8" name="Google Shape;8438;p38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9" name="Google Shape;8439;p38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0" name="Google Shape;8440;p38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1" name="Google Shape;8441;p38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2" name="Google Shape;8442;p38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3" name="Google Shape;8443;p38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4" name="Google Shape;8444;p38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5" name="Google Shape;8445;p38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6" name="Google Shape;8446;p38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7" name="Google Shape;8447;p38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8" name="Google Shape;8448;p38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9" name="Google Shape;8449;p38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0" name="Google Shape;8450;p38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1" name="Google Shape;8451;p38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2" name="Google Shape;8452;p38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3" name="Google Shape;8453;p38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4" name="Google Shape;8454;p38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5" name="Google Shape;8455;p38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6" name="Google Shape;8456;p38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7" name="Google Shape;8457;p38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8" name="Google Shape;8458;p38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9" name="Google Shape;8459;p38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0" name="Google Shape;8460;p38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1" name="Google Shape;8461;p38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2" name="Google Shape;8462;p38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3" name="Google Shape;8463;p38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4" name="Google Shape;8464;p38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5" name="Google Shape;8465;p38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6" name="Google Shape;8466;p38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7" name="Google Shape;8467;p38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8" name="Google Shape;8468;p38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9" name="Google Shape;8469;p38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0" name="Google Shape;8470;p38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1" name="Google Shape;8471;p38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2" name="Google Shape;8472;p38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3" name="Google Shape;8473;p38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4" name="Google Shape;8474;p38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5" name="Google Shape;8475;p38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6" name="Google Shape;8476;p38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7" name="Google Shape;8477;p38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8" name="Google Shape;8478;p38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9" name="Google Shape;8479;p38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0" name="Google Shape;8480;p38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1" name="Google Shape;8481;p38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2" name="Google Shape;8482;p38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3" name="Google Shape;8483;p38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4" name="Google Shape;8484;p38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5" name="Google Shape;8485;p38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6" name="Google Shape;8486;p38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7" name="Google Shape;8487;p38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8" name="Google Shape;8488;p38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9" name="Google Shape;8489;p38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0" name="Google Shape;8490;p38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1" name="Google Shape;8491;p38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2" name="Google Shape;8492;p38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3" name="Google Shape;8493;p38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4" name="Google Shape;8494;p38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5" name="Google Shape;8495;p38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6" name="Google Shape;8496;p38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7" name="Google Shape;8497;p38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8" name="Google Shape;8498;p38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9" name="Google Shape;8499;p38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0" name="Google Shape;8500;p38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1" name="Google Shape;8501;p38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2" name="Google Shape;8502;p38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3" name="Google Shape;8503;p38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4" name="Google Shape;8504;p38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5" name="Google Shape;8505;p38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6" name="Google Shape;8506;p38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7" name="Google Shape;8507;p38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8" name="Google Shape;8508;p38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9" name="Google Shape;8509;p38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0" name="Google Shape;8510;p38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1" name="Google Shape;8511;p38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2" name="Google Shape;8512;p38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3" name="Google Shape;8513;p38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4" name="Google Shape;8514;p38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5" name="Google Shape;8515;p38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6" name="Google Shape;8516;p38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7" name="Google Shape;8517;p38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8" name="Google Shape;8518;p38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9" name="Google Shape;8519;p38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0" name="Google Shape;8520;p38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1" name="Google Shape;8521;p38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2" name="Google Shape;8522;p38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3" name="Google Shape;8523;p38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4" name="Google Shape;8524;p38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5" name="Google Shape;8525;p38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6" name="Google Shape;8526;p38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7" name="Google Shape;8527;p38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8" name="Google Shape;8528;p38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9" name="Google Shape;8529;p38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0" name="Google Shape;8530;p38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1" name="Google Shape;8531;p38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2" name="Google Shape;8532;p38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3" name="Google Shape;8533;p38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4" name="Google Shape;8534;p38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5" name="Google Shape;8535;p38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6" name="Google Shape;8536;p38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7" name="Google Shape;8537;p38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8" name="Google Shape;8538;p38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9" name="Google Shape;8539;p38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0" name="Google Shape;8540;p38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1" name="Google Shape;8541;p38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2" name="Google Shape;8542;p38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3" name="Google Shape;8543;p38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4" name="Google Shape;8544;p38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5" name="Google Shape;8545;p38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6" name="Google Shape;8546;p38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7" name="Google Shape;8547;p38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8" name="Google Shape;8548;p38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9" name="Google Shape;8549;p38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0" name="Google Shape;8550;p38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1" name="Google Shape;8551;p38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2" name="Google Shape;8552;p38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3" name="Google Shape;8553;p38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4" name="Google Shape;8554;p38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5" name="Google Shape;8555;p38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6" name="Google Shape;8556;p38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7" name="Google Shape;8557;p38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8" name="Google Shape;8558;p38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9" name="Google Shape;8559;p38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0" name="Google Shape;8560;p38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1" name="Google Shape;8561;p38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2" name="Google Shape;8562;p38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3" name="Google Shape;8563;p38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4" name="Google Shape;8564;p38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5" name="Google Shape;8565;p38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6" name="Google Shape;8566;p38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7" name="Google Shape;8567;p38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8" name="Google Shape;8568;p38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9" name="Google Shape;8569;p38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0" name="Google Shape;8570;p38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1" name="Google Shape;8571;p38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2" name="Google Shape;8572;p38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3" name="Google Shape;8573;p38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4" name="Google Shape;8574;p38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5" name="Google Shape;8575;p38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6" name="Google Shape;8576;p38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7" name="Google Shape;8577;p38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8" name="Google Shape;8578;p38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9" name="Google Shape;8579;p38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0" name="Google Shape;8580;p38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1" name="Google Shape;8581;p38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2" name="Google Shape;8582;p38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3" name="Google Shape;8583;p38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4" name="Google Shape;8584;p38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5" name="Google Shape;8585;p38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6" name="Google Shape;8586;p38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7" name="Google Shape;8587;p38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8" name="Google Shape;8588;p38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9" name="Google Shape;8589;p38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0" name="Google Shape;8590;p38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1" name="Google Shape;8591;p38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2" name="Google Shape;8592;p38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3" name="Google Shape;8593;p38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4" name="Google Shape;8594;p38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5" name="Google Shape;8595;p38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6" name="Google Shape;8596;p38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97" name="Google Shape;8597;p38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98" name="Google Shape;8598;p38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8599" name="Google Shape;8599;p38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0" name="Google Shape;8600;p38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1" name="Google Shape;8601;p38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2" name="Google Shape;8602;p38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3" name="Google Shape;8603;p38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4" name="Google Shape;8604;p38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5" name="Google Shape;8605;p38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6" name="Google Shape;8606;p38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7" name="Google Shape;8607;p38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8" name="Google Shape;8608;p38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9" name="Google Shape;8609;p38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0" name="Google Shape;8610;p38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1" name="Google Shape;8611;p38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2" name="Google Shape;8612;p38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3" name="Google Shape;8613;p38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4" name="Google Shape;8614;p38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5" name="Google Shape;8615;p38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6" name="Google Shape;8616;p38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17" name="Google Shape;8617;p38"/>
          <p:cNvSpPr/>
          <p:nvPr/>
        </p:nvSpPr>
        <p:spPr>
          <a:xfrm>
            <a:off x="1509950" y="5217767"/>
            <a:ext cx="388400" cy="549220"/>
          </a:xfrm>
          <a:custGeom>
            <a:rect b="b" l="l" r="r" t="t"/>
            <a:pathLst>
              <a:path extrusionOk="0" h="16477" w="15536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8" name="Google Shape;8618;p38"/>
          <p:cNvSpPr/>
          <p:nvPr/>
        </p:nvSpPr>
        <p:spPr>
          <a:xfrm>
            <a:off x="1509950" y="4569817"/>
            <a:ext cx="146125" cy="182662"/>
          </a:xfrm>
          <a:custGeom>
            <a:rect b="b" l="l" r="r" t="t"/>
            <a:pathLst>
              <a:path extrusionOk="0" h="5480" w="5845">
                <a:moveTo>
                  <a:pt x="3672" y="1101"/>
                </a:moveTo>
                <a:cubicBezTo>
                  <a:pt x="3677" y="1103"/>
                  <a:pt x="3681" y="1105"/>
                  <a:pt x="3685" y="1107"/>
                </a:cubicBezTo>
                <a:lnTo>
                  <a:pt x="3685" y="1107"/>
                </a:lnTo>
                <a:cubicBezTo>
                  <a:pt x="3681" y="1105"/>
                  <a:pt x="3677" y="1103"/>
                  <a:pt x="3672" y="1101"/>
                </a:cubicBezTo>
                <a:close/>
                <a:moveTo>
                  <a:pt x="3072" y="4464"/>
                </a:moveTo>
                <a:lnTo>
                  <a:pt x="3072" y="4464"/>
                </a:lnTo>
                <a:cubicBezTo>
                  <a:pt x="3071" y="4464"/>
                  <a:pt x="3070" y="4464"/>
                  <a:pt x="3069" y="4464"/>
                </a:cubicBezTo>
                <a:lnTo>
                  <a:pt x="3069" y="4464"/>
                </a:lnTo>
                <a:cubicBezTo>
                  <a:pt x="3070" y="4464"/>
                  <a:pt x="3071" y="4464"/>
                  <a:pt x="3072" y="4464"/>
                </a:cubicBezTo>
                <a:close/>
                <a:moveTo>
                  <a:pt x="3052" y="4466"/>
                </a:moveTo>
                <a:lnTo>
                  <a:pt x="3052" y="4466"/>
                </a:lnTo>
                <a:cubicBezTo>
                  <a:pt x="3035" y="4469"/>
                  <a:pt x="3029" y="4470"/>
                  <a:pt x="3029" y="4470"/>
                </a:cubicBezTo>
                <a:cubicBezTo>
                  <a:pt x="3028" y="4470"/>
                  <a:pt x="3040" y="4468"/>
                  <a:pt x="3052" y="4466"/>
                </a:cubicBezTo>
                <a:close/>
                <a:moveTo>
                  <a:pt x="3036" y="989"/>
                </a:moveTo>
                <a:cubicBezTo>
                  <a:pt x="3084" y="989"/>
                  <a:pt x="3131" y="990"/>
                  <a:pt x="3177" y="992"/>
                </a:cubicBezTo>
                <a:cubicBezTo>
                  <a:pt x="3207" y="994"/>
                  <a:pt x="3236" y="998"/>
                  <a:pt x="3264" y="1000"/>
                </a:cubicBezTo>
                <a:cubicBezTo>
                  <a:pt x="3270" y="1000"/>
                  <a:pt x="3275" y="1000"/>
                  <a:pt x="3280" y="1000"/>
                </a:cubicBezTo>
                <a:lnTo>
                  <a:pt x="3280" y="1000"/>
                </a:lnTo>
                <a:cubicBezTo>
                  <a:pt x="3393" y="1021"/>
                  <a:pt x="3502" y="1045"/>
                  <a:pt x="3611" y="1080"/>
                </a:cubicBezTo>
                <a:cubicBezTo>
                  <a:pt x="3640" y="1091"/>
                  <a:pt x="3708" y="1119"/>
                  <a:pt x="3711" y="1119"/>
                </a:cubicBezTo>
                <a:cubicBezTo>
                  <a:pt x="3711" y="1119"/>
                  <a:pt x="3710" y="1118"/>
                  <a:pt x="3707" y="1117"/>
                </a:cubicBezTo>
                <a:lnTo>
                  <a:pt x="3707" y="1117"/>
                </a:lnTo>
                <a:cubicBezTo>
                  <a:pt x="3752" y="1138"/>
                  <a:pt x="3795" y="1160"/>
                  <a:pt x="3839" y="1186"/>
                </a:cubicBezTo>
                <a:cubicBezTo>
                  <a:pt x="3883" y="1209"/>
                  <a:pt x="3923" y="1236"/>
                  <a:pt x="3965" y="1261"/>
                </a:cubicBezTo>
                <a:cubicBezTo>
                  <a:pt x="3979" y="1270"/>
                  <a:pt x="3990" y="1277"/>
                  <a:pt x="3997" y="1281"/>
                </a:cubicBezTo>
                <a:lnTo>
                  <a:pt x="3997" y="1281"/>
                </a:lnTo>
                <a:cubicBezTo>
                  <a:pt x="4000" y="1284"/>
                  <a:pt x="4004" y="1288"/>
                  <a:pt x="4010" y="1293"/>
                </a:cubicBezTo>
                <a:cubicBezTo>
                  <a:pt x="4096" y="1369"/>
                  <a:pt x="4178" y="1443"/>
                  <a:pt x="4252" y="1531"/>
                </a:cubicBezTo>
                <a:cubicBezTo>
                  <a:pt x="4265" y="1544"/>
                  <a:pt x="4276" y="1558"/>
                  <a:pt x="4288" y="1572"/>
                </a:cubicBezTo>
                <a:lnTo>
                  <a:pt x="4288" y="1572"/>
                </a:lnTo>
                <a:cubicBezTo>
                  <a:pt x="4314" y="1615"/>
                  <a:pt x="4345" y="1659"/>
                  <a:pt x="4374" y="1704"/>
                </a:cubicBezTo>
                <a:cubicBezTo>
                  <a:pt x="4397" y="1744"/>
                  <a:pt x="4422" y="1784"/>
                  <a:pt x="4444" y="1826"/>
                </a:cubicBezTo>
                <a:cubicBezTo>
                  <a:pt x="4456" y="1852"/>
                  <a:pt x="4498" y="1948"/>
                  <a:pt x="4500" y="1948"/>
                </a:cubicBezTo>
                <a:cubicBezTo>
                  <a:pt x="4500" y="1948"/>
                  <a:pt x="4500" y="1947"/>
                  <a:pt x="4500" y="1946"/>
                </a:cubicBezTo>
                <a:lnTo>
                  <a:pt x="4500" y="1946"/>
                </a:lnTo>
                <a:cubicBezTo>
                  <a:pt x="4527" y="2021"/>
                  <a:pt x="4553" y="2096"/>
                  <a:pt x="4574" y="2174"/>
                </a:cubicBezTo>
                <a:cubicBezTo>
                  <a:pt x="4587" y="2220"/>
                  <a:pt x="4597" y="2266"/>
                  <a:pt x="4608" y="2315"/>
                </a:cubicBezTo>
                <a:cubicBezTo>
                  <a:pt x="4614" y="2346"/>
                  <a:pt x="4627" y="2444"/>
                  <a:pt x="4628" y="2444"/>
                </a:cubicBezTo>
                <a:cubicBezTo>
                  <a:pt x="4629" y="2444"/>
                  <a:pt x="4628" y="2430"/>
                  <a:pt x="4625" y="2395"/>
                </a:cubicBezTo>
                <a:lnTo>
                  <a:pt x="4625" y="2395"/>
                </a:lnTo>
                <a:cubicBezTo>
                  <a:pt x="4635" y="2498"/>
                  <a:pt x="4644" y="2599"/>
                  <a:pt x="4642" y="2702"/>
                </a:cubicBezTo>
                <a:cubicBezTo>
                  <a:pt x="4642" y="2757"/>
                  <a:pt x="4639" y="2812"/>
                  <a:pt x="4635" y="2867"/>
                </a:cubicBezTo>
                <a:cubicBezTo>
                  <a:pt x="4633" y="2890"/>
                  <a:pt x="4631" y="2915"/>
                  <a:pt x="4629" y="2938"/>
                </a:cubicBezTo>
                <a:cubicBezTo>
                  <a:pt x="4629" y="2941"/>
                  <a:pt x="4629" y="2943"/>
                  <a:pt x="4629" y="2945"/>
                </a:cubicBezTo>
                <a:lnTo>
                  <a:pt x="4629" y="2945"/>
                </a:lnTo>
                <a:cubicBezTo>
                  <a:pt x="4610" y="3044"/>
                  <a:pt x="4592" y="3139"/>
                  <a:pt x="4564" y="3235"/>
                </a:cubicBezTo>
                <a:cubicBezTo>
                  <a:pt x="4551" y="3282"/>
                  <a:pt x="4536" y="3328"/>
                  <a:pt x="4519" y="3372"/>
                </a:cubicBezTo>
                <a:cubicBezTo>
                  <a:pt x="4511" y="3396"/>
                  <a:pt x="4503" y="3419"/>
                  <a:pt x="4494" y="3442"/>
                </a:cubicBezTo>
                <a:cubicBezTo>
                  <a:pt x="4493" y="3445"/>
                  <a:pt x="4492" y="3448"/>
                  <a:pt x="4491" y="3451"/>
                </a:cubicBezTo>
                <a:lnTo>
                  <a:pt x="4491" y="3451"/>
                </a:lnTo>
                <a:cubicBezTo>
                  <a:pt x="4490" y="3453"/>
                  <a:pt x="4489" y="3455"/>
                  <a:pt x="4488" y="3457"/>
                </a:cubicBezTo>
                <a:cubicBezTo>
                  <a:pt x="4439" y="3543"/>
                  <a:pt x="4399" y="3629"/>
                  <a:pt x="4345" y="3714"/>
                </a:cubicBezTo>
                <a:cubicBezTo>
                  <a:pt x="4335" y="3728"/>
                  <a:pt x="4281" y="3805"/>
                  <a:pt x="4270" y="3821"/>
                </a:cubicBezTo>
                <a:lnTo>
                  <a:pt x="4270" y="3821"/>
                </a:lnTo>
                <a:cubicBezTo>
                  <a:pt x="4265" y="3827"/>
                  <a:pt x="4261" y="3833"/>
                  <a:pt x="4258" y="3836"/>
                </a:cubicBezTo>
                <a:cubicBezTo>
                  <a:pt x="4233" y="3863"/>
                  <a:pt x="4210" y="3891"/>
                  <a:pt x="4184" y="3918"/>
                </a:cubicBezTo>
                <a:cubicBezTo>
                  <a:pt x="4149" y="3956"/>
                  <a:pt x="4113" y="3990"/>
                  <a:pt x="4077" y="4025"/>
                </a:cubicBezTo>
                <a:cubicBezTo>
                  <a:pt x="4063" y="4038"/>
                  <a:pt x="3976" y="4107"/>
                  <a:pt x="3979" y="4107"/>
                </a:cubicBezTo>
                <a:cubicBezTo>
                  <a:pt x="3979" y="4107"/>
                  <a:pt x="3980" y="4107"/>
                  <a:pt x="3980" y="4107"/>
                </a:cubicBezTo>
                <a:lnTo>
                  <a:pt x="3980" y="4107"/>
                </a:lnTo>
                <a:cubicBezTo>
                  <a:pt x="3895" y="4167"/>
                  <a:pt x="3805" y="4221"/>
                  <a:pt x="3713" y="4270"/>
                </a:cubicBezTo>
                <a:cubicBezTo>
                  <a:pt x="3690" y="4281"/>
                  <a:pt x="3603" y="4321"/>
                  <a:pt x="3608" y="4321"/>
                </a:cubicBezTo>
                <a:cubicBezTo>
                  <a:pt x="3609" y="4321"/>
                  <a:pt x="3610" y="4320"/>
                  <a:pt x="3614" y="4319"/>
                </a:cubicBezTo>
                <a:lnTo>
                  <a:pt x="3614" y="4319"/>
                </a:lnTo>
                <a:cubicBezTo>
                  <a:pt x="3570" y="4336"/>
                  <a:pt x="3525" y="4351"/>
                  <a:pt x="3481" y="4365"/>
                </a:cubicBezTo>
                <a:cubicBezTo>
                  <a:pt x="3350" y="4407"/>
                  <a:pt x="3217" y="4438"/>
                  <a:pt x="3080" y="4461"/>
                </a:cubicBezTo>
                <a:cubicBezTo>
                  <a:pt x="3073" y="4463"/>
                  <a:pt x="3067" y="4464"/>
                  <a:pt x="3061" y="4465"/>
                </a:cubicBezTo>
                <a:lnTo>
                  <a:pt x="3061" y="4465"/>
                </a:lnTo>
                <a:cubicBezTo>
                  <a:pt x="3027" y="4468"/>
                  <a:pt x="2993" y="4470"/>
                  <a:pt x="2958" y="4474"/>
                </a:cubicBezTo>
                <a:cubicBezTo>
                  <a:pt x="2899" y="4478"/>
                  <a:pt x="2840" y="4480"/>
                  <a:pt x="2779" y="4480"/>
                </a:cubicBezTo>
                <a:cubicBezTo>
                  <a:pt x="2762" y="4481"/>
                  <a:pt x="2745" y="4481"/>
                  <a:pt x="2728" y="4481"/>
                </a:cubicBezTo>
                <a:cubicBezTo>
                  <a:pt x="2682" y="4481"/>
                  <a:pt x="2635" y="4479"/>
                  <a:pt x="2588" y="4476"/>
                </a:cubicBezTo>
                <a:cubicBezTo>
                  <a:pt x="2560" y="4474"/>
                  <a:pt x="2533" y="4470"/>
                  <a:pt x="2505" y="4468"/>
                </a:cubicBezTo>
                <a:cubicBezTo>
                  <a:pt x="2503" y="4468"/>
                  <a:pt x="2500" y="4468"/>
                  <a:pt x="2498" y="4467"/>
                </a:cubicBezTo>
                <a:lnTo>
                  <a:pt x="2498" y="4467"/>
                </a:lnTo>
                <a:cubicBezTo>
                  <a:pt x="2389" y="4444"/>
                  <a:pt x="2284" y="4423"/>
                  <a:pt x="2179" y="4388"/>
                </a:cubicBezTo>
                <a:cubicBezTo>
                  <a:pt x="2150" y="4378"/>
                  <a:pt x="2089" y="4350"/>
                  <a:pt x="2086" y="4350"/>
                </a:cubicBezTo>
                <a:lnTo>
                  <a:pt x="2086" y="4350"/>
                </a:lnTo>
                <a:cubicBezTo>
                  <a:pt x="2085" y="4350"/>
                  <a:pt x="2095" y="4356"/>
                  <a:pt x="2126" y="4371"/>
                </a:cubicBezTo>
                <a:cubicBezTo>
                  <a:pt x="2071" y="4346"/>
                  <a:pt x="2017" y="4318"/>
                  <a:pt x="1964" y="4289"/>
                </a:cubicBezTo>
                <a:cubicBezTo>
                  <a:pt x="1924" y="4266"/>
                  <a:pt x="1884" y="4240"/>
                  <a:pt x="1844" y="4215"/>
                </a:cubicBezTo>
                <a:cubicBezTo>
                  <a:pt x="1818" y="4198"/>
                  <a:pt x="1769" y="4158"/>
                  <a:pt x="1768" y="4158"/>
                </a:cubicBezTo>
                <a:lnTo>
                  <a:pt x="1768" y="4158"/>
                </a:lnTo>
                <a:cubicBezTo>
                  <a:pt x="1768" y="4158"/>
                  <a:pt x="1777" y="4166"/>
                  <a:pt x="1804" y="4190"/>
                </a:cubicBezTo>
                <a:cubicBezTo>
                  <a:pt x="1720" y="4116"/>
                  <a:pt x="1637" y="4044"/>
                  <a:pt x="1564" y="3960"/>
                </a:cubicBezTo>
                <a:cubicBezTo>
                  <a:pt x="1558" y="3953"/>
                  <a:pt x="1523" y="3910"/>
                  <a:pt x="1505" y="3887"/>
                </a:cubicBezTo>
                <a:lnTo>
                  <a:pt x="1505" y="3887"/>
                </a:lnTo>
                <a:cubicBezTo>
                  <a:pt x="1486" y="3860"/>
                  <a:pt x="1451" y="3810"/>
                  <a:pt x="1444" y="3800"/>
                </a:cubicBezTo>
                <a:cubicBezTo>
                  <a:pt x="1389" y="3712"/>
                  <a:pt x="1345" y="3617"/>
                  <a:pt x="1294" y="3526"/>
                </a:cubicBezTo>
                <a:cubicBezTo>
                  <a:pt x="1292" y="3522"/>
                  <a:pt x="1290" y="3518"/>
                  <a:pt x="1288" y="3515"/>
                </a:cubicBezTo>
                <a:lnTo>
                  <a:pt x="1288" y="3515"/>
                </a:lnTo>
                <a:cubicBezTo>
                  <a:pt x="1286" y="3508"/>
                  <a:pt x="1282" y="3497"/>
                  <a:pt x="1277" y="3484"/>
                </a:cubicBezTo>
                <a:cubicBezTo>
                  <a:pt x="1262" y="3440"/>
                  <a:pt x="1246" y="3398"/>
                  <a:pt x="1231" y="3353"/>
                </a:cubicBezTo>
                <a:cubicBezTo>
                  <a:pt x="1199" y="3252"/>
                  <a:pt x="1174" y="3149"/>
                  <a:pt x="1155" y="3046"/>
                </a:cubicBezTo>
                <a:cubicBezTo>
                  <a:pt x="1149" y="3013"/>
                  <a:pt x="1144" y="2955"/>
                  <a:pt x="1143" y="2955"/>
                </a:cubicBezTo>
                <a:lnTo>
                  <a:pt x="1143" y="2955"/>
                </a:lnTo>
                <a:cubicBezTo>
                  <a:pt x="1143" y="2955"/>
                  <a:pt x="1144" y="2969"/>
                  <a:pt x="1147" y="3006"/>
                </a:cubicBezTo>
                <a:cubicBezTo>
                  <a:pt x="1142" y="2953"/>
                  <a:pt x="1136" y="2900"/>
                  <a:pt x="1134" y="2848"/>
                </a:cubicBezTo>
                <a:cubicBezTo>
                  <a:pt x="1128" y="2742"/>
                  <a:pt x="1128" y="2637"/>
                  <a:pt x="1134" y="2532"/>
                </a:cubicBezTo>
                <a:cubicBezTo>
                  <a:pt x="1135" y="2514"/>
                  <a:pt x="1144" y="2437"/>
                  <a:pt x="1147" y="2404"/>
                </a:cubicBezTo>
                <a:lnTo>
                  <a:pt x="1147" y="2404"/>
                </a:lnTo>
                <a:cubicBezTo>
                  <a:pt x="1152" y="2372"/>
                  <a:pt x="1162" y="2318"/>
                  <a:pt x="1166" y="2302"/>
                </a:cubicBezTo>
                <a:cubicBezTo>
                  <a:pt x="1189" y="2188"/>
                  <a:pt x="1222" y="2081"/>
                  <a:pt x="1260" y="1969"/>
                </a:cubicBezTo>
                <a:cubicBezTo>
                  <a:pt x="1266" y="1952"/>
                  <a:pt x="1270" y="1941"/>
                  <a:pt x="1272" y="1933"/>
                </a:cubicBezTo>
                <a:lnTo>
                  <a:pt x="1272" y="1933"/>
                </a:lnTo>
                <a:cubicBezTo>
                  <a:pt x="1276" y="1926"/>
                  <a:pt x="1282" y="1915"/>
                  <a:pt x="1290" y="1900"/>
                </a:cubicBezTo>
                <a:cubicBezTo>
                  <a:pt x="1315" y="1849"/>
                  <a:pt x="1340" y="1797"/>
                  <a:pt x="1368" y="1748"/>
                </a:cubicBezTo>
                <a:cubicBezTo>
                  <a:pt x="1397" y="1700"/>
                  <a:pt x="1429" y="1651"/>
                  <a:pt x="1460" y="1605"/>
                </a:cubicBezTo>
                <a:cubicBezTo>
                  <a:pt x="1471" y="1589"/>
                  <a:pt x="1477" y="1579"/>
                  <a:pt x="1481" y="1572"/>
                </a:cubicBezTo>
                <a:lnTo>
                  <a:pt x="1481" y="1572"/>
                </a:lnTo>
                <a:cubicBezTo>
                  <a:pt x="1485" y="1568"/>
                  <a:pt x="1490" y="1563"/>
                  <a:pt x="1496" y="1556"/>
                </a:cubicBezTo>
                <a:cubicBezTo>
                  <a:pt x="1571" y="1480"/>
                  <a:pt x="1645" y="1406"/>
                  <a:pt x="1723" y="1331"/>
                </a:cubicBezTo>
                <a:lnTo>
                  <a:pt x="1723" y="1331"/>
                </a:lnTo>
                <a:cubicBezTo>
                  <a:pt x="1723" y="1331"/>
                  <a:pt x="1724" y="1331"/>
                  <a:pt x="1724" y="1331"/>
                </a:cubicBezTo>
                <a:cubicBezTo>
                  <a:pt x="1747" y="1314"/>
                  <a:pt x="1770" y="1297"/>
                  <a:pt x="1795" y="1280"/>
                </a:cubicBezTo>
                <a:cubicBezTo>
                  <a:pt x="1846" y="1249"/>
                  <a:pt x="1897" y="1219"/>
                  <a:pt x="1949" y="1192"/>
                </a:cubicBezTo>
                <a:cubicBezTo>
                  <a:pt x="1970" y="1179"/>
                  <a:pt x="1993" y="1171"/>
                  <a:pt x="2015" y="1158"/>
                </a:cubicBezTo>
                <a:cubicBezTo>
                  <a:pt x="2019" y="1156"/>
                  <a:pt x="2023" y="1153"/>
                  <a:pt x="2026" y="1151"/>
                </a:cubicBezTo>
                <a:lnTo>
                  <a:pt x="2026" y="1151"/>
                </a:lnTo>
                <a:cubicBezTo>
                  <a:pt x="2028" y="1151"/>
                  <a:pt x="2030" y="1150"/>
                  <a:pt x="2031" y="1150"/>
                </a:cubicBezTo>
                <a:cubicBezTo>
                  <a:pt x="2092" y="1131"/>
                  <a:pt x="2151" y="1108"/>
                  <a:pt x="2213" y="1091"/>
                </a:cubicBezTo>
                <a:cubicBezTo>
                  <a:pt x="2269" y="1076"/>
                  <a:pt x="2328" y="1066"/>
                  <a:pt x="2385" y="1051"/>
                </a:cubicBezTo>
                <a:cubicBezTo>
                  <a:pt x="2395" y="1049"/>
                  <a:pt x="2412" y="1046"/>
                  <a:pt x="2426" y="1043"/>
                </a:cubicBezTo>
                <a:lnTo>
                  <a:pt x="2426" y="1043"/>
                </a:lnTo>
                <a:cubicBezTo>
                  <a:pt x="2457" y="1040"/>
                  <a:pt x="2490" y="1037"/>
                  <a:pt x="2522" y="1034"/>
                </a:cubicBezTo>
                <a:cubicBezTo>
                  <a:pt x="2545" y="1032"/>
                  <a:pt x="2568" y="1029"/>
                  <a:pt x="2590" y="1025"/>
                </a:cubicBezTo>
                <a:lnTo>
                  <a:pt x="2590" y="1025"/>
                </a:lnTo>
                <a:cubicBezTo>
                  <a:pt x="2612" y="1023"/>
                  <a:pt x="2633" y="1021"/>
                  <a:pt x="2655" y="1017"/>
                </a:cubicBezTo>
                <a:cubicBezTo>
                  <a:pt x="2687" y="1011"/>
                  <a:pt x="2720" y="1004"/>
                  <a:pt x="2754" y="1000"/>
                </a:cubicBezTo>
                <a:lnTo>
                  <a:pt x="2754" y="1000"/>
                </a:lnTo>
                <a:cubicBezTo>
                  <a:pt x="2725" y="1004"/>
                  <a:pt x="2717" y="1006"/>
                  <a:pt x="2719" y="1006"/>
                </a:cubicBezTo>
                <a:cubicBezTo>
                  <a:pt x="2724" y="1006"/>
                  <a:pt x="2776" y="1000"/>
                  <a:pt x="2790" y="998"/>
                </a:cubicBezTo>
                <a:cubicBezTo>
                  <a:pt x="2853" y="996"/>
                  <a:pt x="2914" y="990"/>
                  <a:pt x="2977" y="990"/>
                </a:cubicBezTo>
                <a:cubicBezTo>
                  <a:pt x="2997" y="989"/>
                  <a:pt x="3017" y="989"/>
                  <a:pt x="3036" y="989"/>
                </a:cubicBezTo>
                <a:close/>
                <a:moveTo>
                  <a:pt x="3033" y="0"/>
                </a:moveTo>
                <a:cubicBezTo>
                  <a:pt x="2855" y="0"/>
                  <a:pt x="2675" y="14"/>
                  <a:pt x="2498" y="40"/>
                </a:cubicBezTo>
                <a:lnTo>
                  <a:pt x="2498" y="40"/>
                </a:lnTo>
                <a:cubicBezTo>
                  <a:pt x="1906" y="92"/>
                  <a:pt x="1353" y="298"/>
                  <a:pt x="921" y="716"/>
                </a:cubicBezTo>
                <a:cubicBezTo>
                  <a:pt x="548" y="1074"/>
                  <a:pt x="295" y="1567"/>
                  <a:pt x="199" y="2073"/>
                </a:cubicBezTo>
                <a:cubicBezTo>
                  <a:pt x="1" y="3090"/>
                  <a:pt x="293" y="4249"/>
                  <a:pt x="1125" y="4914"/>
                </a:cubicBezTo>
                <a:cubicBezTo>
                  <a:pt x="1601" y="5295"/>
                  <a:pt x="2207" y="5480"/>
                  <a:pt x="2815" y="5480"/>
                </a:cubicBezTo>
                <a:cubicBezTo>
                  <a:pt x="3434" y="5480"/>
                  <a:pt x="4057" y="5289"/>
                  <a:pt x="4549" y="4919"/>
                </a:cubicBezTo>
                <a:cubicBezTo>
                  <a:pt x="5476" y="4221"/>
                  <a:pt x="5844" y="2983"/>
                  <a:pt x="5526" y="1874"/>
                </a:cubicBezTo>
                <a:cubicBezTo>
                  <a:pt x="5354" y="1274"/>
                  <a:pt x="4987" y="750"/>
                  <a:pt x="4469" y="402"/>
                </a:cubicBezTo>
                <a:cubicBezTo>
                  <a:pt x="4038" y="112"/>
                  <a:pt x="3538" y="0"/>
                  <a:pt x="30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9" name="Google Shape;8619;p38"/>
          <p:cNvSpPr/>
          <p:nvPr/>
        </p:nvSpPr>
        <p:spPr>
          <a:xfrm>
            <a:off x="2416525" y="5477917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20" name="Google Shape;8620;p38"/>
          <p:cNvGrpSpPr/>
          <p:nvPr/>
        </p:nvGrpSpPr>
        <p:grpSpPr>
          <a:xfrm>
            <a:off x="6538223" y="218190"/>
            <a:ext cx="1356637" cy="2038176"/>
            <a:chOff x="6638425" y="262025"/>
            <a:chExt cx="1356637" cy="1528670"/>
          </a:xfrm>
        </p:grpSpPr>
        <p:sp>
          <p:nvSpPr>
            <p:cNvPr id="8621" name="Google Shape;8621;p38"/>
            <p:cNvSpPr/>
            <p:nvPr/>
          </p:nvSpPr>
          <p:spPr>
            <a:xfrm>
              <a:off x="6766473" y="490494"/>
              <a:ext cx="1228589" cy="1300201"/>
            </a:xfrm>
            <a:custGeom>
              <a:rect b="b" l="l" r="r" t="t"/>
              <a:pathLst>
                <a:path extrusionOk="0" h="36240" w="34244">
                  <a:moveTo>
                    <a:pt x="10629" y="0"/>
                  </a:moveTo>
                  <a:cubicBezTo>
                    <a:pt x="9833" y="0"/>
                    <a:pt x="0" y="8812"/>
                    <a:pt x="284" y="9136"/>
                  </a:cubicBezTo>
                  <a:cubicBezTo>
                    <a:pt x="8459" y="18463"/>
                    <a:pt x="17432" y="27584"/>
                    <a:pt x="26416" y="36131"/>
                  </a:cubicBezTo>
                  <a:cubicBezTo>
                    <a:pt x="26496" y="36207"/>
                    <a:pt x="26692" y="36240"/>
                    <a:pt x="26890" y="36240"/>
                  </a:cubicBezTo>
                  <a:cubicBezTo>
                    <a:pt x="27102" y="36240"/>
                    <a:pt x="27316" y="36202"/>
                    <a:pt x="27390" y="36139"/>
                  </a:cubicBezTo>
                  <a:cubicBezTo>
                    <a:pt x="28573" y="35143"/>
                    <a:pt x="33730" y="30702"/>
                    <a:pt x="34136" y="30195"/>
                  </a:cubicBezTo>
                  <a:cubicBezTo>
                    <a:pt x="34243" y="30058"/>
                    <a:pt x="34206" y="29531"/>
                    <a:pt x="34110" y="29380"/>
                  </a:cubicBezTo>
                  <a:cubicBezTo>
                    <a:pt x="31722" y="25670"/>
                    <a:pt x="15163" y="5150"/>
                    <a:pt x="10670" y="15"/>
                  </a:cubicBezTo>
                  <a:cubicBezTo>
                    <a:pt x="10662" y="5"/>
                    <a:pt x="10648" y="0"/>
                    <a:pt x="106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2" name="Google Shape;8622;p38"/>
            <p:cNvSpPr/>
            <p:nvPr/>
          </p:nvSpPr>
          <p:spPr>
            <a:xfrm>
              <a:off x="6638425" y="262025"/>
              <a:ext cx="134038" cy="172571"/>
            </a:xfrm>
            <a:custGeom>
              <a:rect b="b" l="l" r="r" t="t"/>
              <a:pathLst>
                <a:path extrusionOk="0" h="4810" w="3736">
                  <a:moveTo>
                    <a:pt x="912" y="0"/>
                  </a:moveTo>
                  <a:cubicBezTo>
                    <a:pt x="834" y="0"/>
                    <a:pt x="757" y="35"/>
                    <a:pt x="716" y="108"/>
                  </a:cubicBezTo>
                  <a:cubicBezTo>
                    <a:pt x="338" y="770"/>
                    <a:pt x="249" y="1520"/>
                    <a:pt x="34" y="2240"/>
                  </a:cubicBezTo>
                  <a:cubicBezTo>
                    <a:pt x="0" y="2357"/>
                    <a:pt x="50" y="2450"/>
                    <a:pt x="125" y="2506"/>
                  </a:cubicBezTo>
                  <a:cubicBezTo>
                    <a:pt x="135" y="2526"/>
                    <a:pt x="143" y="2548"/>
                    <a:pt x="161" y="2568"/>
                  </a:cubicBezTo>
                  <a:cubicBezTo>
                    <a:pt x="698" y="3192"/>
                    <a:pt x="1384" y="3997"/>
                    <a:pt x="2006" y="4554"/>
                  </a:cubicBezTo>
                  <a:cubicBezTo>
                    <a:pt x="2209" y="4735"/>
                    <a:pt x="2367" y="4809"/>
                    <a:pt x="2504" y="4809"/>
                  </a:cubicBezTo>
                  <a:cubicBezTo>
                    <a:pt x="2785" y="4809"/>
                    <a:pt x="2972" y="4495"/>
                    <a:pt x="3259" y="4156"/>
                  </a:cubicBezTo>
                  <a:cubicBezTo>
                    <a:pt x="3736" y="3592"/>
                    <a:pt x="3718" y="3198"/>
                    <a:pt x="3271" y="2645"/>
                  </a:cubicBezTo>
                  <a:cubicBezTo>
                    <a:pt x="2569" y="1776"/>
                    <a:pt x="1833" y="927"/>
                    <a:pt x="1102" y="82"/>
                  </a:cubicBezTo>
                  <a:cubicBezTo>
                    <a:pt x="1054" y="29"/>
                    <a:pt x="983" y="0"/>
                    <a:pt x="9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3" name="Google Shape;8623;p38"/>
            <p:cNvSpPr/>
            <p:nvPr/>
          </p:nvSpPr>
          <p:spPr>
            <a:xfrm>
              <a:off x="6664042" y="326999"/>
              <a:ext cx="482409" cy="485494"/>
            </a:xfrm>
            <a:custGeom>
              <a:rect b="b" l="l" r="r" t="t"/>
              <a:pathLst>
                <a:path extrusionOk="0" h="13532" w="13446">
                  <a:moveTo>
                    <a:pt x="2810" y="0"/>
                  </a:moveTo>
                  <a:cubicBezTo>
                    <a:pt x="2498" y="0"/>
                    <a:pt x="0" y="2309"/>
                    <a:pt x="67" y="2417"/>
                  </a:cubicBezTo>
                  <a:cubicBezTo>
                    <a:pt x="435" y="3003"/>
                    <a:pt x="1087" y="3588"/>
                    <a:pt x="1527" y="4117"/>
                  </a:cubicBezTo>
                  <a:cubicBezTo>
                    <a:pt x="2258" y="4997"/>
                    <a:pt x="2746" y="6087"/>
                    <a:pt x="3089" y="7170"/>
                  </a:cubicBezTo>
                  <a:cubicBezTo>
                    <a:pt x="3662" y="8980"/>
                    <a:pt x="3797" y="11288"/>
                    <a:pt x="3201" y="13105"/>
                  </a:cubicBezTo>
                  <a:cubicBezTo>
                    <a:pt x="3169" y="13200"/>
                    <a:pt x="3199" y="13278"/>
                    <a:pt x="3252" y="13334"/>
                  </a:cubicBezTo>
                  <a:cubicBezTo>
                    <a:pt x="3280" y="13441"/>
                    <a:pt x="3384" y="13532"/>
                    <a:pt x="3499" y="13532"/>
                  </a:cubicBezTo>
                  <a:cubicBezTo>
                    <a:pt x="3548" y="13532"/>
                    <a:pt x="3599" y="13515"/>
                    <a:pt x="3648" y="13477"/>
                  </a:cubicBezTo>
                  <a:cubicBezTo>
                    <a:pt x="5565" y="11954"/>
                    <a:pt x="13042" y="5469"/>
                    <a:pt x="13372" y="4834"/>
                  </a:cubicBezTo>
                  <a:cubicBezTo>
                    <a:pt x="13406" y="4773"/>
                    <a:pt x="13406" y="4711"/>
                    <a:pt x="13392" y="4655"/>
                  </a:cubicBezTo>
                  <a:cubicBezTo>
                    <a:pt x="13446" y="4522"/>
                    <a:pt x="13384" y="4325"/>
                    <a:pt x="13197" y="4290"/>
                  </a:cubicBezTo>
                  <a:cubicBezTo>
                    <a:pt x="13022" y="4255"/>
                    <a:pt x="12847" y="4241"/>
                    <a:pt x="12672" y="4241"/>
                  </a:cubicBezTo>
                  <a:cubicBezTo>
                    <a:pt x="12227" y="4241"/>
                    <a:pt x="11783" y="4332"/>
                    <a:pt x="11342" y="4409"/>
                  </a:cubicBezTo>
                  <a:cubicBezTo>
                    <a:pt x="10969" y="4474"/>
                    <a:pt x="10579" y="4505"/>
                    <a:pt x="10182" y="4505"/>
                  </a:cubicBezTo>
                  <a:cubicBezTo>
                    <a:pt x="9292" y="4505"/>
                    <a:pt x="8374" y="4351"/>
                    <a:pt x="7565" y="4097"/>
                  </a:cubicBezTo>
                  <a:cubicBezTo>
                    <a:pt x="5539" y="3462"/>
                    <a:pt x="4175" y="1546"/>
                    <a:pt x="2835" y="9"/>
                  </a:cubicBezTo>
                  <a:cubicBezTo>
                    <a:pt x="2830" y="3"/>
                    <a:pt x="2821" y="0"/>
                    <a:pt x="2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4" name="Google Shape;8624;p38"/>
            <p:cNvSpPr/>
            <p:nvPr/>
          </p:nvSpPr>
          <p:spPr>
            <a:xfrm>
              <a:off x="6765827" y="474528"/>
              <a:ext cx="399891" cy="351671"/>
            </a:xfrm>
            <a:custGeom>
              <a:rect b="b" l="l" r="r" t="t"/>
              <a:pathLst>
                <a:path extrusionOk="0" h="9802" w="11146">
                  <a:moveTo>
                    <a:pt x="10393" y="1"/>
                  </a:moveTo>
                  <a:cubicBezTo>
                    <a:pt x="10112" y="1"/>
                    <a:pt x="3443" y="6015"/>
                    <a:pt x="280" y="8943"/>
                  </a:cubicBezTo>
                  <a:cubicBezTo>
                    <a:pt x="235" y="8985"/>
                    <a:pt x="201" y="9029"/>
                    <a:pt x="175" y="9076"/>
                  </a:cubicBezTo>
                  <a:cubicBezTo>
                    <a:pt x="0" y="9400"/>
                    <a:pt x="285" y="9802"/>
                    <a:pt x="614" y="9802"/>
                  </a:cubicBezTo>
                  <a:cubicBezTo>
                    <a:pt x="715" y="9802"/>
                    <a:pt x="821" y="9763"/>
                    <a:pt x="918" y="9673"/>
                  </a:cubicBezTo>
                  <a:cubicBezTo>
                    <a:pt x="4167" y="6667"/>
                    <a:pt x="7358" y="3625"/>
                    <a:pt x="10809" y="857"/>
                  </a:cubicBezTo>
                  <a:cubicBezTo>
                    <a:pt x="11145" y="589"/>
                    <a:pt x="10931" y="36"/>
                    <a:pt x="10521" y="9"/>
                  </a:cubicBezTo>
                  <a:lnTo>
                    <a:pt x="10394" y="1"/>
                  </a:lnTo>
                  <a:cubicBezTo>
                    <a:pt x="10394" y="1"/>
                    <a:pt x="10393" y="1"/>
                    <a:pt x="103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25" name="Google Shape;8625;p38"/>
          <p:cNvSpPr/>
          <p:nvPr/>
        </p:nvSpPr>
        <p:spPr>
          <a:xfrm>
            <a:off x="5865550" y="1347367"/>
            <a:ext cx="388400" cy="549220"/>
          </a:xfrm>
          <a:custGeom>
            <a:rect b="b" l="l" r="r" t="t"/>
            <a:pathLst>
              <a:path extrusionOk="0" h="16477" w="15536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6" name="Google Shape;8626;p38"/>
          <p:cNvSpPr/>
          <p:nvPr/>
        </p:nvSpPr>
        <p:spPr>
          <a:xfrm>
            <a:off x="7934475" y="1074451"/>
            <a:ext cx="176025" cy="220061"/>
          </a:xfrm>
          <a:custGeom>
            <a:rect b="b" l="l" r="r" t="t"/>
            <a:pathLst>
              <a:path extrusionOk="0" h="6602" w="7041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7" name="Google Shape;8627;p38"/>
          <p:cNvSpPr/>
          <p:nvPr/>
        </p:nvSpPr>
        <p:spPr>
          <a:xfrm>
            <a:off x="6876475" y="2663233"/>
            <a:ext cx="146125" cy="182629"/>
          </a:xfrm>
          <a:custGeom>
            <a:rect b="b" l="l" r="r" t="t"/>
            <a:pathLst>
              <a:path extrusionOk="0" h="5479" w="5845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bg>
      <p:bgPr>
        <a:solidFill>
          <a:srgbClr val="79CDBE"/>
        </a:solidFill>
      </p:bgPr>
    </p:bg>
    <p:spTree>
      <p:nvGrpSpPr>
        <p:cNvPr id="8628" name="Shape 8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29" name="Google Shape;8629;p39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8630" name="Google Shape;8630;p39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1" name="Google Shape;8631;p39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2" name="Google Shape;8632;p39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3" name="Google Shape;8633;p39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4" name="Google Shape;8634;p39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5" name="Google Shape;8635;p39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6" name="Google Shape;8636;p39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7" name="Google Shape;8637;p39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8" name="Google Shape;8638;p39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9" name="Google Shape;8639;p39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0" name="Google Shape;8640;p39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1" name="Google Shape;8641;p39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2" name="Google Shape;8642;p39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3" name="Google Shape;8643;p39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4" name="Google Shape;8644;p39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5" name="Google Shape;8645;p39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6" name="Google Shape;8646;p39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7" name="Google Shape;8647;p39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8" name="Google Shape;8648;p39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9" name="Google Shape;8649;p39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0" name="Google Shape;8650;p39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1" name="Google Shape;8651;p39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2" name="Google Shape;8652;p39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3" name="Google Shape;8653;p39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4" name="Google Shape;8654;p39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5" name="Google Shape;8655;p39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6" name="Google Shape;8656;p39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7" name="Google Shape;8657;p39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8" name="Google Shape;8658;p39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9" name="Google Shape;8659;p39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0" name="Google Shape;8660;p39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1" name="Google Shape;8661;p39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2" name="Google Shape;8662;p39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3" name="Google Shape;8663;p39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4" name="Google Shape;8664;p39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5" name="Google Shape;8665;p39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6" name="Google Shape;8666;p39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7" name="Google Shape;8667;p39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8" name="Google Shape;8668;p39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9" name="Google Shape;8669;p39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0" name="Google Shape;8670;p39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1" name="Google Shape;8671;p39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2" name="Google Shape;8672;p39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3" name="Google Shape;8673;p39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4" name="Google Shape;8674;p39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5" name="Google Shape;8675;p39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6" name="Google Shape;8676;p39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7" name="Google Shape;8677;p39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8" name="Google Shape;8678;p39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9" name="Google Shape;8679;p39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0" name="Google Shape;8680;p39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1" name="Google Shape;8681;p39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2" name="Google Shape;8682;p39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3" name="Google Shape;8683;p39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4" name="Google Shape;8684;p39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5" name="Google Shape;8685;p39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6" name="Google Shape;8686;p39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7" name="Google Shape;8687;p39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8" name="Google Shape;8688;p39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9" name="Google Shape;8689;p39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0" name="Google Shape;8690;p39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1" name="Google Shape;8691;p39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2" name="Google Shape;8692;p39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3" name="Google Shape;8693;p39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4" name="Google Shape;8694;p39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5" name="Google Shape;8695;p39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6" name="Google Shape;8696;p39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7" name="Google Shape;8697;p39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8" name="Google Shape;8698;p39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9" name="Google Shape;8699;p39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0" name="Google Shape;8700;p39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1" name="Google Shape;8701;p39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2" name="Google Shape;8702;p39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3" name="Google Shape;8703;p39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4" name="Google Shape;8704;p39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5" name="Google Shape;8705;p39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6" name="Google Shape;8706;p39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7" name="Google Shape;8707;p39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8" name="Google Shape;8708;p39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9" name="Google Shape;8709;p39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0" name="Google Shape;8710;p39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1" name="Google Shape;8711;p39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2" name="Google Shape;8712;p39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3" name="Google Shape;8713;p39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4" name="Google Shape;8714;p39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5" name="Google Shape;8715;p39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6" name="Google Shape;8716;p39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7" name="Google Shape;8717;p39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8" name="Google Shape;8718;p39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9" name="Google Shape;8719;p39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0" name="Google Shape;8720;p39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1" name="Google Shape;8721;p39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2" name="Google Shape;8722;p39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3" name="Google Shape;8723;p39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4" name="Google Shape;8724;p39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5" name="Google Shape;8725;p39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6" name="Google Shape;8726;p39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7" name="Google Shape;8727;p39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8" name="Google Shape;8728;p39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9" name="Google Shape;8729;p39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0" name="Google Shape;8730;p39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1" name="Google Shape;8731;p39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2" name="Google Shape;8732;p39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3" name="Google Shape;8733;p39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4" name="Google Shape;8734;p39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5" name="Google Shape;8735;p39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6" name="Google Shape;8736;p39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7" name="Google Shape;8737;p39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8" name="Google Shape;8738;p39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9" name="Google Shape;8739;p39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0" name="Google Shape;8740;p39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1" name="Google Shape;8741;p39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2" name="Google Shape;8742;p39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3" name="Google Shape;8743;p39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4" name="Google Shape;8744;p39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5" name="Google Shape;8745;p39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6" name="Google Shape;8746;p39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7" name="Google Shape;8747;p39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8" name="Google Shape;8748;p39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9" name="Google Shape;8749;p39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0" name="Google Shape;8750;p39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1" name="Google Shape;8751;p39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2" name="Google Shape;8752;p39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3" name="Google Shape;8753;p39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4" name="Google Shape;8754;p39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5" name="Google Shape;8755;p39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6" name="Google Shape;8756;p39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7" name="Google Shape;8757;p39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8" name="Google Shape;8758;p39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9" name="Google Shape;8759;p39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0" name="Google Shape;8760;p39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1" name="Google Shape;8761;p39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2" name="Google Shape;8762;p39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3" name="Google Shape;8763;p39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4" name="Google Shape;8764;p39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5" name="Google Shape;8765;p39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6" name="Google Shape;8766;p39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7" name="Google Shape;8767;p39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8" name="Google Shape;8768;p39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9" name="Google Shape;8769;p39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0" name="Google Shape;8770;p39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1" name="Google Shape;8771;p39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2" name="Google Shape;8772;p39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3" name="Google Shape;8773;p39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4" name="Google Shape;8774;p39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5" name="Google Shape;8775;p39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6" name="Google Shape;8776;p39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7" name="Google Shape;8777;p39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8" name="Google Shape;8778;p39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9" name="Google Shape;8779;p39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0" name="Google Shape;8780;p39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1" name="Google Shape;8781;p39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2" name="Google Shape;8782;p39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3" name="Google Shape;8783;p39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4" name="Google Shape;8784;p39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5" name="Google Shape;8785;p39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6" name="Google Shape;8786;p39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7" name="Google Shape;8787;p39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8" name="Google Shape;8788;p39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9" name="Google Shape;8789;p39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0" name="Google Shape;8790;p39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1" name="Google Shape;8791;p39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2" name="Google Shape;8792;p39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3" name="Google Shape;8793;p39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4" name="Google Shape;8794;p39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5" name="Google Shape;8795;p39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6" name="Google Shape;8796;p39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7" name="Google Shape;8797;p39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8" name="Google Shape;8798;p39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9" name="Google Shape;8799;p39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0" name="Google Shape;8800;p39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1" name="Google Shape;8801;p39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2" name="Google Shape;8802;p39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3" name="Google Shape;8803;p39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4" name="Google Shape;8804;p39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5" name="Google Shape;8805;p39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6" name="Google Shape;8806;p39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7" name="Google Shape;8807;p39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8" name="Google Shape;8808;p39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9" name="Google Shape;8809;p39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0" name="Google Shape;8810;p39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1" name="Google Shape;8811;p39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2" name="Google Shape;8812;p39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3" name="Google Shape;8813;p39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4" name="Google Shape;8814;p39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5" name="Google Shape;8815;p39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6" name="Google Shape;8816;p39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7" name="Google Shape;8817;p39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8" name="Google Shape;8818;p39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9" name="Google Shape;8819;p39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0" name="Google Shape;8820;p39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1" name="Google Shape;8821;p39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2" name="Google Shape;8822;p39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3" name="Google Shape;8823;p39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4" name="Google Shape;8824;p39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5" name="Google Shape;8825;p39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6" name="Google Shape;8826;p39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7" name="Google Shape;8827;p39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8" name="Google Shape;8828;p39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9" name="Google Shape;8829;p39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0" name="Google Shape;8830;p39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1" name="Google Shape;8831;p39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2" name="Google Shape;8832;p39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3" name="Google Shape;8833;p39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4" name="Google Shape;8834;p39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5" name="Google Shape;8835;p39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6" name="Google Shape;8836;p39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7" name="Google Shape;8837;p39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8" name="Google Shape;8838;p39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9" name="Google Shape;8839;p39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0" name="Google Shape;8840;p39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1" name="Google Shape;8841;p39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2" name="Google Shape;8842;p39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3" name="Google Shape;8843;p39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4" name="Google Shape;8844;p39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5" name="Google Shape;8845;p39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6" name="Google Shape;8846;p39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7" name="Google Shape;8847;p39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8" name="Google Shape;8848;p39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9" name="Google Shape;8849;p39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0" name="Google Shape;8850;p39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1" name="Google Shape;8851;p39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2" name="Google Shape;8852;p39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3" name="Google Shape;8853;p39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4" name="Google Shape;8854;p39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5" name="Google Shape;8855;p39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6" name="Google Shape;8856;p39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7" name="Google Shape;8857;p39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8" name="Google Shape;8858;p39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9" name="Google Shape;8859;p39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0" name="Google Shape;8860;p39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1" name="Google Shape;8861;p39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2" name="Google Shape;8862;p39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3" name="Google Shape;8863;p39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4" name="Google Shape;8864;p39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5" name="Google Shape;8865;p39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6" name="Google Shape;8866;p39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7" name="Google Shape;8867;p39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8" name="Google Shape;8868;p39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9" name="Google Shape;8869;p39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0" name="Google Shape;8870;p39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1" name="Google Shape;8871;p39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2" name="Google Shape;8872;p39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3" name="Google Shape;8873;p39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4" name="Google Shape;8874;p39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5" name="Google Shape;8875;p39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6" name="Google Shape;8876;p39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7" name="Google Shape;8877;p39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8" name="Google Shape;8878;p39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9" name="Google Shape;8879;p39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0" name="Google Shape;8880;p39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1" name="Google Shape;8881;p39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2" name="Google Shape;8882;p39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3" name="Google Shape;8883;p39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4" name="Google Shape;8884;p39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5" name="Google Shape;8885;p39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6" name="Google Shape;8886;p39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7" name="Google Shape;8887;p39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8" name="Google Shape;8888;p39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9" name="Google Shape;8889;p39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0" name="Google Shape;8890;p39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1" name="Google Shape;8891;p39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2" name="Google Shape;8892;p39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3" name="Google Shape;8893;p39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4" name="Google Shape;8894;p39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5" name="Google Shape;8895;p39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6" name="Google Shape;8896;p39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7" name="Google Shape;8897;p39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8" name="Google Shape;8898;p39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9" name="Google Shape;8899;p39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0" name="Google Shape;8900;p39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1" name="Google Shape;8901;p39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2" name="Google Shape;8902;p39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3" name="Google Shape;8903;p39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4" name="Google Shape;8904;p39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5" name="Google Shape;8905;p39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6" name="Google Shape;8906;p39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7" name="Google Shape;8907;p39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8" name="Google Shape;8908;p39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9" name="Google Shape;8909;p39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0" name="Google Shape;8910;p39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1" name="Google Shape;8911;p39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2" name="Google Shape;8912;p39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3" name="Google Shape;8913;p39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4" name="Google Shape;8914;p39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5" name="Google Shape;8915;p39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6" name="Google Shape;8916;p39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7" name="Google Shape;8917;p39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8" name="Google Shape;8918;p39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9" name="Google Shape;8919;p39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0" name="Google Shape;8920;p39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1" name="Google Shape;8921;p39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2" name="Google Shape;8922;p39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3" name="Google Shape;8923;p39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4" name="Google Shape;8924;p39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5" name="Google Shape;8925;p39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6" name="Google Shape;8926;p39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7" name="Google Shape;8927;p39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8" name="Google Shape;8928;p39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9" name="Google Shape;8929;p39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0" name="Google Shape;8930;p39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1" name="Google Shape;8931;p39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2" name="Google Shape;8932;p39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3" name="Google Shape;8933;p39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4" name="Google Shape;8934;p39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5" name="Google Shape;8935;p39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6" name="Google Shape;8936;p39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7" name="Google Shape;8937;p39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8" name="Google Shape;8938;p39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9" name="Google Shape;8939;p39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0" name="Google Shape;8940;p39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1" name="Google Shape;8941;p39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2" name="Google Shape;8942;p39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3" name="Google Shape;8943;p39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4" name="Google Shape;8944;p39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5" name="Google Shape;8945;p39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6" name="Google Shape;8946;p39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7" name="Google Shape;8947;p39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8" name="Google Shape;8948;p39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9" name="Google Shape;8949;p39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0" name="Google Shape;8950;p39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1" name="Google Shape;8951;p39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2" name="Google Shape;8952;p39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3" name="Google Shape;8953;p39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4" name="Google Shape;8954;p39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5" name="Google Shape;8955;p39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6" name="Google Shape;8956;p39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7" name="Google Shape;8957;p39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8" name="Google Shape;8958;p39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9" name="Google Shape;8959;p39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0" name="Google Shape;8960;p39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1" name="Google Shape;8961;p39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2" name="Google Shape;8962;p39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3" name="Google Shape;8963;p39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4" name="Google Shape;8964;p39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5" name="Google Shape;8965;p39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6" name="Google Shape;8966;p39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7" name="Google Shape;8967;p39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8" name="Google Shape;8968;p39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9" name="Google Shape;8969;p39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0" name="Google Shape;8970;p39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1" name="Google Shape;8971;p39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2" name="Google Shape;8972;p39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3" name="Google Shape;8973;p39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4" name="Google Shape;8974;p39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5" name="Google Shape;8975;p39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6" name="Google Shape;8976;p39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7" name="Google Shape;8977;p39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8" name="Google Shape;8978;p39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9" name="Google Shape;8979;p39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0" name="Google Shape;8980;p39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1" name="Google Shape;8981;p39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2" name="Google Shape;8982;p39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3" name="Google Shape;8983;p39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4" name="Google Shape;8984;p39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5" name="Google Shape;8985;p39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6" name="Google Shape;8986;p39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7" name="Google Shape;8987;p39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8" name="Google Shape;8988;p39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9" name="Google Shape;8989;p39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90" name="Google Shape;8990;p39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91" name="Google Shape;8991;p39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8992" name="Google Shape;8992;p39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3" name="Google Shape;8993;p39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4" name="Google Shape;8994;p39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5" name="Google Shape;8995;p39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6" name="Google Shape;8996;p39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7" name="Google Shape;8997;p39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8" name="Google Shape;8998;p39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9" name="Google Shape;8999;p39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0" name="Google Shape;9000;p39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1" name="Google Shape;9001;p39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2" name="Google Shape;9002;p39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3" name="Google Shape;9003;p39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4" name="Google Shape;9004;p39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5" name="Google Shape;9005;p39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6" name="Google Shape;9006;p39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7" name="Google Shape;9007;p39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8" name="Google Shape;9008;p39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9" name="Google Shape;9009;p39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10" name="Google Shape;9010;p39"/>
          <p:cNvSpPr/>
          <p:nvPr/>
        </p:nvSpPr>
        <p:spPr>
          <a:xfrm>
            <a:off x="8428900" y="1389300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1" name="Google Shape;9011;p39"/>
          <p:cNvSpPr/>
          <p:nvPr/>
        </p:nvSpPr>
        <p:spPr>
          <a:xfrm>
            <a:off x="8428900" y="34945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2" name="Google Shape;9012;p39"/>
          <p:cNvSpPr/>
          <p:nvPr/>
        </p:nvSpPr>
        <p:spPr>
          <a:xfrm>
            <a:off x="8428900" y="2415867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3" name="Google Shape;9013;p39"/>
          <p:cNvSpPr/>
          <p:nvPr/>
        </p:nvSpPr>
        <p:spPr>
          <a:xfrm>
            <a:off x="8428900" y="46053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14" name="Google Shape;9014;p39"/>
          <p:cNvGrpSpPr/>
          <p:nvPr/>
        </p:nvGrpSpPr>
        <p:grpSpPr>
          <a:xfrm>
            <a:off x="2061087" y="5400086"/>
            <a:ext cx="1055760" cy="1005017"/>
            <a:chOff x="3308425" y="649500"/>
            <a:chExt cx="947975" cy="676825"/>
          </a:xfrm>
        </p:grpSpPr>
        <p:sp>
          <p:nvSpPr>
            <p:cNvPr id="9015" name="Google Shape;9015;p39"/>
            <p:cNvSpPr/>
            <p:nvPr/>
          </p:nvSpPr>
          <p:spPr>
            <a:xfrm>
              <a:off x="3308425" y="649500"/>
              <a:ext cx="947975" cy="676275"/>
            </a:xfrm>
            <a:custGeom>
              <a:rect b="b" l="l" r="r" t="t"/>
              <a:pathLst>
                <a:path extrusionOk="0" h="27051" w="37919">
                  <a:moveTo>
                    <a:pt x="12816" y="19976"/>
                  </a:moveTo>
                  <a:cubicBezTo>
                    <a:pt x="12818" y="19976"/>
                    <a:pt x="12821" y="19976"/>
                    <a:pt x="12824" y="19976"/>
                  </a:cubicBezTo>
                  <a:lnTo>
                    <a:pt x="12824" y="19976"/>
                  </a:lnTo>
                  <a:cubicBezTo>
                    <a:pt x="12815" y="19979"/>
                    <a:pt x="12808" y="19979"/>
                    <a:pt x="12804" y="19979"/>
                  </a:cubicBezTo>
                  <a:cubicBezTo>
                    <a:pt x="12796" y="19979"/>
                    <a:pt x="12800" y="19976"/>
                    <a:pt x="12816" y="19976"/>
                  </a:cubicBezTo>
                  <a:close/>
                  <a:moveTo>
                    <a:pt x="23205" y="24113"/>
                  </a:moveTo>
                  <a:cubicBezTo>
                    <a:pt x="23209" y="24113"/>
                    <a:pt x="23211" y="24115"/>
                    <a:pt x="23210" y="24120"/>
                  </a:cubicBezTo>
                  <a:cubicBezTo>
                    <a:pt x="23210" y="24121"/>
                    <a:pt x="23207" y="24122"/>
                    <a:pt x="23199" y="24122"/>
                  </a:cubicBezTo>
                  <a:cubicBezTo>
                    <a:pt x="23195" y="24122"/>
                    <a:pt x="23190" y="24121"/>
                    <a:pt x="23183" y="24121"/>
                  </a:cubicBezTo>
                  <a:lnTo>
                    <a:pt x="23183" y="24121"/>
                  </a:lnTo>
                  <a:cubicBezTo>
                    <a:pt x="23192" y="24116"/>
                    <a:pt x="23200" y="24113"/>
                    <a:pt x="23205" y="24113"/>
                  </a:cubicBezTo>
                  <a:close/>
                  <a:moveTo>
                    <a:pt x="36242" y="1377"/>
                  </a:moveTo>
                  <a:cubicBezTo>
                    <a:pt x="35424" y="2822"/>
                    <a:pt x="34606" y="4266"/>
                    <a:pt x="33786" y="5709"/>
                  </a:cubicBezTo>
                  <a:cubicBezTo>
                    <a:pt x="31759" y="9274"/>
                    <a:pt x="29728" y="12836"/>
                    <a:pt x="27681" y="16390"/>
                  </a:cubicBezTo>
                  <a:cubicBezTo>
                    <a:pt x="26227" y="18914"/>
                    <a:pt x="24824" y="21495"/>
                    <a:pt x="23229" y="23934"/>
                  </a:cubicBezTo>
                  <a:cubicBezTo>
                    <a:pt x="23191" y="23992"/>
                    <a:pt x="23148" y="24050"/>
                    <a:pt x="23106" y="24108"/>
                  </a:cubicBezTo>
                  <a:lnTo>
                    <a:pt x="23106" y="24108"/>
                  </a:lnTo>
                  <a:cubicBezTo>
                    <a:pt x="23088" y="24104"/>
                    <a:pt x="23067" y="24099"/>
                    <a:pt x="23044" y="24092"/>
                  </a:cubicBezTo>
                  <a:cubicBezTo>
                    <a:pt x="22905" y="24054"/>
                    <a:pt x="22768" y="24012"/>
                    <a:pt x="22633" y="23962"/>
                  </a:cubicBezTo>
                  <a:cubicBezTo>
                    <a:pt x="22302" y="23842"/>
                    <a:pt x="21982" y="23692"/>
                    <a:pt x="21664" y="23540"/>
                  </a:cubicBezTo>
                  <a:cubicBezTo>
                    <a:pt x="19793" y="22645"/>
                    <a:pt x="18001" y="21587"/>
                    <a:pt x="16189" y="20578"/>
                  </a:cubicBezTo>
                  <a:cubicBezTo>
                    <a:pt x="15443" y="20163"/>
                    <a:pt x="14697" y="19740"/>
                    <a:pt x="13928" y="19365"/>
                  </a:cubicBezTo>
                  <a:cubicBezTo>
                    <a:pt x="13607" y="19207"/>
                    <a:pt x="13229" y="18985"/>
                    <a:pt x="12857" y="18985"/>
                  </a:cubicBezTo>
                  <a:cubicBezTo>
                    <a:pt x="12737" y="18985"/>
                    <a:pt x="12617" y="19009"/>
                    <a:pt x="12500" y="19066"/>
                  </a:cubicBezTo>
                  <a:cubicBezTo>
                    <a:pt x="12209" y="19207"/>
                    <a:pt x="11959" y="19472"/>
                    <a:pt x="11729" y="19693"/>
                  </a:cubicBezTo>
                  <a:cubicBezTo>
                    <a:pt x="11318" y="20094"/>
                    <a:pt x="10928" y="20513"/>
                    <a:pt x="10534" y="20928"/>
                  </a:cubicBezTo>
                  <a:cubicBezTo>
                    <a:pt x="9428" y="22101"/>
                    <a:pt x="8325" y="23277"/>
                    <a:pt x="7166" y="24400"/>
                  </a:cubicBezTo>
                  <a:cubicBezTo>
                    <a:pt x="6929" y="24629"/>
                    <a:pt x="6690" y="24856"/>
                    <a:pt x="6448" y="25080"/>
                  </a:cubicBezTo>
                  <a:lnTo>
                    <a:pt x="6448" y="25080"/>
                  </a:lnTo>
                  <a:cubicBezTo>
                    <a:pt x="7055" y="22855"/>
                    <a:pt x="7613" y="20617"/>
                    <a:pt x="8177" y="18381"/>
                  </a:cubicBezTo>
                  <a:cubicBezTo>
                    <a:pt x="8331" y="17766"/>
                    <a:pt x="8727" y="16974"/>
                    <a:pt x="8278" y="16415"/>
                  </a:cubicBezTo>
                  <a:cubicBezTo>
                    <a:pt x="7575" y="15537"/>
                    <a:pt x="6292" y="15010"/>
                    <a:pt x="5320" y="14501"/>
                  </a:cubicBezTo>
                  <a:cubicBezTo>
                    <a:pt x="4122" y="13870"/>
                    <a:pt x="2890" y="13287"/>
                    <a:pt x="1708" y="12620"/>
                  </a:cubicBezTo>
                  <a:lnTo>
                    <a:pt x="1708" y="12620"/>
                  </a:lnTo>
                  <a:cubicBezTo>
                    <a:pt x="6998" y="10932"/>
                    <a:pt x="12278" y="9210"/>
                    <a:pt x="17556" y="7490"/>
                  </a:cubicBezTo>
                  <a:cubicBezTo>
                    <a:pt x="23048" y="5699"/>
                    <a:pt x="28536" y="3904"/>
                    <a:pt x="34026" y="2105"/>
                  </a:cubicBezTo>
                  <a:cubicBezTo>
                    <a:pt x="34765" y="1863"/>
                    <a:pt x="35503" y="1620"/>
                    <a:pt x="36242" y="1377"/>
                  </a:cubicBezTo>
                  <a:close/>
                  <a:moveTo>
                    <a:pt x="37319" y="0"/>
                  </a:moveTo>
                  <a:cubicBezTo>
                    <a:pt x="37273" y="0"/>
                    <a:pt x="37225" y="7"/>
                    <a:pt x="37176" y="23"/>
                  </a:cubicBezTo>
                  <a:cubicBezTo>
                    <a:pt x="33967" y="1077"/>
                    <a:pt x="30757" y="2128"/>
                    <a:pt x="27546" y="3179"/>
                  </a:cubicBezTo>
                  <a:cubicBezTo>
                    <a:pt x="21382" y="5195"/>
                    <a:pt x="15218" y="7209"/>
                    <a:pt x="9047" y="9209"/>
                  </a:cubicBezTo>
                  <a:cubicBezTo>
                    <a:pt x="6184" y="10137"/>
                    <a:pt x="3319" y="11064"/>
                    <a:pt x="452" y="11976"/>
                  </a:cubicBezTo>
                  <a:lnTo>
                    <a:pt x="452" y="11976"/>
                  </a:lnTo>
                  <a:cubicBezTo>
                    <a:pt x="371" y="11985"/>
                    <a:pt x="297" y="12018"/>
                    <a:pt x="233" y="12067"/>
                  </a:cubicBezTo>
                  <a:lnTo>
                    <a:pt x="233" y="12067"/>
                  </a:lnTo>
                  <a:cubicBezTo>
                    <a:pt x="111" y="12148"/>
                    <a:pt x="46" y="12272"/>
                    <a:pt x="28" y="12402"/>
                  </a:cubicBezTo>
                  <a:lnTo>
                    <a:pt x="28" y="12402"/>
                  </a:lnTo>
                  <a:cubicBezTo>
                    <a:pt x="0" y="12540"/>
                    <a:pt x="26" y="12688"/>
                    <a:pt x="128" y="12807"/>
                  </a:cubicBezTo>
                  <a:lnTo>
                    <a:pt x="128" y="12807"/>
                  </a:lnTo>
                  <a:cubicBezTo>
                    <a:pt x="180" y="12878"/>
                    <a:pt x="249" y="12934"/>
                    <a:pt x="332" y="12964"/>
                  </a:cubicBezTo>
                  <a:lnTo>
                    <a:pt x="332" y="12964"/>
                  </a:lnTo>
                  <a:cubicBezTo>
                    <a:pt x="1532" y="13711"/>
                    <a:pt x="2813" y="14326"/>
                    <a:pt x="4069" y="14970"/>
                  </a:cubicBezTo>
                  <a:cubicBezTo>
                    <a:pt x="5152" y="15529"/>
                    <a:pt x="6416" y="16055"/>
                    <a:pt x="7339" y="16873"/>
                  </a:cubicBezTo>
                  <a:cubicBezTo>
                    <a:pt x="7383" y="16913"/>
                    <a:pt x="7435" y="16989"/>
                    <a:pt x="7487" y="17027"/>
                  </a:cubicBezTo>
                  <a:lnTo>
                    <a:pt x="7487" y="17027"/>
                  </a:lnTo>
                  <a:cubicBezTo>
                    <a:pt x="7393" y="17359"/>
                    <a:pt x="7319" y="17699"/>
                    <a:pt x="7235" y="18033"/>
                  </a:cubicBezTo>
                  <a:cubicBezTo>
                    <a:pt x="6913" y="19321"/>
                    <a:pt x="6584" y="20606"/>
                    <a:pt x="6254" y="21891"/>
                  </a:cubicBezTo>
                  <a:cubicBezTo>
                    <a:pt x="5860" y="23410"/>
                    <a:pt x="5464" y="24931"/>
                    <a:pt x="5034" y="26439"/>
                  </a:cubicBezTo>
                  <a:cubicBezTo>
                    <a:pt x="4930" y="26803"/>
                    <a:pt x="5214" y="27050"/>
                    <a:pt x="5517" y="27050"/>
                  </a:cubicBezTo>
                  <a:cubicBezTo>
                    <a:pt x="5639" y="27050"/>
                    <a:pt x="5763" y="27011"/>
                    <a:pt x="5866" y="26924"/>
                  </a:cubicBezTo>
                  <a:cubicBezTo>
                    <a:pt x="8247" y="24910"/>
                    <a:pt x="10227" y="22525"/>
                    <a:pt x="12464" y="20370"/>
                  </a:cubicBezTo>
                  <a:cubicBezTo>
                    <a:pt x="12589" y="20250"/>
                    <a:pt x="12713" y="20123"/>
                    <a:pt x="12852" y="20018"/>
                  </a:cubicBezTo>
                  <a:cubicBezTo>
                    <a:pt x="12863" y="20009"/>
                    <a:pt x="12877" y="19999"/>
                    <a:pt x="12890" y="19990"/>
                  </a:cubicBezTo>
                  <a:lnTo>
                    <a:pt x="12890" y="19990"/>
                  </a:lnTo>
                  <a:cubicBezTo>
                    <a:pt x="12900" y="19993"/>
                    <a:pt x="12910" y="19997"/>
                    <a:pt x="12921" y="20001"/>
                  </a:cubicBezTo>
                  <a:cubicBezTo>
                    <a:pt x="13088" y="20068"/>
                    <a:pt x="13031" y="20039"/>
                    <a:pt x="13176" y="20106"/>
                  </a:cubicBezTo>
                  <a:cubicBezTo>
                    <a:pt x="13893" y="20437"/>
                    <a:pt x="14584" y="20827"/>
                    <a:pt x="15275" y="21210"/>
                  </a:cubicBezTo>
                  <a:cubicBezTo>
                    <a:pt x="17105" y="22224"/>
                    <a:pt x="18913" y="23285"/>
                    <a:pt x="20786" y="24217"/>
                  </a:cubicBezTo>
                  <a:cubicBezTo>
                    <a:pt x="21424" y="24535"/>
                    <a:pt x="22098" y="24897"/>
                    <a:pt x="22800" y="25057"/>
                  </a:cubicBezTo>
                  <a:cubicBezTo>
                    <a:pt x="22930" y="25087"/>
                    <a:pt x="23053" y="25105"/>
                    <a:pt x="23169" y="25105"/>
                  </a:cubicBezTo>
                  <a:cubicBezTo>
                    <a:pt x="23448" y="25105"/>
                    <a:pt x="23685" y="25004"/>
                    <a:pt x="23880" y="24741"/>
                  </a:cubicBezTo>
                  <a:cubicBezTo>
                    <a:pt x="24388" y="24059"/>
                    <a:pt x="24801" y="23292"/>
                    <a:pt x="25237" y="22563"/>
                  </a:cubicBezTo>
                  <a:cubicBezTo>
                    <a:pt x="26092" y="21124"/>
                    <a:pt x="26933" y="19677"/>
                    <a:pt x="27771" y="18227"/>
                  </a:cubicBezTo>
                  <a:cubicBezTo>
                    <a:pt x="29844" y="14642"/>
                    <a:pt x="31898" y="11043"/>
                    <a:pt x="33946" y="7443"/>
                  </a:cubicBezTo>
                  <a:cubicBezTo>
                    <a:pt x="35191" y="5254"/>
                    <a:pt x="36493" y="3084"/>
                    <a:pt x="37679" y="860"/>
                  </a:cubicBezTo>
                  <a:cubicBezTo>
                    <a:pt x="37698" y="826"/>
                    <a:pt x="37717" y="790"/>
                    <a:pt x="37738" y="754"/>
                  </a:cubicBezTo>
                  <a:cubicBezTo>
                    <a:pt x="37919" y="436"/>
                    <a:pt x="37673" y="0"/>
                    <a:pt x="373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6" name="Google Shape;9016;p39"/>
            <p:cNvSpPr/>
            <p:nvPr/>
          </p:nvSpPr>
          <p:spPr>
            <a:xfrm>
              <a:off x="3492300" y="863350"/>
              <a:ext cx="474450" cy="278325"/>
            </a:xfrm>
            <a:custGeom>
              <a:rect b="b" l="l" r="r" t="t"/>
              <a:pathLst>
                <a:path extrusionOk="0" h="11133" w="18978">
                  <a:moveTo>
                    <a:pt x="18335" y="1"/>
                  </a:moveTo>
                  <a:cubicBezTo>
                    <a:pt x="18285" y="1"/>
                    <a:pt x="18233" y="10"/>
                    <a:pt x="18179" y="31"/>
                  </a:cubicBezTo>
                  <a:cubicBezTo>
                    <a:pt x="15036" y="1249"/>
                    <a:pt x="11985" y="2675"/>
                    <a:pt x="8954" y="4143"/>
                  </a:cubicBezTo>
                  <a:cubicBezTo>
                    <a:pt x="6184" y="5485"/>
                    <a:pt x="3415" y="6829"/>
                    <a:pt x="534" y="7916"/>
                  </a:cubicBezTo>
                  <a:cubicBezTo>
                    <a:pt x="1" y="8116"/>
                    <a:pt x="152" y="8911"/>
                    <a:pt x="623" y="8911"/>
                  </a:cubicBezTo>
                  <a:cubicBezTo>
                    <a:pt x="678" y="8911"/>
                    <a:pt x="737" y="8900"/>
                    <a:pt x="799" y="8877"/>
                  </a:cubicBezTo>
                  <a:cubicBezTo>
                    <a:pt x="5885" y="6960"/>
                    <a:pt x="10658" y="4331"/>
                    <a:pt x="15633" y="2155"/>
                  </a:cubicBezTo>
                  <a:lnTo>
                    <a:pt x="15633" y="2155"/>
                  </a:lnTo>
                  <a:cubicBezTo>
                    <a:pt x="12206" y="4952"/>
                    <a:pt x="8533" y="7433"/>
                    <a:pt x="5160" y="10303"/>
                  </a:cubicBezTo>
                  <a:cubicBezTo>
                    <a:pt x="4776" y="10629"/>
                    <a:pt x="5131" y="11132"/>
                    <a:pt x="5535" y="11132"/>
                  </a:cubicBezTo>
                  <a:cubicBezTo>
                    <a:pt x="5646" y="11132"/>
                    <a:pt x="5760" y="11095"/>
                    <a:pt x="5863" y="11007"/>
                  </a:cubicBezTo>
                  <a:cubicBezTo>
                    <a:pt x="10016" y="7474"/>
                    <a:pt x="14621" y="4533"/>
                    <a:pt x="18664" y="863"/>
                  </a:cubicBezTo>
                  <a:cubicBezTo>
                    <a:pt x="18977" y="577"/>
                    <a:pt x="18723" y="1"/>
                    <a:pt x="18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7" name="Google Shape;9017;p39"/>
            <p:cNvSpPr/>
            <p:nvPr/>
          </p:nvSpPr>
          <p:spPr>
            <a:xfrm>
              <a:off x="3428775" y="1197550"/>
              <a:ext cx="352850" cy="128775"/>
            </a:xfrm>
            <a:custGeom>
              <a:rect b="b" l="l" r="r" t="t"/>
              <a:pathLst>
                <a:path extrusionOk="0" h="5151" w="14114">
                  <a:moveTo>
                    <a:pt x="13430" y="0"/>
                  </a:moveTo>
                  <a:cubicBezTo>
                    <a:pt x="13384" y="0"/>
                    <a:pt x="13335" y="7"/>
                    <a:pt x="13283" y="21"/>
                  </a:cubicBezTo>
                  <a:cubicBezTo>
                    <a:pt x="8994" y="1241"/>
                    <a:pt x="4865" y="2969"/>
                    <a:pt x="568" y="4169"/>
                  </a:cubicBezTo>
                  <a:cubicBezTo>
                    <a:pt x="1" y="4328"/>
                    <a:pt x="175" y="5151"/>
                    <a:pt x="688" y="5151"/>
                  </a:cubicBezTo>
                  <a:cubicBezTo>
                    <a:pt x="734" y="5151"/>
                    <a:pt x="782" y="5144"/>
                    <a:pt x="833" y="5130"/>
                  </a:cubicBezTo>
                  <a:cubicBezTo>
                    <a:pt x="5131" y="3929"/>
                    <a:pt x="9260" y="2202"/>
                    <a:pt x="13549" y="982"/>
                  </a:cubicBezTo>
                  <a:cubicBezTo>
                    <a:pt x="14113" y="822"/>
                    <a:pt x="13940" y="0"/>
                    <a:pt x="13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18" name="Google Shape;9018;p39"/>
          <p:cNvSpPr/>
          <p:nvPr/>
        </p:nvSpPr>
        <p:spPr>
          <a:xfrm rot="-1179492">
            <a:off x="7231599" y="629803"/>
            <a:ext cx="600852" cy="818949"/>
          </a:xfrm>
          <a:custGeom>
            <a:rect b="b" l="l" r="r" t="t"/>
            <a:pathLst>
              <a:path extrusionOk="0" h="29017" w="27269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5" name="Google Shape;805;p18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806" name="Google Shape;806;p18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18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18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18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18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18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18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18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18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18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18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18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18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18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18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18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18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18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18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18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18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18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18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18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18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18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18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18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18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18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18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18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18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18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18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18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18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18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18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18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18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18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18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18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18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18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18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18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18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18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18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18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18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18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18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18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18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18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18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18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18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18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18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18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18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18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18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18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18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18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18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18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18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18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18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18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18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18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18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18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18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18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18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18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18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18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18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18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18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18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18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18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18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18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18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18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18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18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18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18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18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18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18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18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18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18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18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18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18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18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18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18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18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18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18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18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18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18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18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18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18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18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18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18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18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18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18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18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18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18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18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18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18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18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18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18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18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18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18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18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18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18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18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18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18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18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18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18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18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18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18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18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18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18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18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18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18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18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18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18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18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18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18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18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18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18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18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18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18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18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18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18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18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18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18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18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18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18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18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18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18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18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18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18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18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18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18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18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18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18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18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18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18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18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18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18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18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18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18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18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18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18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18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18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18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18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18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18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18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18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18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18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18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18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18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18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18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18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18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18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18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18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18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18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18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18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18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18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18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18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18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18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18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18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18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18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18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18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18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18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18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18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18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18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18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18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18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18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18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18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18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18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18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18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18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18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18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18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18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18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18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18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18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18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18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18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18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18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18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18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18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18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18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18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18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18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18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18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18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18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18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18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18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18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18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18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18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18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18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18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18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18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18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18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18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18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18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18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18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18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18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18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18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18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18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18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18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18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18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18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18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18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18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18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18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18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18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18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18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18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18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18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18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18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18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18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18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18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18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18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18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18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18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18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18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18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18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18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18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18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18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18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18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18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18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18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18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18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18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18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18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18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18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18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18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18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18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18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18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18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6" name="Google Shape;1166;p18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67" name="Google Shape;1167;p18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1168" name="Google Shape;1168;p18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18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18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18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18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18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18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18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18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18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18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18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18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18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18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18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18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18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6" name="Google Shape;1186;p18"/>
          <p:cNvSpPr/>
          <p:nvPr/>
        </p:nvSpPr>
        <p:spPr>
          <a:xfrm>
            <a:off x="8428900" y="1389300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p18"/>
          <p:cNvSpPr/>
          <p:nvPr/>
        </p:nvSpPr>
        <p:spPr>
          <a:xfrm>
            <a:off x="8428900" y="34945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8" name="Google Shape;1188;p18"/>
          <p:cNvSpPr/>
          <p:nvPr/>
        </p:nvSpPr>
        <p:spPr>
          <a:xfrm>
            <a:off x="8428900" y="2415867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18"/>
          <p:cNvSpPr/>
          <p:nvPr/>
        </p:nvSpPr>
        <p:spPr>
          <a:xfrm>
            <a:off x="8428900" y="46053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0" name="Google Shape;1190;p18"/>
          <p:cNvSpPr txBox="1"/>
          <p:nvPr>
            <p:ph type="title"/>
          </p:nvPr>
        </p:nvSpPr>
        <p:spPr>
          <a:xfrm>
            <a:off x="1270650" y="839167"/>
            <a:ext cx="7020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">
    <p:bg>
      <p:bgPr>
        <a:solidFill>
          <a:schemeClr val="lt1"/>
        </a:solidFill>
      </p:bgPr>
    </p:bg>
    <p:spTree>
      <p:nvGrpSpPr>
        <p:cNvPr id="119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2" name="Google Shape;1192;p19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1193" name="Google Shape;1193;p19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19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19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19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19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19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19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19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19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19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19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19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19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19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19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19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19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19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19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19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19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19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19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19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19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19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19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19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19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19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19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19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19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19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19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19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19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19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19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19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19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19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19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19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19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19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19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19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19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19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19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19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19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19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19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19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19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19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19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19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19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19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19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19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19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19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19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19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19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19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19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19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19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19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19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19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19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19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19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19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19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19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19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19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19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19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19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19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19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19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19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19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19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19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19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19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19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19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19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19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19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19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19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19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19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19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19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19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19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19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19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19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19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19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19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19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19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19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19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19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19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19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19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19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19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19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19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19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19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19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19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19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19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19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19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19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19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19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19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19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19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19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19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19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19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19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19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19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19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19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19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19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19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19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19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19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19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19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19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19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19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19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19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19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19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19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19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19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19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19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19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19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19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19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19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19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19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19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19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19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19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19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19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19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19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19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19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19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19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19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19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19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19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19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19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19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19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19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19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19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19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19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19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19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19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19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19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19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19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19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19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19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19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19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19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19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19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19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19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19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19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19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19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19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19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19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19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19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19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19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19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19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19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19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19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19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19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19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19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19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19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19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19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19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19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19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19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19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19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19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19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19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19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19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19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19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19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19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19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19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19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19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19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19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19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19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19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19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19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19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19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19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19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19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19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19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19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19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19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19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19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19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19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19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19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19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19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19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19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19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19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19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19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19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19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19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19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19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19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19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19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19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19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19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19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19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19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19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19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19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19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19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19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19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19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19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19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19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19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19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19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19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19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19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19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19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19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19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19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19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19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19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19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19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19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19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19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19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19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19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19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19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19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19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19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19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19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19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19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53" name="Google Shape;1553;p19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54" name="Google Shape;1554;p19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1555" name="Google Shape;1555;p19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19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19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19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19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19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19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19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19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73" name="Google Shape;1573;p19"/>
          <p:cNvSpPr/>
          <p:nvPr/>
        </p:nvSpPr>
        <p:spPr>
          <a:xfrm>
            <a:off x="8428900" y="1389300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p19"/>
          <p:cNvSpPr/>
          <p:nvPr/>
        </p:nvSpPr>
        <p:spPr>
          <a:xfrm>
            <a:off x="8428900" y="34945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19"/>
          <p:cNvSpPr/>
          <p:nvPr/>
        </p:nvSpPr>
        <p:spPr>
          <a:xfrm>
            <a:off x="8428900" y="2415867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19"/>
          <p:cNvSpPr/>
          <p:nvPr/>
        </p:nvSpPr>
        <p:spPr>
          <a:xfrm>
            <a:off x="8428900" y="46053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19"/>
          <p:cNvSpPr txBox="1"/>
          <p:nvPr>
            <p:ph type="title"/>
          </p:nvPr>
        </p:nvSpPr>
        <p:spPr>
          <a:xfrm>
            <a:off x="1270650" y="839167"/>
            <a:ext cx="7020000" cy="1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1"/>
        </a:solidFill>
      </p:bgPr>
    </p:bg>
    <p:spTree>
      <p:nvGrpSpPr>
        <p:cNvPr id="1578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9" name="Google Shape;1579;p20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1580" name="Google Shape;1580;p20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20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20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20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20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20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20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20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20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20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20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20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20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20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20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20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20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20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20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20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20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20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20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20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20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20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20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20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20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20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20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20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20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20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20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20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20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20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20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20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20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20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20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20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20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20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20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20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20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20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20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20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20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20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20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20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20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20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20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20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20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20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20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20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20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20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20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20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20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20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20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20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20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20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20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20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20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20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20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20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20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20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20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20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20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20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20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20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20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20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20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20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20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20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20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20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20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20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20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20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20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20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20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20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20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20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20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20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20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20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20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20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20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20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20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20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20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20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20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20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20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20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20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20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20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20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20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20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20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20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20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20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20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20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20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20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20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20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20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20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20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20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20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20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20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20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20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20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20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20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20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20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20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20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20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20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20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20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20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20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20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20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20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20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20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20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20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20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20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20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20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20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20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20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20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20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20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20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20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20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20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20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20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20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20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20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20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20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20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20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20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20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20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20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20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20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20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20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20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20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20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20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20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20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20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20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20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20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20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20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20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20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20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20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20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20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20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20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20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20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20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20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20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20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20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20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20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20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20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20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20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20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20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20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20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20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20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20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20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20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20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20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20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20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20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20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20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20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20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20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20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20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20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20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20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20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20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20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20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20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20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20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20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20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20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20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20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20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20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20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20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20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20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20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20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20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20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20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20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20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20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20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20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20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20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20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20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20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20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20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20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20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20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20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20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20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20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20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20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20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20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20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20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20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20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20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20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20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20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20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20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20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20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20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20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20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20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20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20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20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20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20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20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20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20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20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20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20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20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20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20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20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20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20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20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20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20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20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20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20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20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20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20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20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20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20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20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20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20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20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20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20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20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20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20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20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20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20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20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20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0" name="Google Shape;1940;p20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1" name="Google Shape;1941;p20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1942" name="Google Shape;1942;p20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20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20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20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20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20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20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20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20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20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20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20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20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20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20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20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20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20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60" name="Google Shape;1960;p20"/>
          <p:cNvSpPr txBox="1"/>
          <p:nvPr>
            <p:ph type="title"/>
          </p:nvPr>
        </p:nvSpPr>
        <p:spPr>
          <a:xfrm>
            <a:off x="3116850" y="2507533"/>
            <a:ext cx="4541400" cy="180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61" name="Google Shape;1961;p20"/>
          <p:cNvSpPr txBox="1"/>
          <p:nvPr>
            <p:ph idx="2" type="title"/>
          </p:nvPr>
        </p:nvSpPr>
        <p:spPr>
          <a:xfrm>
            <a:off x="1810950" y="2867800"/>
            <a:ext cx="11535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962" name="Google Shape;1962;p20"/>
          <p:cNvSpPr/>
          <p:nvPr/>
        </p:nvSpPr>
        <p:spPr>
          <a:xfrm>
            <a:off x="8428900" y="1389300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20"/>
          <p:cNvSpPr/>
          <p:nvPr/>
        </p:nvSpPr>
        <p:spPr>
          <a:xfrm>
            <a:off x="8428900" y="34945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20"/>
          <p:cNvSpPr/>
          <p:nvPr/>
        </p:nvSpPr>
        <p:spPr>
          <a:xfrm>
            <a:off x="8428900" y="2415867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20"/>
          <p:cNvSpPr/>
          <p:nvPr/>
        </p:nvSpPr>
        <p:spPr>
          <a:xfrm>
            <a:off x="8428900" y="46053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20"/>
          <p:cNvSpPr/>
          <p:nvPr/>
        </p:nvSpPr>
        <p:spPr>
          <a:xfrm rot="-1179492">
            <a:off x="1707735" y="5544466"/>
            <a:ext cx="600852" cy="818949"/>
          </a:xfrm>
          <a:custGeom>
            <a:rect b="b" l="l" r="r" t="t"/>
            <a:pathLst>
              <a:path extrusionOk="0" h="29017" w="27269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20"/>
          <p:cNvSpPr/>
          <p:nvPr/>
        </p:nvSpPr>
        <p:spPr>
          <a:xfrm>
            <a:off x="5588200" y="1419167"/>
            <a:ext cx="388400" cy="549220"/>
          </a:xfrm>
          <a:custGeom>
            <a:rect b="b" l="l" r="r" t="t"/>
            <a:pathLst>
              <a:path extrusionOk="0" h="16477" w="15536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20"/>
          <p:cNvSpPr/>
          <p:nvPr/>
        </p:nvSpPr>
        <p:spPr>
          <a:xfrm>
            <a:off x="7974050" y="1049267"/>
            <a:ext cx="176025" cy="220061"/>
          </a:xfrm>
          <a:custGeom>
            <a:rect b="b" l="l" r="r" t="t"/>
            <a:pathLst>
              <a:path extrusionOk="0" h="6602" w="7041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20"/>
          <p:cNvSpPr/>
          <p:nvPr/>
        </p:nvSpPr>
        <p:spPr>
          <a:xfrm>
            <a:off x="1644575" y="4895100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20"/>
          <p:cNvSpPr/>
          <p:nvPr/>
        </p:nvSpPr>
        <p:spPr>
          <a:xfrm>
            <a:off x="2845800" y="5451400"/>
            <a:ext cx="176025" cy="220061"/>
          </a:xfrm>
          <a:custGeom>
            <a:rect b="b" l="l" r="r" t="t"/>
            <a:pathLst>
              <a:path extrusionOk="0" h="6602" w="7041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71" name="Google Shape;1971;p20"/>
          <p:cNvGrpSpPr/>
          <p:nvPr/>
        </p:nvGrpSpPr>
        <p:grpSpPr>
          <a:xfrm>
            <a:off x="6294837" y="5410686"/>
            <a:ext cx="1055760" cy="1005017"/>
            <a:chOff x="3308425" y="649500"/>
            <a:chExt cx="947975" cy="676825"/>
          </a:xfrm>
        </p:grpSpPr>
        <p:sp>
          <p:nvSpPr>
            <p:cNvPr id="1972" name="Google Shape;1972;p20"/>
            <p:cNvSpPr/>
            <p:nvPr/>
          </p:nvSpPr>
          <p:spPr>
            <a:xfrm>
              <a:off x="3308425" y="649500"/>
              <a:ext cx="947975" cy="676275"/>
            </a:xfrm>
            <a:custGeom>
              <a:rect b="b" l="l" r="r" t="t"/>
              <a:pathLst>
                <a:path extrusionOk="0" h="27051" w="37919">
                  <a:moveTo>
                    <a:pt x="12816" y="19976"/>
                  </a:moveTo>
                  <a:cubicBezTo>
                    <a:pt x="12818" y="19976"/>
                    <a:pt x="12821" y="19976"/>
                    <a:pt x="12824" y="19976"/>
                  </a:cubicBezTo>
                  <a:lnTo>
                    <a:pt x="12824" y="19976"/>
                  </a:lnTo>
                  <a:cubicBezTo>
                    <a:pt x="12815" y="19979"/>
                    <a:pt x="12808" y="19979"/>
                    <a:pt x="12804" y="19979"/>
                  </a:cubicBezTo>
                  <a:cubicBezTo>
                    <a:pt x="12796" y="19979"/>
                    <a:pt x="12800" y="19976"/>
                    <a:pt x="12816" y="19976"/>
                  </a:cubicBezTo>
                  <a:close/>
                  <a:moveTo>
                    <a:pt x="23205" y="24113"/>
                  </a:moveTo>
                  <a:cubicBezTo>
                    <a:pt x="23209" y="24113"/>
                    <a:pt x="23211" y="24115"/>
                    <a:pt x="23210" y="24120"/>
                  </a:cubicBezTo>
                  <a:cubicBezTo>
                    <a:pt x="23210" y="24121"/>
                    <a:pt x="23207" y="24122"/>
                    <a:pt x="23199" y="24122"/>
                  </a:cubicBezTo>
                  <a:cubicBezTo>
                    <a:pt x="23195" y="24122"/>
                    <a:pt x="23190" y="24121"/>
                    <a:pt x="23183" y="24121"/>
                  </a:cubicBezTo>
                  <a:lnTo>
                    <a:pt x="23183" y="24121"/>
                  </a:lnTo>
                  <a:cubicBezTo>
                    <a:pt x="23192" y="24116"/>
                    <a:pt x="23200" y="24113"/>
                    <a:pt x="23205" y="24113"/>
                  </a:cubicBezTo>
                  <a:close/>
                  <a:moveTo>
                    <a:pt x="36242" y="1377"/>
                  </a:moveTo>
                  <a:cubicBezTo>
                    <a:pt x="35424" y="2822"/>
                    <a:pt x="34606" y="4266"/>
                    <a:pt x="33786" y="5709"/>
                  </a:cubicBezTo>
                  <a:cubicBezTo>
                    <a:pt x="31759" y="9274"/>
                    <a:pt x="29728" y="12836"/>
                    <a:pt x="27681" y="16390"/>
                  </a:cubicBezTo>
                  <a:cubicBezTo>
                    <a:pt x="26227" y="18914"/>
                    <a:pt x="24824" y="21495"/>
                    <a:pt x="23229" y="23934"/>
                  </a:cubicBezTo>
                  <a:cubicBezTo>
                    <a:pt x="23191" y="23992"/>
                    <a:pt x="23148" y="24050"/>
                    <a:pt x="23106" y="24108"/>
                  </a:cubicBezTo>
                  <a:lnTo>
                    <a:pt x="23106" y="24108"/>
                  </a:lnTo>
                  <a:cubicBezTo>
                    <a:pt x="23088" y="24104"/>
                    <a:pt x="23067" y="24099"/>
                    <a:pt x="23044" y="24092"/>
                  </a:cubicBezTo>
                  <a:cubicBezTo>
                    <a:pt x="22905" y="24054"/>
                    <a:pt x="22768" y="24012"/>
                    <a:pt x="22633" y="23962"/>
                  </a:cubicBezTo>
                  <a:cubicBezTo>
                    <a:pt x="22302" y="23842"/>
                    <a:pt x="21982" y="23692"/>
                    <a:pt x="21664" y="23540"/>
                  </a:cubicBezTo>
                  <a:cubicBezTo>
                    <a:pt x="19793" y="22645"/>
                    <a:pt x="18001" y="21587"/>
                    <a:pt x="16189" y="20578"/>
                  </a:cubicBezTo>
                  <a:cubicBezTo>
                    <a:pt x="15443" y="20163"/>
                    <a:pt x="14697" y="19740"/>
                    <a:pt x="13928" y="19365"/>
                  </a:cubicBezTo>
                  <a:cubicBezTo>
                    <a:pt x="13607" y="19207"/>
                    <a:pt x="13229" y="18985"/>
                    <a:pt x="12857" y="18985"/>
                  </a:cubicBezTo>
                  <a:cubicBezTo>
                    <a:pt x="12737" y="18985"/>
                    <a:pt x="12617" y="19009"/>
                    <a:pt x="12500" y="19066"/>
                  </a:cubicBezTo>
                  <a:cubicBezTo>
                    <a:pt x="12209" y="19207"/>
                    <a:pt x="11959" y="19472"/>
                    <a:pt x="11729" y="19693"/>
                  </a:cubicBezTo>
                  <a:cubicBezTo>
                    <a:pt x="11318" y="20094"/>
                    <a:pt x="10928" y="20513"/>
                    <a:pt x="10534" y="20928"/>
                  </a:cubicBezTo>
                  <a:cubicBezTo>
                    <a:pt x="9428" y="22101"/>
                    <a:pt x="8325" y="23277"/>
                    <a:pt x="7166" y="24400"/>
                  </a:cubicBezTo>
                  <a:cubicBezTo>
                    <a:pt x="6929" y="24629"/>
                    <a:pt x="6690" y="24856"/>
                    <a:pt x="6448" y="25080"/>
                  </a:cubicBezTo>
                  <a:lnTo>
                    <a:pt x="6448" y="25080"/>
                  </a:lnTo>
                  <a:cubicBezTo>
                    <a:pt x="7055" y="22855"/>
                    <a:pt x="7613" y="20617"/>
                    <a:pt x="8177" y="18381"/>
                  </a:cubicBezTo>
                  <a:cubicBezTo>
                    <a:pt x="8331" y="17766"/>
                    <a:pt x="8727" y="16974"/>
                    <a:pt x="8278" y="16415"/>
                  </a:cubicBezTo>
                  <a:cubicBezTo>
                    <a:pt x="7575" y="15537"/>
                    <a:pt x="6292" y="15010"/>
                    <a:pt x="5320" y="14501"/>
                  </a:cubicBezTo>
                  <a:cubicBezTo>
                    <a:pt x="4122" y="13870"/>
                    <a:pt x="2890" y="13287"/>
                    <a:pt x="1708" y="12620"/>
                  </a:cubicBezTo>
                  <a:lnTo>
                    <a:pt x="1708" y="12620"/>
                  </a:lnTo>
                  <a:cubicBezTo>
                    <a:pt x="6998" y="10932"/>
                    <a:pt x="12278" y="9210"/>
                    <a:pt x="17556" y="7490"/>
                  </a:cubicBezTo>
                  <a:cubicBezTo>
                    <a:pt x="23048" y="5699"/>
                    <a:pt x="28536" y="3904"/>
                    <a:pt x="34026" y="2105"/>
                  </a:cubicBezTo>
                  <a:cubicBezTo>
                    <a:pt x="34765" y="1863"/>
                    <a:pt x="35503" y="1620"/>
                    <a:pt x="36242" y="1377"/>
                  </a:cubicBezTo>
                  <a:close/>
                  <a:moveTo>
                    <a:pt x="37319" y="0"/>
                  </a:moveTo>
                  <a:cubicBezTo>
                    <a:pt x="37273" y="0"/>
                    <a:pt x="37225" y="7"/>
                    <a:pt x="37176" y="23"/>
                  </a:cubicBezTo>
                  <a:cubicBezTo>
                    <a:pt x="33967" y="1077"/>
                    <a:pt x="30757" y="2128"/>
                    <a:pt x="27546" y="3179"/>
                  </a:cubicBezTo>
                  <a:cubicBezTo>
                    <a:pt x="21382" y="5195"/>
                    <a:pt x="15218" y="7209"/>
                    <a:pt x="9047" y="9209"/>
                  </a:cubicBezTo>
                  <a:cubicBezTo>
                    <a:pt x="6184" y="10137"/>
                    <a:pt x="3319" y="11064"/>
                    <a:pt x="452" y="11976"/>
                  </a:cubicBezTo>
                  <a:lnTo>
                    <a:pt x="452" y="11976"/>
                  </a:lnTo>
                  <a:cubicBezTo>
                    <a:pt x="371" y="11985"/>
                    <a:pt x="297" y="12018"/>
                    <a:pt x="233" y="12067"/>
                  </a:cubicBezTo>
                  <a:lnTo>
                    <a:pt x="233" y="12067"/>
                  </a:lnTo>
                  <a:cubicBezTo>
                    <a:pt x="111" y="12148"/>
                    <a:pt x="46" y="12272"/>
                    <a:pt x="28" y="12402"/>
                  </a:cubicBezTo>
                  <a:lnTo>
                    <a:pt x="28" y="12402"/>
                  </a:lnTo>
                  <a:cubicBezTo>
                    <a:pt x="0" y="12540"/>
                    <a:pt x="26" y="12688"/>
                    <a:pt x="128" y="12807"/>
                  </a:cubicBezTo>
                  <a:lnTo>
                    <a:pt x="128" y="12807"/>
                  </a:lnTo>
                  <a:cubicBezTo>
                    <a:pt x="180" y="12878"/>
                    <a:pt x="249" y="12934"/>
                    <a:pt x="332" y="12964"/>
                  </a:cubicBezTo>
                  <a:lnTo>
                    <a:pt x="332" y="12964"/>
                  </a:lnTo>
                  <a:cubicBezTo>
                    <a:pt x="1532" y="13711"/>
                    <a:pt x="2813" y="14326"/>
                    <a:pt x="4069" y="14970"/>
                  </a:cubicBezTo>
                  <a:cubicBezTo>
                    <a:pt x="5152" y="15529"/>
                    <a:pt x="6416" y="16055"/>
                    <a:pt x="7339" y="16873"/>
                  </a:cubicBezTo>
                  <a:cubicBezTo>
                    <a:pt x="7383" y="16913"/>
                    <a:pt x="7435" y="16989"/>
                    <a:pt x="7487" y="17027"/>
                  </a:cubicBezTo>
                  <a:lnTo>
                    <a:pt x="7487" y="17027"/>
                  </a:lnTo>
                  <a:cubicBezTo>
                    <a:pt x="7393" y="17359"/>
                    <a:pt x="7319" y="17699"/>
                    <a:pt x="7235" y="18033"/>
                  </a:cubicBezTo>
                  <a:cubicBezTo>
                    <a:pt x="6913" y="19321"/>
                    <a:pt x="6584" y="20606"/>
                    <a:pt x="6254" y="21891"/>
                  </a:cubicBezTo>
                  <a:cubicBezTo>
                    <a:pt x="5860" y="23410"/>
                    <a:pt x="5464" y="24931"/>
                    <a:pt x="5034" y="26439"/>
                  </a:cubicBezTo>
                  <a:cubicBezTo>
                    <a:pt x="4930" y="26803"/>
                    <a:pt x="5214" y="27050"/>
                    <a:pt x="5517" y="27050"/>
                  </a:cubicBezTo>
                  <a:cubicBezTo>
                    <a:pt x="5639" y="27050"/>
                    <a:pt x="5763" y="27011"/>
                    <a:pt x="5866" y="26924"/>
                  </a:cubicBezTo>
                  <a:cubicBezTo>
                    <a:pt x="8247" y="24910"/>
                    <a:pt x="10227" y="22525"/>
                    <a:pt x="12464" y="20370"/>
                  </a:cubicBezTo>
                  <a:cubicBezTo>
                    <a:pt x="12589" y="20250"/>
                    <a:pt x="12713" y="20123"/>
                    <a:pt x="12852" y="20018"/>
                  </a:cubicBezTo>
                  <a:cubicBezTo>
                    <a:pt x="12863" y="20009"/>
                    <a:pt x="12877" y="19999"/>
                    <a:pt x="12890" y="19990"/>
                  </a:cubicBezTo>
                  <a:lnTo>
                    <a:pt x="12890" y="19990"/>
                  </a:lnTo>
                  <a:cubicBezTo>
                    <a:pt x="12900" y="19993"/>
                    <a:pt x="12910" y="19997"/>
                    <a:pt x="12921" y="20001"/>
                  </a:cubicBezTo>
                  <a:cubicBezTo>
                    <a:pt x="13088" y="20068"/>
                    <a:pt x="13031" y="20039"/>
                    <a:pt x="13176" y="20106"/>
                  </a:cubicBezTo>
                  <a:cubicBezTo>
                    <a:pt x="13893" y="20437"/>
                    <a:pt x="14584" y="20827"/>
                    <a:pt x="15275" y="21210"/>
                  </a:cubicBezTo>
                  <a:cubicBezTo>
                    <a:pt x="17105" y="22224"/>
                    <a:pt x="18913" y="23285"/>
                    <a:pt x="20786" y="24217"/>
                  </a:cubicBezTo>
                  <a:cubicBezTo>
                    <a:pt x="21424" y="24535"/>
                    <a:pt x="22098" y="24897"/>
                    <a:pt x="22800" y="25057"/>
                  </a:cubicBezTo>
                  <a:cubicBezTo>
                    <a:pt x="22930" y="25087"/>
                    <a:pt x="23053" y="25105"/>
                    <a:pt x="23169" y="25105"/>
                  </a:cubicBezTo>
                  <a:cubicBezTo>
                    <a:pt x="23448" y="25105"/>
                    <a:pt x="23685" y="25004"/>
                    <a:pt x="23880" y="24741"/>
                  </a:cubicBezTo>
                  <a:cubicBezTo>
                    <a:pt x="24388" y="24059"/>
                    <a:pt x="24801" y="23292"/>
                    <a:pt x="25237" y="22563"/>
                  </a:cubicBezTo>
                  <a:cubicBezTo>
                    <a:pt x="26092" y="21124"/>
                    <a:pt x="26933" y="19677"/>
                    <a:pt x="27771" y="18227"/>
                  </a:cubicBezTo>
                  <a:cubicBezTo>
                    <a:pt x="29844" y="14642"/>
                    <a:pt x="31898" y="11043"/>
                    <a:pt x="33946" y="7443"/>
                  </a:cubicBezTo>
                  <a:cubicBezTo>
                    <a:pt x="35191" y="5254"/>
                    <a:pt x="36493" y="3084"/>
                    <a:pt x="37679" y="860"/>
                  </a:cubicBezTo>
                  <a:cubicBezTo>
                    <a:pt x="37698" y="826"/>
                    <a:pt x="37717" y="790"/>
                    <a:pt x="37738" y="754"/>
                  </a:cubicBezTo>
                  <a:cubicBezTo>
                    <a:pt x="37919" y="436"/>
                    <a:pt x="37673" y="0"/>
                    <a:pt x="373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20"/>
            <p:cNvSpPr/>
            <p:nvPr/>
          </p:nvSpPr>
          <p:spPr>
            <a:xfrm>
              <a:off x="3492300" y="863350"/>
              <a:ext cx="474450" cy="278325"/>
            </a:xfrm>
            <a:custGeom>
              <a:rect b="b" l="l" r="r" t="t"/>
              <a:pathLst>
                <a:path extrusionOk="0" h="11133" w="18978">
                  <a:moveTo>
                    <a:pt x="18335" y="1"/>
                  </a:moveTo>
                  <a:cubicBezTo>
                    <a:pt x="18285" y="1"/>
                    <a:pt x="18233" y="10"/>
                    <a:pt x="18179" y="31"/>
                  </a:cubicBezTo>
                  <a:cubicBezTo>
                    <a:pt x="15036" y="1249"/>
                    <a:pt x="11985" y="2675"/>
                    <a:pt x="8954" y="4143"/>
                  </a:cubicBezTo>
                  <a:cubicBezTo>
                    <a:pt x="6184" y="5485"/>
                    <a:pt x="3415" y="6829"/>
                    <a:pt x="534" y="7916"/>
                  </a:cubicBezTo>
                  <a:cubicBezTo>
                    <a:pt x="1" y="8116"/>
                    <a:pt x="152" y="8911"/>
                    <a:pt x="623" y="8911"/>
                  </a:cubicBezTo>
                  <a:cubicBezTo>
                    <a:pt x="678" y="8911"/>
                    <a:pt x="737" y="8900"/>
                    <a:pt x="799" y="8877"/>
                  </a:cubicBezTo>
                  <a:cubicBezTo>
                    <a:pt x="5885" y="6960"/>
                    <a:pt x="10658" y="4331"/>
                    <a:pt x="15633" y="2155"/>
                  </a:cubicBezTo>
                  <a:lnTo>
                    <a:pt x="15633" y="2155"/>
                  </a:lnTo>
                  <a:cubicBezTo>
                    <a:pt x="12206" y="4952"/>
                    <a:pt x="8533" y="7433"/>
                    <a:pt x="5160" y="10303"/>
                  </a:cubicBezTo>
                  <a:cubicBezTo>
                    <a:pt x="4776" y="10629"/>
                    <a:pt x="5131" y="11132"/>
                    <a:pt x="5535" y="11132"/>
                  </a:cubicBezTo>
                  <a:cubicBezTo>
                    <a:pt x="5646" y="11132"/>
                    <a:pt x="5760" y="11095"/>
                    <a:pt x="5863" y="11007"/>
                  </a:cubicBezTo>
                  <a:cubicBezTo>
                    <a:pt x="10016" y="7474"/>
                    <a:pt x="14621" y="4533"/>
                    <a:pt x="18664" y="863"/>
                  </a:cubicBezTo>
                  <a:cubicBezTo>
                    <a:pt x="18977" y="577"/>
                    <a:pt x="18723" y="1"/>
                    <a:pt x="18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20"/>
            <p:cNvSpPr/>
            <p:nvPr/>
          </p:nvSpPr>
          <p:spPr>
            <a:xfrm>
              <a:off x="3428775" y="1197550"/>
              <a:ext cx="352850" cy="128775"/>
            </a:xfrm>
            <a:custGeom>
              <a:rect b="b" l="l" r="r" t="t"/>
              <a:pathLst>
                <a:path extrusionOk="0" h="5151" w="14114">
                  <a:moveTo>
                    <a:pt x="13430" y="0"/>
                  </a:moveTo>
                  <a:cubicBezTo>
                    <a:pt x="13384" y="0"/>
                    <a:pt x="13335" y="7"/>
                    <a:pt x="13283" y="21"/>
                  </a:cubicBezTo>
                  <a:cubicBezTo>
                    <a:pt x="8994" y="1241"/>
                    <a:pt x="4865" y="2969"/>
                    <a:pt x="568" y="4169"/>
                  </a:cubicBezTo>
                  <a:cubicBezTo>
                    <a:pt x="1" y="4328"/>
                    <a:pt x="175" y="5151"/>
                    <a:pt x="688" y="5151"/>
                  </a:cubicBezTo>
                  <a:cubicBezTo>
                    <a:pt x="734" y="5151"/>
                    <a:pt x="782" y="5144"/>
                    <a:pt x="833" y="5130"/>
                  </a:cubicBezTo>
                  <a:cubicBezTo>
                    <a:pt x="5131" y="3929"/>
                    <a:pt x="9260" y="2202"/>
                    <a:pt x="13549" y="982"/>
                  </a:cubicBezTo>
                  <a:cubicBezTo>
                    <a:pt x="14113" y="822"/>
                    <a:pt x="13940" y="0"/>
                    <a:pt x="13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75" name="Google Shape;1975;p20"/>
          <p:cNvGrpSpPr/>
          <p:nvPr/>
        </p:nvGrpSpPr>
        <p:grpSpPr>
          <a:xfrm flipH="1" rot="-6081682">
            <a:off x="1651925" y="703280"/>
            <a:ext cx="930133" cy="455677"/>
            <a:chOff x="1445125" y="3867675"/>
            <a:chExt cx="803300" cy="502950"/>
          </a:xfrm>
        </p:grpSpPr>
        <p:sp>
          <p:nvSpPr>
            <p:cNvPr id="1976" name="Google Shape;1976;p20"/>
            <p:cNvSpPr/>
            <p:nvPr/>
          </p:nvSpPr>
          <p:spPr>
            <a:xfrm>
              <a:off x="1445125" y="3867675"/>
              <a:ext cx="535450" cy="502950"/>
            </a:xfrm>
            <a:custGeom>
              <a:rect b="b" l="l" r="r" t="t"/>
              <a:pathLst>
                <a:path extrusionOk="0" h="20118" w="21418">
                  <a:moveTo>
                    <a:pt x="5846" y="993"/>
                  </a:moveTo>
                  <a:cubicBezTo>
                    <a:pt x="6726" y="993"/>
                    <a:pt x="7300" y="1814"/>
                    <a:pt x="7545" y="2688"/>
                  </a:cubicBezTo>
                  <a:cubicBezTo>
                    <a:pt x="7686" y="3200"/>
                    <a:pt x="7749" y="3726"/>
                    <a:pt x="7770" y="4255"/>
                  </a:cubicBezTo>
                  <a:cubicBezTo>
                    <a:pt x="7787" y="4700"/>
                    <a:pt x="7676" y="5216"/>
                    <a:pt x="7812" y="5641"/>
                  </a:cubicBezTo>
                  <a:cubicBezTo>
                    <a:pt x="8017" y="6280"/>
                    <a:pt x="8790" y="6621"/>
                    <a:pt x="9352" y="6861"/>
                  </a:cubicBezTo>
                  <a:cubicBezTo>
                    <a:pt x="10899" y="7523"/>
                    <a:pt x="12588" y="7895"/>
                    <a:pt x="14238" y="8195"/>
                  </a:cubicBezTo>
                  <a:cubicBezTo>
                    <a:pt x="14279" y="8202"/>
                    <a:pt x="14320" y="8206"/>
                    <a:pt x="14360" y="8206"/>
                  </a:cubicBezTo>
                  <a:cubicBezTo>
                    <a:pt x="14538" y="8206"/>
                    <a:pt x="14697" y="8128"/>
                    <a:pt x="14800" y="7965"/>
                  </a:cubicBezTo>
                  <a:cubicBezTo>
                    <a:pt x="15658" y="6602"/>
                    <a:pt x="16673" y="5266"/>
                    <a:pt x="17868" y="4181"/>
                  </a:cubicBezTo>
                  <a:cubicBezTo>
                    <a:pt x="18246" y="3837"/>
                    <a:pt x="19055" y="3130"/>
                    <a:pt x="19662" y="3130"/>
                  </a:cubicBezTo>
                  <a:cubicBezTo>
                    <a:pt x="19761" y="3130"/>
                    <a:pt x="19855" y="3149"/>
                    <a:pt x="19941" y="3191"/>
                  </a:cubicBezTo>
                  <a:cubicBezTo>
                    <a:pt x="19972" y="3206"/>
                    <a:pt x="20042" y="3282"/>
                    <a:pt x="20078" y="3334"/>
                  </a:cubicBezTo>
                  <a:cubicBezTo>
                    <a:pt x="20170" y="3474"/>
                    <a:pt x="20200" y="3554"/>
                    <a:pt x="20244" y="3703"/>
                  </a:cubicBezTo>
                  <a:cubicBezTo>
                    <a:pt x="20356" y="4074"/>
                    <a:pt x="20385" y="4459"/>
                    <a:pt x="20391" y="4845"/>
                  </a:cubicBezTo>
                  <a:cubicBezTo>
                    <a:pt x="20434" y="7253"/>
                    <a:pt x="19715" y="9724"/>
                    <a:pt x="18959" y="11987"/>
                  </a:cubicBezTo>
                  <a:cubicBezTo>
                    <a:pt x="18546" y="13223"/>
                    <a:pt x="18074" y="14443"/>
                    <a:pt x="17505" y="15619"/>
                  </a:cubicBezTo>
                  <a:cubicBezTo>
                    <a:pt x="16974" y="16720"/>
                    <a:pt x="16385" y="17795"/>
                    <a:pt x="15472" y="18631"/>
                  </a:cubicBezTo>
                  <a:cubicBezTo>
                    <a:pt x="15279" y="18808"/>
                    <a:pt x="15055" y="19008"/>
                    <a:pt x="14800" y="19090"/>
                  </a:cubicBezTo>
                  <a:cubicBezTo>
                    <a:pt x="14731" y="19114"/>
                    <a:pt x="14679" y="19127"/>
                    <a:pt x="14633" y="19127"/>
                  </a:cubicBezTo>
                  <a:cubicBezTo>
                    <a:pt x="14584" y="19127"/>
                    <a:pt x="14541" y="19112"/>
                    <a:pt x="14491" y="19078"/>
                  </a:cubicBezTo>
                  <a:cubicBezTo>
                    <a:pt x="14179" y="18859"/>
                    <a:pt x="14040" y="18279"/>
                    <a:pt x="13943" y="17913"/>
                  </a:cubicBezTo>
                  <a:cubicBezTo>
                    <a:pt x="13496" y="16204"/>
                    <a:pt x="13420" y="14392"/>
                    <a:pt x="13231" y="12644"/>
                  </a:cubicBezTo>
                  <a:cubicBezTo>
                    <a:pt x="13231" y="12642"/>
                    <a:pt x="13231" y="12641"/>
                    <a:pt x="13230" y="12640"/>
                  </a:cubicBezTo>
                  <a:lnTo>
                    <a:pt x="13230" y="12640"/>
                  </a:lnTo>
                  <a:cubicBezTo>
                    <a:pt x="13241" y="12479"/>
                    <a:pt x="13172" y="12316"/>
                    <a:pt x="12984" y="12214"/>
                  </a:cubicBezTo>
                  <a:cubicBezTo>
                    <a:pt x="12340" y="11860"/>
                    <a:pt x="11598" y="11675"/>
                    <a:pt x="10890" y="11496"/>
                  </a:cubicBezTo>
                  <a:cubicBezTo>
                    <a:pt x="10069" y="11291"/>
                    <a:pt x="9239" y="11119"/>
                    <a:pt x="8404" y="10971"/>
                  </a:cubicBezTo>
                  <a:cubicBezTo>
                    <a:pt x="7943" y="10890"/>
                    <a:pt x="7439" y="10757"/>
                    <a:pt x="6964" y="10757"/>
                  </a:cubicBezTo>
                  <a:cubicBezTo>
                    <a:pt x="6933" y="10757"/>
                    <a:pt x="6903" y="10757"/>
                    <a:pt x="6873" y="10758"/>
                  </a:cubicBezTo>
                  <a:cubicBezTo>
                    <a:pt x="6281" y="10782"/>
                    <a:pt x="5857" y="11237"/>
                    <a:pt x="5518" y="11671"/>
                  </a:cubicBezTo>
                  <a:cubicBezTo>
                    <a:pt x="4848" y="12532"/>
                    <a:pt x="4110" y="13945"/>
                    <a:pt x="2900" y="13945"/>
                  </a:cubicBezTo>
                  <a:cubicBezTo>
                    <a:pt x="2748" y="13945"/>
                    <a:pt x="2589" y="13923"/>
                    <a:pt x="2421" y="13874"/>
                  </a:cubicBezTo>
                  <a:cubicBezTo>
                    <a:pt x="1265" y="13539"/>
                    <a:pt x="1147" y="12161"/>
                    <a:pt x="1191" y="11150"/>
                  </a:cubicBezTo>
                  <a:cubicBezTo>
                    <a:pt x="1259" y="9547"/>
                    <a:pt x="1735" y="7959"/>
                    <a:pt x="2242" y="6446"/>
                  </a:cubicBezTo>
                  <a:cubicBezTo>
                    <a:pt x="2666" y="5186"/>
                    <a:pt x="3155" y="3943"/>
                    <a:pt x="3669" y="2717"/>
                  </a:cubicBezTo>
                  <a:cubicBezTo>
                    <a:pt x="4014" y="1894"/>
                    <a:pt x="4701" y="1150"/>
                    <a:pt x="5619" y="1011"/>
                  </a:cubicBezTo>
                  <a:cubicBezTo>
                    <a:pt x="5697" y="999"/>
                    <a:pt x="5772" y="993"/>
                    <a:pt x="5846" y="993"/>
                  </a:cubicBezTo>
                  <a:close/>
                  <a:moveTo>
                    <a:pt x="5851" y="1"/>
                  </a:moveTo>
                  <a:cubicBezTo>
                    <a:pt x="4753" y="1"/>
                    <a:pt x="3750" y="699"/>
                    <a:pt x="3144" y="1580"/>
                  </a:cubicBezTo>
                  <a:cubicBezTo>
                    <a:pt x="2849" y="2009"/>
                    <a:pt x="2683" y="2515"/>
                    <a:pt x="2487" y="2993"/>
                  </a:cubicBezTo>
                  <a:cubicBezTo>
                    <a:pt x="2217" y="3653"/>
                    <a:pt x="1954" y="4314"/>
                    <a:pt x="1705" y="4982"/>
                  </a:cubicBezTo>
                  <a:cubicBezTo>
                    <a:pt x="1113" y="6581"/>
                    <a:pt x="576" y="8224"/>
                    <a:pt x="323" y="9914"/>
                  </a:cubicBezTo>
                  <a:cubicBezTo>
                    <a:pt x="121" y="11253"/>
                    <a:pt x="1" y="12901"/>
                    <a:pt x="913" y="14026"/>
                  </a:cubicBezTo>
                  <a:cubicBezTo>
                    <a:pt x="1411" y="14639"/>
                    <a:pt x="2111" y="14918"/>
                    <a:pt x="2824" y="14918"/>
                  </a:cubicBezTo>
                  <a:cubicBezTo>
                    <a:pt x="3509" y="14918"/>
                    <a:pt x="4207" y="14660"/>
                    <a:pt x="4751" y="14192"/>
                  </a:cubicBezTo>
                  <a:cubicBezTo>
                    <a:pt x="5371" y="13659"/>
                    <a:pt x="5777" y="12949"/>
                    <a:pt x="6272" y="12311"/>
                  </a:cubicBezTo>
                  <a:cubicBezTo>
                    <a:pt x="6566" y="11931"/>
                    <a:pt x="6732" y="11776"/>
                    <a:pt x="7065" y="11776"/>
                  </a:cubicBezTo>
                  <a:cubicBezTo>
                    <a:pt x="7129" y="11776"/>
                    <a:pt x="7199" y="11782"/>
                    <a:pt x="7277" y="11793"/>
                  </a:cubicBezTo>
                  <a:cubicBezTo>
                    <a:pt x="8166" y="11915"/>
                    <a:pt x="9053" y="12094"/>
                    <a:pt x="9930" y="12292"/>
                  </a:cubicBezTo>
                  <a:cubicBezTo>
                    <a:pt x="10726" y="12472"/>
                    <a:pt x="11550" y="12626"/>
                    <a:pt x="12268" y="12966"/>
                  </a:cubicBezTo>
                  <a:lnTo>
                    <a:pt x="12268" y="12966"/>
                  </a:lnTo>
                  <a:cubicBezTo>
                    <a:pt x="12439" y="14633"/>
                    <a:pt x="12548" y="16332"/>
                    <a:pt x="12930" y="17963"/>
                  </a:cubicBezTo>
                  <a:cubicBezTo>
                    <a:pt x="13136" y="18845"/>
                    <a:pt x="13555" y="20118"/>
                    <a:pt x="14640" y="20118"/>
                  </a:cubicBezTo>
                  <a:cubicBezTo>
                    <a:pt x="14672" y="20118"/>
                    <a:pt x="14706" y="20116"/>
                    <a:pt x="14739" y="20114"/>
                  </a:cubicBezTo>
                  <a:cubicBezTo>
                    <a:pt x="15314" y="20074"/>
                    <a:pt x="15818" y="19674"/>
                    <a:pt x="16220" y="19295"/>
                  </a:cubicBezTo>
                  <a:cubicBezTo>
                    <a:pt x="16778" y="18770"/>
                    <a:pt x="17242" y="18165"/>
                    <a:pt x="17630" y="17506"/>
                  </a:cubicBezTo>
                  <a:cubicBezTo>
                    <a:pt x="18329" y="16326"/>
                    <a:pt x="18879" y="15058"/>
                    <a:pt x="19372" y="13779"/>
                  </a:cubicBezTo>
                  <a:cubicBezTo>
                    <a:pt x="20387" y="11140"/>
                    <a:pt x="21255" y="8266"/>
                    <a:pt x="21379" y="5422"/>
                  </a:cubicBezTo>
                  <a:cubicBezTo>
                    <a:pt x="21417" y="4558"/>
                    <a:pt x="21409" y="3509"/>
                    <a:pt x="20893" y="2768"/>
                  </a:cubicBezTo>
                  <a:cubicBezTo>
                    <a:pt x="20591" y="2334"/>
                    <a:pt x="20167" y="2169"/>
                    <a:pt x="19717" y="2169"/>
                  </a:cubicBezTo>
                  <a:cubicBezTo>
                    <a:pt x="19269" y="2169"/>
                    <a:pt x="18796" y="2332"/>
                    <a:pt x="18392" y="2557"/>
                  </a:cubicBezTo>
                  <a:cubicBezTo>
                    <a:pt x="17206" y="3219"/>
                    <a:pt x="16258" y="4331"/>
                    <a:pt x="15430" y="5382"/>
                  </a:cubicBezTo>
                  <a:cubicBezTo>
                    <a:pt x="14975" y="5959"/>
                    <a:pt x="14535" y="6551"/>
                    <a:pt x="14131" y="7165"/>
                  </a:cubicBezTo>
                  <a:lnTo>
                    <a:pt x="14131" y="7165"/>
                  </a:lnTo>
                  <a:cubicBezTo>
                    <a:pt x="12741" y="6903"/>
                    <a:pt x="11340" y="6572"/>
                    <a:pt x="10022" y="6067"/>
                  </a:cubicBezTo>
                  <a:cubicBezTo>
                    <a:pt x="9692" y="5938"/>
                    <a:pt x="9355" y="5795"/>
                    <a:pt x="9057" y="5599"/>
                  </a:cubicBezTo>
                  <a:cubicBezTo>
                    <a:pt x="8975" y="5544"/>
                    <a:pt x="8902" y="5490"/>
                    <a:pt x="8830" y="5420"/>
                  </a:cubicBezTo>
                  <a:cubicBezTo>
                    <a:pt x="8801" y="5393"/>
                    <a:pt x="8791" y="5386"/>
                    <a:pt x="8788" y="5385"/>
                  </a:cubicBezTo>
                  <a:lnTo>
                    <a:pt x="8788" y="5385"/>
                  </a:lnTo>
                  <a:cubicBezTo>
                    <a:pt x="8787" y="5381"/>
                    <a:pt x="8781" y="5370"/>
                    <a:pt x="8767" y="5346"/>
                  </a:cubicBezTo>
                  <a:cubicBezTo>
                    <a:pt x="8764" y="5342"/>
                    <a:pt x="8761" y="5338"/>
                    <a:pt x="8759" y="5334"/>
                  </a:cubicBezTo>
                  <a:lnTo>
                    <a:pt x="8759" y="5334"/>
                  </a:lnTo>
                  <a:cubicBezTo>
                    <a:pt x="8759" y="5333"/>
                    <a:pt x="8759" y="5331"/>
                    <a:pt x="8758" y="5329"/>
                  </a:cubicBezTo>
                  <a:cubicBezTo>
                    <a:pt x="8680" y="4813"/>
                    <a:pt x="8779" y="4238"/>
                    <a:pt x="8729" y="3712"/>
                  </a:cubicBezTo>
                  <a:cubicBezTo>
                    <a:pt x="8683" y="3244"/>
                    <a:pt x="8611" y="2774"/>
                    <a:pt x="8476" y="2325"/>
                  </a:cubicBezTo>
                  <a:cubicBezTo>
                    <a:pt x="8116" y="1129"/>
                    <a:pt x="7256" y="33"/>
                    <a:pt x="5914" y="2"/>
                  </a:cubicBezTo>
                  <a:cubicBezTo>
                    <a:pt x="5893" y="1"/>
                    <a:pt x="5872" y="1"/>
                    <a:pt x="5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20"/>
            <p:cNvSpPr/>
            <p:nvPr/>
          </p:nvSpPr>
          <p:spPr>
            <a:xfrm>
              <a:off x="1903525" y="4088100"/>
              <a:ext cx="344900" cy="185850"/>
            </a:xfrm>
            <a:custGeom>
              <a:rect b="b" l="l" r="r" t="t"/>
              <a:pathLst>
                <a:path extrusionOk="0" h="7434" w="13796">
                  <a:moveTo>
                    <a:pt x="2035" y="1"/>
                  </a:moveTo>
                  <a:cubicBezTo>
                    <a:pt x="1593" y="1"/>
                    <a:pt x="1301" y="661"/>
                    <a:pt x="1777" y="928"/>
                  </a:cubicBezTo>
                  <a:cubicBezTo>
                    <a:pt x="5023" y="2748"/>
                    <a:pt x="8420" y="4238"/>
                    <a:pt x="11476" y="6352"/>
                  </a:cubicBezTo>
                  <a:lnTo>
                    <a:pt x="11476" y="6352"/>
                  </a:lnTo>
                  <a:cubicBezTo>
                    <a:pt x="7847" y="6103"/>
                    <a:pt x="4252" y="5482"/>
                    <a:pt x="636" y="5110"/>
                  </a:cubicBezTo>
                  <a:cubicBezTo>
                    <a:pt x="615" y="5108"/>
                    <a:pt x="596" y="5107"/>
                    <a:pt x="577" y="5107"/>
                  </a:cubicBezTo>
                  <a:cubicBezTo>
                    <a:pt x="0" y="5107"/>
                    <a:pt x="24" y="6045"/>
                    <a:pt x="636" y="6106"/>
                  </a:cubicBezTo>
                  <a:cubicBezTo>
                    <a:pt x="4792" y="6534"/>
                    <a:pt x="8919" y="7290"/>
                    <a:pt x="13101" y="7434"/>
                  </a:cubicBezTo>
                  <a:cubicBezTo>
                    <a:pt x="13106" y="7434"/>
                    <a:pt x="13111" y="7434"/>
                    <a:pt x="13115" y="7434"/>
                  </a:cubicBezTo>
                  <a:cubicBezTo>
                    <a:pt x="13508" y="7434"/>
                    <a:pt x="13796" y="6851"/>
                    <a:pt x="13455" y="6582"/>
                  </a:cubicBezTo>
                  <a:cubicBezTo>
                    <a:pt x="11767" y="5262"/>
                    <a:pt x="9981" y="4109"/>
                    <a:pt x="8087" y="3106"/>
                  </a:cubicBezTo>
                  <a:cubicBezTo>
                    <a:pt x="6157" y="2083"/>
                    <a:pt x="4187" y="1139"/>
                    <a:pt x="2281" y="69"/>
                  </a:cubicBezTo>
                  <a:cubicBezTo>
                    <a:pt x="2197" y="21"/>
                    <a:pt x="2114" y="1"/>
                    <a:pt x="2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20"/>
            <p:cNvSpPr/>
            <p:nvPr/>
          </p:nvSpPr>
          <p:spPr>
            <a:xfrm>
              <a:off x="1462675" y="3884050"/>
              <a:ext cx="125100" cy="332450"/>
            </a:xfrm>
            <a:custGeom>
              <a:rect b="b" l="l" r="r" t="t"/>
              <a:pathLst>
                <a:path extrusionOk="0" h="13298" w="5004">
                  <a:moveTo>
                    <a:pt x="4226" y="0"/>
                  </a:moveTo>
                  <a:cubicBezTo>
                    <a:pt x="3978" y="0"/>
                    <a:pt x="3745" y="159"/>
                    <a:pt x="3776" y="478"/>
                  </a:cubicBezTo>
                  <a:cubicBezTo>
                    <a:pt x="3995" y="2762"/>
                    <a:pt x="3470" y="4910"/>
                    <a:pt x="2764" y="7066"/>
                  </a:cubicBezTo>
                  <a:cubicBezTo>
                    <a:pt x="2160" y="8913"/>
                    <a:pt x="1574" y="10906"/>
                    <a:pt x="310" y="12425"/>
                  </a:cubicBezTo>
                  <a:cubicBezTo>
                    <a:pt x="1" y="12799"/>
                    <a:pt x="333" y="13298"/>
                    <a:pt x="690" y="13298"/>
                  </a:cubicBezTo>
                  <a:cubicBezTo>
                    <a:pt x="802" y="13298"/>
                    <a:pt x="916" y="13249"/>
                    <a:pt x="1014" y="13131"/>
                  </a:cubicBezTo>
                  <a:cubicBezTo>
                    <a:pt x="2366" y="11506"/>
                    <a:pt x="3030" y="9452"/>
                    <a:pt x="3679" y="7474"/>
                  </a:cubicBezTo>
                  <a:cubicBezTo>
                    <a:pt x="4424" y="5193"/>
                    <a:pt x="5004" y="2899"/>
                    <a:pt x="4772" y="478"/>
                  </a:cubicBezTo>
                  <a:cubicBezTo>
                    <a:pt x="4741" y="160"/>
                    <a:pt x="4476" y="0"/>
                    <a:pt x="4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79" name="Google Shape;1979;p20"/>
          <p:cNvSpPr/>
          <p:nvPr/>
        </p:nvSpPr>
        <p:spPr>
          <a:xfrm>
            <a:off x="1957275" y="1829900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0" name="Google Shape;1980;p20"/>
          <p:cNvSpPr/>
          <p:nvPr/>
        </p:nvSpPr>
        <p:spPr>
          <a:xfrm>
            <a:off x="3215800" y="1108367"/>
            <a:ext cx="176025" cy="220061"/>
          </a:xfrm>
          <a:custGeom>
            <a:rect b="b" l="l" r="r" t="t"/>
            <a:pathLst>
              <a:path extrusionOk="0" h="6602" w="7041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p20"/>
          <p:cNvSpPr/>
          <p:nvPr/>
        </p:nvSpPr>
        <p:spPr>
          <a:xfrm>
            <a:off x="7826025" y="5488033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2">
    <p:bg>
      <p:bgPr>
        <a:solidFill>
          <a:schemeClr val="lt1"/>
        </a:solidFill>
      </p:bgPr>
    </p:bg>
    <p:spTree>
      <p:nvGrpSpPr>
        <p:cNvPr id="1982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3" name="Google Shape;1983;p21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1984" name="Google Shape;1984;p21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21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21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21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21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21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21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21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21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21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21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21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21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21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21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21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21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21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21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21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21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21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21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21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21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21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21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21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21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21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21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21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21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21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21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21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21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21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21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21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21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21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21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21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21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21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21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21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21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21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21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21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21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21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21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21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21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21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21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21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21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21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21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21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21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21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21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21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21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21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21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21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21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21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8" name="Google Shape;2058;p21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9" name="Google Shape;2059;p21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0" name="Google Shape;2060;p21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1" name="Google Shape;2061;p21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2" name="Google Shape;2062;p21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p21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21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21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p21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p21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21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p21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0" name="Google Shape;2070;p21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p21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p21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21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21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21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21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21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21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21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21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21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21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21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21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21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21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21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21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21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21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21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21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21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21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21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21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21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21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21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21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21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21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21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21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21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21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21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21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21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21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21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21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21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21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21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21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21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21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21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21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21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21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21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21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21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21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21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21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21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21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21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21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21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21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21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21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21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21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21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21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21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21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21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21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21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21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21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21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21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21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21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21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21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21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21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21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21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21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21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21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21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p21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21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21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21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21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21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21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21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21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21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21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21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21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21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21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21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21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21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21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21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21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21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21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21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21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21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21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21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21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21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21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21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21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21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21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21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21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21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21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21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21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21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21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21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21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21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21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21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21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21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21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21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21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21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21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21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21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21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21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21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21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21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21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21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21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21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21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21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21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21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21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21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21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21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21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21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21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21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21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21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21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21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21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21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21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21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21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21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21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21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21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21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21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21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21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21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21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21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21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21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21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21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21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21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21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21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21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21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21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21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21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21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21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21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21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21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21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21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21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21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21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21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21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21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21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21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21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21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21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21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21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21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21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21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21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21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21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21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21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21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21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21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21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21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21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21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21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21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21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21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21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21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21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21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21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21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21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21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21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21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21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21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21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21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21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21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21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21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21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21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21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21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21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21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21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21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21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21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21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21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21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21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4" name="Google Shape;2344;p21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45" name="Google Shape;2345;p21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2346" name="Google Shape;2346;p21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21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21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21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21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21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21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21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21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21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21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21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21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21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21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21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21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21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64" name="Google Shape;2364;p21"/>
          <p:cNvSpPr txBox="1"/>
          <p:nvPr>
            <p:ph type="title"/>
          </p:nvPr>
        </p:nvSpPr>
        <p:spPr>
          <a:xfrm>
            <a:off x="3116850" y="2894567"/>
            <a:ext cx="4541400" cy="102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365" name="Google Shape;2365;p21"/>
          <p:cNvSpPr txBox="1"/>
          <p:nvPr>
            <p:ph idx="2" type="title"/>
          </p:nvPr>
        </p:nvSpPr>
        <p:spPr>
          <a:xfrm>
            <a:off x="1810950" y="2867800"/>
            <a:ext cx="11535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2366" name="Google Shape;2366;p21"/>
          <p:cNvSpPr/>
          <p:nvPr/>
        </p:nvSpPr>
        <p:spPr>
          <a:xfrm>
            <a:off x="8428900" y="1389300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7" name="Google Shape;2367;p21"/>
          <p:cNvSpPr/>
          <p:nvPr/>
        </p:nvSpPr>
        <p:spPr>
          <a:xfrm>
            <a:off x="8428900" y="34945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p21"/>
          <p:cNvSpPr/>
          <p:nvPr/>
        </p:nvSpPr>
        <p:spPr>
          <a:xfrm>
            <a:off x="8428900" y="2415867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9" name="Google Shape;2369;p21"/>
          <p:cNvSpPr/>
          <p:nvPr/>
        </p:nvSpPr>
        <p:spPr>
          <a:xfrm>
            <a:off x="8428900" y="46053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0" name="Google Shape;2370;p21"/>
          <p:cNvSpPr/>
          <p:nvPr/>
        </p:nvSpPr>
        <p:spPr>
          <a:xfrm>
            <a:off x="7117438" y="5095551"/>
            <a:ext cx="388400" cy="549220"/>
          </a:xfrm>
          <a:custGeom>
            <a:rect b="b" l="l" r="r" t="t"/>
            <a:pathLst>
              <a:path extrusionOk="0" h="16477" w="15536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71" name="Google Shape;2371;p21"/>
          <p:cNvGrpSpPr/>
          <p:nvPr/>
        </p:nvGrpSpPr>
        <p:grpSpPr>
          <a:xfrm>
            <a:off x="2061087" y="5400086"/>
            <a:ext cx="1055760" cy="1005017"/>
            <a:chOff x="3308425" y="649500"/>
            <a:chExt cx="947975" cy="676825"/>
          </a:xfrm>
        </p:grpSpPr>
        <p:sp>
          <p:nvSpPr>
            <p:cNvPr id="2372" name="Google Shape;2372;p21"/>
            <p:cNvSpPr/>
            <p:nvPr/>
          </p:nvSpPr>
          <p:spPr>
            <a:xfrm>
              <a:off x="3308425" y="649500"/>
              <a:ext cx="947975" cy="676275"/>
            </a:xfrm>
            <a:custGeom>
              <a:rect b="b" l="l" r="r" t="t"/>
              <a:pathLst>
                <a:path extrusionOk="0" h="27051" w="37919">
                  <a:moveTo>
                    <a:pt x="12816" y="19976"/>
                  </a:moveTo>
                  <a:cubicBezTo>
                    <a:pt x="12818" y="19976"/>
                    <a:pt x="12821" y="19976"/>
                    <a:pt x="12824" y="19976"/>
                  </a:cubicBezTo>
                  <a:lnTo>
                    <a:pt x="12824" y="19976"/>
                  </a:lnTo>
                  <a:cubicBezTo>
                    <a:pt x="12815" y="19979"/>
                    <a:pt x="12808" y="19979"/>
                    <a:pt x="12804" y="19979"/>
                  </a:cubicBezTo>
                  <a:cubicBezTo>
                    <a:pt x="12796" y="19979"/>
                    <a:pt x="12800" y="19976"/>
                    <a:pt x="12816" y="19976"/>
                  </a:cubicBezTo>
                  <a:close/>
                  <a:moveTo>
                    <a:pt x="23205" y="24113"/>
                  </a:moveTo>
                  <a:cubicBezTo>
                    <a:pt x="23209" y="24113"/>
                    <a:pt x="23211" y="24115"/>
                    <a:pt x="23210" y="24120"/>
                  </a:cubicBezTo>
                  <a:cubicBezTo>
                    <a:pt x="23210" y="24121"/>
                    <a:pt x="23207" y="24122"/>
                    <a:pt x="23199" y="24122"/>
                  </a:cubicBezTo>
                  <a:cubicBezTo>
                    <a:pt x="23195" y="24122"/>
                    <a:pt x="23190" y="24121"/>
                    <a:pt x="23183" y="24121"/>
                  </a:cubicBezTo>
                  <a:lnTo>
                    <a:pt x="23183" y="24121"/>
                  </a:lnTo>
                  <a:cubicBezTo>
                    <a:pt x="23192" y="24116"/>
                    <a:pt x="23200" y="24113"/>
                    <a:pt x="23205" y="24113"/>
                  </a:cubicBezTo>
                  <a:close/>
                  <a:moveTo>
                    <a:pt x="36242" y="1377"/>
                  </a:moveTo>
                  <a:cubicBezTo>
                    <a:pt x="35424" y="2822"/>
                    <a:pt x="34606" y="4266"/>
                    <a:pt x="33786" y="5709"/>
                  </a:cubicBezTo>
                  <a:cubicBezTo>
                    <a:pt x="31759" y="9274"/>
                    <a:pt x="29728" y="12836"/>
                    <a:pt x="27681" y="16390"/>
                  </a:cubicBezTo>
                  <a:cubicBezTo>
                    <a:pt x="26227" y="18914"/>
                    <a:pt x="24824" y="21495"/>
                    <a:pt x="23229" y="23934"/>
                  </a:cubicBezTo>
                  <a:cubicBezTo>
                    <a:pt x="23191" y="23992"/>
                    <a:pt x="23148" y="24050"/>
                    <a:pt x="23106" y="24108"/>
                  </a:cubicBezTo>
                  <a:lnTo>
                    <a:pt x="23106" y="24108"/>
                  </a:lnTo>
                  <a:cubicBezTo>
                    <a:pt x="23088" y="24104"/>
                    <a:pt x="23067" y="24099"/>
                    <a:pt x="23044" y="24092"/>
                  </a:cubicBezTo>
                  <a:cubicBezTo>
                    <a:pt x="22905" y="24054"/>
                    <a:pt x="22768" y="24012"/>
                    <a:pt x="22633" y="23962"/>
                  </a:cubicBezTo>
                  <a:cubicBezTo>
                    <a:pt x="22302" y="23842"/>
                    <a:pt x="21982" y="23692"/>
                    <a:pt x="21664" y="23540"/>
                  </a:cubicBezTo>
                  <a:cubicBezTo>
                    <a:pt x="19793" y="22645"/>
                    <a:pt x="18001" y="21587"/>
                    <a:pt x="16189" y="20578"/>
                  </a:cubicBezTo>
                  <a:cubicBezTo>
                    <a:pt x="15443" y="20163"/>
                    <a:pt x="14697" y="19740"/>
                    <a:pt x="13928" y="19365"/>
                  </a:cubicBezTo>
                  <a:cubicBezTo>
                    <a:pt x="13607" y="19207"/>
                    <a:pt x="13229" y="18985"/>
                    <a:pt x="12857" y="18985"/>
                  </a:cubicBezTo>
                  <a:cubicBezTo>
                    <a:pt x="12737" y="18985"/>
                    <a:pt x="12617" y="19009"/>
                    <a:pt x="12500" y="19066"/>
                  </a:cubicBezTo>
                  <a:cubicBezTo>
                    <a:pt x="12209" y="19207"/>
                    <a:pt x="11959" y="19472"/>
                    <a:pt x="11729" y="19693"/>
                  </a:cubicBezTo>
                  <a:cubicBezTo>
                    <a:pt x="11318" y="20094"/>
                    <a:pt x="10928" y="20513"/>
                    <a:pt x="10534" y="20928"/>
                  </a:cubicBezTo>
                  <a:cubicBezTo>
                    <a:pt x="9428" y="22101"/>
                    <a:pt x="8325" y="23277"/>
                    <a:pt x="7166" y="24400"/>
                  </a:cubicBezTo>
                  <a:cubicBezTo>
                    <a:pt x="6929" y="24629"/>
                    <a:pt x="6690" y="24856"/>
                    <a:pt x="6448" y="25080"/>
                  </a:cubicBezTo>
                  <a:lnTo>
                    <a:pt x="6448" y="25080"/>
                  </a:lnTo>
                  <a:cubicBezTo>
                    <a:pt x="7055" y="22855"/>
                    <a:pt x="7613" y="20617"/>
                    <a:pt x="8177" y="18381"/>
                  </a:cubicBezTo>
                  <a:cubicBezTo>
                    <a:pt x="8331" y="17766"/>
                    <a:pt x="8727" y="16974"/>
                    <a:pt x="8278" y="16415"/>
                  </a:cubicBezTo>
                  <a:cubicBezTo>
                    <a:pt x="7575" y="15537"/>
                    <a:pt x="6292" y="15010"/>
                    <a:pt x="5320" y="14501"/>
                  </a:cubicBezTo>
                  <a:cubicBezTo>
                    <a:pt x="4122" y="13870"/>
                    <a:pt x="2890" y="13287"/>
                    <a:pt x="1708" y="12620"/>
                  </a:cubicBezTo>
                  <a:lnTo>
                    <a:pt x="1708" y="12620"/>
                  </a:lnTo>
                  <a:cubicBezTo>
                    <a:pt x="6998" y="10932"/>
                    <a:pt x="12278" y="9210"/>
                    <a:pt x="17556" y="7490"/>
                  </a:cubicBezTo>
                  <a:cubicBezTo>
                    <a:pt x="23048" y="5699"/>
                    <a:pt x="28536" y="3904"/>
                    <a:pt x="34026" y="2105"/>
                  </a:cubicBezTo>
                  <a:cubicBezTo>
                    <a:pt x="34765" y="1863"/>
                    <a:pt x="35503" y="1620"/>
                    <a:pt x="36242" y="1377"/>
                  </a:cubicBezTo>
                  <a:close/>
                  <a:moveTo>
                    <a:pt x="37319" y="0"/>
                  </a:moveTo>
                  <a:cubicBezTo>
                    <a:pt x="37273" y="0"/>
                    <a:pt x="37225" y="7"/>
                    <a:pt x="37176" y="23"/>
                  </a:cubicBezTo>
                  <a:cubicBezTo>
                    <a:pt x="33967" y="1077"/>
                    <a:pt x="30757" y="2128"/>
                    <a:pt x="27546" y="3179"/>
                  </a:cubicBezTo>
                  <a:cubicBezTo>
                    <a:pt x="21382" y="5195"/>
                    <a:pt x="15218" y="7209"/>
                    <a:pt x="9047" y="9209"/>
                  </a:cubicBezTo>
                  <a:cubicBezTo>
                    <a:pt x="6184" y="10137"/>
                    <a:pt x="3319" y="11064"/>
                    <a:pt x="452" y="11976"/>
                  </a:cubicBezTo>
                  <a:lnTo>
                    <a:pt x="452" y="11976"/>
                  </a:lnTo>
                  <a:cubicBezTo>
                    <a:pt x="371" y="11985"/>
                    <a:pt x="297" y="12018"/>
                    <a:pt x="233" y="12067"/>
                  </a:cubicBezTo>
                  <a:lnTo>
                    <a:pt x="233" y="12067"/>
                  </a:lnTo>
                  <a:cubicBezTo>
                    <a:pt x="111" y="12148"/>
                    <a:pt x="46" y="12272"/>
                    <a:pt x="28" y="12402"/>
                  </a:cubicBezTo>
                  <a:lnTo>
                    <a:pt x="28" y="12402"/>
                  </a:lnTo>
                  <a:cubicBezTo>
                    <a:pt x="0" y="12540"/>
                    <a:pt x="26" y="12688"/>
                    <a:pt x="128" y="12807"/>
                  </a:cubicBezTo>
                  <a:lnTo>
                    <a:pt x="128" y="12807"/>
                  </a:lnTo>
                  <a:cubicBezTo>
                    <a:pt x="180" y="12878"/>
                    <a:pt x="249" y="12934"/>
                    <a:pt x="332" y="12964"/>
                  </a:cubicBezTo>
                  <a:lnTo>
                    <a:pt x="332" y="12964"/>
                  </a:lnTo>
                  <a:cubicBezTo>
                    <a:pt x="1532" y="13711"/>
                    <a:pt x="2813" y="14326"/>
                    <a:pt x="4069" y="14970"/>
                  </a:cubicBezTo>
                  <a:cubicBezTo>
                    <a:pt x="5152" y="15529"/>
                    <a:pt x="6416" y="16055"/>
                    <a:pt x="7339" y="16873"/>
                  </a:cubicBezTo>
                  <a:cubicBezTo>
                    <a:pt x="7383" y="16913"/>
                    <a:pt x="7435" y="16989"/>
                    <a:pt x="7487" y="17027"/>
                  </a:cubicBezTo>
                  <a:lnTo>
                    <a:pt x="7487" y="17027"/>
                  </a:lnTo>
                  <a:cubicBezTo>
                    <a:pt x="7393" y="17359"/>
                    <a:pt x="7319" y="17699"/>
                    <a:pt x="7235" y="18033"/>
                  </a:cubicBezTo>
                  <a:cubicBezTo>
                    <a:pt x="6913" y="19321"/>
                    <a:pt x="6584" y="20606"/>
                    <a:pt x="6254" y="21891"/>
                  </a:cubicBezTo>
                  <a:cubicBezTo>
                    <a:pt x="5860" y="23410"/>
                    <a:pt x="5464" y="24931"/>
                    <a:pt x="5034" y="26439"/>
                  </a:cubicBezTo>
                  <a:cubicBezTo>
                    <a:pt x="4930" y="26803"/>
                    <a:pt x="5214" y="27050"/>
                    <a:pt x="5517" y="27050"/>
                  </a:cubicBezTo>
                  <a:cubicBezTo>
                    <a:pt x="5639" y="27050"/>
                    <a:pt x="5763" y="27011"/>
                    <a:pt x="5866" y="26924"/>
                  </a:cubicBezTo>
                  <a:cubicBezTo>
                    <a:pt x="8247" y="24910"/>
                    <a:pt x="10227" y="22525"/>
                    <a:pt x="12464" y="20370"/>
                  </a:cubicBezTo>
                  <a:cubicBezTo>
                    <a:pt x="12589" y="20250"/>
                    <a:pt x="12713" y="20123"/>
                    <a:pt x="12852" y="20018"/>
                  </a:cubicBezTo>
                  <a:cubicBezTo>
                    <a:pt x="12863" y="20009"/>
                    <a:pt x="12877" y="19999"/>
                    <a:pt x="12890" y="19990"/>
                  </a:cubicBezTo>
                  <a:lnTo>
                    <a:pt x="12890" y="19990"/>
                  </a:lnTo>
                  <a:cubicBezTo>
                    <a:pt x="12900" y="19993"/>
                    <a:pt x="12910" y="19997"/>
                    <a:pt x="12921" y="20001"/>
                  </a:cubicBezTo>
                  <a:cubicBezTo>
                    <a:pt x="13088" y="20068"/>
                    <a:pt x="13031" y="20039"/>
                    <a:pt x="13176" y="20106"/>
                  </a:cubicBezTo>
                  <a:cubicBezTo>
                    <a:pt x="13893" y="20437"/>
                    <a:pt x="14584" y="20827"/>
                    <a:pt x="15275" y="21210"/>
                  </a:cubicBezTo>
                  <a:cubicBezTo>
                    <a:pt x="17105" y="22224"/>
                    <a:pt x="18913" y="23285"/>
                    <a:pt x="20786" y="24217"/>
                  </a:cubicBezTo>
                  <a:cubicBezTo>
                    <a:pt x="21424" y="24535"/>
                    <a:pt x="22098" y="24897"/>
                    <a:pt x="22800" y="25057"/>
                  </a:cubicBezTo>
                  <a:cubicBezTo>
                    <a:pt x="22930" y="25087"/>
                    <a:pt x="23053" y="25105"/>
                    <a:pt x="23169" y="25105"/>
                  </a:cubicBezTo>
                  <a:cubicBezTo>
                    <a:pt x="23448" y="25105"/>
                    <a:pt x="23685" y="25004"/>
                    <a:pt x="23880" y="24741"/>
                  </a:cubicBezTo>
                  <a:cubicBezTo>
                    <a:pt x="24388" y="24059"/>
                    <a:pt x="24801" y="23292"/>
                    <a:pt x="25237" y="22563"/>
                  </a:cubicBezTo>
                  <a:cubicBezTo>
                    <a:pt x="26092" y="21124"/>
                    <a:pt x="26933" y="19677"/>
                    <a:pt x="27771" y="18227"/>
                  </a:cubicBezTo>
                  <a:cubicBezTo>
                    <a:pt x="29844" y="14642"/>
                    <a:pt x="31898" y="11043"/>
                    <a:pt x="33946" y="7443"/>
                  </a:cubicBezTo>
                  <a:cubicBezTo>
                    <a:pt x="35191" y="5254"/>
                    <a:pt x="36493" y="3084"/>
                    <a:pt x="37679" y="860"/>
                  </a:cubicBezTo>
                  <a:cubicBezTo>
                    <a:pt x="37698" y="826"/>
                    <a:pt x="37717" y="790"/>
                    <a:pt x="37738" y="754"/>
                  </a:cubicBezTo>
                  <a:cubicBezTo>
                    <a:pt x="37919" y="436"/>
                    <a:pt x="37673" y="0"/>
                    <a:pt x="373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21"/>
            <p:cNvSpPr/>
            <p:nvPr/>
          </p:nvSpPr>
          <p:spPr>
            <a:xfrm>
              <a:off x="3492300" y="863350"/>
              <a:ext cx="474450" cy="278325"/>
            </a:xfrm>
            <a:custGeom>
              <a:rect b="b" l="l" r="r" t="t"/>
              <a:pathLst>
                <a:path extrusionOk="0" h="11133" w="18978">
                  <a:moveTo>
                    <a:pt x="18335" y="1"/>
                  </a:moveTo>
                  <a:cubicBezTo>
                    <a:pt x="18285" y="1"/>
                    <a:pt x="18233" y="10"/>
                    <a:pt x="18179" y="31"/>
                  </a:cubicBezTo>
                  <a:cubicBezTo>
                    <a:pt x="15036" y="1249"/>
                    <a:pt x="11985" y="2675"/>
                    <a:pt x="8954" y="4143"/>
                  </a:cubicBezTo>
                  <a:cubicBezTo>
                    <a:pt x="6184" y="5485"/>
                    <a:pt x="3415" y="6829"/>
                    <a:pt x="534" y="7916"/>
                  </a:cubicBezTo>
                  <a:cubicBezTo>
                    <a:pt x="1" y="8116"/>
                    <a:pt x="152" y="8911"/>
                    <a:pt x="623" y="8911"/>
                  </a:cubicBezTo>
                  <a:cubicBezTo>
                    <a:pt x="678" y="8911"/>
                    <a:pt x="737" y="8900"/>
                    <a:pt x="799" y="8877"/>
                  </a:cubicBezTo>
                  <a:cubicBezTo>
                    <a:pt x="5885" y="6960"/>
                    <a:pt x="10658" y="4331"/>
                    <a:pt x="15633" y="2155"/>
                  </a:cubicBezTo>
                  <a:lnTo>
                    <a:pt x="15633" y="2155"/>
                  </a:lnTo>
                  <a:cubicBezTo>
                    <a:pt x="12206" y="4952"/>
                    <a:pt x="8533" y="7433"/>
                    <a:pt x="5160" y="10303"/>
                  </a:cubicBezTo>
                  <a:cubicBezTo>
                    <a:pt x="4776" y="10629"/>
                    <a:pt x="5131" y="11132"/>
                    <a:pt x="5535" y="11132"/>
                  </a:cubicBezTo>
                  <a:cubicBezTo>
                    <a:pt x="5646" y="11132"/>
                    <a:pt x="5760" y="11095"/>
                    <a:pt x="5863" y="11007"/>
                  </a:cubicBezTo>
                  <a:cubicBezTo>
                    <a:pt x="10016" y="7474"/>
                    <a:pt x="14621" y="4533"/>
                    <a:pt x="18664" y="863"/>
                  </a:cubicBezTo>
                  <a:cubicBezTo>
                    <a:pt x="18977" y="577"/>
                    <a:pt x="18723" y="1"/>
                    <a:pt x="18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21"/>
            <p:cNvSpPr/>
            <p:nvPr/>
          </p:nvSpPr>
          <p:spPr>
            <a:xfrm>
              <a:off x="3428775" y="1197550"/>
              <a:ext cx="352850" cy="128775"/>
            </a:xfrm>
            <a:custGeom>
              <a:rect b="b" l="l" r="r" t="t"/>
              <a:pathLst>
                <a:path extrusionOk="0" h="5151" w="14114">
                  <a:moveTo>
                    <a:pt x="13430" y="0"/>
                  </a:moveTo>
                  <a:cubicBezTo>
                    <a:pt x="13384" y="0"/>
                    <a:pt x="13335" y="7"/>
                    <a:pt x="13283" y="21"/>
                  </a:cubicBezTo>
                  <a:cubicBezTo>
                    <a:pt x="8994" y="1241"/>
                    <a:pt x="4865" y="2969"/>
                    <a:pt x="568" y="4169"/>
                  </a:cubicBezTo>
                  <a:cubicBezTo>
                    <a:pt x="1" y="4328"/>
                    <a:pt x="175" y="5151"/>
                    <a:pt x="688" y="5151"/>
                  </a:cubicBezTo>
                  <a:cubicBezTo>
                    <a:pt x="734" y="5151"/>
                    <a:pt x="782" y="5144"/>
                    <a:pt x="833" y="5130"/>
                  </a:cubicBezTo>
                  <a:cubicBezTo>
                    <a:pt x="5131" y="3929"/>
                    <a:pt x="9260" y="2202"/>
                    <a:pt x="13549" y="982"/>
                  </a:cubicBezTo>
                  <a:cubicBezTo>
                    <a:pt x="14113" y="822"/>
                    <a:pt x="13940" y="0"/>
                    <a:pt x="13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5" name="Google Shape;2375;p21"/>
          <p:cNvSpPr/>
          <p:nvPr/>
        </p:nvSpPr>
        <p:spPr>
          <a:xfrm>
            <a:off x="1810938" y="4948751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21"/>
          <p:cNvSpPr/>
          <p:nvPr/>
        </p:nvSpPr>
        <p:spPr>
          <a:xfrm>
            <a:off x="7894325" y="1285584"/>
            <a:ext cx="146125" cy="182629"/>
          </a:xfrm>
          <a:custGeom>
            <a:rect b="b" l="l" r="r" t="t"/>
            <a:pathLst>
              <a:path extrusionOk="0" h="5479" w="5845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21"/>
          <p:cNvSpPr/>
          <p:nvPr/>
        </p:nvSpPr>
        <p:spPr>
          <a:xfrm>
            <a:off x="1631175" y="1371717"/>
            <a:ext cx="146125" cy="182629"/>
          </a:xfrm>
          <a:custGeom>
            <a:rect b="b" l="l" r="r" t="t"/>
            <a:pathLst>
              <a:path extrusionOk="0" h="5479" w="5845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21"/>
          <p:cNvSpPr/>
          <p:nvPr/>
        </p:nvSpPr>
        <p:spPr>
          <a:xfrm>
            <a:off x="2652263" y="1850600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21"/>
          <p:cNvSpPr/>
          <p:nvPr/>
        </p:nvSpPr>
        <p:spPr>
          <a:xfrm>
            <a:off x="3697400" y="5278851"/>
            <a:ext cx="146125" cy="182629"/>
          </a:xfrm>
          <a:custGeom>
            <a:rect b="b" l="l" r="r" t="t"/>
            <a:pathLst>
              <a:path extrusionOk="0" h="5479" w="5845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21"/>
          <p:cNvSpPr/>
          <p:nvPr/>
        </p:nvSpPr>
        <p:spPr>
          <a:xfrm>
            <a:off x="6501613" y="4921251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3_1">
    <p:bg>
      <p:bgPr>
        <a:solidFill>
          <a:schemeClr val="lt1"/>
        </a:solidFill>
      </p:bgPr>
    </p:bg>
    <p:spTree>
      <p:nvGrpSpPr>
        <p:cNvPr id="2381" name="Shape 2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2" name="Google Shape;2382;p22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2383" name="Google Shape;2383;p22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22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22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22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22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22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22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22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22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2" name="Google Shape;2392;p22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3" name="Google Shape;2393;p22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22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22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22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22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22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22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22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22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22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22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22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22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6" name="Google Shape;2406;p22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7" name="Google Shape;2407;p22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8" name="Google Shape;2408;p22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9" name="Google Shape;2409;p22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22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1" name="Google Shape;2411;p22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22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22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22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22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22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22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22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22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22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22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22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22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22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22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22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22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22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22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22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22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22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22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22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22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22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22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22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22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22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22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22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22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22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22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22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22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22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22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22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22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22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22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22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22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22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22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22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22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22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22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22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22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22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22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22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22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22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22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22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22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22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22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22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22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22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22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8" name="Google Shape;2478;p22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22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22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22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22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22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22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22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p22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22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22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22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22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22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22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22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22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22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p22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22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22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22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22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22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22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22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22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22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p22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22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22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22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22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22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22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22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22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22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22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22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p22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22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22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1" name="Google Shape;2521;p22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2" name="Google Shape;2522;p22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3" name="Google Shape;2523;p22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4" name="Google Shape;2524;p22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5" name="Google Shape;2525;p22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6" name="Google Shape;2526;p22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7" name="Google Shape;2527;p22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8" name="Google Shape;2528;p22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9" name="Google Shape;2529;p22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0" name="Google Shape;2530;p22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22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22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22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4" name="Google Shape;2534;p22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5" name="Google Shape;2535;p22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6" name="Google Shape;2536;p22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7" name="Google Shape;2537;p22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22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22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22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22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22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22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22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22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22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22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22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9" name="Google Shape;2549;p22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22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22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22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22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22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22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22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22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22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22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22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22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22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22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22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22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22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22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22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22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22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22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22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22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22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22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22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22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22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22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22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22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22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22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22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22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22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22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22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22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22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22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22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22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22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22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22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22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22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22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22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22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22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22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22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22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22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22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22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22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22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22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22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22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22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22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22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22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22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22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22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22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2" name="Google Shape;2622;p22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3" name="Google Shape;2623;p22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22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5" name="Google Shape;2625;p22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6" name="Google Shape;2626;p22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22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22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22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22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22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22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22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22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22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6" name="Google Shape;2636;p22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7" name="Google Shape;2637;p22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22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9" name="Google Shape;2639;p22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0" name="Google Shape;2640;p22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1" name="Google Shape;2641;p22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2" name="Google Shape;2642;p22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22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4" name="Google Shape;2644;p22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5" name="Google Shape;2645;p22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6" name="Google Shape;2646;p22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7" name="Google Shape;2647;p22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8" name="Google Shape;2648;p22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9" name="Google Shape;2649;p22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0" name="Google Shape;2650;p22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22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2" name="Google Shape;2652;p22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3" name="Google Shape;2653;p22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4" name="Google Shape;2654;p22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5" name="Google Shape;2655;p22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6" name="Google Shape;2656;p22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7" name="Google Shape;2657;p22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22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22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22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22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22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22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22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22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22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22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22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9" name="Google Shape;2669;p22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0" name="Google Shape;2670;p22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1" name="Google Shape;2671;p22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2" name="Google Shape;2672;p22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3" name="Google Shape;2673;p22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4" name="Google Shape;2674;p22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5" name="Google Shape;2675;p22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6" name="Google Shape;2676;p22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7" name="Google Shape;2677;p22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8" name="Google Shape;2678;p22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9" name="Google Shape;2679;p22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0" name="Google Shape;2680;p22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1" name="Google Shape;2681;p22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2" name="Google Shape;2682;p22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3" name="Google Shape;2683;p22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4" name="Google Shape;2684;p22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5" name="Google Shape;2685;p22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6" name="Google Shape;2686;p22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22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8" name="Google Shape;2688;p22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9" name="Google Shape;2689;p22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0" name="Google Shape;2690;p22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1" name="Google Shape;2691;p22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2" name="Google Shape;2692;p22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3" name="Google Shape;2693;p22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4" name="Google Shape;2694;p22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5" name="Google Shape;2695;p22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6" name="Google Shape;2696;p22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22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8" name="Google Shape;2698;p22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9" name="Google Shape;2699;p22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0" name="Google Shape;2700;p22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1" name="Google Shape;2701;p22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2" name="Google Shape;2702;p22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3" name="Google Shape;2703;p22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4" name="Google Shape;2704;p22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5" name="Google Shape;2705;p22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6" name="Google Shape;2706;p22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7" name="Google Shape;2707;p22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8" name="Google Shape;2708;p22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9" name="Google Shape;2709;p22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0" name="Google Shape;2710;p22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1" name="Google Shape;2711;p22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2" name="Google Shape;2712;p22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3" name="Google Shape;2713;p22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4" name="Google Shape;2714;p22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5" name="Google Shape;2715;p22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6" name="Google Shape;2716;p22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22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8" name="Google Shape;2718;p22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9" name="Google Shape;2719;p22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0" name="Google Shape;2720;p22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1" name="Google Shape;2721;p22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2" name="Google Shape;2722;p22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3" name="Google Shape;2723;p22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4" name="Google Shape;2724;p22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5" name="Google Shape;2725;p22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6" name="Google Shape;2726;p22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7" name="Google Shape;2727;p22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8" name="Google Shape;2728;p22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9" name="Google Shape;2729;p22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0" name="Google Shape;2730;p22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1" name="Google Shape;2731;p22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2" name="Google Shape;2732;p22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3" name="Google Shape;2733;p22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4" name="Google Shape;2734;p22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5" name="Google Shape;2735;p22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6" name="Google Shape;2736;p22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22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8" name="Google Shape;2738;p22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9" name="Google Shape;2739;p22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22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1" name="Google Shape;2741;p22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2" name="Google Shape;2742;p22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3" name="Google Shape;2743;p22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44" name="Google Shape;2744;p22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2745" name="Google Shape;2745;p22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22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22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22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22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22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22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2" name="Google Shape;2752;p22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3" name="Google Shape;2753;p22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22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5" name="Google Shape;2755;p22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6" name="Google Shape;2756;p22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7" name="Google Shape;2757;p22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8" name="Google Shape;2758;p22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22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p22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1" name="Google Shape;2761;p22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2" name="Google Shape;2762;p22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3" name="Google Shape;2763;p22"/>
          <p:cNvSpPr txBox="1"/>
          <p:nvPr>
            <p:ph type="title"/>
          </p:nvPr>
        </p:nvSpPr>
        <p:spPr>
          <a:xfrm>
            <a:off x="1270650" y="839167"/>
            <a:ext cx="7020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/>
        </p:txBody>
      </p:sp>
      <p:sp>
        <p:nvSpPr>
          <p:cNvPr id="2764" name="Google Shape;2764;p22"/>
          <p:cNvSpPr txBox="1"/>
          <p:nvPr>
            <p:ph idx="1" type="subTitle"/>
          </p:nvPr>
        </p:nvSpPr>
        <p:spPr>
          <a:xfrm>
            <a:off x="1270650" y="1602767"/>
            <a:ext cx="70200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9pPr>
          </a:lstStyle>
          <a:p/>
        </p:txBody>
      </p:sp>
      <p:sp>
        <p:nvSpPr>
          <p:cNvPr id="2765" name="Google Shape;2765;p22"/>
          <p:cNvSpPr txBox="1"/>
          <p:nvPr>
            <p:ph idx="2" type="subTitle"/>
          </p:nvPr>
        </p:nvSpPr>
        <p:spPr>
          <a:xfrm>
            <a:off x="1270650" y="2019167"/>
            <a:ext cx="7020000" cy="39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6" name="Google Shape;2766;p22"/>
          <p:cNvSpPr/>
          <p:nvPr/>
        </p:nvSpPr>
        <p:spPr>
          <a:xfrm>
            <a:off x="8428900" y="1389300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7" name="Google Shape;2767;p22"/>
          <p:cNvSpPr/>
          <p:nvPr/>
        </p:nvSpPr>
        <p:spPr>
          <a:xfrm>
            <a:off x="8428900" y="34945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8" name="Google Shape;2768;p22"/>
          <p:cNvSpPr/>
          <p:nvPr/>
        </p:nvSpPr>
        <p:spPr>
          <a:xfrm>
            <a:off x="8428900" y="2415867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9" name="Google Shape;2769;p22"/>
          <p:cNvSpPr/>
          <p:nvPr/>
        </p:nvSpPr>
        <p:spPr>
          <a:xfrm>
            <a:off x="8428900" y="46053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2_1">
    <p:bg>
      <p:bgPr>
        <a:solidFill>
          <a:schemeClr val="lt1"/>
        </a:solidFill>
      </p:bgPr>
    </p:bg>
    <p:spTree>
      <p:nvGrpSpPr>
        <p:cNvPr id="2770" name="Shape 2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1" name="Google Shape;2771;p23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2772" name="Google Shape;2772;p23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p23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4" name="Google Shape;2774;p23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5" name="Google Shape;2775;p23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6" name="Google Shape;2776;p23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7" name="Google Shape;2777;p23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8" name="Google Shape;2778;p23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9" name="Google Shape;2779;p23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0" name="Google Shape;2780;p23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1" name="Google Shape;2781;p23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2" name="Google Shape;2782;p23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3" name="Google Shape;2783;p23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4" name="Google Shape;2784;p23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5" name="Google Shape;2785;p23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6" name="Google Shape;2786;p23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23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p23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p23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p23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p23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p23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p23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p23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p23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p23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p23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p23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9" name="Google Shape;2799;p23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p23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p23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2" name="Google Shape;2802;p23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3" name="Google Shape;2803;p23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4" name="Google Shape;2804;p23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5" name="Google Shape;2805;p23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6" name="Google Shape;2806;p23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7" name="Google Shape;2807;p23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8" name="Google Shape;2808;p23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9" name="Google Shape;2809;p23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0" name="Google Shape;2810;p23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1" name="Google Shape;2811;p23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2" name="Google Shape;2812;p23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23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23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23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23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23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23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23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23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23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23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23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23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23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23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23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23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23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23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23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23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23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23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23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23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23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23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23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23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23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23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23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23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23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23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23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23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23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23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23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23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23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23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23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23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23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23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23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23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23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23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23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23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23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23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23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8" name="Google Shape;2868;p23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9" name="Google Shape;2869;p23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0" name="Google Shape;2870;p23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1" name="Google Shape;2871;p23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2" name="Google Shape;2872;p23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3" name="Google Shape;2873;p23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4" name="Google Shape;2874;p23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5" name="Google Shape;2875;p23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6" name="Google Shape;2876;p23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7" name="Google Shape;2877;p23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8" name="Google Shape;2878;p23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9" name="Google Shape;2879;p23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0" name="Google Shape;2880;p23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1" name="Google Shape;2881;p23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2" name="Google Shape;2882;p23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3" name="Google Shape;2883;p23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4" name="Google Shape;2884;p23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5" name="Google Shape;2885;p23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6" name="Google Shape;2886;p23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7" name="Google Shape;2887;p23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8" name="Google Shape;2888;p23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9" name="Google Shape;2889;p23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0" name="Google Shape;2890;p23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1" name="Google Shape;2891;p23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2" name="Google Shape;2892;p23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3" name="Google Shape;2893;p23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4" name="Google Shape;2894;p23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5" name="Google Shape;2895;p23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6" name="Google Shape;2896;p23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23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23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23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23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23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23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23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23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23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23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23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23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23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23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23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23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23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23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23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23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23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23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23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23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23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23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23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23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23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23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23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23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23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23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23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23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23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23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23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6" name="Google Shape;2936;p23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7" name="Google Shape;2937;p23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8" name="Google Shape;2938;p23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9" name="Google Shape;2939;p23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0" name="Google Shape;2940;p23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1" name="Google Shape;2941;p23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2" name="Google Shape;2942;p23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3" name="Google Shape;2943;p23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4" name="Google Shape;2944;p23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5" name="Google Shape;2945;p23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6" name="Google Shape;2946;p23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7" name="Google Shape;2947;p23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8" name="Google Shape;2948;p23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9" name="Google Shape;2949;p23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0" name="Google Shape;2950;p23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1" name="Google Shape;2951;p23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2" name="Google Shape;2952;p23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3" name="Google Shape;2953;p23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4" name="Google Shape;2954;p23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5" name="Google Shape;2955;p23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6" name="Google Shape;2956;p23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7" name="Google Shape;2957;p23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8" name="Google Shape;2958;p23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9" name="Google Shape;2959;p23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0" name="Google Shape;2960;p23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1" name="Google Shape;2961;p23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2" name="Google Shape;2962;p23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3" name="Google Shape;2963;p23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4" name="Google Shape;2964;p23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5" name="Google Shape;2965;p23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6" name="Google Shape;2966;p23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7" name="Google Shape;2967;p23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8" name="Google Shape;2968;p23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9" name="Google Shape;2969;p23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0" name="Google Shape;2970;p23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1" name="Google Shape;2971;p23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2" name="Google Shape;2972;p23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3" name="Google Shape;2973;p23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p23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5" name="Google Shape;2975;p23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6" name="Google Shape;2976;p23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7" name="Google Shape;2977;p23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8" name="Google Shape;2978;p23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9" name="Google Shape;2979;p23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0" name="Google Shape;2980;p23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1" name="Google Shape;2981;p23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2" name="Google Shape;2982;p23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3" name="Google Shape;2983;p23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4" name="Google Shape;2984;p23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5" name="Google Shape;2985;p23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6" name="Google Shape;2986;p23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7" name="Google Shape;2987;p23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8" name="Google Shape;2988;p23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9" name="Google Shape;2989;p23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0" name="Google Shape;2990;p23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1" name="Google Shape;2991;p23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2" name="Google Shape;2992;p23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3" name="Google Shape;2993;p23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4" name="Google Shape;2994;p23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5" name="Google Shape;2995;p23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6" name="Google Shape;2996;p23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7" name="Google Shape;2997;p23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8" name="Google Shape;2998;p23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9" name="Google Shape;2999;p23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0" name="Google Shape;3000;p23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1" name="Google Shape;3001;p23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2" name="Google Shape;3002;p23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3" name="Google Shape;3003;p23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4" name="Google Shape;3004;p23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5" name="Google Shape;3005;p23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6" name="Google Shape;3006;p23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7" name="Google Shape;3007;p23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8" name="Google Shape;3008;p23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9" name="Google Shape;3009;p23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0" name="Google Shape;3010;p23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1" name="Google Shape;3011;p23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2" name="Google Shape;3012;p23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3" name="Google Shape;3013;p23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4" name="Google Shape;3014;p23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5" name="Google Shape;3015;p23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6" name="Google Shape;3016;p23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7" name="Google Shape;3017;p23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8" name="Google Shape;3018;p23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9" name="Google Shape;3019;p23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0" name="Google Shape;3020;p23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1" name="Google Shape;3021;p23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2" name="Google Shape;3022;p23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3" name="Google Shape;3023;p23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4" name="Google Shape;3024;p23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23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6" name="Google Shape;3026;p23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7" name="Google Shape;3027;p23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23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23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23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23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23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23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23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23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23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7" name="Google Shape;3037;p23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8" name="Google Shape;3038;p23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23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0" name="Google Shape;3040;p23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1" name="Google Shape;3041;p23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2" name="Google Shape;3042;p23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3" name="Google Shape;3043;p23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23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5" name="Google Shape;3045;p23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6" name="Google Shape;3046;p23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7" name="Google Shape;3047;p23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8" name="Google Shape;3048;p23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9" name="Google Shape;3049;p23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0" name="Google Shape;3050;p23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1" name="Google Shape;3051;p23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2" name="Google Shape;3052;p23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3" name="Google Shape;3053;p23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4" name="Google Shape;3054;p23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5" name="Google Shape;3055;p23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6" name="Google Shape;3056;p23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7" name="Google Shape;3057;p23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8" name="Google Shape;3058;p23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9" name="Google Shape;3059;p23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0" name="Google Shape;3060;p23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1" name="Google Shape;3061;p23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2" name="Google Shape;3062;p23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3" name="Google Shape;3063;p23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4" name="Google Shape;3064;p23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5" name="Google Shape;3065;p23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6" name="Google Shape;3066;p23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7" name="Google Shape;3067;p23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8" name="Google Shape;3068;p23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9" name="Google Shape;3069;p23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0" name="Google Shape;3070;p23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1" name="Google Shape;3071;p23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2" name="Google Shape;3072;p23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3" name="Google Shape;3073;p23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4" name="Google Shape;3074;p23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5" name="Google Shape;3075;p23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6" name="Google Shape;3076;p23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7" name="Google Shape;3077;p23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8" name="Google Shape;3078;p23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9" name="Google Shape;3079;p23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0" name="Google Shape;3080;p23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1" name="Google Shape;3081;p23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2" name="Google Shape;3082;p23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3" name="Google Shape;3083;p23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4" name="Google Shape;3084;p23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5" name="Google Shape;3085;p23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6" name="Google Shape;3086;p23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7" name="Google Shape;3087;p23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8" name="Google Shape;3088;p23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9" name="Google Shape;3089;p23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0" name="Google Shape;3090;p23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1" name="Google Shape;3091;p23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2" name="Google Shape;3092;p23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3" name="Google Shape;3093;p23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4" name="Google Shape;3094;p23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5" name="Google Shape;3095;p23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6" name="Google Shape;3096;p23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7" name="Google Shape;3097;p23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8" name="Google Shape;3098;p23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9" name="Google Shape;3099;p23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0" name="Google Shape;3100;p23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1" name="Google Shape;3101;p23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2" name="Google Shape;3102;p23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3" name="Google Shape;3103;p23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4" name="Google Shape;3104;p23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23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23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23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23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23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23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23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23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23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23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23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23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23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23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23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23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23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23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23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23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23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23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23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23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23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23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23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32" name="Google Shape;3132;p23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33" name="Google Shape;3133;p23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3134" name="Google Shape;3134;p23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23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23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23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23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23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23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23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23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23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23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23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23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23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23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23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23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23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2" name="Google Shape;3152;p23"/>
          <p:cNvSpPr/>
          <p:nvPr/>
        </p:nvSpPr>
        <p:spPr>
          <a:xfrm>
            <a:off x="8428900" y="1389300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3" name="Google Shape;3153;p23"/>
          <p:cNvSpPr/>
          <p:nvPr/>
        </p:nvSpPr>
        <p:spPr>
          <a:xfrm>
            <a:off x="8428900" y="34945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4" name="Google Shape;3154;p23"/>
          <p:cNvSpPr/>
          <p:nvPr/>
        </p:nvSpPr>
        <p:spPr>
          <a:xfrm>
            <a:off x="8428900" y="2415867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5" name="Google Shape;3155;p23"/>
          <p:cNvSpPr/>
          <p:nvPr/>
        </p:nvSpPr>
        <p:spPr>
          <a:xfrm>
            <a:off x="8428900" y="46053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6" name="Google Shape;3156;p23"/>
          <p:cNvSpPr/>
          <p:nvPr/>
        </p:nvSpPr>
        <p:spPr>
          <a:xfrm rot="-4385316">
            <a:off x="1669274" y="5625576"/>
            <a:ext cx="756502" cy="656699"/>
          </a:xfrm>
          <a:custGeom>
            <a:rect b="b" l="l" r="r" t="t"/>
            <a:pathLst>
              <a:path extrusionOk="0" h="29017" w="27269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7" name="Google Shape;3157;p23"/>
          <p:cNvSpPr/>
          <p:nvPr/>
        </p:nvSpPr>
        <p:spPr>
          <a:xfrm>
            <a:off x="1553150" y="4895100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8" name="Google Shape;3158;p23"/>
          <p:cNvSpPr/>
          <p:nvPr/>
        </p:nvSpPr>
        <p:spPr>
          <a:xfrm>
            <a:off x="2754375" y="5451400"/>
            <a:ext cx="176025" cy="220061"/>
          </a:xfrm>
          <a:custGeom>
            <a:rect b="b" l="l" r="r" t="t"/>
            <a:pathLst>
              <a:path extrusionOk="0" h="6602" w="7041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9" name="Google Shape;3159;p23"/>
          <p:cNvSpPr/>
          <p:nvPr/>
        </p:nvSpPr>
        <p:spPr>
          <a:xfrm>
            <a:off x="5982663" y="1259100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60" name="Google Shape;3160;p23"/>
          <p:cNvGrpSpPr/>
          <p:nvPr/>
        </p:nvGrpSpPr>
        <p:grpSpPr>
          <a:xfrm>
            <a:off x="6340449" y="5451353"/>
            <a:ext cx="1055760" cy="1005017"/>
            <a:chOff x="3308425" y="649500"/>
            <a:chExt cx="947975" cy="676825"/>
          </a:xfrm>
        </p:grpSpPr>
        <p:sp>
          <p:nvSpPr>
            <p:cNvPr id="3161" name="Google Shape;3161;p23"/>
            <p:cNvSpPr/>
            <p:nvPr/>
          </p:nvSpPr>
          <p:spPr>
            <a:xfrm>
              <a:off x="3308425" y="649500"/>
              <a:ext cx="947975" cy="676275"/>
            </a:xfrm>
            <a:custGeom>
              <a:rect b="b" l="l" r="r" t="t"/>
              <a:pathLst>
                <a:path extrusionOk="0" h="27051" w="37919">
                  <a:moveTo>
                    <a:pt x="12816" y="19976"/>
                  </a:moveTo>
                  <a:cubicBezTo>
                    <a:pt x="12818" y="19976"/>
                    <a:pt x="12821" y="19976"/>
                    <a:pt x="12824" y="19976"/>
                  </a:cubicBezTo>
                  <a:lnTo>
                    <a:pt x="12824" y="19976"/>
                  </a:lnTo>
                  <a:cubicBezTo>
                    <a:pt x="12815" y="19979"/>
                    <a:pt x="12808" y="19979"/>
                    <a:pt x="12804" y="19979"/>
                  </a:cubicBezTo>
                  <a:cubicBezTo>
                    <a:pt x="12796" y="19979"/>
                    <a:pt x="12800" y="19976"/>
                    <a:pt x="12816" y="19976"/>
                  </a:cubicBezTo>
                  <a:close/>
                  <a:moveTo>
                    <a:pt x="23205" y="24113"/>
                  </a:moveTo>
                  <a:cubicBezTo>
                    <a:pt x="23209" y="24113"/>
                    <a:pt x="23211" y="24115"/>
                    <a:pt x="23210" y="24120"/>
                  </a:cubicBezTo>
                  <a:cubicBezTo>
                    <a:pt x="23210" y="24121"/>
                    <a:pt x="23207" y="24122"/>
                    <a:pt x="23199" y="24122"/>
                  </a:cubicBezTo>
                  <a:cubicBezTo>
                    <a:pt x="23195" y="24122"/>
                    <a:pt x="23190" y="24121"/>
                    <a:pt x="23183" y="24121"/>
                  </a:cubicBezTo>
                  <a:lnTo>
                    <a:pt x="23183" y="24121"/>
                  </a:lnTo>
                  <a:cubicBezTo>
                    <a:pt x="23192" y="24116"/>
                    <a:pt x="23200" y="24113"/>
                    <a:pt x="23205" y="24113"/>
                  </a:cubicBezTo>
                  <a:close/>
                  <a:moveTo>
                    <a:pt x="36242" y="1377"/>
                  </a:moveTo>
                  <a:cubicBezTo>
                    <a:pt x="35424" y="2822"/>
                    <a:pt x="34606" y="4266"/>
                    <a:pt x="33786" y="5709"/>
                  </a:cubicBezTo>
                  <a:cubicBezTo>
                    <a:pt x="31759" y="9274"/>
                    <a:pt x="29728" y="12836"/>
                    <a:pt x="27681" y="16390"/>
                  </a:cubicBezTo>
                  <a:cubicBezTo>
                    <a:pt x="26227" y="18914"/>
                    <a:pt x="24824" y="21495"/>
                    <a:pt x="23229" y="23934"/>
                  </a:cubicBezTo>
                  <a:cubicBezTo>
                    <a:pt x="23191" y="23992"/>
                    <a:pt x="23148" y="24050"/>
                    <a:pt x="23106" y="24108"/>
                  </a:cubicBezTo>
                  <a:lnTo>
                    <a:pt x="23106" y="24108"/>
                  </a:lnTo>
                  <a:cubicBezTo>
                    <a:pt x="23088" y="24104"/>
                    <a:pt x="23067" y="24099"/>
                    <a:pt x="23044" y="24092"/>
                  </a:cubicBezTo>
                  <a:cubicBezTo>
                    <a:pt x="22905" y="24054"/>
                    <a:pt x="22768" y="24012"/>
                    <a:pt x="22633" y="23962"/>
                  </a:cubicBezTo>
                  <a:cubicBezTo>
                    <a:pt x="22302" y="23842"/>
                    <a:pt x="21982" y="23692"/>
                    <a:pt x="21664" y="23540"/>
                  </a:cubicBezTo>
                  <a:cubicBezTo>
                    <a:pt x="19793" y="22645"/>
                    <a:pt x="18001" y="21587"/>
                    <a:pt x="16189" y="20578"/>
                  </a:cubicBezTo>
                  <a:cubicBezTo>
                    <a:pt x="15443" y="20163"/>
                    <a:pt x="14697" y="19740"/>
                    <a:pt x="13928" y="19365"/>
                  </a:cubicBezTo>
                  <a:cubicBezTo>
                    <a:pt x="13607" y="19207"/>
                    <a:pt x="13229" y="18985"/>
                    <a:pt x="12857" y="18985"/>
                  </a:cubicBezTo>
                  <a:cubicBezTo>
                    <a:pt x="12737" y="18985"/>
                    <a:pt x="12617" y="19009"/>
                    <a:pt x="12500" y="19066"/>
                  </a:cubicBezTo>
                  <a:cubicBezTo>
                    <a:pt x="12209" y="19207"/>
                    <a:pt x="11959" y="19472"/>
                    <a:pt x="11729" y="19693"/>
                  </a:cubicBezTo>
                  <a:cubicBezTo>
                    <a:pt x="11318" y="20094"/>
                    <a:pt x="10928" y="20513"/>
                    <a:pt x="10534" y="20928"/>
                  </a:cubicBezTo>
                  <a:cubicBezTo>
                    <a:pt x="9428" y="22101"/>
                    <a:pt x="8325" y="23277"/>
                    <a:pt x="7166" y="24400"/>
                  </a:cubicBezTo>
                  <a:cubicBezTo>
                    <a:pt x="6929" y="24629"/>
                    <a:pt x="6690" y="24856"/>
                    <a:pt x="6448" y="25080"/>
                  </a:cubicBezTo>
                  <a:lnTo>
                    <a:pt x="6448" y="25080"/>
                  </a:lnTo>
                  <a:cubicBezTo>
                    <a:pt x="7055" y="22855"/>
                    <a:pt x="7613" y="20617"/>
                    <a:pt x="8177" y="18381"/>
                  </a:cubicBezTo>
                  <a:cubicBezTo>
                    <a:pt x="8331" y="17766"/>
                    <a:pt x="8727" y="16974"/>
                    <a:pt x="8278" y="16415"/>
                  </a:cubicBezTo>
                  <a:cubicBezTo>
                    <a:pt x="7575" y="15537"/>
                    <a:pt x="6292" y="15010"/>
                    <a:pt x="5320" y="14501"/>
                  </a:cubicBezTo>
                  <a:cubicBezTo>
                    <a:pt x="4122" y="13870"/>
                    <a:pt x="2890" y="13287"/>
                    <a:pt x="1708" y="12620"/>
                  </a:cubicBezTo>
                  <a:lnTo>
                    <a:pt x="1708" y="12620"/>
                  </a:lnTo>
                  <a:cubicBezTo>
                    <a:pt x="6998" y="10932"/>
                    <a:pt x="12278" y="9210"/>
                    <a:pt x="17556" y="7490"/>
                  </a:cubicBezTo>
                  <a:cubicBezTo>
                    <a:pt x="23048" y="5699"/>
                    <a:pt x="28536" y="3904"/>
                    <a:pt x="34026" y="2105"/>
                  </a:cubicBezTo>
                  <a:cubicBezTo>
                    <a:pt x="34765" y="1863"/>
                    <a:pt x="35503" y="1620"/>
                    <a:pt x="36242" y="1377"/>
                  </a:cubicBezTo>
                  <a:close/>
                  <a:moveTo>
                    <a:pt x="37319" y="0"/>
                  </a:moveTo>
                  <a:cubicBezTo>
                    <a:pt x="37273" y="0"/>
                    <a:pt x="37225" y="7"/>
                    <a:pt x="37176" y="23"/>
                  </a:cubicBezTo>
                  <a:cubicBezTo>
                    <a:pt x="33967" y="1077"/>
                    <a:pt x="30757" y="2128"/>
                    <a:pt x="27546" y="3179"/>
                  </a:cubicBezTo>
                  <a:cubicBezTo>
                    <a:pt x="21382" y="5195"/>
                    <a:pt x="15218" y="7209"/>
                    <a:pt x="9047" y="9209"/>
                  </a:cubicBezTo>
                  <a:cubicBezTo>
                    <a:pt x="6184" y="10137"/>
                    <a:pt x="3319" y="11064"/>
                    <a:pt x="452" y="11976"/>
                  </a:cubicBezTo>
                  <a:lnTo>
                    <a:pt x="452" y="11976"/>
                  </a:lnTo>
                  <a:cubicBezTo>
                    <a:pt x="371" y="11985"/>
                    <a:pt x="297" y="12018"/>
                    <a:pt x="233" y="12067"/>
                  </a:cubicBezTo>
                  <a:lnTo>
                    <a:pt x="233" y="12067"/>
                  </a:lnTo>
                  <a:cubicBezTo>
                    <a:pt x="111" y="12148"/>
                    <a:pt x="46" y="12272"/>
                    <a:pt x="28" y="12402"/>
                  </a:cubicBezTo>
                  <a:lnTo>
                    <a:pt x="28" y="12402"/>
                  </a:lnTo>
                  <a:cubicBezTo>
                    <a:pt x="0" y="12540"/>
                    <a:pt x="26" y="12688"/>
                    <a:pt x="128" y="12807"/>
                  </a:cubicBezTo>
                  <a:lnTo>
                    <a:pt x="128" y="12807"/>
                  </a:lnTo>
                  <a:cubicBezTo>
                    <a:pt x="180" y="12878"/>
                    <a:pt x="249" y="12934"/>
                    <a:pt x="332" y="12964"/>
                  </a:cubicBezTo>
                  <a:lnTo>
                    <a:pt x="332" y="12964"/>
                  </a:lnTo>
                  <a:cubicBezTo>
                    <a:pt x="1532" y="13711"/>
                    <a:pt x="2813" y="14326"/>
                    <a:pt x="4069" y="14970"/>
                  </a:cubicBezTo>
                  <a:cubicBezTo>
                    <a:pt x="5152" y="15529"/>
                    <a:pt x="6416" y="16055"/>
                    <a:pt x="7339" y="16873"/>
                  </a:cubicBezTo>
                  <a:cubicBezTo>
                    <a:pt x="7383" y="16913"/>
                    <a:pt x="7435" y="16989"/>
                    <a:pt x="7487" y="17027"/>
                  </a:cubicBezTo>
                  <a:lnTo>
                    <a:pt x="7487" y="17027"/>
                  </a:lnTo>
                  <a:cubicBezTo>
                    <a:pt x="7393" y="17359"/>
                    <a:pt x="7319" y="17699"/>
                    <a:pt x="7235" y="18033"/>
                  </a:cubicBezTo>
                  <a:cubicBezTo>
                    <a:pt x="6913" y="19321"/>
                    <a:pt x="6584" y="20606"/>
                    <a:pt x="6254" y="21891"/>
                  </a:cubicBezTo>
                  <a:cubicBezTo>
                    <a:pt x="5860" y="23410"/>
                    <a:pt x="5464" y="24931"/>
                    <a:pt x="5034" y="26439"/>
                  </a:cubicBezTo>
                  <a:cubicBezTo>
                    <a:pt x="4930" y="26803"/>
                    <a:pt x="5214" y="27050"/>
                    <a:pt x="5517" y="27050"/>
                  </a:cubicBezTo>
                  <a:cubicBezTo>
                    <a:pt x="5639" y="27050"/>
                    <a:pt x="5763" y="27011"/>
                    <a:pt x="5866" y="26924"/>
                  </a:cubicBezTo>
                  <a:cubicBezTo>
                    <a:pt x="8247" y="24910"/>
                    <a:pt x="10227" y="22525"/>
                    <a:pt x="12464" y="20370"/>
                  </a:cubicBezTo>
                  <a:cubicBezTo>
                    <a:pt x="12589" y="20250"/>
                    <a:pt x="12713" y="20123"/>
                    <a:pt x="12852" y="20018"/>
                  </a:cubicBezTo>
                  <a:cubicBezTo>
                    <a:pt x="12863" y="20009"/>
                    <a:pt x="12877" y="19999"/>
                    <a:pt x="12890" y="19990"/>
                  </a:cubicBezTo>
                  <a:lnTo>
                    <a:pt x="12890" y="19990"/>
                  </a:lnTo>
                  <a:cubicBezTo>
                    <a:pt x="12900" y="19993"/>
                    <a:pt x="12910" y="19997"/>
                    <a:pt x="12921" y="20001"/>
                  </a:cubicBezTo>
                  <a:cubicBezTo>
                    <a:pt x="13088" y="20068"/>
                    <a:pt x="13031" y="20039"/>
                    <a:pt x="13176" y="20106"/>
                  </a:cubicBezTo>
                  <a:cubicBezTo>
                    <a:pt x="13893" y="20437"/>
                    <a:pt x="14584" y="20827"/>
                    <a:pt x="15275" y="21210"/>
                  </a:cubicBezTo>
                  <a:cubicBezTo>
                    <a:pt x="17105" y="22224"/>
                    <a:pt x="18913" y="23285"/>
                    <a:pt x="20786" y="24217"/>
                  </a:cubicBezTo>
                  <a:cubicBezTo>
                    <a:pt x="21424" y="24535"/>
                    <a:pt x="22098" y="24897"/>
                    <a:pt x="22800" y="25057"/>
                  </a:cubicBezTo>
                  <a:cubicBezTo>
                    <a:pt x="22930" y="25087"/>
                    <a:pt x="23053" y="25105"/>
                    <a:pt x="23169" y="25105"/>
                  </a:cubicBezTo>
                  <a:cubicBezTo>
                    <a:pt x="23448" y="25105"/>
                    <a:pt x="23685" y="25004"/>
                    <a:pt x="23880" y="24741"/>
                  </a:cubicBezTo>
                  <a:cubicBezTo>
                    <a:pt x="24388" y="24059"/>
                    <a:pt x="24801" y="23292"/>
                    <a:pt x="25237" y="22563"/>
                  </a:cubicBezTo>
                  <a:cubicBezTo>
                    <a:pt x="26092" y="21124"/>
                    <a:pt x="26933" y="19677"/>
                    <a:pt x="27771" y="18227"/>
                  </a:cubicBezTo>
                  <a:cubicBezTo>
                    <a:pt x="29844" y="14642"/>
                    <a:pt x="31898" y="11043"/>
                    <a:pt x="33946" y="7443"/>
                  </a:cubicBezTo>
                  <a:cubicBezTo>
                    <a:pt x="35191" y="5254"/>
                    <a:pt x="36493" y="3084"/>
                    <a:pt x="37679" y="860"/>
                  </a:cubicBezTo>
                  <a:cubicBezTo>
                    <a:pt x="37698" y="826"/>
                    <a:pt x="37717" y="790"/>
                    <a:pt x="37738" y="754"/>
                  </a:cubicBezTo>
                  <a:cubicBezTo>
                    <a:pt x="37919" y="436"/>
                    <a:pt x="37673" y="0"/>
                    <a:pt x="373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2" name="Google Shape;3162;p23"/>
            <p:cNvSpPr/>
            <p:nvPr/>
          </p:nvSpPr>
          <p:spPr>
            <a:xfrm>
              <a:off x="3492300" y="863350"/>
              <a:ext cx="474450" cy="278325"/>
            </a:xfrm>
            <a:custGeom>
              <a:rect b="b" l="l" r="r" t="t"/>
              <a:pathLst>
                <a:path extrusionOk="0" h="11133" w="18978">
                  <a:moveTo>
                    <a:pt x="18335" y="1"/>
                  </a:moveTo>
                  <a:cubicBezTo>
                    <a:pt x="18285" y="1"/>
                    <a:pt x="18233" y="10"/>
                    <a:pt x="18179" y="31"/>
                  </a:cubicBezTo>
                  <a:cubicBezTo>
                    <a:pt x="15036" y="1249"/>
                    <a:pt x="11985" y="2675"/>
                    <a:pt x="8954" y="4143"/>
                  </a:cubicBezTo>
                  <a:cubicBezTo>
                    <a:pt x="6184" y="5485"/>
                    <a:pt x="3415" y="6829"/>
                    <a:pt x="534" y="7916"/>
                  </a:cubicBezTo>
                  <a:cubicBezTo>
                    <a:pt x="1" y="8116"/>
                    <a:pt x="152" y="8911"/>
                    <a:pt x="623" y="8911"/>
                  </a:cubicBezTo>
                  <a:cubicBezTo>
                    <a:pt x="678" y="8911"/>
                    <a:pt x="737" y="8900"/>
                    <a:pt x="799" y="8877"/>
                  </a:cubicBezTo>
                  <a:cubicBezTo>
                    <a:pt x="5885" y="6960"/>
                    <a:pt x="10658" y="4331"/>
                    <a:pt x="15633" y="2155"/>
                  </a:cubicBezTo>
                  <a:lnTo>
                    <a:pt x="15633" y="2155"/>
                  </a:lnTo>
                  <a:cubicBezTo>
                    <a:pt x="12206" y="4952"/>
                    <a:pt x="8533" y="7433"/>
                    <a:pt x="5160" y="10303"/>
                  </a:cubicBezTo>
                  <a:cubicBezTo>
                    <a:pt x="4776" y="10629"/>
                    <a:pt x="5131" y="11132"/>
                    <a:pt x="5535" y="11132"/>
                  </a:cubicBezTo>
                  <a:cubicBezTo>
                    <a:pt x="5646" y="11132"/>
                    <a:pt x="5760" y="11095"/>
                    <a:pt x="5863" y="11007"/>
                  </a:cubicBezTo>
                  <a:cubicBezTo>
                    <a:pt x="10016" y="7474"/>
                    <a:pt x="14621" y="4533"/>
                    <a:pt x="18664" y="863"/>
                  </a:cubicBezTo>
                  <a:cubicBezTo>
                    <a:pt x="18977" y="577"/>
                    <a:pt x="18723" y="1"/>
                    <a:pt x="18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3" name="Google Shape;3163;p23"/>
            <p:cNvSpPr/>
            <p:nvPr/>
          </p:nvSpPr>
          <p:spPr>
            <a:xfrm>
              <a:off x="3428775" y="1197550"/>
              <a:ext cx="352850" cy="128775"/>
            </a:xfrm>
            <a:custGeom>
              <a:rect b="b" l="l" r="r" t="t"/>
              <a:pathLst>
                <a:path extrusionOk="0" h="5151" w="14114">
                  <a:moveTo>
                    <a:pt x="13430" y="0"/>
                  </a:moveTo>
                  <a:cubicBezTo>
                    <a:pt x="13384" y="0"/>
                    <a:pt x="13335" y="7"/>
                    <a:pt x="13283" y="21"/>
                  </a:cubicBezTo>
                  <a:cubicBezTo>
                    <a:pt x="8994" y="1241"/>
                    <a:pt x="4865" y="2969"/>
                    <a:pt x="568" y="4169"/>
                  </a:cubicBezTo>
                  <a:cubicBezTo>
                    <a:pt x="1" y="4328"/>
                    <a:pt x="175" y="5151"/>
                    <a:pt x="688" y="5151"/>
                  </a:cubicBezTo>
                  <a:cubicBezTo>
                    <a:pt x="734" y="5151"/>
                    <a:pt x="782" y="5144"/>
                    <a:pt x="833" y="5130"/>
                  </a:cubicBezTo>
                  <a:cubicBezTo>
                    <a:pt x="5131" y="3929"/>
                    <a:pt x="9260" y="2202"/>
                    <a:pt x="13549" y="982"/>
                  </a:cubicBezTo>
                  <a:cubicBezTo>
                    <a:pt x="14113" y="822"/>
                    <a:pt x="13940" y="0"/>
                    <a:pt x="13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64" name="Google Shape;3164;p23"/>
          <p:cNvSpPr/>
          <p:nvPr/>
        </p:nvSpPr>
        <p:spPr>
          <a:xfrm>
            <a:off x="7894025" y="5488033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65" name="Google Shape;3165;p23"/>
          <p:cNvGrpSpPr/>
          <p:nvPr/>
        </p:nvGrpSpPr>
        <p:grpSpPr>
          <a:xfrm flipH="1" rot="-6081682">
            <a:off x="1295675" y="703280"/>
            <a:ext cx="930133" cy="455677"/>
            <a:chOff x="1445125" y="3867675"/>
            <a:chExt cx="803300" cy="502950"/>
          </a:xfrm>
        </p:grpSpPr>
        <p:sp>
          <p:nvSpPr>
            <p:cNvPr id="3166" name="Google Shape;3166;p23"/>
            <p:cNvSpPr/>
            <p:nvPr/>
          </p:nvSpPr>
          <p:spPr>
            <a:xfrm>
              <a:off x="1445125" y="3867675"/>
              <a:ext cx="535450" cy="502950"/>
            </a:xfrm>
            <a:custGeom>
              <a:rect b="b" l="l" r="r" t="t"/>
              <a:pathLst>
                <a:path extrusionOk="0" h="20118" w="21418">
                  <a:moveTo>
                    <a:pt x="5846" y="993"/>
                  </a:moveTo>
                  <a:cubicBezTo>
                    <a:pt x="6726" y="993"/>
                    <a:pt x="7300" y="1814"/>
                    <a:pt x="7545" y="2688"/>
                  </a:cubicBezTo>
                  <a:cubicBezTo>
                    <a:pt x="7686" y="3200"/>
                    <a:pt x="7749" y="3726"/>
                    <a:pt x="7770" y="4255"/>
                  </a:cubicBezTo>
                  <a:cubicBezTo>
                    <a:pt x="7787" y="4700"/>
                    <a:pt x="7676" y="5216"/>
                    <a:pt x="7812" y="5641"/>
                  </a:cubicBezTo>
                  <a:cubicBezTo>
                    <a:pt x="8017" y="6280"/>
                    <a:pt x="8790" y="6621"/>
                    <a:pt x="9352" y="6861"/>
                  </a:cubicBezTo>
                  <a:cubicBezTo>
                    <a:pt x="10899" y="7523"/>
                    <a:pt x="12588" y="7895"/>
                    <a:pt x="14238" y="8195"/>
                  </a:cubicBezTo>
                  <a:cubicBezTo>
                    <a:pt x="14279" y="8202"/>
                    <a:pt x="14320" y="8206"/>
                    <a:pt x="14360" y="8206"/>
                  </a:cubicBezTo>
                  <a:cubicBezTo>
                    <a:pt x="14538" y="8206"/>
                    <a:pt x="14697" y="8128"/>
                    <a:pt x="14800" y="7965"/>
                  </a:cubicBezTo>
                  <a:cubicBezTo>
                    <a:pt x="15658" y="6602"/>
                    <a:pt x="16673" y="5266"/>
                    <a:pt x="17868" y="4181"/>
                  </a:cubicBezTo>
                  <a:cubicBezTo>
                    <a:pt x="18246" y="3837"/>
                    <a:pt x="19055" y="3130"/>
                    <a:pt x="19662" y="3130"/>
                  </a:cubicBezTo>
                  <a:cubicBezTo>
                    <a:pt x="19761" y="3130"/>
                    <a:pt x="19855" y="3149"/>
                    <a:pt x="19941" y="3191"/>
                  </a:cubicBezTo>
                  <a:cubicBezTo>
                    <a:pt x="19972" y="3206"/>
                    <a:pt x="20042" y="3282"/>
                    <a:pt x="20078" y="3334"/>
                  </a:cubicBezTo>
                  <a:cubicBezTo>
                    <a:pt x="20170" y="3474"/>
                    <a:pt x="20200" y="3554"/>
                    <a:pt x="20244" y="3703"/>
                  </a:cubicBezTo>
                  <a:cubicBezTo>
                    <a:pt x="20356" y="4074"/>
                    <a:pt x="20385" y="4459"/>
                    <a:pt x="20391" y="4845"/>
                  </a:cubicBezTo>
                  <a:cubicBezTo>
                    <a:pt x="20434" y="7253"/>
                    <a:pt x="19715" y="9724"/>
                    <a:pt x="18959" y="11987"/>
                  </a:cubicBezTo>
                  <a:cubicBezTo>
                    <a:pt x="18546" y="13223"/>
                    <a:pt x="18074" y="14443"/>
                    <a:pt x="17505" y="15619"/>
                  </a:cubicBezTo>
                  <a:cubicBezTo>
                    <a:pt x="16974" y="16720"/>
                    <a:pt x="16385" y="17795"/>
                    <a:pt x="15472" y="18631"/>
                  </a:cubicBezTo>
                  <a:cubicBezTo>
                    <a:pt x="15279" y="18808"/>
                    <a:pt x="15055" y="19008"/>
                    <a:pt x="14800" y="19090"/>
                  </a:cubicBezTo>
                  <a:cubicBezTo>
                    <a:pt x="14731" y="19114"/>
                    <a:pt x="14679" y="19127"/>
                    <a:pt x="14633" y="19127"/>
                  </a:cubicBezTo>
                  <a:cubicBezTo>
                    <a:pt x="14584" y="19127"/>
                    <a:pt x="14541" y="19112"/>
                    <a:pt x="14491" y="19078"/>
                  </a:cubicBezTo>
                  <a:cubicBezTo>
                    <a:pt x="14179" y="18859"/>
                    <a:pt x="14040" y="18279"/>
                    <a:pt x="13943" y="17913"/>
                  </a:cubicBezTo>
                  <a:cubicBezTo>
                    <a:pt x="13496" y="16204"/>
                    <a:pt x="13420" y="14392"/>
                    <a:pt x="13231" y="12644"/>
                  </a:cubicBezTo>
                  <a:cubicBezTo>
                    <a:pt x="13231" y="12642"/>
                    <a:pt x="13231" y="12641"/>
                    <a:pt x="13230" y="12640"/>
                  </a:cubicBezTo>
                  <a:lnTo>
                    <a:pt x="13230" y="12640"/>
                  </a:lnTo>
                  <a:cubicBezTo>
                    <a:pt x="13241" y="12479"/>
                    <a:pt x="13172" y="12316"/>
                    <a:pt x="12984" y="12214"/>
                  </a:cubicBezTo>
                  <a:cubicBezTo>
                    <a:pt x="12340" y="11860"/>
                    <a:pt x="11598" y="11675"/>
                    <a:pt x="10890" y="11496"/>
                  </a:cubicBezTo>
                  <a:cubicBezTo>
                    <a:pt x="10069" y="11291"/>
                    <a:pt x="9239" y="11119"/>
                    <a:pt x="8404" y="10971"/>
                  </a:cubicBezTo>
                  <a:cubicBezTo>
                    <a:pt x="7943" y="10890"/>
                    <a:pt x="7439" y="10757"/>
                    <a:pt x="6964" y="10757"/>
                  </a:cubicBezTo>
                  <a:cubicBezTo>
                    <a:pt x="6933" y="10757"/>
                    <a:pt x="6903" y="10757"/>
                    <a:pt x="6873" y="10758"/>
                  </a:cubicBezTo>
                  <a:cubicBezTo>
                    <a:pt x="6281" y="10782"/>
                    <a:pt x="5857" y="11237"/>
                    <a:pt x="5518" y="11671"/>
                  </a:cubicBezTo>
                  <a:cubicBezTo>
                    <a:pt x="4848" y="12532"/>
                    <a:pt x="4110" y="13945"/>
                    <a:pt x="2900" y="13945"/>
                  </a:cubicBezTo>
                  <a:cubicBezTo>
                    <a:pt x="2748" y="13945"/>
                    <a:pt x="2589" y="13923"/>
                    <a:pt x="2421" y="13874"/>
                  </a:cubicBezTo>
                  <a:cubicBezTo>
                    <a:pt x="1265" y="13539"/>
                    <a:pt x="1147" y="12161"/>
                    <a:pt x="1191" y="11150"/>
                  </a:cubicBezTo>
                  <a:cubicBezTo>
                    <a:pt x="1259" y="9547"/>
                    <a:pt x="1735" y="7959"/>
                    <a:pt x="2242" y="6446"/>
                  </a:cubicBezTo>
                  <a:cubicBezTo>
                    <a:pt x="2666" y="5186"/>
                    <a:pt x="3155" y="3943"/>
                    <a:pt x="3669" y="2717"/>
                  </a:cubicBezTo>
                  <a:cubicBezTo>
                    <a:pt x="4014" y="1894"/>
                    <a:pt x="4701" y="1150"/>
                    <a:pt x="5619" y="1011"/>
                  </a:cubicBezTo>
                  <a:cubicBezTo>
                    <a:pt x="5697" y="999"/>
                    <a:pt x="5772" y="993"/>
                    <a:pt x="5846" y="993"/>
                  </a:cubicBezTo>
                  <a:close/>
                  <a:moveTo>
                    <a:pt x="5851" y="1"/>
                  </a:moveTo>
                  <a:cubicBezTo>
                    <a:pt x="4753" y="1"/>
                    <a:pt x="3750" y="699"/>
                    <a:pt x="3144" y="1580"/>
                  </a:cubicBezTo>
                  <a:cubicBezTo>
                    <a:pt x="2849" y="2009"/>
                    <a:pt x="2683" y="2515"/>
                    <a:pt x="2487" y="2993"/>
                  </a:cubicBezTo>
                  <a:cubicBezTo>
                    <a:pt x="2217" y="3653"/>
                    <a:pt x="1954" y="4314"/>
                    <a:pt x="1705" y="4982"/>
                  </a:cubicBezTo>
                  <a:cubicBezTo>
                    <a:pt x="1113" y="6581"/>
                    <a:pt x="576" y="8224"/>
                    <a:pt x="323" y="9914"/>
                  </a:cubicBezTo>
                  <a:cubicBezTo>
                    <a:pt x="121" y="11253"/>
                    <a:pt x="1" y="12901"/>
                    <a:pt x="913" y="14026"/>
                  </a:cubicBezTo>
                  <a:cubicBezTo>
                    <a:pt x="1411" y="14639"/>
                    <a:pt x="2111" y="14918"/>
                    <a:pt x="2824" y="14918"/>
                  </a:cubicBezTo>
                  <a:cubicBezTo>
                    <a:pt x="3509" y="14918"/>
                    <a:pt x="4207" y="14660"/>
                    <a:pt x="4751" y="14192"/>
                  </a:cubicBezTo>
                  <a:cubicBezTo>
                    <a:pt x="5371" y="13659"/>
                    <a:pt x="5777" y="12949"/>
                    <a:pt x="6272" y="12311"/>
                  </a:cubicBezTo>
                  <a:cubicBezTo>
                    <a:pt x="6566" y="11931"/>
                    <a:pt x="6732" y="11776"/>
                    <a:pt x="7065" y="11776"/>
                  </a:cubicBezTo>
                  <a:cubicBezTo>
                    <a:pt x="7129" y="11776"/>
                    <a:pt x="7199" y="11782"/>
                    <a:pt x="7277" y="11793"/>
                  </a:cubicBezTo>
                  <a:cubicBezTo>
                    <a:pt x="8166" y="11915"/>
                    <a:pt x="9053" y="12094"/>
                    <a:pt x="9930" y="12292"/>
                  </a:cubicBezTo>
                  <a:cubicBezTo>
                    <a:pt x="10726" y="12472"/>
                    <a:pt x="11550" y="12626"/>
                    <a:pt x="12268" y="12966"/>
                  </a:cubicBezTo>
                  <a:lnTo>
                    <a:pt x="12268" y="12966"/>
                  </a:lnTo>
                  <a:cubicBezTo>
                    <a:pt x="12439" y="14633"/>
                    <a:pt x="12548" y="16332"/>
                    <a:pt x="12930" y="17963"/>
                  </a:cubicBezTo>
                  <a:cubicBezTo>
                    <a:pt x="13136" y="18845"/>
                    <a:pt x="13555" y="20118"/>
                    <a:pt x="14640" y="20118"/>
                  </a:cubicBezTo>
                  <a:cubicBezTo>
                    <a:pt x="14672" y="20118"/>
                    <a:pt x="14706" y="20116"/>
                    <a:pt x="14739" y="20114"/>
                  </a:cubicBezTo>
                  <a:cubicBezTo>
                    <a:pt x="15314" y="20074"/>
                    <a:pt x="15818" y="19674"/>
                    <a:pt x="16220" y="19295"/>
                  </a:cubicBezTo>
                  <a:cubicBezTo>
                    <a:pt x="16778" y="18770"/>
                    <a:pt x="17242" y="18165"/>
                    <a:pt x="17630" y="17506"/>
                  </a:cubicBezTo>
                  <a:cubicBezTo>
                    <a:pt x="18329" y="16326"/>
                    <a:pt x="18879" y="15058"/>
                    <a:pt x="19372" y="13779"/>
                  </a:cubicBezTo>
                  <a:cubicBezTo>
                    <a:pt x="20387" y="11140"/>
                    <a:pt x="21255" y="8266"/>
                    <a:pt x="21379" y="5422"/>
                  </a:cubicBezTo>
                  <a:cubicBezTo>
                    <a:pt x="21417" y="4558"/>
                    <a:pt x="21409" y="3509"/>
                    <a:pt x="20893" y="2768"/>
                  </a:cubicBezTo>
                  <a:cubicBezTo>
                    <a:pt x="20591" y="2334"/>
                    <a:pt x="20167" y="2169"/>
                    <a:pt x="19717" y="2169"/>
                  </a:cubicBezTo>
                  <a:cubicBezTo>
                    <a:pt x="19269" y="2169"/>
                    <a:pt x="18796" y="2332"/>
                    <a:pt x="18392" y="2557"/>
                  </a:cubicBezTo>
                  <a:cubicBezTo>
                    <a:pt x="17206" y="3219"/>
                    <a:pt x="16258" y="4331"/>
                    <a:pt x="15430" y="5382"/>
                  </a:cubicBezTo>
                  <a:cubicBezTo>
                    <a:pt x="14975" y="5959"/>
                    <a:pt x="14535" y="6551"/>
                    <a:pt x="14131" y="7165"/>
                  </a:cubicBezTo>
                  <a:lnTo>
                    <a:pt x="14131" y="7165"/>
                  </a:lnTo>
                  <a:cubicBezTo>
                    <a:pt x="12741" y="6903"/>
                    <a:pt x="11340" y="6572"/>
                    <a:pt x="10022" y="6067"/>
                  </a:cubicBezTo>
                  <a:cubicBezTo>
                    <a:pt x="9692" y="5938"/>
                    <a:pt x="9355" y="5795"/>
                    <a:pt x="9057" y="5599"/>
                  </a:cubicBezTo>
                  <a:cubicBezTo>
                    <a:pt x="8975" y="5544"/>
                    <a:pt x="8902" y="5490"/>
                    <a:pt x="8830" y="5420"/>
                  </a:cubicBezTo>
                  <a:cubicBezTo>
                    <a:pt x="8801" y="5393"/>
                    <a:pt x="8791" y="5386"/>
                    <a:pt x="8788" y="5385"/>
                  </a:cubicBezTo>
                  <a:lnTo>
                    <a:pt x="8788" y="5385"/>
                  </a:lnTo>
                  <a:cubicBezTo>
                    <a:pt x="8787" y="5381"/>
                    <a:pt x="8781" y="5370"/>
                    <a:pt x="8767" y="5346"/>
                  </a:cubicBezTo>
                  <a:cubicBezTo>
                    <a:pt x="8764" y="5342"/>
                    <a:pt x="8761" y="5338"/>
                    <a:pt x="8759" y="5334"/>
                  </a:cubicBezTo>
                  <a:lnTo>
                    <a:pt x="8759" y="5334"/>
                  </a:lnTo>
                  <a:cubicBezTo>
                    <a:pt x="8759" y="5333"/>
                    <a:pt x="8759" y="5331"/>
                    <a:pt x="8758" y="5329"/>
                  </a:cubicBezTo>
                  <a:cubicBezTo>
                    <a:pt x="8680" y="4813"/>
                    <a:pt x="8779" y="4238"/>
                    <a:pt x="8729" y="3712"/>
                  </a:cubicBezTo>
                  <a:cubicBezTo>
                    <a:pt x="8683" y="3244"/>
                    <a:pt x="8611" y="2774"/>
                    <a:pt x="8476" y="2325"/>
                  </a:cubicBezTo>
                  <a:cubicBezTo>
                    <a:pt x="8116" y="1129"/>
                    <a:pt x="7256" y="33"/>
                    <a:pt x="5914" y="2"/>
                  </a:cubicBezTo>
                  <a:cubicBezTo>
                    <a:pt x="5893" y="1"/>
                    <a:pt x="5872" y="1"/>
                    <a:pt x="5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7" name="Google Shape;3167;p23"/>
            <p:cNvSpPr/>
            <p:nvPr/>
          </p:nvSpPr>
          <p:spPr>
            <a:xfrm>
              <a:off x="1903525" y="4088100"/>
              <a:ext cx="344900" cy="185850"/>
            </a:xfrm>
            <a:custGeom>
              <a:rect b="b" l="l" r="r" t="t"/>
              <a:pathLst>
                <a:path extrusionOk="0" h="7434" w="13796">
                  <a:moveTo>
                    <a:pt x="2035" y="1"/>
                  </a:moveTo>
                  <a:cubicBezTo>
                    <a:pt x="1593" y="1"/>
                    <a:pt x="1301" y="661"/>
                    <a:pt x="1777" y="928"/>
                  </a:cubicBezTo>
                  <a:cubicBezTo>
                    <a:pt x="5023" y="2748"/>
                    <a:pt x="8420" y="4238"/>
                    <a:pt x="11476" y="6352"/>
                  </a:cubicBezTo>
                  <a:lnTo>
                    <a:pt x="11476" y="6352"/>
                  </a:lnTo>
                  <a:cubicBezTo>
                    <a:pt x="7847" y="6103"/>
                    <a:pt x="4252" y="5482"/>
                    <a:pt x="636" y="5110"/>
                  </a:cubicBezTo>
                  <a:cubicBezTo>
                    <a:pt x="615" y="5108"/>
                    <a:pt x="596" y="5107"/>
                    <a:pt x="577" y="5107"/>
                  </a:cubicBezTo>
                  <a:cubicBezTo>
                    <a:pt x="0" y="5107"/>
                    <a:pt x="24" y="6045"/>
                    <a:pt x="636" y="6106"/>
                  </a:cubicBezTo>
                  <a:cubicBezTo>
                    <a:pt x="4792" y="6534"/>
                    <a:pt x="8919" y="7290"/>
                    <a:pt x="13101" y="7434"/>
                  </a:cubicBezTo>
                  <a:cubicBezTo>
                    <a:pt x="13106" y="7434"/>
                    <a:pt x="13111" y="7434"/>
                    <a:pt x="13115" y="7434"/>
                  </a:cubicBezTo>
                  <a:cubicBezTo>
                    <a:pt x="13508" y="7434"/>
                    <a:pt x="13796" y="6851"/>
                    <a:pt x="13455" y="6582"/>
                  </a:cubicBezTo>
                  <a:cubicBezTo>
                    <a:pt x="11767" y="5262"/>
                    <a:pt x="9981" y="4109"/>
                    <a:pt x="8087" y="3106"/>
                  </a:cubicBezTo>
                  <a:cubicBezTo>
                    <a:pt x="6157" y="2083"/>
                    <a:pt x="4187" y="1139"/>
                    <a:pt x="2281" y="69"/>
                  </a:cubicBezTo>
                  <a:cubicBezTo>
                    <a:pt x="2197" y="21"/>
                    <a:pt x="2114" y="1"/>
                    <a:pt x="2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8" name="Google Shape;3168;p23"/>
            <p:cNvSpPr/>
            <p:nvPr/>
          </p:nvSpPr>
          <p:spPr>
            <a:xfrm>
              <a:off x="1462675" y="3884050"/>
              <a:ext cx="125100" cy="332450"/>
            </a:xfrm>
            <a:custGeom>
              <a:rect b="b" l="l" r="r" t="t"/>
              <a:pathLst>
                <a:path extrusionOk="0" h="13298" w="5004">
                  <a:moveTo>
                    <a:pt x="4226" y="0"/>
                  </a:moveTo>
                  <a:cubicBezTo>
                    <a:pt x="3978" y="0"/>
                    <a:pt x="3745" y="159"/>
                    <a:pt x="3776" y="478"/>
                  </a:cubicBezTo>
                  <a:cubicBezTo>
                    <a:pt x="3995" y="2762"/>
                    <a:pt x="3470" y="4910"/>
                    <a:pt x="2764" y="7066"/>
                  </a:cubicBezTo>
                  <a:cubicBezTo>
                    <a:pt x="2160" y="8913"/>
                    <a:pt x="1574" y="10906"/>
                    <a:pt x="310" y="12425"/>
                  </a:cubicBezTo>
                  <a:cubicBezTo>
                    <a:pt x="1" y="12799"/>
                    <a:pt x="333" y="13298"/>
                    <a:pt x="690" y="13298"/>
                  </a:cubicBezTo>
                  <a:cubicBezTo>
                    <a:pt x="802" y="13298"/>
                    <a:pt x="916" y="13249"/>
                    <a:pt x="1014" y="13131"/>
                  </a:cubicBezTo>
                  <a:cubicBezTo>
                    <a:pt x="2366" y="11506"/>
                    <a:pt x="3030" y="9452"/>
                    <a:pt x="3679" y="7474"/>
                  </a:cubicBezTo>
                  <a:cubicBezTo>
                    <a:pt x="4424" y="5193"/>
                    <a:pt x="5004" y="2899"/>
                    <a:pt x="4772" y="478"/>
                  </a:cubicBezTo>
                  <a:cubicBezTo>
                    <a:pt x="4741" y="160"/>
                    <a:pt x="4476" y="0"/>
                    <a:pt x="4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69" name="Google Shape;3169;p23"/>
          <p:cNvSpPr/>
          <p:nvPr/>
        </p:nvSpPr>
        <p:spPr>
          <a:xfrm>
            <a:off x="2859550" y="1108367"/>
            <a:ext cx="176025" cy="220061"/>
          </a:xfrm>
          <a:custGeom>
            <a:rect b="b" l="l" r="r" t="t"/>
            <a:pathLst>
              <a:path extrusionOk="0" h="6602" w="7041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0" name="Google Shape;3170;p23"/>
          <p:cNvSpPr/>
          <p:nvPr/>
        </p:nvSpPr>
        <p:spPr>
          <a:xfrm>
            <a:off x="1601025" y="1829900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1" name="Google Shape;3171;p23"/>
          <p:cNvSpPr txBox="1"/>
          <p:nvPr>
            <p:ph type="title"/>
          </p:nvPr>
        </p:nvSpPr>
        <p:spPr>
          <a:xfrm>
            <a:off x="3116850" y="2507533"/>
            <a:ext cx="4541400" cy="180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172" name="Google Shape;3172;p23"/>
          <p:cNvSpPr txBox="1"/>
          <p:nvPr>
            <p:ph idx="2" type="title"/>
          </p:nvPr>
        </p:nvSpPr>
        <p:spPr>
          <a:xfrm>
            <a:off x="1810950" y="2867800"/>
            <a:ext cx="11535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3_1_1">
    <p:bg>
      <p:bgPr>
        <a:solidFill>
          <a:schemeClr val="lt1"/>
        </a:solidFill>
      </p:bgPr>
    </p:bg>
    <p:spTree>
      <p:nvGrpSpPr>
        <p:cNvPr id="3173" name="Shape 3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" name="Google Shape;3174;p24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3175" name="Google Shape;3175;p24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6" name="Google Shape;3176;p24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7" name="Google Shape;3177;p24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8" name="Google Shape;3178;p24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9" name="Google Shape;3179;p24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0" name="Google Shape;3180;p24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1" name="Google Shape;3181;p24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24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3" name="Google Shape;3183;p24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4" name="Google Shape;3184;p24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5" name="Google Shape;3185;p24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6" name="Google Shape;3186;p24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7" name="Google Shape;3187;p24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8" name="Google Shape;3188;p24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9" name="Google Shape;3189;p24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0" name="Google Shape;3190;p24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1" name="Google Shape;3191;p24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2" name="Google Shape;3192;p24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3" name="Google Shape;3193;p24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4" name="Google Shape;3194;p24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5" name="Google Shape;3195;p24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6" name="Google Shape;3196;p24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7" name="Google Shape;3197;p24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8" name="Google Shape;3198;p24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9" name="Google Shape;3199;p24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0" name="Google Shape;3200;p24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1" name="Google Shape;3201;p24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2" name="Google Shape;3202;p24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3" name="Google Shape;3203;p24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4" name="Google Shape;3204;p24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5" name="Google Shape;3205;p24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6" name="Google Shape;3206;p24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7" name="Google Shape;3207;p24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8" name="Google Shape;3208;p24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9" name="Google Shape;3209;p24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0" name="Google Shape;3210;p24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1" name="Google Shape;3211;p24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2" name="Google Shape;3212;p24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3" name="Google Shape;3213;p24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4" name="Google Shape;3214;p24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5" name="Google Shape;3215;p24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6" name="Google Shape;3216;p24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7" name="Google Shape;3217;p24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8" name="Google Shape;3218;p24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9" name="Google Shape;3219;p24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0" name="Google Shape;3220;p24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1" name="Google Shape;3221;p24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2" name="Google Shape;3222;p24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3" name="Google Shape;3223;p24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4" name="Google Shape;3224;p24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5" name="Google Shape;3225;p24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6" name="Google Shape;3226;p24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7" name="Google Shape;3227;p24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8" name="Google Shape;3228;p24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9" name="Google Shape;3229;p24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0" name="Google Shape;3230;p24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1" name="Google Shape;3231;p24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2" name="Google Shape;3232;p24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24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24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24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24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24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24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24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24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24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24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24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24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24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24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24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24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24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24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24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24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24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24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24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24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24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24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24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24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24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24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24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24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24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24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24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24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24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24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24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24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3" name="Google Shape;3273;p24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4" name="Google Shape;3274;p24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24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6" name="Google Shape;3276;p24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7" name="Google Shape;3277;p24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24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24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24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24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24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24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24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24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24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7" name="Google Shape;3287;p24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8" name="Google Shape;3288;p24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24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0" name="Google Shape;3290;p24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1" name="Google Shape;3291;p24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2" name="Google Shape;3292;p24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3" name="Google Shape;3293;p24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24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5" name="Google Shape;3295;p24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6" name="Google Shape;3296;p24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7" name="Google Shape;3297;p24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8" name="Google Shape;3298;p24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9" name="Google Shape;3299;p24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0" name="Google Shape;3300;p24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1" name="Google Shape;3301;p24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2" name="Google Shape;3302;p24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3" name="Google Shape;3303;p24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4" name="Google Shape;3304;p24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5" name="Google Shape;3305;p24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6" name="Google Shape;3306;p24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7" name="Google Shape;3307;p24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8" name="Google Shape;3308;p24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9" name="Google Shape;3309;p24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0" name="Google Shape;3310;p24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1" name="Google Shape;3311;p24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2" name="Google Shape;3312;p24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3" name="Google Shape;3313;p24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4" name="Google Shape;3314;p24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5" name="Google Shape;3315;p24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6" name="Google Shape;3316;p24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7" name="Google Shape;3317;p24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8" name="Google Shape;3318;p24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24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0" name="Google Shape;3320;p24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1" name="Google Shape;3321;p24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2" name="Google Shape;3322;p24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3" name="Google Shape;3323;p24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4" name="Google Shape;3324;p24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5" name="Google Shape;3325;p24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6" name="Google Shape;3326;p24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7" name="Google Shape;3327;p24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8" name="Google Shape;3328;p24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9" name="Google Shape;3329;p24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0" name="Google Shape;3330;p24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1" name="Google Shape;3331;p24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2" name="Google Shape;3332;p24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3" name="Google Shape;3333;p24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4" name="Google Shape;3334;p24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5" name="Google Shape;3335;p24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6" name="Google Shape;3336;p24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7" name="Google Shape;3337;p24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8" name="Google Shape;3338;p24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9" name="Google Shape;3339;p24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0" name="Google Shape;3340;p24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1" name="Google Shape;3341;p24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2" name="Google Shape;3342;p24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3" name="Google Shape;3343;p24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4" name="Google Shape;3344;p24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5" name="Google Shape;3345;p24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6" name="Google Shape;3346;p24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7" name="Google Shape;3347;p24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8" name="Google Shape;3348;p24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9" name="Google Shape;3349;p24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0" name="Google Shape;3350;p24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1" name="Google Shape;3351;p24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2" name="Google Shape;3352;p24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3" name="Google Shape;3353;p24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4" name="Google Shape;3354;p24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5" name="Google Shape;3355;p24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6" name="Google Shape;3356;p24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7" name="Google Shape;3357;p24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8" name="Google Shape;3358;p24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9" name="Google Shape;3359;p24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0" name="Google Shape;3360;p24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1" name="Google Shape;3361;p24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2" name="Google Shape;3362;p24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3" name="Google Shape;3363;p24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4" name="Google Shape;3364;p24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5" name="Google Shape;3365;p24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6" name="Google Shape;3366;p24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7" name="Google Shape;3367;p24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8" name="Google Shape;3368;p24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9" name="Google Shape;3369;p24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24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24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24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24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24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24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24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24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24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24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24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24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24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24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24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24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24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24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24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24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24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24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24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24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24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24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24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24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24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24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24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24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24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24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24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24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24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24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24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24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24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24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24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24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24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24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24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24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24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24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24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24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24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24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24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24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24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24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24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24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24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24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2" name="Google Shape;3432;p24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3" name="Google Shape;3433;p24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24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5" name="Google Shape;3435;p24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6" name="Google Shape;3436;p24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24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24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24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24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24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24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24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24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24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6" name="Google Shape;3446;p24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7" name="Google Shape;3447;p24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24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9" name="Google Shape;3449;p24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0" name="Google Shape;3450;p24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1" name="Google Shape;3451;p24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2" name="Google Shape;3452;p24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24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4" name="Google Shape;3454;p24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5" name="Google Shape;3455;p24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6" name="Google Shape;3456;p24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7" name="Google Shape;3457;p24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8" name="Google Shape;3458;p24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9" name="Google Shape;3459;p24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0" name="Google Shape;3460;p24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1" name="Google Shape;3461;p24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2" name="Google Shape;3462;p24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3" name="Google Shape;3463;p24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4" name="Google Shape;3464;p24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5" name="Google Shape;3465;p24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6" name="Google Shape;3466;p24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7" name="Google Shape;3467;p24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8" name="Google Shape;3468;p24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9" name="Google Shape;3469;p24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0" name="Google Shape;3470;p24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1" name="Google Shape;3471;p24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2" name="Google Shape;3472;p24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3" name="Google Shape;3473;p24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4" name="Google Shape;3474;p24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5" name="Google Shape;3475;p24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6" name="Google Shape;3476;p24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7" name="Google Shape;3477;p24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24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9" name="Google Shape;3479;p24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0" name="Google Shape;3480;p24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1" name="Google Shape;3481;p24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2" name="Google Shape;3482;p24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3" name="Google Shape;3483;p24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4" name="Google Shape;3484;p24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5" name="Google Shape;3485;p24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6" name="Google Shape;3486;p24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7" name="Google Shape;3487;p24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8" name="Google Shape;3488;p24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9" name="Google Shape;3489;p24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0" name="Google Shape;3490;p24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1" name="Google Shape;3491;p24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2" name="Google Shape;3492;p24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3" name="Google Shape;3493;p24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4" name="Google Shape;3494;p24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5" name="Google Shape;3495;p24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6" name="Google Shape;3496;p24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7" name="Google Shape;3497;p24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8" name="Google Shape;3498;p24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9" name="Google Shape;3499;p24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0" name="Google Shape;3500;p24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1" name="Google Shape;3501;p24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2" name="Google Shape;3502;p24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3" name="Google Shape;3503;p24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4" name="Google Shape;3504;p24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5" name="Google Shape;3505;p24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6" name="Google Shape;3506;p24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7" name="Google Shape;3507;p24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8" name="Google Shape;3508;p24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9" name="Google Shape;3509;p24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0" name="Google Shape;3510;p24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1" name="Google Shape;3511;p24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2" name="Google Shape;3512;p24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3" name="Google Shape;3513;p24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24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24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6" name="Google Shape;3516;p24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7" name="Google Shape;3517;p24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8" name="Google Shape;3518;p24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9" name="Google Shape;3519;p24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0" name="Google Shape;3520;p24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1" name="Google Shape;3521;p24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2" name="Google Shape;3522;p24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3" name="Google Shape;3523;p24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4" name="Google Shape;3524;p24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5" name="Google Shape;3525;p24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6" name="Google Shape;3526;p24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7" name="Google Shape;3527;p24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8" name="Google Shape;3528;p24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9" name="Google Shape;3529;p24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0" name="Google Shape;3530;p24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1" name="Google Shape;3531;p24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2" name="Google Shape;3532;p24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3" name="Google Shape;3533;p24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4" name="Google Shape;3534;p24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35" name="Google Shape;3535;p24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36" name="Google Shape;3536;p24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3537" name="Google Shape;3537;p24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8" name="Google Shape;3538;p24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9" name="Google Shape;3539;p24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0" name="Google Shape;3540;p24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1" name="Google Shape;3541;p24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2" name="Google Shape;3542;p24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3" name="Google Shape;3543;p24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4" name="Google Shape;3544;p24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5" name="Google Shape;3545;p24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6" name="Google Shape;3546;p24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24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8" name="Google Shape;3548;p24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9" name="Google Shape;3549;p24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24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1" name="Google Shape;3551;p24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2" name="Google Shape;3552;p24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24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24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55" name="Google Shape;3555;p24"/>
          <p:cNvSpPr txBox="1"/>
          <p:nvPr>
            <p:ph type="title"/>
          </p:nvPr>
        </p:nvSpPr>
        <p:spPr>
          <a:xfrm>
            <a:off x="1270650" y="839167"/>
            <a:ext cx="7020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/>
        </p:txBody>
      </p:sp>
      <p:sp>
        <p:nvSpPr>
          <p:cNvPr id="3556" name="Google Shape;3556;p24"/>
          <p:cNvSpPr txBox="1"/>
          <p:nvPr>
            <p:ph idx="1" type="subTitle"/>
          </p:nvPr>
        </p:nvSpPr>
        <p:spPr>
          <a:xfrm>
            <a:off x="1270650" y="1602767"/>
            <a:ext cx="70200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9pPr>
          </a:lstStyle>
          <a:p/>
        </p:txBody>
      </p:sp>
      <p:sp>
        <p:nvSpPr>
          <p:cNvPr id="3557" name="Google Shape;3557;p24"/>
          <p:cNvSpPr txBox="1"/>
          <p:nvPr>
            <p:ph idx="2" type="subTitle"/>
          </p:nvPr>
        </p:nvSpPr>
        <p:spPr>
          <a:xfrm>
            <a:off x="1270650" y="2019167"/>
            <a:ext cx="7020000" cy="39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58" name="Google Shape;3558;p24"/>
          <p:cNvSpPr/>
          <p:nvPr/>
        </p:nvSpPr>
        <p:spPr>
          <a:xfrm>
            <a:off x="8428900" y="1389300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9" name="Google Shape;3559;p24"/>
          <p:cNvSpPr/>
          <p:nvPr/>
        </p:nvSpPr>
        <p:spPr>
          <a:xfrm>
            <a:off x="8428900" y="34945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0" name="Google Shape;3560;p24"/>
          <p:cNvSpPr/>
          <p:nvPr/>
        </p:nvSpPr>
        <p:spPr>
          <a:xfrm>
            <a:off x="8428900" y="2415867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1" name="Google Shape;3561;p24"/>
          <p:cNvSpPr/>
          <p:nvPr/>
        </p:nvSpPr>
        <p:spPr>
          <a:xfrm>
            <a:off x="8428900" y="46053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5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1270650" y="839167"/>
            <a:ext cx="7020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b="0" i="0" sz="3300" u="none" cap="none" strike="noStrike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b="0" i="0" sz="3300" u="none" cap="none" strike="noStrike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b="0" i="0" sz="3300" u="none" cap="none" strike="noStrike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b="0" i="0" sz="3300" u="none" cap="none" strike="noStrike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b="0" i="0" sz="3300" u="none" cap="none" strike="noStrike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b="0" i="0" sz="3300" u="none" cap="none" strike="noStrike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b="0" i="0" sz="3300" u="none" cap="none" strike="noStrike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b="0" i="0" sz="3300" u="none" cap="none" strike="noStrike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b="0" i="0" sz="3300" u="none" cap="none" strike="noStrike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1270650" y="1602767"/>
            <a:ext cx="7020000" cy="45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 b="0" i="0" sz="1400" u="none" cap="none" strike="noStrik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 b="0" i="0" sz="1400" u="none" cap="none" strike="noStrik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 b="0" i="0" sz="1400" u="none" cap="none" strike="noStrik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 b="0" i="0" sz="1400" u="none" cap="none" strike="noStrik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 b="0" i="0" sz="1400" u="none" cap="none" strike="noStrik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 b="0" i="0" sz="1400" u="none" cap="none" strike="noStrik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 b="0" i="0" sz="1400" u="none" cap="none" strike="noStrik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 b="0" i="0" sz="1400" u="none" cap="none" strike="noStrik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 b="0" i="0" sz="1400" u="none" cap="none" strike="noStrik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800">
          <p15:clr>
            <a:srgbClr val="EA4335"/>
          </p15:clr>
        </p15:guide>
        <p15:guide id="2" pos="5222">
          <p15:clr>
            <a:srgbClr val="EA4335"/>
          </p15:clr>
        </p15:guide>
        <p15:guide id="3" orient="horz" pos="3871">
          <p15:clr>
            <a:srgbClr val="EA4335"/>
          </p15:clr>
        </p15:guide>
        <p15:guide id="4" orient="horz" pos="52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9CDBE"/>
        </a:solidFill>
      </p:bgPr>
    </p:bg>
    <p:spTree>
      <p:nvGrpSpPr>
        <p:cNvPr id="9022" name="Shape 9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3" name="Google Shape;9023;p1"/>
          <p:cNvSpPr txBox="1"/>
          <p:nvPr>
            <p:ph type="ctrTitle"/>
          </p:nvPr>
        </p:nvSpPr>
        <p:spPr>
          <a:xfrm>
            <a:off x="1671191" y="1206231"/>
            <a:ext cx="6018600" cy="1161900"/>
          </a:xfrm>
          <a:prstGeom prst="rect">
            <a:avLst/>
          </a:prstGeom>
          <a:solidFill>
            <a:srgbClr val="93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s" sz="5400"/>
              <a:t>¿</a:t>
            </a:r>
            <a:r>
              <a:rPr lang="es" sz="5400"/>
              <a:t>Sabías</a:t>
            </a:r>
            <a:r>
              <a:rPr lang="es" sz="5400"/>
              <a:t> que?</a:t>
            </a:r>
            <a:endParaRPr sz="5400"/>
          </a:p>
        </p:txBody>
      </p:sp>
      <p:grpSp>
        <p:nvGrpSpPr>
          <p:cNvPr id="9024" name="Google Shape;9024;p1"/>
          <p:cNvGrpSpPr/>
          <p:nvPr/>
        </p:nvGrpSpPr>
        <p:grpSpPr>
          <a:xfrm rot="-8186881">
            <a:off x="7032887" y="4125778"/>
            <a:ext cx="447249" cy="2635904"/>
            <a:chOff x="5686500" y="2272225"/>
            <a:chExt cx="481425" cy="2589250"/>
          </a:xfrm>
        </p:grpSpPr>
        <p:sp>
          <p:nvSpPr>
            <p:cNvPr id="9025" name="Google Shape;9025;p1"/>
            <p:cNvSpPr/>
            <p:nvPr/>
          </p:nvSpPr>
          <p:spPr>
            <a:xfrm>
              <a:off x="5686500" y="3674725"/>
              <a:ext cx="260950" cy="1082650"/>
            </a:xfrm>
            <a:custGeom>
              <a:rect b="b" l="l" r="r" t="t"/>
              <a:pathLst>
                <a:path extrusionOk="0" h="43306" w="10438">
                  <a:moveTo>
                    <a:pt x="7833" y="1"/>
                  </a:moveTo>
                  <a:cubicBezTo>
                    <a:pt x="7371" y="1"/>
                    <a:pt x="6972" y="354"/>
                    <a:pt x="6919" y="826"/>
                  </a:cubicBezTo>
                  <a:lnTo>
                    <a:pt x="6917" y="856"/>
                  </a:lnTo>
                  <a:cubicBezTo>
                    <a:pt x="6721" y="2624"/>
                    <a:pt x="6364" y="4312"/>
                    <a:pt x="5698" y="5866"/>
                  </a:cubicBezTo>
                  <a:cubicBezTo>
                    <a:pt x="5050" y="7434"/>
                    <a:pt x="4084" y="8863"/>
                    <a:pt x="3088" y="10468"/>
                  </a:cubicBezTo>
                  <a:cubicBezTo>
                    <a:pt x="2589" y="11280"/>
                    <a:pt x="2092" y="12124"/>
                    <a:pt x="1654" y="13039"/>
                  </a:cubicBezTo>
                  <a:cubicBezTo>
                    <a:pt x="1226" y="13954"/>
                    <a:pt x="864" y="14928"/>
                    <a:pt x="605" y="15926"/>
                  </a:cubicBezTo>
                  <a:cubicBezTo>
                    <a:pt x="331" y="16927"/>
                    <a:pt x="189" y="17942"/>
                    <a:pt x="83" y="18960"/>
                  </a:cubicBezTo>
                  <a:cubicBezTo>
                    <a:pt x="49" y="19968"/>
                    <a:pt x="0" y="20983"/>
                    <a:pt x="91" y="21967"/>
                  </a:cubicBezTo>
                  <a:cubicBezTo>
                    <a:pt x="306" y="25901"/>
                    <a:pt x="1297" y="29668"/>
                    <a:pt x="2718" y="33243"/>
                  </a:cubicBezTo>
                  <a:cubicBezTo>
                    <a:pt x="3455" y="35019"/>
                    <a:pt x="4316" y="36736"/>
                    <a:pt x="5302" y="38373"/>
                  </a:cubicBezTo>
                  <a:cubicBezTo>
                    <a:pt x="6303" y="40015"/>
                    <a:pt x="7369" y="41561"/>
                    <a:pt x="8712" y="43012"/>
                  </a:cubicBezTo>
                  <a:lnTo>
                    <a:pt x="8710" y="43012"/>
                  </a:lnTo>
                  <a:cubicBezTo>
                    <a:pt x="8886" y="43202"/>
                    <a:pt x="9133" y="43306"/>
                    <a:pt x="9386" y="43306"/>
                  </a:cubicBezTo>
                  <a:cubicBezTo>
                    <a:pt x="9540" y="43306"/>
                    <a:pt x="9697" y="43267"/>
                    <a:pt x="9840" y="43185"/>
                  </a:cubicBezTo>
                  <a:cubicBezTo>
                    <a:pt x="10281" y="42933"/>
                    <a:pt x="10437" y="42368"/>
                    <a:pt x="10185" y="41923"/>
                  </a:cubicBezTo>
                  <a:lnTo>
                    <a:pt x="10158" y="41872"/>
                  </a:lnTo>
                  <a:cubicBezTo>
                    <a:pt x="8416" y="38782"/>
                    <a:pt x="6936" y="35440"/>
                    <a:pt x="5813" y="32078"/>
                  </a:cubicBezTo>
                  <a:cubicBezTo>
                    <a:pt x="4693" y="28709"/>
                    <a:pt x="3905" y="25206"/>
                    <a:pt x="3643" y="21742"/>
                  </a:cubicBezTo>
                  <a:cubicBezTo>
                    <a:pt x="3499" y="20024"/>
                    <a:pt x="3580" y="18346"/>
                    <a:pt x="3929" y="16751"/>
                  </a:cubicBezTo>
                  <a:cubicBezTo>
                    <a:pt x="4282" y="15151"/>
                    <a:pt x="4942" y="13636"/>
                    <a:pt x="5789" y="12041"/>
                  </a:cubicBezTo>
                  <a:cubicBezTo>
                    <a:pt x="6645" y="10453"/>
                    <a:pt x="7602" y="8689"/>
                    <a:pt x="8169" y="6752"/>
                  </a:cubicBezTo>
                  <a:cubicBezTo>
                    <a:pt x="8749" y="4816"/>
                    <a:pt x="8903" y="2791"/>
                    <a:pt x="8752" y="856"/>
                  </a:cubicBezTo>
                  <a:cubicBezTo>
                    <a:pt x="8720" y="420"/>
                    <a:pt x="8382" y="58"/>
                    <a:pt x="7934" y="7"/>
                  </a:cubicBezTo>
                  <a:cubicBezTo>
                    <a:pt x="7900" y="3"/>
                    <a:pt x="7866" y="1"/>
                    <a:pt x="78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6" name="Google Shape;9026;p1"/>
            <p:cNvSpPr/>
            <p:nvPr/>
          </p:nvSpPr>
          <p:spPr>
            <a:xfrm>
              <a:off x="5880875" y="2440175"/>
              <a:ext cx="287050" cy="2421300"/>
            </a:xfrm>
            <a:custGeom>
              <a:rect b="b" l="l" r="r" t="t"/>
              <a:pathLst>
                <a:path extrusionOk="0" h="96852" w="11482">
                  <a:moveTo>
                    <a:pt x="1659" y="1"/>
                  </a:moveTo>
                  <a:cubicBezTo>
                    <a:pt x="668" y="15235"/>
                    <a:pt x="123" y="30274"/>
                    <a:pt x="66" y="45102"/>
                  </a:cubicBezTo>
                  <a:cubicBezTo>
                    <a:pt x="0" y="61213"/>
                    <a:pt x="514" y="77076"/>
                    <a:pt x="1659" y="92663"/>
                  </a:cubicBezTo>
                  <a:cubicBezTo>
                    <a:pt x="1659" y="93820"/>
                    <a:pt x="2124" y="94870"/>
                    <a:pt x="2877" y="95626"/>
                  </a:cubicBezTo>
                  <a:cubicBezTo>
                    <a:pt x="3631" y="96384"/>
                    <a:pt x="4673" y="96851"/>
                    <a:pt x="5823" y="96851"/>
                  </a:cubicBezTo>
                  <a:cubicBezTo>
                    <a:pt x="8128" y="96851"/>
                    <a:pt x="9990" y="94972"/>
                    <a:pt x="9990" y="92663"/>
                  </a:cubicBezTo>
                  <a:cubicBezTo>
                    <a:pt x="10968" y="77015"/>
                    <a:pt x="11470" y="61472"/>
                    <a:pt x="11477" y="46007"/>
                  </a:cubicBezTo>
                  <a:cubicBezTo>
                    <a:pt x="11482" y="30575"/>
                    <a:pt x="10993" y="15242"/>
                    <a:pt x="9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7" name="Google Shape;9027;p1"/>
            <p:cNvSpPr/>
            <p:nvPr/>
          </p:nvSpPr>
          <p:spPr>
            <a:xfrm>
              <a:off x="5922350" y="2272225"/>
              <a:ext cx="208275" cy="167975"/>
            </a:xfrm>
            <a:custGeom>
              <a:rect b="b" l="l" r="r" t="t"/>
              <a:pathLst>
                <a:path extrusionOk="0" h="6719" w="8331">
                  <a:moveTo>
                    <a:pt x="4165" y="0"/>
                  </a:moveTo>
                  <a:cubicBezTo>
                    <a:pt x="3993" y="0"/>
                    <a:pt x="3820" y="86"/>
                    <a:pt x="3721" y="257"/>
                  </a:cubicBezTo>
                  <a:lnTo>
                    <a:pt x="0" y="6719"/>
                  </a:lnTo>
                  <a:lnTo>
                    <a:pt x="8331" y="6719"/>
                  </a:lnTo>
                  <a:lnTo>
                    <a:pt x="4607" y="257"/>
                  </a:lnTo>
                  <a:cubicBezTo>
                    <a:pt x="4509" y="86"/>
                    <a:pt x="4337" y="0"/>
                    <a:pt x="4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8" name="Google Shape;9028;p1"/>
            <p:cNvSpPr/>
            <p:nvPr/>
          </p:nvSpPr>
          <p:spPr>
            <a:xfrm>
              <a:off x="5880875" y="3567725"/>
              <a:ext cx="286925" cy="1293750"/>
            </a:xfrm>
            <a:custGeom>
              <a:rect b="b" l="l" r="r" t="t"/>
              <a:pathLst>
                <a:path extrusionOk="0" h="51750" w="11477">
                  <a:moveTo>
                    <a:pt x="66" y="0"/>
                  </a:moveTo>
                  <a:lnTo>
                    <a:pt x="66" y="0"/>
                  </a:lnTo>
                  <a:cubicBezTo>
                    <a:pt x="0" y="16111"/>
                    <a:pt x="514" y="31974"/>
                    <a:pt x="1659" y="47561"/>
                  </a:cubicBezTo>
                  <a:cubicBezTo>
                    <a:pt x="1659" y="48718"/>
                    <a:pt x="2124" y="49768"/>
                    <a:pt x="2877" y="50524"/>
                  </a:cubicBezTo>
                  <a:cubicBezTo>
                    <a:pt x="3631" y="51282"/>
                    <a:pt x="4673" y="51749"/>
                    <a:pt x="5823" y="51749"/>
                  </a:cubicBezTo>
                  <a:cubicBezTo>
                    <a:pt x="8128" y="51749"/>
                    <a:pt x="9990" y="49870"/>
                    <a:pt x="9990" y="47561"/>
                  </a:cubicBezTo>
                  <a:cubicBezTo>
                    <a:pt x="10968" y="31913"/>
                    <a:pt x="11470" y="16370"/>
                    <a:pt x="11477" y="905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9" name="Google Shape;9029;p1"/>
            <p:cNvSpPr/>
            <p:nvPr/>
          </p:nvSpPr>
          <p:spPr>
            <a:xfrm>
              <a:off x="5954500" y="3306675"/>
              <a:ext cx="150975" cy="825125"/>
            </a:xfrm>
            <a:custGeom>
              <a:rect b="b" l="l" r="r" t="t"/>
              <a:pathLst>
                <a:path extrusionOk="0" h="33005" w="6039">
                  <a:moveTo>
                    <a:pt x="3020" y="0"/>
                  </a:moveTo>
                  <a:cubicBezTo>
                    <a:pt x="2220" y="0"/>
                    <a:pt x="1452" y="1740"/>
                    <a:pt x="887" y="4835"/>
                  </a:cubicBezTo>
                  <a:cubicBezTo>
                    <a:pt x="319" y="7930"/>
                    <a:pt x="1" y="12125"/>
                    <a:pt x="1" y="16502"/>
                  </a:cubicBezTo>
                  <a:cubicBezTo>
                    <a:pt x="1" y="20879"/>
                    <a:pt x="319" y="25077"/>
                    <a:pt x="887" y="28172"/>
                  </a:cubicBezTo>
                  <a:cubicBezTo>
                    <a:pt x="1452" y="31267"/>
                    <a:pt x="2220" y="33004"/>
                    <a:pt x="3020" y="33004"/>
                  </a:cubicBezTo>
                  <a:cubicBezTo>
                    <a:pt x="3820" y="33004"/>
                    <a:pt x="4588" y="31267"/>
                    <a:pt x="5153" y="28172"/>
                  </a:cubicBezTo>
                  <a:cubicBezTo>
                    <a:pt x="5721" y="25077"/>
                    <a:pt x="6039" y="20879"/>
                    <a:pt x="6039" y="16502"/>
                  </a:cubicBezTo>
                  <a:cubicBezTo>
                    <a:pt x="6039" y="12125"/>
                    <a:pt x="5721" y="7930"/>
                    <a:pt x="5153" y="4835"/>
                  </a:cubicBezTo>
                  <a:cubicBezTo>
                    <a:pt x="4588" y="1740"/>
                    <a:pt x="3820" y="0"/>
                    <a:pt x="3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30" name="Google Shape;9030;p1"/>
          <p:cNvSpPr/>
          <p:nvPr/>
        </p:nvSpPr>
        <p:spPr>
          <a:xfrm rot="-4718239">
            <a:off x="6872974" y="1470670"/>
            <a:ext cx="769548" cy="639436"/>
          </a:xfrm>
          <a:custGeom>
            <a:rect b="b" l="l" r="r" t="t"/>
            <a:pathLst>
              <a:path extrusionOk="0" h="29017" w="27269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31" name="Google Shape;9031;p1"/>
          <p:cNvGrpSpPr/>
          <p:nvPr/>
        </p:nvGrpSpPr>
        <p:grpSpPr>
          <a:xfrm flipH="1">
            <a:off x="1753230" y="377623"/>
            <a:ext cx="1356637" cy="2038176"/>
            <a:chOff x="6638425" y="262025"/>
            <a:chExt cx="1356637" cy="1528670"/>
          </a:xfrm>
        </p:grpSpPr>
        <p:sp>
          <p:nvSpPr>
            <p:cNvPr id="9032" name="Google Shape;9032;p1"/>
            <p:cNvSpPr/>
            <p:nvPr/>
          </p:nvSpPr>
          <p:spPr>
            <a:xfrm>
              <a:off x="6766473" y="490494"/>
              <a:ext cx="1228589" cy="1300201"/>
            </a:xfrm>
            <a:custGeom>
              <a:rect b="b" l="l" r="r" t="t"/>
              <a:pathLst>
                <a:path extrusionOk="0" h="36240" w="34244">
                  <a:moveTo>
                    <a:pt x="10629" y="0"/>
                  </a:moveTo>
                  <a:cubicBezTo>
                    <a:pt x="9833" y="0"/>
                    <a:pt x="0" y="8812"/>
                    <a:pt x="284" y="9136"/>
                  </a:cubicBezTo>
                  <a:cubicBezTo>
                    <a:pt x="8459" y="18463"/>
                    <a:pt x="17432" y="27584"/>
                    <a:pt x="26416" y="36131"/>
                  </a:cubicBezTo>
                  <a:cubicBezTo>
                    <a:pt x="26496" y="36207"/>
                    <a:pt x="26692" y="36240"/>
                    <a:pt x="26890" y="36240"/>
                  </a:cubicBezTo>
                  <a:cubicBezTo>
                    <a:pt x="27102" y="36240"/>
                    <a:pt x="27316" y="36202"/>
                    <a:pt x="27390" y="36139"/>
                  </a:cubicBezTo>
                  <a:cubicBezTo>
                    <a:pt x="28573" y="35143"/>
                    <a:pt x="33730" y="30702"/>
                    <a:pt x="34136" y="30195"/>
                  </a:cubicBezTo>
                  <a:cubicBezTo>
                    <a:pt x="34243" y="30058"/>
                    <a:pt x="34206" y="29531"/>
                    <a:pt x="34110" y="29380"/>
                  </a:cubicBezTo>
                  <a:cubicBezTo>
                    <a:pt x="31722" y="25670"/>
                    <a:pt x="15163" y="5150"/>
                    <a:pt x="10670" y="15"/>
                  </a:cubicBezTo>
                  <a:cubicBezTo>
                    <a:pt x="10662" y="5"/>
                    <a:pt x="10648" y="0"/>
                    <a:pt x="106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3" name="Google Shape;9033;p1"/>
            <p:cNvSpPr/>
            <p:nvPr/>
          </p:nvSpPr>
          <p:spPr>
            <a:xfrm>
              <a:off x="6638425" y="262025"/>
              <a:ext cx="134038" cy="172571"/>
            </a:xfrm>
            <a:custGeom>
              <a:rect b="b" l="l" r="r" t="t"/>
              <a:pathLst>
                <a:path extrusionOk="0" h="4810" w="3736">
                  <a:moveTo>
                    <a:pt x="912" y="0"/>
                  </a:moveTo>
                  <a:cubicBezTo>
                    <a:pt x="834" y="0"/>
                    <a:pt x="757" y="35"/>
                    <a:pt x="716" y="108"/>
                  </a:cubicBezTo>
                  <a:cubicBezTo>
                    <a:pt x="338" y="770"/>
                    <a:pt x="249" y="1520"/>
                    <a:pt x="34" y="2240"/>
                  </a:cubicBezTo>
                  <a:cubicBezTo>
                    <a:pt x="0" y="2357"/>
                    <a:pt x="50" y="2450"/>
                    <a:pt x="125" y="2506"/>
                  </a:cubicBezTo>
                  <a:cubicBezTo>
                    <a:pt x="135" y="2526"/>
                    <a:pt x="143" y="2548"/>
                    <a:pt x="161" y="2568"/>
                  </a:cubicBezTo>
                  <a:cubicBezTo>
                    <a:pt x="698" y="3192"/>
                    <a:pt x="1384" y="3997"/>
                    <a:pt x="2006" y="4554"/>
                  </a:cubicBezTo>
                  <a:cubicBezTo>
                    <a:pt x="2209" y="4735"/>
                    <a:pt x="2367" y="4809"/>
                    <a:pt x="2504" y="4809"/>
                  </a:cubicBezTo>
                  <a:cubicBezTo>
                    <a:pt x="2785" y="4809"/>
                    <a:pt x="2972" y="4495"/>
                    <a:pt x="3259" y="4156"/>
                  </a:cubicBezTo>
                  <a:cubicBezTo>
                    <a:pt x="3736" y="3592"/>
                    <a:pt x="3718" y="3198"/>
                    <a:pt x="3271" y="2645"/>
                  </a:cubicBezTo>
                  <a:cubicBezTo>
                    <a:pt x="2569" y="1776"/>
                    <a:pt x="1833" y="927"/>
                    <a:pt x="1102" y="82"/>
                  </a:cubicBezTo>
                  <a:cubicBezTo>
                    <a:pt x="1054" y="29"/>
                    <a:pt x="983" y="0"/>
                    <a:pt x="9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4" name="Google Shape;9034;p1"/>
            <p:cNvSpPr/>
            <p:nvPr/>
          </p:nvSpPr>
          <p:spPr>
            <a:xfrm>
              <a:off x="6664042" y="326999"/>
              <a:ext cx="482409" cy="485494"/>
            </a:xfrm>
            <a:custGeom>
              <a:rect b="b" l="l" r="r" t="t"/>
              <a:pathLst>
                <a:path extrusionOk="0" h="13532" w="13446">
                  <a:moveTo>
                    <a:pt x="2810" y="0"/>
                  </a:moveTo>
                  <a:cubicBezTo>
                    <a:pt x="2498" y="0"/>
                    <a:pt x="0" y="2309"/>
                    <a:pt x="67" y="2417"/>
                  </a:cubicBezTo>
                  <a:cubicBezTo>
                    <a:pt x="435" y="3003"/>
                    <a:pt x="1087" y="3588"/>
                    <a:pt x="1527" y="4117"/>
                  </a:cubicBezTo>
                  <a:cubicBezTo>
                    <a:pt x="2258" y="4997"/>
                    <a:pt x="2746" y="6087"/>
                    <a:pt x="3089" y="7170"/>
                  </a:cubicBezTo>
                  <a:cubicBezTo>
                    <a:pt x="3662" y="8980"/>
                    <a:pt x="3797" y="11288"/>
                    <a:pt x="3201" y="13105"/>
                  </a:cubicBezTo>
                  <a:cubicBezTo>
                    <a:pt x="3169" y="13200"/>
                    <a:pt x="3199" y="13278"/>
                    <a:pt x="3252" y="13334"/>
                  </a:cubicBezTo>
                  <a:cubicBezTo>
                    <a:pt x="3280" y="13441"/>
                    <a:pt x="3384" y="13532"/>
                    <a:pt x="3499" y="13532"/>
                  </a:cubicBezTo>
                  <a:cubicBezTo>
                    <a:pt x="3548" y="13532"/>
                    <a:pt x="3599" y="13515"/>
                    <a:pt x="3648" y="13477"/>
                  </a:cubicBezTo>
                  <a:cubicBezTo>
                    <a:pt x="5565" y="11954"/>
                    <a:pt x="13042" y="5469"/>
                    <a:pt x="13372" y="4834"/>
                  </a:cubicBezTo>
                  <a:cubicBezTo>
                    <a:pt x="13406" y="4773"/>
                    <a:pt x="13406" y="4711"/>
                    <a:pt x="13392" y="4655"/>
                  </a:cubicBezTo>
                  <a:cubicBezTo>
                    <a:pt x="13446" y="4522"/>
                    <a:pt x="13384" y="4325"/>
                    <a:pt x="13197" y="4290"/>
                  </a:cubicBezTo>
                  <a:cubicBezTo>
                    <a:pt x="13022" y="4255"/>
                    <a:pt x="12847" y="4241"/>
                    <a:pt x="12672" y="4241"/>
                  </a:cubicBezTo>
                  <a:cubicBezTo>
                    <a:pt x="12227" y="4241"/>
                    <a:pt x="11783" y="4332"/>
                    <a:pt x="11342" y="4409"/>
                  </a:cubicBezTo>
                  <a:cubicBezTo>
                    <a:pt x="10969" y="4474"/>
                    <a:pt x="10579" y="4505"/>
                    <a:pt x="10182" y="4505"/>
                  </a:cubicBezTo>
                  <a:cubicBezTo>
                    <a:pt x="9292" y="4505"/>
                    <a:pt x="8374" y="4351"/>
                    <a:pt x="7565" y="4097"/>
                  </a:cubicBezTo>
                  <a:cubicBezTo>
                    <a:pt x="5539" y="3462"/>
                    <a:pt x="4175" y="1546"/>
                    <a:pt x="2835" y="9"/>
                  </a:cubicBezTo>
                  <a:cubicBezTo>
                    <a:pt x="2830" y="3"/>
                    <a:pt x="2821" y="0"/>
                    <a:pt x="28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5" name="Google Shape;9035;p1"/>
            <p:cNvSpPr/>
            <p:nvPr/>
          </p:nvSpPr>
          <p:spPr>
            <a:xfrm>
              <a:off x="6765827" y="474528"/>
              <a:ext cx="399891" cy="351671"/>
            </a:xfrm>
            <a:custGeom>
              <a:rect b="b" l="l" r="r" t="t"/>
              <a:pathLst>
                <a:path extrusionOk="0" h="9802" w="11146">
                  <a:moveTo>
                    <a:pt x="10393" y="1"/>
                  </a:moveTo>
                  <a:cubicBezTo>
                    <a:pt x="10112" y="1"/>
                    <a:pt x="3443" y="6015"/>
                    <a:pt x="280" y="8943"/>
                  </a:cubicBezTo>
                  <a:cubicBezTo>
                    <a:pt x="235" y="8985"/>
                    <a:pt x="201" y="9029"/>
                    <a:pt x="175" y="9076"/>
                  </a:cubicBezTo>
                  <a:cubicBezTo>
                    <a:pt x="0" y="9400"/>
                    <a:pt x="285" y="9802"/>
                    <a:pt x="614" y="9802"/>
                  </a:cubicBezTo>
                  <a:cubicBezTo>
                    <a:pt x="715" y="9802"/>
                    <a:pt x="821" y="9763"/>
                    <a:pt x="918" y="9673"/>
                  </a:cubicBezTo>
                  <a:cubicBezTo>
                    <a:pt x="4167" y="6667"/>
                    <a:pt x="7358" y="3625"/>
                    <a:pt x="10809" y="857"/>
                  </a:cubicBezTo>
                  <a:cubicBezTo>
                    <a:pt x="11145" y="589"/>
                    <a:pt x="10931" y="36"/>
                    <a:pt x="10521" y="9"/>
                  </a:cubicBezTo>
                  <a:lnTo>
                    <a:pt x="10394" y="1"/>
                  </a:lnTo>
                  <a:cubicBezTo>
                    <a:pt x="10394" y="1"/>
                    <a:pt x="10393" y="1"/>
                    <a:pt x="10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36" name="Google Shape;9036;p1"/>
          <p:cNvSpPr/>
          <p:nvPr/>
        </p:nvSpPr>
        <p:spPr>
          <a:xfrm>
            <a:off x="1508413" y="4661184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7" name="Google Shape;9037;p1"/>
          <p:cNvSpPr txBox="1"/>
          <p:nvPr>
            <p:ph idx="1" type="body"/>
          </p:nvPr>
        </p:nvSpPr>
        <p:spPr>
          <a:xfrm>
            <a:off x="2277004" y="3208583"/>
            <a:ext cx="5225100" cy="8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" sz="1600">
                <a:latin typeface="Century Gothic"/>
                <a:ea typeface="Century Gothic"/>
                <a:cs typeface="Century Gothic"/>
                <a:sym typeface="Century Gothic"/>
              </a:rPr>
              <a:t>Integrantes: </a:t>
            </a:r>
            <a:endParaRPr sz="1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11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AD04"/>
              </a:buClr>
              <a:buSzPts val="1800"/>
              <a:buFont typeface="Noto Sans Symbols"/>
              <a:buChar char="♥"/>
            </a:pPr>
            <a:r>
              <a:rPr lang="es" sz="14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Andrea Judith Esquivel Alonzo N°5</a:t>
            </a:r>
            <a:endParaRPr sz="1800"/>
          </a:p>
          <a:p>
            <a:pPr indent="-3111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AD04"/>
              </a:buClr>
              <a:buSzPts val="1800"/>
              <a:buFont typeface="Noto Sans Symbols"/>
              <a:buChar char="♥"/>
            </a:pPr>
            <a:r>
              <a:rPr i="0" lang="es" sz="14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Danna Sophia Rangel Ibarra N°18</a:t>
            </a:r>
            <a:endParaRPr sz="1800"/>
          </a:p>
          <a:p>
            <a:pPr indent="-3111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AD04"/>
              </a:buClr>
              <a:buSzPts val="1800"/>
              <a:buFont typeface="Noto Sans Symbols"/>
              <a:buChar char="♥"/>
            </a:pPr>
            <a:r>
              <a:rPr i="0" lang="es" sz="14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Adriana</a:t>
            </a:r>
            <a:r>
              <a:rPr lang="es" sz="14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0" lang="es" sz="14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Rodríguez Hernández N°19</a:t>
            </a:r>
            <a:endParaRPr sz="145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11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AD04"/>
              </a:buClr>
              <a:buSzPts val="1800"/>
              <a:buFont typeface="Noto Sans Symbols"/>
              <a:buChar char="♥"/>
            </a:pPr>
            <a:r>
              <a:rPr i="0" lang="es" sz="14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Norma Janette Zarate Agundis N°25</a:t>
            </a:r>
            <a:endParaRPr sz="1800"/>
          </a:p>
          <a:p>
            <a:pPr indent="-3111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AD04"/>
              </a:buClr>
              <a:buSzPts val="1800"/>
              <a:buFont typeface="Noto Sans Symbols"/>
              <a:buChar char="♥"/>
            </a:pPr>
            <a:r>
              <a:rPr i="0" lang="es" sz="14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Juritzi Mariel</a:t>
            </a:r>
            <a:r>
              <a:rPr lang="es" sz="14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0" lang="es" sz="14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Zúñiga Muñoz</a:t>
            </a:r>
            <a:r>
              <a:rPr lang="es" sz="14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N°26</a:t>
            </a:r>
            <a:endParaRPr sz="1800"/>
          </a:p>
        </p:txBody>
      </p:sp>
      <p:pic>
        <p:nvPicPr>
          <p:cNvPr id="9038" name="Google Shape;903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93152" y="1007372"/>
            <a:ext cx="1017905" cy="1255395"/>
          </a:xfrm>
          <a:prstGeom prst="rect">
            <a:avLst/>
          </a:prstGeom>
          <a:noFill/>
          <a:ln>
            <a:noFill/>
          </a:ln>
        </p:spPr>
      </p:pic>
      <p:sp>
        <p:nvSpPr>
          <p:cNvPr id="9039" name="Google Shape;9039;p1"/>
          <p:cNvSpPr txBox="1"/>
          <p:nvPr/>
        </p:nvSpPr>
        <p:spPr>
          <a:xfrm>
            <a:off x="1888557" y="2415789"/>
            <a:ext cx="55839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55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Asignatura: </a:t>
            </a:r>
            <a:r>
              <a:rPr b="0" i="0" lang="es" sz="155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Gestión Educativa centrada en la mejora del aprendizaje </a:t>
            </a:r>
            <a:br>
              <a:rPr b="0" i="0" lang="e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s" sz="155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Maestra: </a:t>
            </a:r>
            <a:r>
              <a:rPr b="0" i="0" lang="es" sz="155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Fabiola Valero Torres </a:t>
            </a:r>
            <a:endParaRPr sz="1900"/>
          </a:p>
        </p:txBody>
      </p:sp>
      <p:sp>
        <p:nvSpPr>
          <p:cNvPr id="9040" name="Google Shape;9040;p1"/>
          <p:cNvSpPr txBox="1"/>
          <p:nvPr/>
        </p:nvSpPr>
        <p:spPr>
          <a:xfrm>
            <a:off x="2353043" y="5667340"/>
            <a:ext cx="4577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Fecha: </a:t>
            </a:r>
            <a:r>
              <a:rPr b="0" i="0" lang="e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03 noviembre del 2022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44" name="Shape 9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5" name="Google Shape;9045;p2"/>
          <p:cNvSpPr/>
          <p:nvPr/>
        </p:nvSpPr>
        <p:spPr>
          <a:xfrm>
            <a:off x="1571775" y="4936551"/>
            <a:ext cx="176025" cy="220061"/>
          </a:xfrm>
          <a:custGeom>
            <a:rect b="b" l="l" r="r" t="t"/>
            <a:pathLst>
              <a:path extrusionOk="0" h="6602" w="7041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6" name="Google Shape;9046;p2"/>
          <p:cNvSpPr/>
          <p:nvPr/>
        </p:nvSpPr>
        <p:spPr>
          <a:xfrm>
            <a:off x="1601025" y="1829900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7" name="Google Shape;9047;p2"/>
          <p:cNvSpPr/>
          <p:nvPr/>
        </p:nvSpPr>
        <p:spPr>
          <a:xfrm>
            <a:off x="2888800" y="5451400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8" name="Google Shape;9048;p2"/>
          <p:cNvSpPr txBox="1"/>
          <p:nvPr>
            <p:ph type="title"/>
          </p:nvPr>
        </p:nvSpPr>
        <p:spPr>
          <a:xfrm>
            <a:off x="2111350" y="0"/>
            <a:ext cx="5648400" cy="17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" sz="3900">
                <a:solidFill>
                  <a:schemeClr val="dk1"/>
                </a:solidFill>
              </a:rPr>
              <a:t>Dimensión </a:t>
            </a:r>
            <a:r>
              <a:rPr lang="es" sz="3900">
                <a:solidFill>
                  <a:schemeClr val="dk1"/>
                </a:solidFill>
              </a:rPr>
              <a:t>pedagógica</a:t>
            </a:r>
            <a:r>
              <a:rPr lang="es" sz="3900">
                <a:solidFill>
                  <a:schemeClr val="dk1"/>
                </a:solidFill>
              </a:rPr>
              <a:t> </a:t>
            </a:r>
            <a:endParaRPr sz="3900">
              <a:solidFill>
                <a:schemeClr val="dk1"/>
              </a:solidFill>
            </a:endParaRPr>
          </a:p>
        </p:txBody>
      </p:sp>
      <p:pic>
        <p:nvPicPr>
          <p:cNvPr id="9049" name="Google Shape;904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7925" y="741800"/>
            <a:ext cx="4030802" cy="5374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53" name="Shape 9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4" name="Google Shape;9054;p3"/>
          <p:cNvSpPr/>
          <p:nvPr/>
        </p:nvSpPr>
        <p:spPr>
          <a:xfrm>
            <a:off x="7922650" y="4752400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5" name="Google Shape;9055;p3"/>
          <p:cNvSpPr/>
          <p:nvPr/>
        </p:nvSpPr>
        <p:spPr>
          <a:xfrm>
            <a:off x="7203538" y="5233667"/>
            <a:ext cx="388400" cy="549220"/>
          </a:xfrm>
          <a:custGeom>
            <a:rect b="b" l="l" r="r" t="t"/>
            <a:pathLst>
              <a:path extrusionOk="0" h="16477" w="15536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6" name="Google Shape;9056;p3"/>
          <p:cNvSpPr/>
          <p:nvPr/>
        </p:nvSpPr>
        <p:spPr>
          <a:xfrm rot="-4718239">
            <a:off x="6755858" y="620941"/>
            <a:ext cx="769548" cy="639436"/>
          </a:xfrm>
          <a:custGeom>
            <a:rect b="b" l="l" r="r" t="t"/>
            <a:pathLst>
              <a:path extrusionOk="0" h="29017" w="27269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7" name="Google Shape;9057;p3"/>
          <p:cNvSpPr/>
          <p:nvPr/>
        </p:nvSpPr>
        <p:spPr>
          <a:xfrm>
            <a:off x="7805125" y="1076467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8" name="Google Shape;9058;p3"/>
          <p:cNvSpPr txBox="1"/>
          <p:nvPr/>
        </p:nvSpPr>
        <p:spPr>
          <a:xfrm>
            <a:off x="1270000" y="0"/>
            <a:ext cx="70497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900">
                <a:latin typeface="Gantari"/>
                <a:ea typeface="Gantari"/>
                <a:cs typeface="Gantari"/>
                <a:sym typeface="Gantari"/>
              </a:rPr>
              <a:t>Dimensión organizativa  </a:t>
            </a:r>
            <a:endParaRPr b="1" sz="3900">
              <a:latin typeface="Gantari"/>
              <a:ea typeface="Gantari"/>
              <a:cs typeface="Gantari"/>
              <a:sym typeface="Gantari"/>
            </a:endParaRPr>
          </a:p>
        </p:txBody>
      </p:sp>
      <p:pic>
        <p:nvPicPr>
          <p:cNvPr id="9059" name="Google Shape;905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0850" y="822483"/>
            <a:ext cx="3895277" cy="5193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63" name="Shape 9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4" name="Google Shape;9064;p4"/>
          <p:cNvSpPr/>
          <p:nvPr/>
        </p:nvSpPr>
        <p:spPr>
          <a:xfrm>
            <a:off x="7488175" y="1328151"/>
            <a:ext cx="388400" cy="549220"/>
          </a:xfrm>
          <a:custGeom>
            <a:rect b="b" l="l" r="r" t="t"/>
            <a:pathLst>
              <a:path extrusionOk="0" h="16477" w="15536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5" name="Google Shape;9065;p4"/>
          <p:cNvSpPr/>
          <p:nvPr/>
        </p:nvSpPr>
        <p:spPr>
          <a:xfrm>
            <a:off x="7759050" y="2444767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6" name="Google Shape;9066;p4"/>
          <p:cNvSpPr/>
          <p:nvPr/>
        </p:nvSpPr>
        <p:spPr>
          <a:xfrm>
            <a:off x="6972450" y="2116567"/>
            <a:ext cx="176025" cy="220061"/>
          </a:xfrm>
          <a:custGeom>
            <a:rect b="b" l="l" r="r" t="t"/>
            <a:pathLst>
              <a:path extrusionOk="0" h="6602" w="7041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7" name="Google Shape;9067;p4"/>
          <p:cNvSpPr txBox="1"/>
          <p:nvPr/>
        </p:nvSpPr>
        <p:spPr>
          <a:xfrm>
            <a:off x="1270000" y="0"/>
            <a:ext cx="70497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900">
                <a:latin typeface="Gantari"/>
                <a:ea typeface="Gantari"/>
                <a:cs typeface="Gantari"/>
                <a:sym typeface="Gantari"/>
              </a:rPr>
              <a:t>Dimensión  administrativa</a:t>
            </a:r>
            <a:endParaRPr b="1" sz="3900">
              <a:latin typeface="Gantari"/>
              <a:ea typeface="Gantari"/>
              <a:cs typeface="Gantari"/>
              <a:sym typeface="Gantari"/>
            </a:endParaRPr>
          </a:p>
        </p:txBody>
      </p:sp>
      <p:pic>
        <p:nvPicPr>
          <p:cNvPr id="9068" name="Google Shape;906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6875" y="749200"/>
            <a:ext cx="4090250" cy="535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72" name="Shape 9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3" name="Google Shape;9073;p5"/>
          <p:cNvSpPr/>
          <p:nvPr/>
        </p:nvSpPr>
        <p:spPr>
          <a:xfrm>
            <a:off x="6749650" y="2388500"/>
            <a:ext cx="146125" cy="182629"/>
          </a:xfrm>
          <a:custGeom>
            <a:rect b="b" l="l" r="r" t="t"/>
            <a:pathLst>
              <a:path extrusionOk="0" h="5479" w="5845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4" name="Google Shape;9074;p5"/>
          <p:cNvSpPr/>
          <p:nvPr/>
        </p:nvSpPr>
        <p:spPr>
          <a:xfrm>
            <a:off x="1473000" y="5484867"/>
            <a:ext cx="117525" cy="146796"/>
          </a:xfrm>
          <a:custGeom>
            <a:rect b="b" l="l" r="r" t="t"/>
            <a:pathLst>
              <a:path extrusionOk="0" h="4404" w="4701"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421" y="1604"/>
                </a:moveTo>
                <a:cubicBezTo>
                  <a:pt x="3421" y="1622"/>
                  <a:pt x="3425" y="1637"/>
                  <a:pt x="3429" y="1646"/>
                </a:cubicBezTo>
                <a:lnTo>
                  <a:pt x="3429" y="1646"/>
                </a:lnTo>
                <a:cubicBezTo>
                  <a:pt x="3424" y="1631"/>
                  <a:pt x="3421" y="1617"/>
                  <a:pt x="3421" y="1604"/>
                </a:cubicBezTo>
                <a:lnTo>
                  <a:pt x="3421" y="1604"/>
                </a:lnTo>
                <a:cubicBezTo>
                  <a:pt x="3421" y="1604"/>
                  <a:pt x="3421" y="1604"/>
                  <a:pt x="3421" y="1604"/>
                </a:cubicBezTo>
                <a:close/>
                <a:moveTo>
                  <a:pt x="1746" y="3318"/>
                </a:moveTo>
                <a:lnTo>
                  <a:pt x="1746" y="3318"/>
                </a:lnTo>
                <a:cubicBezTo>
                  <a:pt x="1767" y="3326"/>
                  <a:pt x="1805" y="3338"/>
                  <a:pt x="1803" y="3338"/>
                </a:cubicBezTo>
                <a:cubicBezTo>
                  <a:pt x="1802" y="3338"/>
                  <a:pt x="1800" y="3339"/>
                  <a:pt x="1799" y="3339"/>
                </a:cubicBezTo>
                <a:cubicBezTo>
                  <a:pt x="1786" y="3339"/>
                  <a:pt x="1766" y="3330"/>
                  <a:pt x="1746" y="3318"/>
                </a:cubicBezTo>
                <a:close/>
                <a:moveTo>
                  <a:pt x="2463" y="3393"/>
                </a:moveTo>
                <a:cubicBezTo>
                  <a:pt x="2461" y="3393"/>
                  <a:pt x="2458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1" y="3393"/>
                  <a:pt x="2463" y="3393"/>
                </a:cubicBezTo>
                <a:close/>
                <a:moveTo>
                  <a:pt x="2389" y="989"/>
                </a:moveTo>
                <a:cubicBezTo>
                  <a:pt x="2440" y="989"/>
                  <a:pt x="2490" y="989"/>
                  <a:pt x="2541" y="993"/>
                </a:cubicBezTo>
                <a:cubicBezTo>
                  <a:pt x="2562" y="993"/>
                  <a:pt x="2582" y="997"/>
                  <a:pt x="2603" y="998"/>
                </a:cubicBezTo>
                <a:lnTo>
                  <a:pt x="2603" y="998"/>
                </a:lnTo>
                <a:cubicBezTo>
                  <a:pt x="2682" y="1018"/>
                  <a:pt x="2761" y="1029"/>
                  <a:pt x="2840" y="1054"/>
                </a:cubicBezTo>
                <a:cubicBezTo>
                  <a:pt x="2859" y="1061"/>
                  <a:pt x="2878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9" y="1113"/>
                  <a:pt x="2985" y="1122"/>
                </a:cubicBezTo>
                <a:cubicBezTo>
                  <a:pt x="3017" y="1141"/>
                  <a:pt x="3048" y="1162"/>
                  <a:pt x="3080" y="1181"/>
                </a:cubicBezTo>
                <a:cubicBezTo>
                  <a:pt x="3087" y="1185"/>
                  <a:pt x="3093" y="1189"/>
                  <a:pt x="3098" y="1192"/>
                </a:cubicBezTo>
                <a:lnTo>
                  <a:pt x="3098" y="1192"/>
                </a:lnTo>
                <a:cubicBezTo>
                  <a:pt x="3161" y="1249"/>
                  <a:pt x="3221" y="1304"/>
                  <a:pt x="3276" y="1366"/>
                </a:cubicBezTo>
                <a:cubicBezTo>
                  <a:pt x="3281" y="1373"/>
                  <a:pt x="3285" y="1379"/>
                  <a:pt x="3290" y="1385"/>
                </a:cubicBezTo>
                <a:lnTo>
                  <a:pt x="3290" y="1385"/>
                </a:lnTo>
                <a:cubicBezTo>
                  <a:pt x="3308" y="1414"/>
                  <a:pt x="3331" y="1442"/>
                  <a:pt x="3350" y="1474"/>
                </a:cubicBezTo>
                <a:cubicBezTo>
                  <a:pt x="3369" y="1505"/>
                  <a:pt x="3386" y="1537"/>
                  <a:pt x="3402" y="1568"/>
                </a:cubicBezTo>
                <a:cubicBezTo>
                  <a:pt x="3409" y="1579"/>
                  <a:pt x="3415" y="1591"/>
                  <a:pt x="3421" y="1604"/>
                </a:cubicBezTo>
                <a:lnTo>
                  <a:pt x="3421" y="1604"/>
                </a:lnTo>
                <a:cubicBezTo>
                  <a:pt x="3421" y="1603"/>
                  <a:pt x="3421" y="1601"/>
                  <a:pt x="3421" y="1600"/>
                </a:cubicBezTo>
                <a:lnTo>
                  <a:pt x="3421" y="1600"/>
                </a:lnTo>
                <a:cubicBezTo>
                  <a:pt x="3421" y="1601"/>
                  <a:pt x="3421" y="1603"/>
                  <a:pt x="3421" y="1604"/>
                </a:cubicBezTo>
                <a:lnTo>
                  <a:pt x="3421" y="1604"/>
                </a:lnTo>
                <a:cubicBezTo>
                  <a:pt x="3423" y="1608"/>
                  <a:pt x="3426" y="1613"/>
                  <a:pt x="3428" y="1617"/>
                </a:cubicBezTo>
                <a:cubicBezTo>
                  <a:pt x="3443" y="1647"/>
                  <a:pt x="3443" y="1660"/>
                  <a:pt x="3439" y="1660"/>
                </a:cubicBezTo>
                <a:cubicBezTo>
                  <a:pt x="3437" y="1660"/>
                  <a:pt x="3432" y="1655"/>
                  <a:pt x="3429" y="1646"/>
                </a:cubicBezTo>
                <a:lnTo>
                  <a:pt x="3429" y="1646"/>
                </a:lnTo>
                <a:cubicBezTo>
                  <a:pt x="3444" y="1699"/>
                  <a:pt x="3478" y="1760"/>
                  <a:pt x="3491" y="1802"/>
                </a:cubicBezTo>
                <a:cubicBezTo>
                  <a:pt x="3499" y="1838"/>
                  <a:pt x="3508" y="1874"/>
                  <a:pt x="3516" y="1910"/>
                </a:cubicBezTo>
                <a:cubicBezTo>
                  <a:pt x="3520" y="1933"/>
                  <a:pt x="3525" y="1954"/>
                  <a:pt x="3529" y="1977"/>
                </a:cubicBezTo>
                <a:cubicBezTo>
                  <a:pt x="3534" y="2005"/>
                  <a:pt x="3536" y="2015"/>
                  <a:pt x="3537" y="2015"/>
                </a:cubicBezTo>
                <a:cubicBezTo>
                  <a:pt x="3539" y="2015"/>
                  <a:pt x="3529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7" y="2142"/>
                  <a:pt x="3537" y="2173"/>
                </a:cubicBezTo>
                <a:cubicBezTo>
                  <a:pt x="3537" y="2215"/>
                  <a:pt x="3535" y="2257"/>
                  <a:pt x="3533" y="2297"/>
                </a:cubicBezTo>
                <a:cubicBezTo>
                  <a:pt x="3532" y="2309"/>
                  <a:pt x="3530" y="2321"/>
                  <a:pt x="3530" y="2332"/>
                </a:cubicBezTo>
                <a:lnTo>
                  <a:pt x="3530" y="2332"/>
                </a:lnTo>
                <a:cubicBezTo>
                  <a:pt x="3515" y="2405"/>
                  <a:pt x="3504" y="2475"/>
                  <a:pt x="3482" y="2546"/>
                </a:cubicBezTo>
                <a:cubicBezTo>
                  <a:pt x="3474" y="2582"/>
                  <a:pt x="3461" y="2618"/>
                  <a:pt x="3449" y="2651"/>
                </a:cubicBezTo>
                <a:cubicBezTo>
                  <a:pt x="3445" y="2664"/>
                  <a:pt x="3440" y="2676"/>
                  <a:pt x="3436" y="2687"/>
                </a:cubicBezTo>
                <a:lnTo>
                  <a:pt x="3436" y="2687"/>
                </a:lnTo>
                <a:cubicBezTo>
                  <a:pt x="3400" y="2753"/>
                  <a:pt x="3369" y="2818"/>
                  <a:pt x="3329" y="2881"/>
                </a:cubicBezTo>
                <a:cubicBezTo>
                  <a:pt x="3324" y="2889"/>
                  <a:pt x="3303" y="2918"/>
                  <a:pt x="3287" y="2941"/>
                </a:cubicBezTo>
                <a:lnTo>
                  <a:pt x="3287" y="2941"/>
                </a:lnTo>
                <a:cubicBezTo>
                  <a:pt x="3267" y="2964"/>
                  <a:pt x="3233" y="3004"/>
                  <a:pt x="3223" y="3014"/>
                </a:cubicBezTo>
                <a:cubicBezTo>
                  <a:pt x="3198" y="3041"/>
                  <a:pt x="3171" y="3068"/>
                  <a:pt x="3141" y="3094"/>
                </a:cubicBezTo>
                <a:cubicBezTo>
                  <a:pt x="3129" y="3108"/>
                  <a:pt x="3114" y="3119"/>
                  <a:pt x="3099" y="3134"/>
                </a:cubicBezTo>
                <a:cubicBezTo>
                  <a:pt x="3075" y="3155"/>
                  <a:pt x="3071" y="3163"/>
                  <a:pt x="3076" y="3163"/>
                </a:cubicBezTo>
                <a:cubicBezTo>
                  <a:pt x="3077" y="3163"/>
                  <a:pt x="3078" y="3163"/>
                  <a:pt x="3079" y="3162"/>
                </a:cubicBezTo>
                <a:lnTo>
                  <a:pt x="3079" y="3162"/>
                </a:lnTo>
                <a:cubicBezTo>
                  <a:pt x="3022" y="3203"/>
                  <a:pt x="2922" y="3245"/>
                  <a:pt x="2888" y="3262"/>
                </a:cubicBezTo>
                <a:cubicBezTo>
                  <a:pt x="2864" y="3275"/>
                  <a:pt x="2802" y="3297"/>
                  <a:pt x="2805" y="3297"/>
                </a:cubicBezTo>
                <a:cubicBezTo>
                  <a:pt x="2807" y="3297"/>
                  <a:pt x="2821" y="3292"/>
                  <a:pt x="2858" y="3281"/>
                </a:cubicBezTo>
                <a:lnTo>
                  <a:pt x="2858" y="3281"/>
                </a:lnTo>
                <a:cubicBezTo>
                  <a:pt x="2819" y="3294"/>
                  <a:pt x="2781" y="3309"/>
                  <a:pt x="2743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6" y="3395"/>
                </a:cubicBezTo>
                <a:lnTo>
                  <a:pt x="2436" y="3395"/>
                </a:lnTo>
                <a:cubicBezTo>
                  <a:pt x="2416" y="3397"/>
                  <a:pt x="2395" y="3400"/>
                  <a:pt x="2374" y="3401"/>
                </a:cubicBezTo>
                <a:cubicBezTo>
                  <a:pt x="2330" y="3406"/>
                  <a:pt x="2286" y="3406"/>
                  <a:pt x="2240" y="3408"/>
                </a:cubicBezTo>
                <a:cubicBezTo>
                  <a:pt x="2191" y="3408"/>
                  <a:pt x="2143" y="3406"/>
                  <a:pt x="2094" y="3403"/>
                </a:cubicBezTo>
                <a:cubicBezTo>
                  <a:pt x="2078" y="3402"/>
                  <a:pt x="2063" y="3400"/>
                  <a:pt x="2047" y="3399"/>
                </a:cubicBezTo>
                <a:lnTo>
                  <a:pt x="2047" y="3399"/>
                </a:lnTo>
                <a:cubicBezTo>
                  <a:pt x="1970" y="3377"/>
                  <a:pt x="1891" y="3367"/>
                  <a:pt x="1814" y="3340"/>
                </a:cubicBezTo>
                <a:cubicBezTo>
                  <a:pt x="1797" y="3334"/>
                  <a:pt x="1778" y="3325"/>
                  <a:pt x="1761" y="3321"/>
                </a:cubicBezTo>
                <a:cubicBezTo>
                  <a:pt x="1752" y="3318"/>
                  <a:pt x="1745" y="3316"/>
                  <a:pt x="1741" y="3315"/>
                </a:cubicBezTo>
                <a:lnTo>
                  <a:pt x="1741" y="3315"/>
                </a:lnTo>
                <a:cubicBezTo>
                  <a:pt x="1715" y="3301"/>
                  <a:pt x="1691" y="3283"/>
                  <a:pt x="1679" y="3277"/>
                </a:cubicBezTo>
                <a:cubicBezTo>
                  <a:pt x="1648" y="3260"/>
                  <a:pt x="1618" y="3241"/>
                  <a:pt x="1586" y="3220"/>
                </a:cubicBezTo>
                <a:cubicBezTo>
                  <a:pt x="1572" y="3210"/>
                  <a:pt x="1559" y="3199"/>
                  <a:pt x="1542" y="3191"/>
                </a:cubicBezTo>
                <a:cubicBezTo>
                  <a:pt x="1526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9" y="3175"/>
                  <a:pt x="1582" y="3218"/>
                  <a:pt x="1580" y="3218"/>
                </a:cubicBezTo>
                <a:cubicBezTo>
                  <a:pt x="1579" y="3218"/>
                  <a:pt x="1579" y="3218"/>
                  <a:pt x="1578" y="3218"/>
                </a:cubicBezTo>
                <a:cubicBezTo>
                  <a:pt x="1541" y="3218"/>
                  <a:pt x="1422" y="3070"/>
                  <a:pt x="1399" y="3045"/>
                </a:cubicBezTo>
                <a:cubicBezTo>
                  <a:pt x="1385" y="3030"/>
                  <a:pt x="1354" y="2977"/>
                  <a:pt x="1351" y="2977"/>
                </a:cubicBezTo>
                <a:cubicBezTo>
                  <a:pt x="1350" y="2977"/>
                  <a:pt x="1353" y="2985"/>
                  <a:pt x="1363" y="3005"/>
                </a:cubicBezTo>
                <a:cubicBezTo>
                  <a:pt x="1372" y="3024"/>
                  <a:pt x="1376" y="3032"/>
                  <a:pt x="1375" y="3032"/>
                </a:cubicBezTo>
                <a:cubicBezTo>
                  <a:pt x="1373" y="3032"/>
                  <a:pt x="1335" y="2962"/>
                  <a:pt x="1325" y="2946"/>
                </a:cubicBezTo>
                <a:cubicBezTo>
                  <a:pt x="1285" y="2881"/>
                  <a:pt x="1252" y="2814"/>
                  <a:pt x="1215" y="2747"/>
                </a:cubicBezTo>
                <a:lnTo>
                  <a:pt x="1215" y="2747"/>
                </a:lnTo>
                <a:cubicBezTo>
                  <a:pt x="1214" y="2744"/>
                  <a:pt x="1213" y="2740"/>
                  <a:pt x="1211" y="2736"/>
                </a:cubicBezTo>
                <a:cubicBezTo>
                  <a:pt x="1199" y="2702"/>
                  <a:pt x="1186" y="2668"/>
                  <a:pt x="1176" y="2634"/>
                </a:cubicBezTo>
                <a:cubicBezTo>
                  <a:pt x="1152" y="2559"/>
                  <a:pt x="1134" y="2481"/>
                  <a:pt x="1119" y="2403"/>
                </a:cubicBezTo>
                <a:cubicBezTo>
                  <a:pt x="1118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1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2"/>
                </a:cubicBezTo>
                <a:cubicBezTo>
                  <a:pt x="1107" y="2033"/>
                  <a:pt x="1111" y="1998"/>
                  <a:pt x="1114" y="1970"/>
                </a:cubicBezTo>
                <a:lnTo>
                  <a:pt x="1114" y="1970"/>
                </a:lnTo>
                <a:cubicBezTo>
                  <a:pt x="1118" y="1946"/>
                  <a:pt x="1123" y="1911"/>
                  <a:pt x="1125" y="1899"/>
                </a:cubicBezTo>
                <a:cubicBezTo>
                  <a:pt x="1144" y="1813"/>
                  <a:pt x="1169" y="1731"/>
                  <a:pt x="1197" y="1646"/>
                </a:cubicBezTo>
                <a:cubicBezTo>
                  <a:pt x="1199" y="1641"/>
                  <a:pt x="1200" y="1636"/>
                  <a:pt x="1201" y="1632"/>
                </a:cubicBezTo>
                <a:lnTo>
                  <a:pt x="1201" y="1632"/>
                </a:lnTo>
                <a:cubicBezTo>
                  <a:pt x="1203" y="1629"/>
                  <a:pt x="1205" y="1625"/>
                  <a:pt x="1207" y="1621"/>
                </a:cubicBezTo>
                <a:cubicBezTo>
                  <a:pt x="1228" y="1583"/>
                  <a:pt x="1247" y="1545"/>
                  <a:pt x="1268" y="1507"/>
                </a:cubicBezTo>
                <a:cubicBezTo>
                  <a:pt x="1289" y="1469"/>
                  <a:pt x="1315" y="1434"/>
                  <a:pt x="1338" y="1398"/>
                </a:cubicBezTo>
                <a:cubicBezTo>
                  <a:pt x="1341" y="1393"/>
                  <a:pt x="1343" y="1390"/>
                  <a:pt x="1345" y="1386"/>
                </a:cubicBezTo>
                <a:lnTo>
                  <a:pt x="1345" y="1386"/>
                </a:lnTo>
                <a:cubicBezTo>
                  <a:pt x="1346" y="1386"/>
                  <a:pt x="1346" y="1386"/>
                  <a:pt x="1346" y="1385"/>
                </a:cubicBezTo>
                <a:cubicBezTo>
                  <a:pt x="1400" y="1328"/>
                  <a:pt x="1455" y="1276"/>
                  <a:pt x="1512" y="1222"/>
                </a:cubicBezTo>
                <a:lnTo>
                  <a:pt x="1512" y="1222"/>
                </a:lnTo>
                <a:cubicBezTo>
                  <a:pt x="1525" y="1213"/>
                  <a:pt x="1537" y="1203"/>
                  <a:pt x="1551" y="1194"/>
                </a:cubicBezTo>
                <a:cubicBezTo>
                  <a:pt x="1589" y="1170"/>
                  <a:pt x="1629" y="1147"/>
                  <a:pt x="1669" y="1126"/>
                </a:cubicBezTo>
                <a:cubicBezTo>
                  <a:pt x="1681" y="1119"/>
                  <a:pt x="1698" y="1113"/>
                  <a:pt x="1711" y="1105"/>
                </a:cubicBezTo>
                <a:lnTo>
                  <a:pt x="1711" y="1105"/>
                </a:lnTo>
                <a:cubicBezTo>
                  <a:pt x="1754" y="1092"/>
                  <a:pt x="1796" y="1075"/>
                  <a:pt x="1839" y="1063"/>
                </a:cubicBezTo>
                <a:cubicBezTo>
                  <a:pt x="1883" y="1050"/>
                  <a:pt x="1928" y="1042"/>
                  <a:pt x="1972" y="1031"/>
                </a:cubicBezTo>
                <a:cubicBezTo>
                  <a:pt x="1977" y="1030"/>
                  <a:pt x="1984" y="1028"/>
                  <a:pt x="1991" y="1026"/>
                </a:cubicBezTo>
                <a:lnTo>
                  <a:pt x="1991" y="1026"/>
                </a:lnTo>
                <a:cubicBezTo>
                  <a:pt x="2008" y="1025"/>
                  <a:pt x="2026" y="1024"/>
                  <a:pt x="2044" y="1023"/>
                </a:cubicBezTo>
                <a:cubicBezTo>
                  <a:pt x="2066" y="1021"/>
                  <a:pt x="2088" y="1018"/>
                  <a:pt x="2110" y="1014"/>
                </a:cubicBezTo>
                <a:lnTo>
                  <a:pt x="2110" y="1014"/>
                </a:lnTo>
                <a:cubicBezTo>
                  <a:pt x="2131" y="1012"/>
                  <a:pt x="2153" y="1010"/>
                  <a:pt x="2174" y="1006"/>
                </a:cubicBezTo>
                <a:cubicBezTo>
                  <a:pt x="2179" y="1005"/>
                  <a:pt x="2184" y="1004"/>
                  <a:pt x="2190" y="1003"/>
                </a:cubicBezTo>
                <a:lnTo>
                  <a:pt x="2190" y="1003"/>
                </a:lnTo>
                <a:cubicBezTo>
                  <a:pt x="2199" y="1002"/>
                  <a:pt x="2230" y="999"/>
                  <a:pt x="2246" y="998"/>
                </a:cubicBezTo>
                <a:cubicBezTo>
                  <a:pt x="2294" y="993"/>
                  <a:pt x="2341" y="991"/>
                  <a:pt x="2389" y="989"/>
                </a:cubicBezTo>
                <a:close/>
                <a:moveTo>
                  <a:pt x="2432" y="0"/>
                </a:moveTo>
                <a:cubicBezTo>
                  <a:pt x="2284" y="0"/>
                  <a:pt x="2135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40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6"/>
                  <a:pt x="228" y="3406"/>
                  <a:pt x="895" y="3941"/>
                </a:cubicBezTo>
                <a:cubicBezTo>
                  <a:pt x="1282" y="4251"/>
                  <a:pt x="1776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4" y="1025"/>
                  <a:pt x="4005" y="604"/>
                  <a:pt x="3584" y="321"/>
                </a:cubicBezTo>
                <a:cubicBezTo>
                  <a:pt x="3238" y="89"/>
                  <a:pt x="2838" y="0"/>
                  <a:pt x="2432" y="0"/>
                </a:cubicBezTo>
                <a:close/>
              </a:path>
            </a:pathLst>
          </a:custGeom>
          <a:solidFill>
            <a:srgbClr val="484F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5" name="Google Shape;9075;p5"/>
          <p:cNvSpPr/>
          <p:nvPr/>
        </p:nvSpPr>
        <p:spPr>
          <a:xfrm>
            <a:off x="6649225" y="4894467"/>
            <a:ext cx="146125" cy="182662"/>
          </a:xfrm>
          <a:custGeom>
            <a:rect b="b" l="l" r="r" t="t"/>
            <a:pathLst>
              <a:path extrusionOk="0" h="5480" w="5845">
                <a:moveTo>
                  <a:pt x="3672" y="1101"/>
                </a:moveTo>
                <a:cubicBezTo>
                  <a:pt x="3677" y="1103"/>
                  <a:pt x="3681" y="1105"/>
                  <a:pt x="3685" y="1107"/>
                </a:cubicBezTo>
                <a:lnTo>
                  <a:pt x="3685" y="1107"/>
                </a:lnTo>
                <a:cubicBezTo>
                  <a:pt x="3681" y="1105"/>
                  <a:pt x="3677" y="1103"/>
                  <a:pt x="3672" y="1101"/>
                </a:cubicBezTo>
                <a:close/>
                <a:moveTo>
                  <a:pt x="3072" y="4464"/>
                </a:moveTo>
                <a:lnTo>
                  <a:pt x="3072" y="4464"/>
                </a:lnTo>
                <a:cubicBezTo>
                  <a:pt x="3071" y="4464"/>
                  <a:pt x="3070" y="4464"/>
                  <a:pt x="3069" y="4464"/>
                </a:cubicBezTo>
                <a:lnTo>
                  <a:pt x="3069" y="4464"/>
                </a:lnTo>
                <a:cubicBezTo>
                  <a:pt x="3070" y="4464"/>
                  <a:pt x="3071" y="4464"/>
                  <a:pt x="3072" y="4464"/>
                </a:cubicBezTo>
                <a:close/>
                <a:moveTo>
                  <a:pt x="3052" y="4466"/>
                </a:moveTo>
                <a:lnTo>
                  <a:pt x="3052" y="4466"/>
                </a:lnTo>
                <a:cubicBezTo>
                  <a:pt x="3035" y="4469"/>
                  <a:pt x="3029" y="4470"/>
                  <a:pt x="3029" y="4470"/>
                </a:cubicBezTo>
                <a:cubicBezTo>
                  <a:pt x="3028" y="4470"/>
                  <a:pt x="3040" y="4468"/>
                  <a:pt x="3052" y="4466"/>
                </a:cubicBezTo>
                <a:close/>
                <a:moveTo>
                  <a:pt x="3036" y="989"/>
                </a:moveTo>
                <a:cubicBezTo>
                  <a:pt x="3084" y="989"/>
                  <a:pt x="3131" y="990"/>
                  <a:pt x="3177" y="992"/>
                </a:cubicBezTo>
                <a:cubicBezTo>
                  <a:pt x="3207" y="994"/>
                  <a:pt x="3236" y="998"/>
                  <a:pt x="3264" y="1000"/>
                </a:cubicBezTo>
                <a:cubicBezTo>
                  <a:pt x="3270" y="1000"/>
                  <a:pt x="3275" y="1000"/>
                  <a:pt x="3280" y="1000"/>
                </a:cubicBezTo>
                <a:lnTo>
                  <a:pt x="3280" y="1000"/>
                </a:lnTo>
                <a:cubicBezTo>
                  <a:pt x="3393" y="1021"/>
                  <a:pt x="3502" y="1045"/>
                  <a:pt x="3611" y="1080"/>
                </a:cubicBezTo>
                <a:cubicBezTo>
                  <a:pt x="3640" y="1091"/>
                  <a:pt x="3708" y="1119"/>
                  <a:pt x="3711" y="1119"/>
                </a:cubicBezTo>
                <a:cubicBezTo>
                  <a:pt x="3711" y="1119"/>
                  <a:pt x="3710" y="1118"/>
                  <a:pt x="3707" y="1117"/>
                </a:cubicBezTo>
                <a:lnTo>
                  <a:pt x="3707" y="1117"/>
                </a:lnTo>
                <a:cubicBezTo>
                  <a:pt x="3752" y="1138"/>
                  <a:pt x="3795" y="1160"/>
                  <a:pt x="3839" y="1186"/>
                </a:cubicBezTo>
                <a:cubicBezTo>
                  <a:pt x="3883" y="1209"/>
                  <a:pt x="3923" y="1236"/>
                  <a:pt x="3965" y="1261"/>
                </a:cubicBezTo>
                <a:cubicBezTo>
                  <a:pt x="3979" y="1270"/>
                  <a:pt x="3990" y="1277"/>
                  <a:pt x="3997" y="1281"/>
                </a:cubicBezTo>
                <a:lnTo>
                  <a:pt x="3997" y="1281"/>
                </a:lnTo>
                <a:cubicBezTo>
                  <a:pt x="4000" y="1284"/>
                  <a:pt x="4004" y="1288"/>
                  <a:pt x="4010" y="1293"/>
                </a:cubicBezTo>
                <a:cubicBezTo>
                  <a:pt x="4096" y="1369"/>
                  <a:pt x="4178" y="1443"/>
                  <a:pt x="4252" y="1531"/>
                </a:cubicBezTo>
                <a:cubicBezTo>
                  <a:pt x="4265" y="1544"/>
                  <a:pt x="4276" y="1558"/>
                  <a:pt x="4288" y="1572"/>
                </a:cubicBezTo>
                <a:lnTo>
                  <a:pt x="4288" y="1572"/>
                </a:lnTo>
                <a:cubicBezTo>
                  <a:pt x="4314" y="1615"/>
                  <a:pt x="4345" y="1659"/>
                  <a:pt x="4374" y="1704"/>
                </a:cubicBezTo>
                <a:cubicBezTo>
                  <a:pt x="4397" y="1744"/>
                  <a:pt x="4422" y="1784"/>
                  <a:pt x="4444" y="1826"/>
                </a:cubicBezTo>
                <a:cubicBezTo>
                  <a:pt x="4456" y="1852"/>
                  <a:pt x="4498" y="1948"/>
                  <a:pt x="4500" y="1948"/>
                </a:cubicBezTo>
                <a:cubicBezTo>
                  <a:pt x="4500" y="1948"/>
                  <a:pt x="4500" y="1947"/>
                  <a:pt x="4500" y="1946"/>
                </a:cubicBezTo>
                <a:lnTo>
                  <a:pt x="4500" y="1946"/>
                </a:lnTo>
                <a:cubicBezTo>
                  <a:pt x="4527" y="2021"/>
                  <a:pt x="4553" y="2096"/>
                  <a:pt x="4574" y="2174"/>
                </a:cubicBezTo>
                <a:cubicBezTo>
                  <a:pt x="4587" y="2220"/>
                  <a:pt x="4597" y="2266"/>
                  <a:pt x="4608" y="2315"/>
                </a:cubicBezTo>
                <a:cubicBezTo>
                  <a:pt x="4614" y="2346"/>
                  <a:pt x="4627" y="2444"/>
                  <a:pt x="4628" y="2444"/>
                </a:cubicBezTo>
                <a:cubicBezTo>
                  <a:pt x="4629" y="2444"/>
                  <a:pt x="4628" y="2430"/>
                  <a:pt x="4625" y="2395"/>
                </a:cubicBezTo>
                <a:lnTo>
                  <a:pt x="4625" y="2395"/>
                </a:lnTo>
                <a:cubicBezTo>
                  <a:pt x="4635" y="2498"/>
                  <a:pt x="4644" y="2599"/>
                  <a:pt x="4642" y="2702"/>
                </a:cubicBezTo>
                <a:cubicBezTo>
                  <a:pt x="4642" y="2757"/>
                  <a:pt x="4639" y="2812"/>
                  <a:pt x="4635" y="2867"/>
                </a:cubicBezTo>
                <a:cubicBezTo>
                  <a:pt x="4633" y="2890"/>
                  <a:pt x="4631" y="2915"/>
                  <a:pt x="4629" y="2938"/>
                </a:cubicBezTo>
                <a:cubicBezTo>
                  <a:pt x="4629" y="2941"/>
                  <a:pt x="4629" y="2943"/>
                  <a:pt x="4629" y="2945"/>
                </a:cubicBezTo>
                <a:lnTo>
                  <a:pt x="4629" y="2945"/>
                </a:lnTo>
                <a:cubicBezTo>
                  <a:pt x="4610" y="3044"/>
                  <a:pt x="4592" y="3139"/>
                  <a:pt x="4564" y="3235"/>
                </a:cubicBezTo>
                <a:cubicBezTo>
                  <a:pt x="4551" y="3282"/>
                  <a:pt x="4536" y="3328"/>
                  <a:pt x="4519" y="3372"/>
                </a:cubicBezTo>
                <a:cubicBezTo>
                  <a:pt x="4511" y="3396"/>
                  <a:pt x="4503" y="3419"/>
                  <a:pt x="4494" y="3442"/>
                </a:cubicBezTo>
                <a:cubicBezTo>
                  <a:pt x="4493" y="3445"/>
                  <a:pt x="4492" y="3448"/>
                  <a:pt x="4491" y="3451"/>
                </a:cubicBezTo>
                <a:lnTo>
                  <a:pt x="4491" y="3451"/>
                </a:lnTo>
                <a:cubicBezTo>
                  <a:pt x="4490" y="3453"/>
                  <a:pt x="4489" y="3455"/>
                  <a:pt x="4488" y="3457"/>
                </a:cubicBezTo>
                <a:cubicBezTo>
                  <a:pt x="4439" y="3543"/>
                  <a:pt x="4399" y="3629"/>
                  <a:pt x="4345" y="3714"/>
                </a:cubicBezTo>
                <a:cubicBezTo>
                  <a:pt x="4335" y="3728"/>
                  <a:pt x="4281" y="3805"/>
                  <a:pt x="4270" y="3821"/>
                </a:cubicBezTo>
                <a:lnTo>
                  <a:pt x="4270" y="3821"/>
                </a:lnTo>
                <a:cubicBezTo>
                  <a:pt x="4265" y="3827"/>
                  <a:pt x="4261" y="3833"/>
                  <a:pt x="4258" y="3836"/>
                </a:cubicBezTo>
                <a:cubicBezTo>
                  <a:pt x="4233" y="3863"/>
                  <a:pt x="4210" y="3891"/>
                  <a:pt x="4184" y="3918"/>
                </a:cubicBezTo>
                <a:cubicBezTo>
                  <a:pt x="4149" y="3956"/>
                  <a:pt x="4113" y="3990"/>
                  <a:pt x="4077" y="4025"/>
                </a:cubicBezTo>
                <a:cubicBezTo>
                  <a:pt x="4063" y="4038"/>
                  <a:pt x="3976" y="4107"/>
                  <a:pt x="3979" y="4107"/>
                </a:cubicBezTo>
                <a:cubicBezTo>
                  <a:pt x="3979" y="4107"/>
                  <a:pt x="3980" y="4107"/>
                  <a:pt x="3980" y="4107"/>
                </a:cubicBezTo>
                <a:lnTo>
                  <a:pt x="3980" y="4107"/>
                </a:lnTo>
                <a:cubicBezTo>
                  <a:pt x="3895" y="4167"/>
                  <a:pt x="3805" y="4221"/>
                  <a:pt x="3713" y="4270"/>
                </a:cubicBezTo>
                <a:cubicBezTo>
                  <a:pt x="3690" y="4281"/>
                  <a:pt x="3603" y="4321"/>
                  <a:pt x="3608" y="4321"/>
                </a:cubicBezTo>
                <a:cubicBezTo>
                  <a:pt x="3609" y="4321"/>
                  <a:pt x="3610" y="4320"/>
                  <a:pt x="3614" y="4319"/>
                </a:cubicBezTo>
                <a:lnTo>
                  <a:pt x="3614" y="4319"/>
                </a:lnTo>
                <a:cubicBezTo>
                  <a:pt x="3570" y="4336"/>
                  <a:pt x="3525" y="4351"/>
                  <a:pt x="3481" y="4365"/>
                </a:cubicBezTo>
                <a:cubicBezTo>
                  <a:pt x="3350" y="4407"/>
                  <a:pt x="3217" y="4438"/>
                  <a:pt x="3080" y="4461"/>
                </a:cubicBezTo>
                <a:cubicBezTo>
                  <a:pt x="3073" y="4463"/>
                  <a:pt x="3067" y="4464"/>
                  <a:pt x="3061" y="4465"/>
                </a:cubicBezTo>
                <a:lnTo>
                  <a:pt x="3061" y="4465"/>
                </a:lnTo>
                <a:cubicBezTo>
                  <a:pt x="3027" y="4468"/>
                  <a:pt x="2993" y="4470"/>
                  <a:pt x="2958" y="4474"/>
                </a:cubicBezTo>
                <a:cubicBezTo>
                  <a:pt x="2899" y="4478"/>
                  <a:pt x="2840" y="4480"/>
                  <a:pt x="2779" y="4480"/>
                </a:cubicBezTo>
                <a:cubicBezTo>
                  <a:pt x="2762" y="4481"/>
                  <a:pt x="2745" y="4481"/>
                  <a:pt x="2728" y="4481"/>
                </a:cubicBezTo>
                <a:cubicBezTo>
                  <a:pt x="2682" y="4481"/>
                  <a:pt x="2635" y="4479"/>
                  <a:pt x="2588" y="4476"/>
                </a:cubicBezTo>
                <a:cubicBezTo>
                  <a:pt x="2560" y="4474"/>
                  <a:pt x="2533" y="4470"/>
                  <a:pt x="2505" y="4468"/>
                </a:cubicBezTo>
                <a:cubicBezTo>
                  <a:pt x="2503" y="4468"/>
                  <a:pt x="2500" y="4468"/>
                  <a:pt x="2498" y="4467"/>
                </a:cubicBezTo>
                <a:lnTo>
                  <a:pt x="2498" y="4467"/>
                </a:lnTo>
                <a:cubicBezTo>
                  <a:pt x="2389" y="4444"/>
                  <a:pt x="2284" y="4423"/>
                  <a:pt x="2179" y="4388"/>
                </a:cubicBezTo>
                <a:cubicBezTo>
                  <a:pt x="2150" y="4378"/>
                  <a:pt x="2089" y="4350"/>
                  <a:pt x="2086" y="4350"/>
                </a:cubicBezTo>
                <a:lnTo>
                  <a:pt x="2086" y="4350"/>
                </a:lnTo>
                <a:cubicBezTo>
                  <a:pt x="2085" y="4350"/>
                  <a:pt x="2095" y="4356"/>
                  <a:pt x="2126" y="4371"/>
                </a:cubicBezTo>
                <a:cubicBezTo>
                  <a:pt x="2071" y="4346"/>
                  <a:pt x="2017" y="4318"/>
                  <a:pt x="1964" y="4289"/>
                </a:cubicBezTo>
                <a:cubicBezTo>
                  <a:pt x="1924" y="4266"/>
                  <a:pt x="1884" y="4240"/>
                  <a:pt x="1844" y="4215"/>
                </a:cubicBezTo>
                <a:cubicBezTo>
                  <a:pt x="1818" y="4198"/>
                  <a:pt x="1769" y="4158"/>
                  <a:pt x="1768" y="4158"/>
                </a:cubicBezTo>
                <a:lnTo>
                  <a:pt x="1768" y="4158"/>
                </a:lnTo>
                <a:cubicBezTo>
                  <a:pt x="1768" y="4158"/>
                  <a:pt x="1777" y="4166"/>
                  <a:pt x="1804" y="4190"/>
                </a:cubicBezTo>
                <a:cubicBezTo>
                  <a:pt x="1720" y="4116"/>
                  <a:pt x="1637" y="4044"/>
                  <a:pt x="1564" y="3960"/>
                </a:cubicBezTo>
                <a:cubicBezTo>
                  <a:pt x="1558" y="3953"/>
                  <a:pt x="1523" y="3910"/>
                  <a:pt x="1505" y="3887"/>
                </a:cubicBezTo>
                <a:lnTo>
                  <a:pt x="1505" y="3887"/>
                </a:lnTo>
                <a:cubicBezTo>
                  <a:pt x="1486" y="3860"/>
                  <a:pt x="1451" y="3810"/>
                  <a:pt x="1444" y="3800"/>
                </a:cubicBezTo>
                <a:cubicBezTo>
                  <a:pt x="1389" y="3712"/>
                  <a:pt x="1345" y="3617"/>
                  <a:pt x="1294" y="3526"/>
                </a:cubicBezTo>
                <a:cubicBezTo>
                  <a:pt x="1292" y="3522"/>
                  <a:pt x="1290" y="3518"/>
                  <a:pt x="1288" y="3515"/>
                </a:cubicBezTo>
                <a:lnTo>
                  <a:pt x="1288" y="3515"/>
                </a:lnTo>
                <a:cubicBezTo>
                  <a:pt x="1286" y="3508"/>
                  <a:pt x="1282" y="3497"/>
                  <a:pt x="1277" y="3484"/>
                </a:cubicBezTo>
                <a:cubicBezTo>
                  <a:pt x="1262" y="3440"/>
                  <a:pt x="1246" y="3398"/>
                  <a:pt x="1231" y="3353"/>
                </a:cubicBezTo>
                <a:cubicBezTo>
                  <a:pt x="1199" y="3252"/>
                  <a:pt x="1174" y="3149"/>
                  <a:pt x="1155" y="3046"/>
                </a:cubicBezTo>
                <a:cubicBezTo>
                  <a:pt x="1149" y="3013"/>
                  <a:pt x="1144" y="2955"/>
                  <a:pt x="1143" y="2955"/>
                </a:cubicBezTo>
                <a:lnTo>
                  <a:pt x="1143" y="2955"/>
                </a:lnTo>
                <a:cubicBezTo>
                  <a:pt x="1143" y="2955"/>
                  <a:pt x="1144" y="2969"/>
                  <a:pt x="1147" y="3006"/>
                </a:cubicBezTo>
                <a:cubicBezTo>
                  <a:pt x="1142" y="2953"/>
                  <a:pt x="1136" y="2900"/>
                  <a:pt x="1134" y="2848"/>
                </a:cubicBezTo>
                <a:cubicBezTo>
                  <a:pt x="1128" y="2742"/>
                  <a:pt x="1128" y="2637"/>
                  <a:pt x="1134" y="2532"/>
                </a:cubicBezTo>
                <a:cubicBezTo>
                  <a:pt x="1135" y="2514"/>
                  <a:pt x="1144" y="2437"/>
                  <a:pt x="1147" y="2404"/>
                </a:cubicBezTo>
                <a:lnTo>
                  <a:pt x="1147" y="2404"/>
                </a:lnTo>
                <a:cubicBezTo>
                  <a:pt x="1152" y="2372"/>
                  <a:pt x="1162" y="2318"/>
                  <a:pt x="1166" y="2302"/>
                </a:cubicBezTo>
                <a:cubicBezTo>
                  <a:pt x="1189" y="2188"/>
                  <a:pt x="1222" y="2081"/>
                  <a:pt x="1260" y="1969"/>
                </a:cubicBezTo>
                <a:cubicBezTo>
                  <a:pt x="1266" y="1952"/>
                  <a:pt x="1270" y="1941"/>
                  <a:pt x="1272" y="1933"/>
                </a:cubicBezTo>
                <a:lnTo>
                  <a:pt x="1272" y="1933"/>
                </a:lnTo>
                <a:cubicBezTo>
                  <a:pt x="1276" y="1926"/>
                  <a:pt x="1282" y="1915"/>
                  <a:pt x="1290" y="1900"/>
                </a:cubicBezTo>
                <a:cubicBezTo>
                  <a:pt x="1315" y="1849"/>
                  <a:pt x="1340" y="1797"/>
                  <a:pt x="1368" y="1748"/>
                </a:cubicBezTo>
                <a:cubicBezTo>
                  <a:pt x="1397" y="1700"/>
                  <a:pt x="1429" y="1651"/>
                  <a:pt x="1460" y="1605"/>
                </a:cubicBezTo>
                <a:cubicBezTo>
                  <a:pt x="1471" y="1589"/>
                  <a:pt x="1477" y="1579"/>
                  <a:pt x="1481" y="1572"/>
                </a:cubicBezTo>
                <a:lnTo>
                  <a:pt x="1481" y="1572"/>
                </a:lnTo>
                <a:cubicBezTo>
                  <a:pt x="1485" y="1568"/>
                  <a:pt x="1490" y="1563"/>
                  <a:pt x="1496" y="1556"/>
                </a:cubicBezTo>
                <a:cubicBezTo>
                  <a:pt x="1571" y="1480"/>
                  <a:pt x="1645" y="1406"/>
                  <a:pt x="1723" y="1331"/>
                </a:cubicBezTo>
                <a:lnTo>
                  <a:pt x="1723" y="1331"/>
                </a:lnTo>
                <a:cubicBezTo>
                  <a:pt x="1723" y="1331"/>
                  <a:pt x="1724" y="1331"/>
                  <a:pt x="1724" y="1331"/>
                </a:cubicBezTo>
                <a:cubicBezTo>
                  <a:pt x="1747" y="1314"/>
                  <a:pt x="1770" y="1297"/>
                  <a:pt x="1795" y="1280"/>
                </a:cubicBezTo>
                <a:cubicBezTo>
                  <a:pt x="1846" y="1249"/>
                  <a:pt x="1897" y="1219"/>
                  <a:pt x="1949" y="1192"/>
                </a:cubicBezTo>
                <a:cubicBezTo>
                  <a:pt x="1970" y="1179"/>
                  <a:pt x="1993" y="1171"/>
                  <a:pt x="2015" y="1158"/>
                </a:cubicBezTo>
                <a:cubicBezTo>
                  <a:pt x="2019" y="1156"/>
                  <a:pt x="2023" y="1153"/>
                  <a:pt x="2026" y="1151"/>
                </a:cubicBezTo>
                <a:lnTo>
                  <a:pt x="2026" y="1151"/>
                </a:lnTo>
                <a:cubicBezTo>
                  <a:pt x="2028" y="1151"/>
                  <a:pt x="2030" y="1150"/>
                  <a:pt x="2031" y="1150"/>
                </a:cubicBezTo>
                <a:cubicBezTo>
                  <a:pt x="2092" y="1131"/>
                  <a:pt x="2151" y="1108"/>
                  <a:pt x="2213" y="1091"/>
                </a:cubicBezTo>
                <a:cubicBezTo>
                  <a:pt x="2269" y="1076"/>
                  <a:pt x="2328" y="1066"/>
                  <a:pt x="2385" y="1051"/>
                </a:cubicBezTo>
                <a:cubicBezTo>
                  <a:pt x="2395" y="1049"/>
                  <a:pt x="2412" y="1046"/>
                  <a:pt x="2426" y="1043"/>
                </a:cubicBezTo>
                <a:lnTo>
                  <a:pt x="2426" y="1043"/>
                </a:lnTo>
                <a:cubicBezTo>
                  <a:pt x="2457" y="1040"/>
                  <a:pt x="2490" y="1037"/>
                  <a:pt x="2522" y="1034"/>
                </a:cubicBezTo>
                <a:cubicBezTo>
                  <a:pt x="2545" y="1032"/>
                  <a:pt x="2568" y="1029"/>
                  <a:pt x="2590" y="1025"/>
                </a:cubicBezTo>
                <a:lnTo>
                  <a:pt x="2590" y="1025"/>
                </a:lnTo>
                <a:cubicBezTo>
                  <a:pt x="2612" y="1023"/>
                  <a:pt x="2633" y="1021"/>
                  <a:pt x="2655" y="1017"/>
                </a:cubicBezTo>
                <a:cubicBezTo>
                  <a:pt x="2687" y="1011"/>
                  <a:pt x="2720" y="1004"/>
                  <a:pt x="2754" y="1000"/>
                </a:cubicBezTo>
                <a:lnTo>
                  <a:pt x="2754" y="1000"/>
                </a:lnTo>
                <a:cubicBezTo>
                  <a:pt x="2725" y="1004"/>
                  <a:pt x="2717" y="1006"/>
                  <a:pt x="2719" y="1006"/>
                </a:cubicBezTo>
                <a:cubicBezTo>
                  <a:pt x="2724" y="1006"/>
                  <a:pt x="2776" y="1000"/>
                  <a:pt x="2790" y="998"/>
                </a:cubicBezTo>
                <a:cubicBezTo>
                  <a:pt x="2853" y="996"/>
                  <a:pt x="2914" y="990"/>
                  <a:pt x="2977" y="990"/>
                </a:cubicBezTo>
                <a:cubicBezTo>
                  <a:pt x="2997" y="989"/>
                  <a:pt x="3017" y="989"/>
                  <a:pt x="3036" y="989"/>
                </a:cubicBezTo>
                <a:close/>
                <a:moveTo>
                  <a:pt x="3033" y="0"/>
                </a:moveTo>
                <a:cubicBezTo>
                  <a:pt x="2855" y="0"/>
                  <a:pt x="2675" y="14"/>
                  <a:pt x="2498" y="40"/>
                </a:cubicBezTo>
                <a:lnTo>
                  <a:pt x="2498" y="40"/>
                </a:lnTo>
                <a:cubicBezTo>
                  <a:pt x="1906" y="92"/>
                  <a:pt x="1353" y="298"/>
                  <a:pt x="921" y="716"/>
                </a:cubicBezTo>
                <a:cubicBezTo>
                  <a:pt x="548" y="1074"/>
                  <a:pt x="295" y="1567"/>
                  <a:pt x="199" y="2073"/>
                </a:cubicBezTo>
                <a:cubicBezTo>
                  <a:pt x="1" y="3090"/>
                  <a:pt x="293" y="4249"/>
                  <a:pt x="1125" y="4914"/>
                </a:cubicBezTo>
                <a:cubicBezTo>
                  <a:pt x="1601" y="5295"/>
                  <a:pt x="2207" y="5480"/>
                  <a:pt x="2815" y="5480"/>
                </a:cubicBezTo>
                <a:cubicBezTo>
                  <a:pt x="3434" y="5480"/>
                  <a:pt x="4057" y="5289"/>
                  <a:pt x="4549" y="4919"/>
                </a:cubicBezTo>
                <a:cubicBezTo>
                  <a:pt x="5476" y="4221"/>
                  <a:pt x="5844" y="2983"/>
                  <a:pt x="5526" y="1874"/>
                </a:cubicBezTo>
                <a:cubicBezTo>
                  <a:pt x="5354" y="1274"/>
                  <a:pt x="4987" y="750"/>
                  <a:pt x="4469" y="402"/>
                </a:cubicBezTo>
                <a:cubicBezTo>
                  <a:pt x="4038" y="112"/>
                  <a:pt x="3538" y="0"/>
                  <a:pt x="30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76" name="Google Shape;9076;p5"/>
          <p:cNvGrpSpPr/>
          <p:nvPr/>
        </p:nvGrpSpPr>
        <p:grpSpPr>
          <a:xfrm>
            <a:off x="6538223" y="218190"/>
            <a:ext cx="1356637" cy="2038176"/>
            <a:chOff x="6638425" y="262025"/>
            <a:chExt cx="1356637" cy="1528670"/>
          </a:xfrm>
        </p:grpSpPr>
        <p:sp>
          <p:nvSpPr>
            <p:cNvPr id="9077" name="Google Shape;9077;p5"/>
            <p:cNvSpPr/>
            <p:nvPr/>
          </p:nvSpPr>
          <p:spPr>
            <a:xfrm>
              <a:off x="6766473" y="490494"/>
              <a:ext cx="1228589" cy="1300201"/>
            </a:xfrm>
            <a:custGeom>
              <a:rect b="b" l="l" r="r" t="t"/>
              <a:pathLst>
                <a:path extrusionOk="0" h="36240" w="34244">
                  <a:moveTo>
                    <a:pt x="10629" y="0"/>
                  </a:moveTo>
                  <a:cubicBezTo>
                    <a:pt x="9833" y="0"/>
                    <a:pt x="0" y="8812"/>
                    <a:pt x="284" y="9136"/>
                  </a:cubicBezTo>
                  <a:cubicBezTo>
                    <a:pt x="8459" y="18463"/>
                    <a:pt x="17432" y="27584"/>
                    <a:pt x="26416" y="36131"/>
                  </a:cubicBezTo>
                  <a:cubicBezTo>
                    <a:pt x="26496" y="36207"/>
                    <a:pt x="26692" y="36240"/>
                    <a:pt x="26890" y="36240"/>
                  </a:cubicBezTo>
                  <a:cubicBezTo>
                    <a:pt x="27102" y="36240"/>
                    <a:pt x="27316" y="36202"/>
                    <a:pt x="27390" y="36139"/>
                  </a:cubicBezTo>
                  <a:cubicBezTo>
                    <a:pt x="28573" y="35143"/>
                    <a:pt x="33730" y="30702"/>
                    <a:pt x="34136" y="30195"/>
                  </a:cubicBezTo>
                  <a:cubicBezTo>
                    <a:pt x="34243" y="30058"/>
                    <a:pt x="34206" y="29531"/>
                    <a:pt x="34110" y="29380"/>
                  </a:cubicBezTo>
                  <a:cubicBezTo>
                    <a:pt x="31722" y="25670"/>
                    <a:pt x="15163" y="5150"/>
                    <a:pt x="10670" y="15"/>
                  </a:cubicBezTo>
                  <a:cubicBezTo>
                    <a:pt x="10662" y="5"/>
                    <a:pt x="10648" y="0"/>
                    <a:pt x="106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8" name="Google Shape;9078;p5"/>
            <p:cNvSpPr/>
            <p:nvPr/>
          </p:nvSpPr>
          <p:spPr>
            <a:xfrm>
              <a:off x="6638425" y="262025"/>
              <a:ext cx="134038" cy="172571"/>
            </a:xfrm>
            <a:custGeom>
              <a:rect b="b" l="l" r="r" t="t"/>
              <a:pathLst>
                <a:path extrusionOk="0" h="4810" w="3736">
                  <a:moveTo>
                    <a:pt x="912" y="0"/>
                  </a:moveTo>
                  <a:cubicBezTo>
                    <a:pt x="834" y="0"/>
                    <a:pt x="757" y="35"/>
                    <a:pt x="716" y="108"/>
                  </a:cubicBezTo>
                  <a:cubicBezTo>
                    <a:pt x="338" y="770"/>
                    <a:pt x="249" y="1520"/>
                    <a:pt x="34" y="2240"/>
                  </a:cubicBezTo>
                  <a:cubicBezTo>
                    <a:pt x="0" y="2357"/>
                    <a:pt x="50" y="2450"/>
                    <a:pt x="125" y="2506"/>
                  </a:cubicBezTo>
                  <a:cubicBezTo>
                    <a:pt x="135" y="2526"/>
                    <a:pt x="143" y="2548"/>
                    <a:pt x="161" y="2568"/>
                  </a:cubicBezTo>
                  <a:cubicBezTo>
                    <a:pt x="698" y="3192"/>
                    <a:pt x="1384" y="3997"/>
                    <a:pt x="2006" y="4554"/>
                  </a:cubicBezTo>
                  <a:cubicBezTo>
                    <a:pt x="2209" y="4735"/>
                    <a:pt x="2367" y="4809"/>
                    <a:pt x="2504" y="4809"/>
                  </a:cubicBezTo>
                  <a:cubicBezTo>
                    <a:pt x="2785" y="4809"/>
                    <a:pt x="2972" y="4495"/>
                    <a:pt x="3259" y="4156"/>
                  </a:cubicBezTo>
                  <a:cubicBezTo>
                    <a:pt x="3736" y="3592"/>
                    <a:pt x="3718" y="3198"/>
                    <a:pt x="3271" y="2645"/>
                  </a:cubicBezTo>
                  <a:cubicBezTo>
                    <a:pt x="2569" y="1776"/>
                    <a:pt x="1833" y="927"/>
                    <a:pt x="1102" y="82"/>
                  </a:cubicBezTo>
                  <a:cubicBezTo>
                    <a:pt x="1054" y="29"/>
                    <a:pt x="983" y="0"/>
                    <a:pt x="9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9" name="Google Shape;9079;p5"/>
            <p:cNvSpPr/>
            <p:nvPr/>
          </p:nvSpPr>
          <p:spPr>
            <a:xfrm>
              <a:off x="6664042" y="326999"/>
              <a:ext cx="482409" cy="485494"/>
            </a:xfrm>
            <a:custGeom>
              <a:rect b="b" l="l" r="r" t="t"/>
              <a:pathLst>
                <a:path extrusionOk="0" h="13532" w="13446">
                  <a:moveTo>
                    <a:pt x="2810" y="0"/>
                  </a:moveTo>
                  <a:cubicBezTo>
                    <a:pt x="2498" y="0"/>
                    <a:pt x="0" y="2309"/>
                    <a:pt x="67" y="2417"/>
                  </a:cubicBezTo>
                  <a:cubicBezTo>
                    <a:pt x="435" y="3003"/>
                    <a:pt x="1087" y="3588"/>
                    <a:pt x="1527" y="4117"/>
                  </a:cubicBezTo>
                  <a:cubicBezTo>
                    <a:pt x="2258" y="4997"/>
                    <a:pt x="2746" y="6087"/>
                    <a:pt x="3089" y="7170"/>
                  </a:cubicBezTo>
                  <a:cubicBezTo>
                    <a:pt x="3662" y="8980"/>
                    <a:pt x="3797" y="11288"/>
                    <a:pt x="3201" y="13105"/>
                  </a:cubicBezTo>
                  <a:cubicBezTo>
                    <a:pt x="3169" y="13200"/>
                    <a:pt x="3199" y="13278"/>
                    <a:pt x="3252" y="13334"/>
                  </a:cubicBezTo>
                  <a:cubicBezTo>
                    <a:pt x="3280" y="13441"/>
                    <a:pt x="3384" y="13532"/>
                    <a:pt x="3499" y="13532"/>
                  </a:cubicBezTo>
                  <a:cubicBezTo>
                    <a:pt x="3548" y="13532"/>
                    <a:pt x="3599" y="13515"/>
                    <a:pt x="3648" y="13477"/>
                  </a:cubicBezTo>
                  <a:cubicBezTo>
                    <a:pt x="5565" y="11954"/>
                    <a:pt x="13042" y="5469"/>
                    <a:pt x="13372" y="4834"/>
                  </a:cubicBezTo>
                  <a:cubicBezTo>
                    <a:pt x="13406" y="4773"/>
                    <a:pt x="13406" y="4711"/>
                    <a:pt x="13392" y="4655"/>
                  </a:cubicBezTo>
                  <a:cubicBezTo>
                    <a:pt x="13446" y="4522"/>
                    <a:pt x="13384" y="4325"/>
                    <a:pt x="13197" y="4290"/>
                  </a:cubicBezTo>
                  <a:cubicBezTo>
                    <a:pt x="13022" y="4255"/>
                    <a:pt x="12847" y="4241"/>
                    <a:pt x="12672" y="4241"/>
                  </a:cubicBezTo>
                  <a:cubicBezTo>
                    <a:pt x="12227" y="4241"/>
                    <a:pt x="11783" y="4332"/>
                    <a:pt x="11342" y="4409"/>
                  </a:cubicBezTo>
                  <a:cubicBezTo>
                    <a:pt x="10969" y="4474"/>
                    <a:pt x="10579" y="4505"/>
                    <a:pt x="10182" y="4505"/>
                  </a:cubicBezTo>
                  <a:cubicBezTo>
                    <a:pt x="9292" y="4505"/>
                    <a:pt x="8374" y="4351"/>
                    <a:pt x="7565" y="4097"/>
                  </a:cubicBezTo>
                  <a:cubicBezTo>
                    <a:pt x="5539" y="3462"/>
                    <a:pt x="4175" y="1546"/>
                    <a:pt x="2835" y="9"/>
                  </a:cubicBezTo>
                  <a:cubicBezTo>
                    <a:pt x="2830" y="3"/>
                    <a:pt x="2821" y="0"/>
                    <a:pt x="2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0" name="Google Shape;9080;p5"/>
            <p:cNvSpPr/>
            <p:nvPr/>
          </p:nvSpPr>
          <p:spPr>
            <a:xfrm>
              <a:off x="6765827" y="474528"/>
              <a:ext cx="399891" cy="351671"/>
            </a:xfrm>
            <a:custGeom>
              <a:rect b="b" l="l" r="r" t="t"/>
              <a:pathLst>
                <a:path extrusionOk="0" h="9802" w="11146">
                  <a:moveTo>
                    <a:pt x="10393" y="1"/>
                  </a:moveTo>
                  <a:cubicBezTo>
                    <a:pt x="10112" y="1"/>
                    <a:pt x="3443" y="6015"/>
                    <a:pt x="280" y="8943"/>
                  </a:cubicBezTo>
                  <a:cubicBezTo>
                    <a:pt x="235" y="8985"/>
                    <a:pt x="201" y="9029"/>
                    <a:pt x="175" y="9076"/>
                  </a:cubicBezTo>
                  <a:cubicBezTo>
                    <a:pt x="0" y="9400"/>
                    <a:pt x="285" y="9802"/>
                    <a:pt x="614" y="9802"/>
                  </a:cubicBezTo>
                  <a:cubicBezTo>
                    <a:pt x="715" y="9802"/>
                    <a:pt x="821" y="9763"/>
                    <a:pt x="918" y="9673"/>
                  </a:cubicBezTo>
                  <a:cubicBezTo>
                    <a:pt x="4167" y="6667"/>
                    <a:pt x="7358" y="3625"/>
                    <a:pt x="10809" y="857"/>
                  </a:cubicBezTo>
                  <a:cubicBezTo>
                    <a:pt x="11145" y="589"/>
                    <a:pt x="10931" y="36"/>
                    <a:pt x="10521" y="9"/>
                  </a:cubicBezTo>
                  <a:lnTo>
                    <a:pt x="10394" y="1"/>
                  </a:lnTo>
                  <a:cubicBezTo>
                    <a:pt x="10394" y="1"/>
                    <a:pt x="10393" y="1"/>
                    <a:pt x="103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81" name="Google Shape;9081;p5"/>
          <p:cNvSpPr txBox="1"/>
          <p:nvPr/>
        </p:nvSpPr>
        <p:spPr>
          <a:xfrm>
            <a:off x="483750" y="0"/>
            <a:ext cx="81765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900">
                <a:latin typeface="Gantari"/>
                <a:ea typeface="Gantari"/>
                <a:cs typeface="Gantari"/>
                <a:sym typeface="Gantari"/>
              </a:rPr>
              <a:t>Dimensión  de participación social</a:t>
            </a:r>
            <a:endParaRPr b="1" sz="3900">
              <a:latin typeface="Gantari"/>
              <a:ea typeface="Gantari"/>
              <a:cs typeface="Gantari"/>
              <a:sym typeface="Gantari"/>
            </a:endParaRPr>
          </a:p>
        </p:txBody>
      </p:sp>
      <p:pic>
        <p:nvPicPr>
          <p:cNvPr id="9082" name="Google Shape;908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9463" y="892425"/>
            <a:ext cx="4826325" cy="507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sos para estudiar un texto by Slidesgo">
  <a:themeElements>
    <a:clrScheme name="Simple Light">
      <a:dk1>
        <a:srgbClr val="222828"/>
      </a:dk1>
      <a:lt1>
        <a:srgbClr val="71C9B9"/>
      </a:lt1>
      <a:dk2>
        <a:srgbClr val="68B3A5"/>
      </a:dk2>
      <a:lt2>
        <a:srgbClr val="005051"/>
      </a:lt2>
      <a:accent1>
        <a:srgbClr val="FCC94C"/>
      </a:accent1>
      <a:accent2>
        <a:srgbClr val="FBFEE9"/>
      </a:accent2>
      <a:accent3>
        <a:srgbClr val="F1E4D1"/>
      </a:accent3>
      <a:accent4>
        <a:srgbClr val="E4DEC8"/>
      </a:accent4>
      <a:accent5>
        <a:srgbClr val="FFFFFF"/>
      </a:accent5>
      <a:accent6>
        <a:srgbClr val="C7404E"/>
      </a:accent6>
      <a:hlink>
        <a:srgbClr val="2228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