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ED47AB-2578-2A41-51E4-289ABF99CB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784C953-7740-8A87-A5CC-873953ACF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2F9B59-795C-85FA-0457-A09E94726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46E280-718C-E59E-B044-58A0DFAD4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5EB0DB-7D52-F379-E2A4-70CAAD6D8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300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E8F8E9-E767-224E-976B-C7DD497DC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333E5D1-83C4-4B17-F155-96AC625E94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3C26A3-FEFE-1589-AFAE-EF7566E27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CBE301-97B1-C9B2-A65D-032B46AB9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3E68F5-038D-C3FA-E5E2-5883FD83C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38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CA41E15-AF80-747C-0584-E69244CEE8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39E4B23-21C8-0519-65FC-AFD8AF4B77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4F173C-21AF-E628-F3C5-2D8D4D006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D320E4-03D5-E7D7-3CF1-03B6DDC7A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AC11F9-F8CC-9BB3-896B-B152D62B7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52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F0BAED-F221-5C42-0A85-BFCAF11B6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04846B-38CE-50A4-0E00-4912FCD00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180090-20E9-7DE2-D4FB-14D50663E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09B6EB-C11D-FAD2-EAA8-6BABCE8CC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A686C4-9508-F756-564E-85D774BF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028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B66FA4-EDF8-61B1-B69C-2534A298F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5D33EF6-B4B1-053B-56A9-335D7AC50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FA4A4-5F3E-F0F3-5A13-C985820A9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DB4193-F77B-3B0D-0A87-97DD39031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20EA21-C728-CA68-3B22-C212BBE2E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15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4CFD4B-7E7A-599E-533F-B2EB01397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EB13A3-76A3-DEF6-06FC-79B422B7E2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695DABF-B200-F56E-775C-2E3B512132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162503F-7037-9A88-E6B8-9F154E51B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6922B4-40F2-8E17-EEA3-068BFFCCF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192410-309F-9720-8121-E5123DE93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3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F53894-6B9A-D027-E80C-74C5524B6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657580-B1DE-9253-E647-BBBA13FDB2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DE388A-AC72-FE2E-8B30-6489E15701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EDFCE61-D58F-8599-118B-F166D53D84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5C4BF84-90ED-A208-B2F4-B8DAC337A3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36B7AF0-7703-3072-8330-9040C062E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F39581-4F4E-D5B3-D6D9-19E8C151D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A0F799F-DEA5-5BF7-E546-D87D7AA7C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255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DD8658-E758-A284-CB42-535FE1BDB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12A8CE1-182A-21C9-948B-2C8E419E5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5FDA835-5994-3EFB-4E7B-BF6A08E94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B47A91C-0A18-252F-A320-7545586E1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491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6DDCAEA-032E-DFBD-D5F3-0A4E7ECD0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25A0B53-312D-3E26-C3B8-DE63946FE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0C60E15-A382-7DE9-B48E-5AFF5632F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900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D97B09-57CE-2A72-E809-0D717C194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30E567-8B7F-10EE-588E-BFF79A366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2B7985B-15AD-D7B0-8DF5-83F8183585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A7F667-FD38-267A-79B7-EC2F25C82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01ED721-611C-781D-F50D-71A96C580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00852FA-F020-417B-70FE-E1B5C9D7A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67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0C233B-A1FF-2282-6E4E-73F220D23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D6CB584-B5FF-7792-D0C8-2766B9F771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E066705-EAEF-7298-C4D0-ECF772B1A7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5EEFCC-D193-82CD-A5FC-FA4DFFAF1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F345F0-7BD8-6795-FEA5-73EF7C6DE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B29A528-014E-D01E-524A-0544CA27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053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86D06BE-1E1B-B263-2E1F-360375E6C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5E45298-95DD-EC57-48CA-27C15D5AE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333E4C-308A-6B7B-D3FB-29CB2E27D3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90A7F-4845-4242-A4BB-0D18217BC4FD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6CF491-7AFE-9883-A58B-B190AE6AE5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82EF86-18A7-500C-9373-A6A16A7C86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79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8C8C9608-AE70-45F9-991F-74AB6C056693}"/>
              </a:ext>
            </a:extLst>
          </p:cNvPr>
          <p:cNvSpPr txBox="1"/>
          <p:nvPr/>
        </p:nvSpPr>
        <p:spPr>
          <a:xfrm>
            <a:off x="225287" y="610136"/>
            <a:ext cx="1174142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EDUCACION PREESCOLAR</a:t>
            </a:r>
          </a:p>
          <a:p>
            <a:pPr algn="ctr">
              <a:lnSpc>
                <a:spcPct val="150000"/>
              </a:lnSpc>
            </a:pP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LICENCIATURA EN EDUCACION PREESCOLAR</a:t>
            </a:r>
          </a:p>
          <a:p>
            <a:pPr algn="ctr">
              <a:lnSpc>
                <a:spcPct val="150000"/>
              </a:lnSpc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SEMESTER        SECTION  “C”</a:t>
            </a:r>
          </a:p>
          <a:p>
            <a:pPr algn="ctr">
              <a:lnSpc>
                <a:spcPct val="150000"/>
              </a:lnSpc>
            </a:pP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SCHOOL CYCLE 2021- 2022</a:t>
            </a:r>
          </a:p>
          <a:p>
            <a:pPr algn="ctr">
              <a:lnSpc>
                <a:spcPct val="150000"/>
              </a:lnSpc>
            </a:pP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COURSE: INGLES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A2.1 SHARING INFORMATION AND IDEAS</a:t>
            </a:r>
            <a:endParaRPr lang="es-MX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s-MX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TEACHER</a:t>
            </a: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GUADALUPE DEL ROCIO ROBLEDO CORPUS </a:t>
            </a:r>
          </a:p>
          <a:p>
            <a:pPr algn="ctr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JOSELYN ANDREA DOMINGUEZ FLORES    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90925" algn="l"/>
              </a:tabLst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rtl="0">
              <a:spcBef>
                <a:spcPts val="1200"/>
              </a:spcBef>
              <a:spcAft>
                <a:spcPts val="1200"/>
              </a:spcAft>
            </a:pPr>
            <a:r>
              <a:rPr lang="en-US" sz="1800" b="1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WORKBOOK UNIT 3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WOW MUCH ARE THESE?</a:t>
            </a:r>
            <a:endParaRPr lang="en-US" sz="1800" b="1" i="0" u="none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0">
              <a:spcBef>
                <a:spcPts val="1200"/>
              </a:spcBef>
              <a:spcAft>
                <a:spcPts val="1200"/>
              </a:spcAft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EXERCISE 7, 8 AND 9</a:t>
            </a:r>
            <a:endParaRPr lang="en-US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SALTILLO, COAHUILA DE ZARAGOZA                                                                          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OCTOBE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2022</a:t>
            </a:r>
          </a:p>
          <a:p>
            <a:endParaRPr lang="en-U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F9C1858-2582-4BD7-9FB1-6B2F900D8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87" y="356077"/>
            <a:ext cx="2180677" cy="1621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733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ECAD9C5-CD87-D881-BC8C-A40A44CB9F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270"/>
          <a:stretch/>
        </p:blipFill>
        <p:spPr>
          <a:xfrm>
            <a:off x="175125" y="344556"/>
            <a:ext cx="5920875" cy="616888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654DEB6-3FD9-3BD9-E568-A73ACCD083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574" y="344556"/>
            <a:ext cx="5427303" cy="6168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0908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63</Words>
  <Application>Microsoft Office PowerPoint</Application>
  <PresentationFormat>Panorámica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Fam Dominguez Flores</dc:creator>
  <cp:lastModifiedBy>Fam Dominguez Flores</cp:lastModifiedBy>
  <cp:revision>6</cp:revision>
  <dcterms:created xsi:type="dcterms:W3CDTF">2022-09-11T01:33:24Z</dcterms:created>
  <dcterms:modified xsi:type="dcterms:W3CDTF">2022-10-28T02:35:10Z</dcterms:modified>
</cp:coreProperties>
</file>