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</p:sldMasterIdLst>
  <p:notesMasterIdLst>
    <p:notesMasterId r:id="rId4"/>
  </p:notesMasterIdLst>
  <p:sldIdLst>
    <p:sldId id="257" r:id="rId2"/>
    <p:sldId id="260" r:id="rId3"/>
  </p:sldIdLst>
  <p:sldSz cx="9144000" cy="5143500" type="screen16x9"/>
  <p:notesSz cx="6858000" cy="9144000"/>
  <p:embeddedFontLst>
    <p:embeddedFont>
      <p:font typeface="Amatic SC" panose="020B0604020202020204" charset="-79"/>
      <p:regular r:id="rId5"/>
      <p:bold r:id="rId6"/>
    </p:embeddedFont>
    <p:embeddedFont>
      <p:font typeface="Bebas Neue" panose="020B0604020202020204" charset="0"/>
      <p:regular r:id="rId7"/>
    </p:embeddedFont>
    <p:embeddedFont>
      <p:font typeface="Little Boy" pitchFamily="50" charset="0"/>
      <p:regular r:id="rId8"/>
    </p:embeddedFont>
    <p:embeddedFont>
      <p:font typeface="Nunito" panose="020B0604020202020204" charset="0"/>
      <p:regular r:id="rId9"/>
      <p:bold r:id="rId10"/>
      <p:italic r:id="rId11"/>
      <p:boldItalic r:id="rId12"/>
    </p:embeddedFont>
    <p:embeddedFont>
      <p:font typeface="Simplicity" panose="02000603000000000000" pitchFamily="2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F4B1886-0BDC-4803-A0CB-3EE3C52543C3}">
  <a:tblStyle styleId="{DF4B1886-0BDC-4803-A0CB-3EE3C52543C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" name="Google Shape;2682;ge9cbdaa8c9_0_4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3" name="Google Shape;2683;ge9cbdaa8c9_0_4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9" name="Google Shape;2719;ge987d07f86_0_8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0" name="Google Shape;2720;ge987d07f86_0_8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"/>
          <p:cNvSpPr/>
          <p:nvPr/>
        </p:nvSpPr>
        <p:spPr>
          <a:xfrm rot="-1800227">
            <a:off x="7220529" y="4943780"/>
            <a:ext cx="111961" cy="39507"/>
          </a:xfrm>
          <a:custGeom>
            <a:avLst/>
            <a:gdLst/>
            <a:ahLst/>
            <a:cxnLst/>
            <a:rect l="l" t="t" r="r" b="b"/>
            <a:pathLst>
              <a:path w="10392" h="3667" extrusionOk="0">
                <a:moveTo>
                  <a:pt x="10392" y="3667"/>
                </a:moveTo>
                <a:lnTo>
                  <a:pt x="2067" y="3580"/>
                </a:lnTo>
                <a:lnTo>
                  <a:pt x="0" y="0"/>
                </a:lnTo>
                <a:lnTo>
                  <a:pt x="1031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33" name="Google Shape;233;p4"/>
          <p:cNvSpPr/>
          <p:nvPr/>
        </p:nvSpPr>
        <p:spPr>
          <a:xfrm rot="-5400000" flipH="1">
            <a:off x="5411402" y="4940944"/>
            <a:ext cx="108687" cy="45169"/>
          </a:xfrm>
          <a:custGeom>
            <a:avLst/>
            <a:gdLst/>
            <a:ahLst/>
            <a:cxnLst/>
            <a:rect l="l" t="t" r="r" b="b"/>
            <a:pathLst>
              <a:path w="10087" h="4192" extrusionOk="0">
                <a:moveTo>
                  <a:pt x="9402" y="4192"/>
                </a:moveTo>
                <a:lnTo>
                  <a:pt x="0" y="3668"/>
                </a:lnTo>
                <a:lnTo>
                  <a:pt x="611" y="612"/>
                </a:lnTo>
                <a:lnTo>
                  <a:pt x="1008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234" name="Google Shape;234;p4"/>
          <p:cNvSpPr/>
          <p:nvPr/>
        </p:nvSpPr>
        <p:spPr>
          <a:xfrm rot="5400000">
            <a:off x="6062609" y="4914136"/>
            <a:ext cx="108687" cy="45169"/>
          </a:xfrm>
          <a:custGeom>
            <a:avLst/>
            <a:gdLst/>
            <a:ahLst/>
            <a:cxnLst/>
            <a:rect l="l" t="t" r="r" b="b"/>
            <a:pathLst>
              <a:path w="10087" h="4192" extrusionOk="0">
                <a:moveTo>
                  <a:pt x="9402" y="4192"/>
                </a:moveTo>
                <a:lnTo>
                  <a:pt x="0" y="3668"/>
                </a:lnTo>
                <a:lnTo>
                  <a:pt x="611" y="612"/>
                </a:lnTo>
                <a:lnTo>
                  <a:pt x="1008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35" name="Google Shape;235;p4"/>
          <p:cNvSpPr/>
          <p:nvPr/>
        </p:nvSpPr>
        <p:spPr>
          <a:xfrm rot="10800000">
            <a:off x="7220918" y="4786445"/>
            <a:ext cx="111187" cy="38575"/>
          </a:xfrm>
          <a:custGeom>
            <a:avLst/>
            <a:gdLst/>
            <a:ahLst/>
            <a:cxnLst/>
            <a:rect l="l" t="t" r="r" b="b"/>
            <a:pathLst>
              <a:path w="10319" h="3580" extrusionOk="0">
                <a:moveTo>
                  <a:pt x="1528" y="0"/>
                </a:moveTo>
                <a:lnTo>
                  <a:pt x="8252" y="0"/>
                </a:lnTo>
                <a:lnTo>
                  <a:pt x="10319" y="3580"/>
                </a:lnTo>
                <a:lnTo>
                  <a:pt x="0" y="35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</p:sp>
      <p:sp>
        <p:nvSpPr>
          <p:cNvPr id="236" name="Google Shape;236;p4"/>
          <p:cNvSpPr/>
          <p:nvPr/>
        </p:nvSpPr>
        <p:spPr>
          <a:xfrm rot="-4499594">
            <a:off x="6803400" y="4940946"/>
            <a:ext cx="108687" cy="45169"/>
          </a:xfrm>
          <a:custGeom>
            <a:avLst/>
            <a:gdLst/>
            <a:ahLst/>
            <a:cxnLst/>
            <a:rect l="l" t="t" r="r" b="b"/>
            <a:pathLst>
              <a:path w="10087" h="4192" extrusionOk="0">
                <a:moveTo>
                  <a:pt x="9402" y="4192"/>
                </a:moveTo>
                <a:lnTo>
                  <a:pt x="0" y="3668"/>
                </a:lnTo>
                <a:lnTo>
                  <a:pt x="611" y="612"/>
                </a:lnTo>
                <a:lnTo>
                  <a:pt x="1008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grpSp>
        <p:nvGrpSpPr>
          <p:cNvPr id="237" name="Google Shape;237;p4"/>
          <p:cNvGrpSpPr/>
          <p:nvPr/>
        </p:nvGrpSpPr>
        <p:grpSpPr>
          <a:xfrm>
            <a:off x="61069" y="68542"/>
            <a:ext cx="9027322" cy="5041129"/>
            <a:chOff x="61069" y="68542"/>
            <a:chExt cx="9027322" cy="5041129"/>
          </a:xfrm>
        </p:grpSpPr>
        <p:sp>
          <p:nvSpPr>
            <p:cNvPr id="238" name="Google Shape;238;p4"/>
            <p:cNvSpPr/>
            <p:nvPr/>
          </p:nvSpPr>
          <p:spPr>
            <a:xfrm rot="2700000">
              <a:off x="3197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39" name="Google Shape;239;p4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0" name="Google Shape;240;p4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1" name="Google Shape;241;p4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2" name="Google Shape;242;p4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3" name="Google Shape;243;p4"/>
            <p:cNvSpPr/>
            <p:nvPr/>
          </p:nvSpPr>
          <p:spPr>
            <a:xfrm rot="-2700000">
              <a:off x="515840" y="3884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4" name="Google Shape;244;p4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5" name="Google Shape;245;p4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6" name="Google Shape;246;p4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7" name="Google Shape;247;p4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8" name="Google Shape;248;p4"/>
            <p:cNvSpPr/>
            <p:nvPr/>
          </p:nvSpPr>
          <p:spPr>
            <a:xfrm rot="8100000" flipH="1">
              <a:off x="4509194" y="15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9" name="Google Shape;249;p4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"/>
            <p:cNvSpPr/>
            <p:nvPr/>
          </p:nvSpPr>
          <p:spPr>
            <a:xfrm rot="-5400000">
              <a:off x="3039403" y="1427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1" name="Google Shape;251;p4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2" name="Google Shape;252;p4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3" name="Google Shape;253;p4"/>
            <p:cNvSpPr/>
            <p:nvPr/>
          </p:nvSpPr>
          <p:spPr>
            <a:xfrm rot="-5400000">
              <a:off x="1690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4" name="Google Shape;254;p4"/>
            <p:cNvSpPr/>
            <p:nvPr/>
          </p:nvSpPr>
          <p:spPr>
            <a:xfrm rot="2700000">
              <a:off x="58641" y="25419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5" name="Google Shape;255;p4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" name="Google Shape;256;p4"/>
            <p:cNvSpPr/>
            <p:nvPr/>
          </p:nvSpPr>
          <p:spPr>
            <a:xfrm rot="8999773">
              <a:off x="3716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7" name="Google Shape;257;p4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8" name="Google Shape;258;p4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9" name="Google Shape;259;p4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0" name="Google Shape;260;p4"/>
            <p:cNvSpPr/>
            <p:nvPr/>
          </p:nvSpPr>
          <p:spPr>
            <a:xfrm rot="8100000" flipH="1">
              <a:off x="7273844" y="2149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61" name="Google Shape;261;p4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62" name="Google Shape;262;p4"/>
            <p:cNvSpPr/>
            <p:nvPr/>
          </p:nvSpPr>
          <p:spPr>
            <a:xfrm rot="-10594826" flipH="1">
              <a:off x="8902268" y="7493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63" name="Google Shape;263;p4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64" name="Google Shape;264;p4"/>
            <p:cNvSpPr/>
            <p:nvPr/>
          </p:nvSpPr>
          <p:spPr>
            <a:xfrm>
              <a:off x="8976589" y="13692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5" name="Google Shape;265;p4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66" name="Google Shape;266;p4"/>
            <p:cNvSpPr/>
            <p:nvPr/>
          </p:nvSpPr>
          <p:spPr>
            <a:xfrm rot="2700000">
              <a:off x="3348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67" name="Google Shape;267;p4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68" name="Google Shape;268;p4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9" name="Google Shape;269;p4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70" name="Google Shape;270;p4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71" name="Google Shape;271;p4"/>
            <p:cNvSpPr/>
            <p:nvPr/>
          </p:nvSpPr>
          <p:spPr>
            <a:xfrm>
              <a:off x="8946314" y="21592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72" name="Google Shape;272;p4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73" name="Google Shape;273;p4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74" name="Google Shape;274;p4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75" name="Google Shape;275;p4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76" name="Google Shape;276;p4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77" name="Google Shape;277;p4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78" name="Google Shape;278;p4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79" name="Google Shape;279;p4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80" name="Google Shape;280;p4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81" name="Google Shape;281;p4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82" name="Google Shape;282;p4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83" name="Google Shape;283;p4"/>
            <p:cNvSpPr/>
            <p:nvPr/>
          </p:nvSpPr>
          <p:spPr>
            <a:xfrm rot="8999773">
              <a:off x="78184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84" name="Google Shape;284;p4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85" name="Google Shape;285;p4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86" name="Google Shape;286;p4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87" name="Google Shape;287;p4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88" name="Google Shape;288;p4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289" name="Google Shape;289;p4"/>
          <p:cNvSpPr/>
          <p:nvPr/>
        </p:nvSpPr>
        <p:spPr>
          <a:xfrm>
            <a:off x="311400" y="310100"/>
            <a:ext cx="8521200" cy="45234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 sz="12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91" name="Google Shape;291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38349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bg>
      <p:bgPr>
        <a:solidFill>
          <a:schemeClr val="lt1"/>
        </a:solidFill>
        <a:effectLst/>
      </p:bgPr>
    </p:bg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0" name="Google Shape;980;p15"/>
          <p:cNvGrpSpPr/>
          <p:nvPr/>
        </p:nvGrpSpPr>
        <p:grpSpPr>
          <a:xfrm rot="10800000" flipH="1">
            <a:off x="122308" y="68542"/>
            <a:ext cx="8966083" cy="5041129"/>
            <a:chOff x="122308" y="68542"/>
            <a:chExt cx="8966083" cy="5041129"/>
          </a:xfrm>
        </p:grpSpPr>
        <p:sp>
          <p:nvSpPr>
            <p:cNvPr id="981" name="Google Shape;981;p15"/>
            <p:cNvSpPr/>
            <p:nvPr/>
          </p:nvSpPr>
          <p:spPr>
            <a:xfrm rot="2700000">
              <a:off x="2435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982" name="Google Shape;982;p15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983" name="Google Shape;983;p15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984" name="Google Shape;984;p15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985" name="Google Shape;985;p15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986" name="Google Shape;986;p15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987" name="Google Shape;987;p15"/>
            <p:cNvSpPr/>
            <p:nvPr/>
          </p:nvSpPr>
          <p:spPr>
            <a:xfrm>
              <a:off x="7851650" y="2189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15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989" name="Google Shape;989;p15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990" name="Google Shape;990;p15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991" name="Google Shape;991;p15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992" name="Google Shape;992;p15"/>
            <p:cNvSpPr/>
            <p:nvPr/>
          </p:nvSpPr>
          <p:spPr>
            <a:xfrm rot="8100000" flipH="1">
              <a:off x="4509194" y="2360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993" name="Google Shape;993;p15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5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995" name="Google Shape;995;p15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996" name="Google Shape;996;p15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997" name="Google Shape;997;p15"/>
            <p:cNvSpPr/>
            <p:nvPr/>
          </p:nvSpPr>
          <p:spPr>
            <a:xfrm rot="-5400000">
              <a:off x="2452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998" name="Google Shape;998;p15"/>
            <p:cNvSpPr/>
            <p:nvPr/>
          </p:nvSpPr>
          <p:spPr>
            <a:xfrm rot="2700000">
              <a:off x="515841" y="23133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999" name="Google Shape;999;p15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00" name="Google Shape;1000;p15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01" name="Google Shape;1001;p15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02" name="Google Shape;1002;p15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03" name="Google Shape;1003;p15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04" name="Google Shape;1004;p15"/>
            <p:cNvSpPr/>
            <p:nvPr/>
          </p:nvSpPr>
          <p:spPr>
            <a:xfrm rot="8100000" flipH="1">
              <a:off x="7273844" y="2911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05" name="Google Shape;1005;p15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06" name="Google Shape;1006;p15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007" name="Google Shape;1007;p15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08" name="Google Shape;1008;p15"/>
            <p:cNvSpPr/>
            <p:nvPr/>
          </p:nvSpPr>
          <p:spPr>
            <a:xfrm>
              <a:off x="8824189" y="167407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09" name="Google Shape;1009;p15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10" name="Google Shape;1010;p15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011" name="Google Shape;1011;p15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12" name="Google Shape;1012;p15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13" name="Google Shape;1013;p15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14" name="Google Shape;1014;p15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15" name="Google Shape;1015;p15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16" name="Google Shape;1016;p15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17" name="Google Shape;1017;p15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018" name="Google Shape;1018;p15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19" name="Google Shape;1019;p15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20" name="Google Shape;1020;p15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021" name="Google Shape;1021;p15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022" name="Google Shape;1022;p15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023" name="Google Shape;1023;p15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24" name="Google Shape;1024;p15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25" name="Google Shape;1025;p15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26" name="Google Shape;1026;p15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27" name="Google Shape;1027;p15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028" name="Google Shape;1028;p15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29" name="Google Shape;1029;p15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30" name="Google Shape;1030;p15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31" name="Google Shape;1031;p15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032" name="Google Shape;1032;p15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33" name="Google Shape;1033;p15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1034" name="Google Shape;1034;p15"/>
          <p:cNvSpPr/>
          <p:nvPr/>
        </p:nvSpPr>
        <p:spPr>
          <a:xfrm>
            <a:off x="726275" y="540000"/>
            <a:ext cx="7691400" cy="40635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5" name="Google Shape;1035;p15"/>
          <p:cNvSpPr/>
          <p:nvPr/>
        </p:nvSpPr>
        <p:spPr>
          <a:xfrm rot="-5028676">
            <a:off x="525904" y="3714319"/>
            <a:ext cx="991612" cy="1999913"/>
          </a:xfrm>
          <a:custGeom>
            <a:avLst/>
            <a:gdLst/>
            <a:ahLst/>
            <a:cxnLst/>
            <a:rect l="l" t="t" r="r" b="b"/>
            <a:pathLst>
              <a:path w="22236" h="44844" extrusionOk="0">
                <a:moveTo>
                  <a:pt x="13245" y="0"/>
                </a:moveTo>
                <a:cubicBezTo>
                  <a:pt x="13209" y="0"/>
                  <a:pt x="13173" y="21"/>
                  <a:pt x="13154" y="54"/>
                </a:cubicBezTo>
                <a:cubicBezTo>
                  <a:pt x="13127" y="104"/>
                  <a:pt x="13144" y="170"/>
                  <a:pt x="13192" y="197"/>
                </a:cubicBezTo>
                <a:cubicBezTo>
                  <a:pt x="13198" y="197"/>
                  <a:pt x="13478" y="356"/>
                  <a:pt x="13921" y="635"/>
                </a:cubicBezTo>
                <a:cubicBezTo>
                  <a:pt x="13938" y="646"/>
                  <a:pt x="13954" y="646"/>
                  <a:pt x="13976" y="646"/>
                </a:cubicBezTo>
                <a:cubicBezTo>
                  <a:pt x="14009" y="646"/>
                  <a:pt x="14042" y="630"/>
                  <a:pt x="14064" y="597"/>
                </a:cubicBezTo>
                <a:cubicBezTo>
                  <a:pt x="14097" y="547"/>
                  <a:pt x="14080" y="481"/>
                  <a:pt x="14032" y="455"/>
                </a:cubicBezTo>
                <a:cubicBezTo>
                  <a:pt x="13582" y="175"/>
                  <a:pt x="13296" y="16"/>
                  <a:pt x="13296" y="16"/>
                </a:cubicBezTo>
                <a:cubicBezTo>
                  <a:pt x="13280" y="5"/>
                  <a:pt x="13263" y="0"/>
                  <a:pt x="13245" y="0"/>
                </a:cubicBezTo>
                <a:close/>
                <a:moveTo>
                  <a:pt x="14684" y="896"/>
                </a:moveTo>
                <a:cubicBezTo>
                  <a:pt x="14652" y="896"/>
                  <a:pt x="14621" y="912"/>
                  <a:pt x="14601" y="942"/>
                </a:cubicBezTo>
                <a:cubicBezTo>
                  <a:pt x="14568" y="992"/>
                  <a:pt x="14579" y="1058"/>
                  <a:pt x="14629" y="1090"/>
                </a:cubicBezTo>
                <a:cubicBezTo>
                  <a:pt x="14842" y="1232"/>
                  <a:pt x="15079" y="1397"/>
                  <a:pt x="15325" y="1567"/>
                </a:cubicBezTo>
                <a:cubicBezTo>
                  <a:pt x="15342" y="1584"/>
                  <a:pt x="15363" y="1589"/>
                  <a:pt x="15385" y="1589"/>
                </a:cubicBezTo>
                <a:cubicBezTo>
                  <a:pt x="15418" y="1589"/>
                  <a:pt x="15451" y="1573"/>
                  <a:pt x="15473" y="1546"/>
                </a:cubicBezTo>
                <a:cubicBezTo>
                  <a:pt x="15506" y="1496"/>
                  <a:pt x="15494" y="1430"/>
                  <a:pt x="15446" y="1397"/>
                </a:cubicBezTo>
                <a:cubicBezTo>
                  <a:pt x="15198" y="1222"/>
                  <a:pt x="14963" y="1063"/>
                  <a:pt x="14743" y="915"/>
                </a:cubicBezTo>
                <a:cubicBezTo>
                  <a:pt x="14724" y="903"/>
                  <a:pt x="14704" y="896"/>
                  <a:pt x="14684" y="896"/>
                </a:cubicBezTo>
                <a:close/>
                <a:moveTo>
                  <a:pt x="16073" y="1877"/>
                </a:moveTo>
                <a:cubicBezTo>
                  <a:pt x="16040" y="1877"/>
                  <a:pt x="16008" y="1891"/>
                  <a:pt x="15988" y="1918"/>
                </a:cubicBezTo>
                <a:cubicBezTo>
                  <a:pt x="15949" y="1968"/>
                  <a:pt x="15960" y="2034"/>
                  <a:pt x="16005" y="2066"/>
                </a:cubicBezTo>
                <a:cubicBezTo>
                  <a:pt x="16223" y="2231"/>
                  <a:pt x="16448" y="2406"/>
                  <a:pt x="16673" y="2586"/>
                </a:cubicBezTo>
                <a:cubicBezTo>
                  <a:pt x="16690" y="2598"/>
                  <a:pt x="16716" y="2608"/>
                  <a:pt x="16739" y="2608"/>
                </a:cubicBezTo>
                <a:cubicBezTo>
                  <a:pt x="16772" y="2608"/>
                  <a:pt x="16799" y="2593"/>
                  <a:pt x="16822" y="2570"/>
                </a:cubicBezTo>
                <a:cubicBezTo>
                  <a:pt x="16860" y="2520"/>
                  <a:pt x="16848" y="2454"/>
                  <a:pt x="16804" y="2416"/>
                </a:cubicBezTo>
                <a:cubicBezTo>
                  <a:pt x="16580" y="2236"/>
                  <a:pt x="16355" y="2060"/>
                  <a:pt x="16136" y="1895"/>
                </a:cubicBezTo>
                <a:cubicBezTo>
                  <a:pt x="16117" y="1883"/>
                  <a:pt x="16095" y="1877"/>
                  <a:pt x="16073" y="1877"/>
                </a:cubicBezTo>
                <a:close/>
                <a:moveTo>
                  <a:pt x="17389" y="2939"/>
                </a:moveTo>
                <a:cubicBezTo>
                  <a:pt x="17359" y="2939"/>
                  <a:pt x="17330" y="2952"/>
                  <a:pt x="17308" y="2975"/>
                </a:cubicBezTo>
                <a:cubicBezTo>
                  <a:pt x="17270" y="3020"/>
                  <a:pt x="17275" y="3086"/>
                  <a:pt x="17320" y="3124"/>
                </a:cubicBezTo>
                <a:cubicBezTo>
                  <a:pt x="17538" y="3309"/>
                  <a:pt x="17748" y="3502"/>
                  <a:pt x="17945" y="3688"/>
                </a:cubicBezTo>
                <a:cubicBezTo>
                  <a:pt x="17966" y="3704"/>
                  <a:pt x="17994" y="3716"/>
                  <a:pt x="18021" y="3716"/>
                </a:cubicBezTo>
                <a:cubicBezTo>
                  <a:pt x="18049" y="3716"/>
                  <a:pt x="18076" y="3704"/>
                  <a:pt x="18097" y="3683"/>
                </a:cubicBezTo>
                <a:cubicBezTo>
                  <a:pt x="18137" y="3638"/>
                  <a:pt x="18130" y="3573"/>
                  <a:pt x="18092" y="3534"/>
                </a:cubicBezTo>
                <a:cubicBezTo>
                  <a:pt x="17890" y="3342"/>
                  <a:pt x="17677" y="3152"/>
                  <a:pt x="17457" y="2965"/>
                </a:cubicBezTo>
                <a:cubicBezTo>
                  <a:pt x="17437" y="2948"/>
                  <a:pt x="17413" y="2939"/>
                  <a:pt x="17389" y="2939"/>
                </a:cubicBezTo>
                <a:close/>
                <a:moveTo>
                  <a:pt x="18624" y="4098"/>
                </a:moveTo>
                <a:cubicBezTo>
                  <a:pt x="18596" y="4098"/>
                  <a:pt x="18569" y="4107"/>
                  <a:pt x="18547" y="4126"/>
                </a:cubicBezTo>
                <a:cubicBezTo>
                  <a:pt x="18509" y="4165"/>
                  <a:pt x="18509" y="4237"/>
                  <a:pt x="18547" y="4275"/>
                </a:cubicBezTo>
                <a:cubicBezTo>
                  <a:pt x="18750" y="4483"/>
                  <a:pt x="18937" y="4691"/>
                  <a:pt x="19117" y="4895"/>
                </a:cubicBezTo>
                <a:cubicBezTo>
                  <a:pt x="19139" y="4916"/>
                  <a:pt x="19167" y="4933"/>
                  <a:pt x="19195" y="4933"/>
                </a:cubicBezTo>
                <a:cubicBezTo>
                  <a:pt x="19222" y="4933"/>
                  <a:pt x="19243" y="4921"/>
                  <a:pt x="19266" y="4905"/>
                </a:cubicBezTo>
                <a:cubicBezTo>
                  <a:pt x="19309" y="4867"/>
                  <a:pt x="19314" y="4801"/>
                  <a:pt x="19276" y="4756"/>
                </a:cubicBezTo>
                <a:cubicBezTo>
                  <a:pt x="19096" y="4549"/>
                  <a:pt x="18904" y="4336"/>
                  <a:pt x="18701" y="4126"/>
                </a:cubicBezTo>
                <a:cubicBezTo>
                  <a:pt x="18679" y="4107"/>
                  <a:pt x="18651" y="4098"/>
                  <a:pt x="18624" y="4098"/>
                </a:cubicBezTo>
                <a:close/>
                <a:moveTo>
                  <a:pt x="19731" y="5375"/>
                </a:moveTo>
                <a:cubicBezTo>
                  <a:pt x="19709" y="5375"/>
                  <a:pt x="19686" y="5383"/>
                  <a:pt x="19665" y="5398"/>
                </a:cubicBezTo>
                <a:cubicBezTo>
                  <a:pt x="19622" y="5431"/>
                  <a:pt x="19610" y="5497"/>
                  <a:pt x="19650" y="5546"/>
                </a:cubicBezTo>
                <a:cubicBezTo>
                  <a:pt x="19819" y="5776"/>
                  <a:pt x="19984" y="6006"/>
                  <a:pt x="20126" y="6231"/>
                </a:cubicBezTo>
                <a:cubicBezTo>
                  <a:pt x="20143" y="6264"/>
                  <a:pt x="20181" y="6281"/>
                  <a:pt x="20214" y="6281"/>
                </a:cubicBezTo>
                <a:cubicBezTo>
                  <a:pt x="20235" y="6281"/>
                  <a:pt x="20252" y="6276"/>
                  <a:pt x="20268" y="6264"/>
                </a:cubicBezTo>
                <a:cubicBezTo>
                  <a:pt x="20318" y="6231"/>
                  <a:pt x="20334" y="6165"/>
                  <a:pt x="20301" y="6117"/>
                </a:cubicBezTo>
                <a:cubicBezTo>
                  <a:pt x="20159" y="5886"/>
                  <a:pt x="19994" y="5651"/>
                  <a:pt x="19814" y="5421"/>
                </a:cubicBezTo>
                <a:cubicBezTo>
                  <a:pt x="19795" y="5391"/>
                  <a:pt x="19764" y="5375"/>
                  <a:pt x="19731" y="5375"/>
                </a:cubicBezTo>
                <a:close/>
                <a:moveTo>
                  <a:pt x="20629" y="6806"/>
                </a:moveTo>
                <a:cubicBezTo>
                  <a:pt x="20613" y="6806"/>
                  <a:pt x="20597" y="6810"/>
                  <a:pt x="20581" y="6818"/>
                </a:cubicBezTo>
                <a:cubicBezTo>
                  <a:pt x="20531" y="6845"/>
                  <a:pt x="20510" y="6906"/>
                  <a:pt x="20538" y="6960"/>
                </a:cubicBezTo>
                <a:cubicBezTo>
                  <a:pt x="20663" y="7218"/>
                  <a:pt x="20773" y="7475"/>
                  <a:pt x="20855" y="7723"/>
                </a:cubicBezTo>
                <a:cubicBezTo>
                  <a:pt x="20872" y="7766"/>
                  <a:pt x="20910" y="7799"/>
                  <a:pt x="20953" y="7799"/>
                </a:cubicBezTo>
                <a:cubicBezTo>
                  <a:pt x="20965" y="7799"/>
                  <a:pt x="20976" y="7794"/>
                  <a:pt x="20986" y="7788"/>
                </a:cubicBezTo>
                <a:cubicBezTo>
                  <a:pt x="21047" y="7771"/>
                  <a:pt x="21074" y="7711"/>
                  <a:pt x="21052" y="7657"/>
                </a:cubicBezTo>
                <a:cubicBezTo>
                  <a:pt x="20970" y="7399"/>
                  <a:pt x="20855" y="7131"/>
                  <a:pt x="20723" y="6868"/>
                </a:cubicBezTo>
                <a:cubicBezTo>
                  <a:pt x="20703" y="6828"/>
                  <a:pt x="20668" y="6806"/>
                  <a:pt x="20629" y="6806"/>
                </a:cubicBezTo>
                <a:close/>
                <a:moveTo>
                  <a:pt x="21151" y="8401"/>
                </a:moveTo>
                <a:cubicBezTo>
                  <a:pt x="21147" y="8401"/>
                  <a:pt x="21144" y="8401"/>
                  <a:pt x="21140" y="8401"/>
                </a:cubicBezTo>
                <a:cubicBezTo>
                  <a:pt x="21085" y="8413"/>
                  <a:pt x="21047" y="8467"/>
                  <a:pt x="21052" y="8522"/>
                </a:cubicBezTo>
                <a:cubicBezTo>
                  <a:pt x="21090" y="8742"/>
                  <a:pt x="21107" y="8960"/>
                  <a:pt x="21107" y="9175"/>
                </a:cubicBezTo>
                <a:cubicBezTo>
                  <a:pt x="21107" y="9229"/>
                  <a:pt x="21107" y="9289"/>
                  <a:pt x="21102" y="9345"/>
                </a:cubicBezTo>
                <a:cubicBezTo>
                  <a:pt x="21102" y="9405"/>
                  <a:pt x="21145" y="9454"/>
                  <a:pt x="21206" y="9454"/>
                </a:cubicBezTo>
                <a:lnTo>
                  <a:pt x="21211" y="9454"/>
                </a:lnTo>
                <a:cubicBezTo>
                  <a:pt x="21266" y="9454"/>
                  <a:pt x="21310" y="9410"/>
                  <a:pt x="21315" y="9355"/>
                </a:cubicBezTo>
                <a:lnTo>
                  <a:pt x="21315" y="9175"/>
                </a:lnTo>
                <a:cubicBezTo>
                  <a:pt x="21320" y="8950"/>
                  <a:pt x="21299" y="8720"/>
                  <a:pt x="21266" y="8490"/>
                </a:cubicBezTo>
                <a:cubicBezTo>
                  <a:pt x="21255" y="8438"/>
                  <a:pt x="21207" y="8401"/>
                  <a:pt x="21151" y="8401"/>
                </a:cubicBezTo>
                <a:close/>
                <a:moveTo>
                  <a:pt x="21086" y="10077"/>
                </a:moveTo>
                <a:cubicBezTo>
                  <a:pt x="21037" y="10077"/>
                  <a:pt x="20989" y="10108"/>
                  <a:pt x="20976" y="10156"/>
                </a:cubicBezTo>
                <a:cubicBezTo>
                  <a:pt x="20943" y="10276"/>
                  <a:pt x="20905" y="10402"/>
                  <a:pt x="20860" y="10523"/>
                </a:cubicBezTo>
                <a:cubicBezTo>
                  <a:pt x="20806" y="10665"/>
                  <a:pt x="20751" y="10802"/>
                  <a:pt x="20690" y="10934"/>
                </a:cubicBezTo>
                <a:cubicBezTo>
                  <a:pt x="20669" y="10984"/>
                  <a:pt x="20690" y="11049"/>
                  <a:pt x="20745" y="11070"/>
                </a:cubicBezTo>
                <a:cubicBezTo>
                  <a:pt x="20756" y="11077"/>
                  <a:pt x="20773" y="11082"/>
                  <a:pt x="20789" y="11082"/>
                </a:cubicBezTo>
                <a:cubicBezTo>
                  <a:pt x="20827" y="11082"/>
                  <a:pt x="20866" y="11055"/>
                  <a:pt x="20882" y="11016"/>
                </a:cubicBezTo>
                <a:cubicBezTo>
                  <a:pt x="20943" y="10885"/>
                  <a:pt x="21003" y="10742"/>
                  <a:pt x="21057" y="10594"/>
                </a:cubicBezTo>
                <a:cubicBezTo>
                  <a:pt x="21107" y="10468"/>
                  <a:pt x="21145" y="10342"/>
                  <a:pt x="21183" y="10210"/>
                </a:cubicBezTo>
                <a:cubicBezTo>
                  <a:pt x="21195" y="10156"/>
                  <a:pt x="21162" y="10096"/>
                  <a:pt x="21107" y="10079"/>
                </a:cubicBezTo>
                <a:cubicBezTo>
                  <a:pt x="21100" y="10077"/>
                  <a:pt x="21093" y="10077"/>
                  <a:pt x="21086" y="10077"/>
                </a:cubicBezTo>
                <a:close/>
                <a:moveTo>
                  <a:pt x="20403" y="11623"/>
                </a:moveTo>
                <a:cubicBezTo>
                  <a:pt x="20367" y="11623"/>
                  <a:pt x="20331" y="11641"/>
                  <a:pt x="20313" y="11674"/>
                </a:cubicBezTo>
                <a:cubicBezTo>
                  <a:pt x="20164" y="11915"/>
                  <a:pt x="20005" y="12145"/>
                  <a:pt x="19840" y="12353"/>
                </a:cubicBezTo>
                <a:cubicBezTo>
                  <a:pt x="19802" y="12403"/>
                  <a:pt x="19814" y="12469"/>
                  <a:pt x="19858" y="12507"/>
                </a:cubicBezTo>
                <a:cubicBezTo>
                  <a:pt x="19873" y="12517"/>
                  <a:pt x="19901" y="12529"/>
                  <a:pt x="19923" y="12529"/>
                </a:cubicBezTo>
                <a:cubicBezTo>
                  <a:pt x="19956" y="12529"/>
                  <a:pt x="19984" y="12512"/>
                  <a:pt x="20005" y="12491"/>
                </a:cubicBezTo>
                <a:cubicBezTo>
                  <a:pt x="20181" y="12271"/>
                  <a:pt x="20340" y="12036"/>
                  <a:pt x="20493" y="11778"/>
                </a:cubicBezTo>
                <a:cubicBezTo>
                  <a:pt x="20520" y="11728"/>
                  <a:pt x="20505" y="11662"/>
                  <a:pt x="20455" y="11636"/>
                </a:cubicBezTo>
                <a:cubicBezTo>
                  <a:pt x="20439" y="11627"/>
                  <a:pt x="20421" y="11623"/>
                  <a:pt x="20403" y="11623"/>
                </a:cubicBezTo>
                <a:close/>
                <a:moveTo>
                  <a:pt x="17177" y="12248"/>
                </a:moveTo>
                <a:cubicBezTo>
                  <a:pt x="17121" y="12248"/>
                  <a:pt x="17072" y="12285"/>
                  <a:pt x="17068" y="12337"/>
                </a:cubicBezTo>
                <a:cubicBezTo>
                  <a:pt x="17057" y="12398"/>
                  <a:pt x="17095" y="12452"/>
                  <a:pt x="17156" y="12458"/>
                </a:cubicBezTo>
                <a:cubicBezTo>
                  <a:pt x="17407" y="12502"/>
                  <a:pt x="17682" y="12567"/>
                  <a:pt x="17955" y="12661"/>
                </a:cubicBezTo>
                <a:cubicBezTo>
                  <a:pt x="17966" y="12661"/>
                  <a:pt x="17978" y="12666"/>
                  <a:pt x="17988" y="12666"/>
                </a:cubicBezTo>
                <a:cubicBezTo>
                  <a:pt x="18038" y="12666"/>
                  <a:pt x="18076" y="12633"/>
                  <a:pt x="18092" y="12590"/>
                </a:cubicBezTo>
                <a:cubicBezTo>
                  <a:pt x="18109" y="12534"/>
                  <a:pt x="18082" y="12474"/>
                  <a:pt x="18021" y="12458"/>
                </a:cubicBezTo>
                <a:cubicBezTo>
                  <a:pt x="17736" y="12365"/>
                  <a:pt x="17452" y="12294"/>
                  <a:pt x="17189" y="12249"/>
                </a:cubicBezTo>
                <a:cubicBezTo>
                  <a:pt x="17185" y="12249"/>
                  <a:pt x="17181" y="12248"/>
                  <a:pt x="17177" y="12248"/>
                </a:cubicBezTo>
                <a:close/>
                <a:moveTo>
                  <a:pt x="16326" y="12216"/>
                </a:moveTo>
                <a:cubicBezTo>
                  <a:pt x="16323" y="12216"/>
                  <a:pt x="16319" y="12216"/>
                  <a:pt x="16316" y="12216"/>
                </a:cubicBezTo>
                <a:cubicBezTo>
                  <a:pt x="16032" y="12254"/>
                  <a:pt x="15823" y="12342"/>
                  <a:pt x="15681" y="12479"/>
                </a:cubicBezTo>
                <a:cubicBezTo>
                  <a:pt x="15626" y="12540"/>
                  <a:pt x="15572" y="12600"/>
                  <a:pt x="15527" y="12661"/>
                </a:cubicBezTo>
                <a:cubicBezTo>
                  <a:pt x="15494" y="12704"/>
                  <a:pt x="15506" y="12770"/>
                  <a:pt x="15550" y="12808"/>
                </a:cubicBezTo>
                <a:cubicBezTo>
                  <a:pt x="15572" y="12820"/>
                  <a:pt x="15593" y="12825"/>
                  <a:pt x="15615" y="12825"/>
                </a:cubicBezTo>
                <a:cubicBezTo>
                  <a:pt x="15648" y="12825"/>
                  <a:pt x="15681" y="12813"/>
                  <a:pt x="15697" y="12780"/>
                </a:cubicBezTo>
                <a:cubicBezTo>
                  <a:pt x="15736" y="12732"/>
                  <a:pt x="15780" y="12682"/>
                  <a:pt x="15828" y="12633"/>
                </a:cubicBezTo>
                <a:cubicBezTo>
                  <a:pt x="15934" y="12529"/>
                  <a:pt x="16114" y="12458"/>
                  <a:pt x="16344" y="12431"/>
                </a:cubicBezTo>
                <a:cubicBezTo>
                  <a:pt x="16399" y="12419"/>
                  <a:pt x="16443" y="12370"/>
                  <a:pt x="16432" y="12309"/>
                </a:cubicBezTo>
                <a:cubicBezTo>
                  <a:pt x="16427" y="12257"/>
                  <a:pt x="16378" y="12216"/>
                  <a:pt x="16326" y="12216"/>
                </a:cubicBezTo>
                <a:close/>
                <a:moveTo>
                  <a:pt x="18773" y="12763"/>
                </a:moveTo>
                <a:cubicBezTo>
                  <a:pt x="18735" y="12763"/>
                  <a:pt x="18698" y="12786"/>
                  <a:pt x="18679" y="12825"/>
                </a:cubicBezTo>
                <a:cubicBezTo>
                  <a:pt x="18657" y="12879"/>
                  <a:pt x="18679" y="12940"/>
                  <a:pt x="18734" y="12967"/>
                </a:cubicBezTo>
                <a:cubicBezTo>
                  <a:pt x="18843" y="13017"/>
                  <a:pt x="18953" y="13076"/>
                  <a:pt x="19063" y="13132"/>
                </a:cubicBezTo>
                <a:cubicBezTo>
                  <a:pt x="18920" y="13247"/>
                  <a:pt x="18767" y="13357"/>
                  <a:pt x="18613" y="13445"/>
                </a:cubicBezTo>
                <a:cubicBezTo>
                  <a:pt x="18564" y="13478"/>
                  <a:pt x="18547" y="13543"/>
                  <a:pt x="18575" y="13592"/>
                </a:cubicBezTo>
                <a:cubicBezTo>
                  <a:pt x="18597" y="13625"/>
                  <a:pt x="18630" y="13642"/>
                  <a:pt x="18668" y="13642"/>
                </a:cubicBezTo>
                <a:cubicBezTo>
                  <a:pt x="18684" y="13642"/>
                  <a:pt x="18701" y="13635"/>
                  <a:pt x="18717" y="13630"/>
                </a:cubicBezTo>
                <a:cubicBezTo>
                  <a:pt x="18909" y="13516"/>
                  <a:pt x="19091" y="13389"/>
                  <a:pt x="19266" y="13247"/>
                </a:cubicBezTo>
                <a:cubicBezTo>
                  <a:pt x="19331" y="13286"/>
                  <a:pt x="19397" y="13324"/>
                  <a:pt x="19463" y="13362"/>
                </a:cubicBezTo>
                <a:cubicBezTo>
                  <a:pt x="19480" y="13374"/>
                  <a:pt x="19500" y="13379"/>
                  <a:pt x="19519" y="13379"/>
                </a:cubicBezTo>
                <a:cubicBezTo>
                  <a:pt x="19554" y="13379"/>
                  <a:pt x="19589" y="13361"/>
                  <a:pt x="19610" y="13329"/>
                </a:cubicBezTo>
                <a:cubicBezTo>
                  <a:pt x="19638" y="13280"/>
                  <a:pt x="19627" y="13214"/>
                  <a:pt x="19577" y="13187"/>
                </a:cubicBezTo>
                <a:cubicBezTo>
                  <a:pt x="19529" y="13154"/>
                  <a:pt x="19479" y="13126"/>
                  <a:pt x="19430" y="13099"/>
                </a:cubicBezTo>
                <a:cubicBezTo>
                  <a:pt x="19458" y="13055"/>
                  <a:pt x="19458" y="13005"/>
                  <a:pt x="19425" y="12967"/>
                </a:cubicBezTo>
                <a:cubicBezTo>
                  <a:pt x="19404" y="12943"/>
                  <a:pt x="19373" y="12931"/>
                  <a:pt x="19342" y="12931"/>
                </a:cubicBezTo>
                <a:cubicBezTo>
                  <a:pt x="19318" y="12931"/>
                  <a:pt x="19293" y="12939"/>
                  <a:pt x="19276" y="12957"/>
                </a:cubicBezTo>
                <a:cubicBezTo>
                  <a:pt x="19260" y="12967"/>
                  <a:pt x="19248" y="12978"/>
                  <a:pt x="19238" y="12990"/>
                </a:cubicBezTo>
                <a:cubicBezTo>
                  <a:pt x="19101" y="12912"/>
                  <a:pt x="18964" y="12841"/>
                  <a:pt x="18821" y="12775"/>
                </a:cubicBezTo>
                <a:cubicBezTo>
                  <a:pt x="18805" y="12767"/>
                  <a:pt x="18789" y="12763"/>
                  <a:pt x="18773" y="12763"/>
                </a:cubicBezTo>
                <a:close/>
                <a:moveTo>
                  <a:pt x="15547" y="13402"/>
                </a:moveTo>
                <a:cubicBezTo>
                  <a:pt x="15527" y="13402"/>
                  <a:pt x="15507" y="13407"/>
                  <a:pt x="15489" y="13417"/>
                </a:cubicBezTo>
                <a:cubicBezTo>
                  <a:pt x="15440" y="13450"/>
                  <a:pt x="15423" y="13516"/>
                  <a:pt x="15456" y="13564"/>
                </a:cubicBezTo>
                <a:cubicBezTo>
                  <a:pt x="15593" y="13789"/>
                  <a:pt x="15861" y="13964"/>
                  <a:pt x="16207" y="14063"/>
                </a:cubicBezTo>
                <a:cubicBezTo>
                  <a:pt x="16213" y="14069"/>
                  <a:pt x="16223" y="14069"/>
                  <a:pt x="16235" y="14069"/>
                </a:cubicBezTo>
                <a:cubicBezTo>
                  <a:pt x="16278" y="14069"/>
                  <a:pt x="16322" y="14042"/>
                  <a:pt x="16334" y="13992"/>
                </a:cubicBezTo>
                <a:cubicBezTo>
                  <a:pt x="16349" y="13938"/>
                  <a:pt x="16322" y="13877"/>
                  <a:pt x="16262" y="13860"/>
                </a:cubicBezTo>
                <a:cubicBezTo>
                  <a:pt x="15972" y="13779"/>
                  <a:pt x="15747" y="13630"/>
                  <a:pt x="15631" y="13450"/>
                </a:cubicBezTo>
                <a:cubicBezTo>
                  <a:pt x="15614" y="13418"/>
                  <a:pt x="15581" y="13402"/>
                  <a:pt x="15547" y="13402"/>
                </a:cubicBezTo>
                <a:close/>
                <a:moveTo>
                  <a:pt x="17903" y="13782"/>
                </a:moveTo>
                <a:cubicBezTo>
                  <a:pt x="17891" y="13782"/>
                  <a:pt x="17879" y="13784"/>
                  <a:pt x="17867" y="13789"/>
                </a:cubicBezTo>
                <a:cubicBezTo>
                  <a:pt x="17599" y="13877"/>
                  <a:pt x="17331" y="13926"/>
                  <a:pt x="17068" y="13943"/>
                </a:cubicBezTo>
                <a:cubicBezTo>
                  <a:pt x="17007" y="13948"/>
                  <a:pt x="16964" y="13997"/>
                  <a:pt x="16964" y="14052"/>
                </a:cubicBezTo>
                <a:cubicBezTo>
                  <a:pt x="16969" y="14113"/>
                  <a:pt x="17019" y="14156"/>
                  <a:pt x="17073" y="14156"/>
                </a:cubicBezTo>
                <a:lnTo>
                  <a:pt x="17078" y="14151"/>
                </a:lnTo>
                <a:cubicBezTo>
                  <a:pt x="17358" y="14135"/>
                  <a:pt x="17649" y="14080"/>
                  <a:pt x="17933" y="13987"/>
                </a:cubicBezTo>
                <a:cubicBezTo>
                  <a:pt x="17988" y="13971"/>
                  <a:pt x="18016" y="13910"/>
                  <a:pt x="17999" y="13855"/>
                </a:cubicBezTo>
                <a:cubicBezTo>
                  <a:pt x="17986" y="13812"/>
                  <a:pt x="17947" y="13782"/>
                  <a:pt x="17903" y="13782"/>
                </a:cubicBezTo>
                <a:close/>
                <a:moveTo>
                  <a:pt x="20211" y="13657"/>
                </a:moveTo>
                <a:cubicBezTo>
                  <a:pt x="20179" y="13657"/>
                  <a:pt x="20148" y="13671"/>
                  <a:pt x="20126" y="13696"/>
                </a:cubicBezTo>
                <a:cubicBezTo>
                  <a:pt x="20088" y="13741"/>
                  <a:pt x="20098" y="13806"/>
                  <a:pt x="20143" y="13845"/>
                </a:cubicBezTo>
                <a:cubicBezTo>
                  <a:pt x="20361" y="14020"/>
                  <a:pt x="20564" y="14212"/>
                  <a:pt x="20751" y="14409"/>
                </a:cubicBezTo>
                <a:cubicBezTo>
                  <a:pt x="20773" y="14431"/>
                  <a:pt x="20801" y="14442"/>
                  <a:pt x="20827" y="14442"/>
                </a:cubicBezTo>
                <a:cubicBezTo>
                  <a:pt x="20855" y="14442"/>
                  <a:pt x="20882" y="14431"/>
                  <a:pt x="20905" y="14414"/>
                </a:cubicBezTo>
                <a:cubicBezTo>
                  <a:pt x="20943" y="14371"/>
                  <a:pt x="20948" y="14305"/>
                  <a:pt x="20905" y="14267"/>
                </a:cubicBezTo>
                <a:cubicBezTo>
                  <a:pt x="20713" y="14058"/>
                  <a:pt x="20505" y="13860"/>
                  <a:pt x="20274" y="13680"/>
                </a:cubicBezTo>
                <a:cubicBezTo>
                  <a:pt x="20256" y="13664"/>
                  <a:pt x="20233" y="13657"/>
                  <a:pt x="20211" y="13657"/>
                </a:cubicBezTo>
                <a:close/>
                <a:moveTo>
                  <a:pt x="21360" y="14889"/>
                </a:moveTo>
                <a:cubicBezTo>
                  <a:pt x="21339" y="14889"/>
                  <a:pt x="21318" y="14895"/>
                  <a:pt x="21299" y="14907"/>
                </a:cubicBezTo>
                <a:cubicBezTo>
                  <a:pt x="21249" y="14940"/>
                  <a:pt x="21239" y="15006"/>
                  <a:pt x="21272" y="15056"/>
                </a:cubicBezTo>
                <a:cubicBezTo>
                  <a:pt x="21425" y="15286"/>
                  <a:pt x="21562" y="15527"/>
                  <a:pt x="21671" y="15773"/>
                </a:cubicBezTo>
                <a:cubicBezTo>
                  <a:pt x="21689" y="15812"/>
                  <a:pt x="21727" y="15839"/>
                  <a:pt x="21770" y="15839"/>
                </a:cubicBezTo>
                <a:cubicBezTo>
                  <a:pt x="21781" y="15839"/>
                  <a:pt x="21798" y="15833"/>
                  <a:pt x="21808" y="15828"/>
                </a:cubicBezTo>
                <a:cubicBezTo>
                  <a:pt x="21864" y="15806"/>
                  <a:pt x="21886" y="15740"/>
                  <a:pt x="21864" y="15691"/>
                </a:cubicBezTo>
                <a:cubicBezTo>
                  <a:pt x="21748" y="15428"/>
                  <a:pt x="21611" y="15176"/>
                  <a:pt x="21447" y="14935"/>
                </a:cubicBezTo>
                <a:cubicBezTo>
                  <a:pt x="21426" y="14904"/>
                  <a:pt x="21394" y="14889"/>
                  <a:pt x="21360" y="14889"/>
                </a:cubicBezTo>
                <a:close/>
                <a:moveTo>
                  <a:pt x="22033" y="16427"/>
                </a:moveTo>
                <a:cubicBezTo>
                  <a:pt x="22024" y="16427"/>
                  <a:pt x="22015" y="16428"/>
                  <a:pt x="22006" y="16431"/>
                </a:cubicBezTo>
                <a:cubicBezTo>
                  <a:pt x="21952" y="16442"/>
                  <a:pt x="21912" y="16496"/>
                  <a:pt x="21929" y="16557"/>
                </a:cubicBezTo>
                <a:cubicBezTo>
                  <a:pt x="21985" y="16820"/>
                  <a:pt x="22017" y="17095"/>
                  <a:pt x="22023" y="17374"/>
                </a:cubicBezTo>
                <a:cubicBezTo>
                  <a:pt x="22023" y="17429"/>
                  <a:pt x="22071" y="17472"/>
                  <a:pt x="22127" y="17472"/>
                </a:cubicBezTo>
                <a:lnTo>
                  <a:pt x="22132" y="17472"/>
                </a:lnTo>
                <a:cubicBezTo>
                  <a:pt x="22192" y="17472"/>
                  <a:pt x="22236" y="17424"/>
                  <a:pt x="22236" y="17369"/>
                </a:cubicBezTo>
                <a:cubicBezTo>
                  <a:pt x="22231" y="17078"/>
                  <a:pt x="22198" y="16787"/>
                  <a:pt x="22132" y="16508"/>
                </a:cubicBezTo>
                <a:cubicBezTo>
                  <a:pt x="22123" y="16462"/>
                  <a:pt x="22082" y="16427"/>
                  <a:pt x="22033" y="16427"/>
                </a:cubicBezTo>
                <a:close/>
                <a:moveTo>
                  <a:pt x="22065" y="18106"/>
                </a:moveTo>
                <a:cubicBezTo>
                  <a:pt x="22016" y="18106"/>
                  <a:pt x="21972" y="18142"/>
                  <a:pt x="21962" y="18196"/>
                </a:cubicBezTo>
                <a:cubicBezTo>
                  <a:pt x="21919" y="18459"/>
                  <a:pt x="21853" y="18727"/>
                  <a:pt x="21765" y="18996"/>
                </a:cubicBezTo>
                <a:cubicBezTo>
                  <a:pt x="21742" y="19051"/>
                  <a:pt x="21775" y="19111"/>
                  <a:pt x="21831" y="19127"/>
                </a:cubicBezTo>
                <a:cubicBezTo>
                  <a:pt x="21841" y="19134"/>
                  <a:pt x="21853" y="19134"/>
                  <a:pt x="21864" y="19134"/>
                </a:cubicBezTo>
                <a:cubicBezTo>
                  <a:pt x="21907" y="19134"/>
                  <a:pt x="21952" y="19106"/>
                  <a:pt x="21962" y="19061"/>
                </a:cubicBezTo>
                <a:cubicBezTo>
                  <a:pt x="22056" y="18783"/>
                  <a:pt x="22127" y="18502"/>
                  <a:pt x="22170" y="18229"/>
                </a:cubicBezTo>
                <a:cubicBezTo>
                  <a:pt x="22182" y="18168"/>
                  <a:pt x="22142" y="18114"/>
                  <a:pt x="22083" y="18108"/>
                </a:cubicBezTo>
                <a:cubicBezTo>
                  <a:pt x="22077" y="18107"/>
                  <a:pt x="22071" y="18106"/>
                  <a:pt x="22065" y="18106"/>
                </a:cubicBezTo>
                <a:close/>
                <a:moveTo>
                  <a:pt x="21552" y="19706"/>
                </a:moveTo>
                <a:cubicBezTo>
                  <a:pt x="21511" y="19706"/>
                  <a:pt x="21472" y="19727"/>
                  <a:pt x="21452" y="19764"/>
                </a:cubicBezTo>
                <a:cubicBezTo>
                  <a:pt x="21337" y="20005"/>
                  <a:pt x="21201" y="20252"/>
                  <a:pt x="21052" y="20498"/>
                </a:cubicBezTo>
                <a:cubicBezTo>
                  <a:pt x="21024" y="20548"/>
                  <a:pt x="21036" y="20614"/>
                  <a:pt x="21085" y="20640"/>
                </a:cubicBezTo>
                <a:cubicBezTo>
                  <a:pt x="21107" y="20652"/>
                  <a:pt x="21123" y="20657"/>
                  <a:pt x="21140" y="20657"/>
                </a:cubicBezTo>
                <a:cubicBezTo>
                  <a:pt x="21178" y="20657"/>
                  <a:pt x="21211" y="20640"/>
                  <a:pt x="21233" y="20607"/>
                </a:cubicBezTo>
                <a:cubicBezTo>
                  <a:pt x="21386" y="20356"/>
                  <a:pt x="21524" y="20103"/>
                  <a:pt x="21644" y="19857"/>
                </a:cubicBezTo>
                <a:cubicBezTo>
                  <a:pt x="21666" y="19802"/>
                  <a:pt x="21644" y="19742"/>
                  <a:pt x="21595" y="19714"/>
                </a:cubicBezTo>
                <a:cubicBezTo>
                  <a:pt x="21581" y="19708"/>
                  <a:pt x="21566" y="19706"/>
                  <a:pt x="21552" y="19706"/>
                </a:cubicBezTo>
                <a:close/>
                <a:moveTo>
                  <a:pt x="20672" y="21147"/>
                </a:moveTo>
                <a:cubicBezTo>
                  <a:pt x="20639" y="21147"/>
                  <a:pt x="20606" y="21162"/>
                  <a:pt x="20586" y="21188"/>
                </a:cubicBezTo>
                <a:cubicBezTo>
                  <a:pt x="20427" y="21408"/>
                  <a:pt x="20252" y="21626"/>
                  <a:pt x="20065" y="21846"/>
                </a:cubicBezTo>
                <a:cubicBezTo>
                  <a:pt x="20027" y="21890"/>
                  <a:pt x="20032" y="21955"/>
                  <a:pt x="20077" y="21995"/>
                </a:cubicBezTo>
                <a:cubicBezTo>
                  <a:pt x="20098" y="22011"/>
                  <a:pt x="20121" y="22021"/>
                  <a:pt x="20148" y="22021"/>
                </a:cubicBezTo>
                <a:cubicBezTo>
                  <a:pt x="20176" y="22021"/>
                  <a:pt x="20209" y="22005"/>
                  <a:pt x="20225" y="21983"/>
                </a:cubicBezTo>
                <a:cubicBezTo>
                  <a:pt x="20417" y="21758"/>
                  <a:pt x="20592" y="21534"/>
                  <a:pt x="20756" y="21315"/>
                </a:cubicBezTo>
                <a:cubicBezTo>
                  <a:pt x="20789" y="21271"/>
                  <a:pt x="20778" y="21199"/>
                  <a:pt x="20735" y="21166"/>
                </a:cubicBezTo>
                <a:cubicBezTo>
                  <a:pt x="20715" y="21153"/>
                  <a:pt x="20693" y="21147"/>
                  <a:pt x="20672" y="21147"/>
                </a:cubicBezTo>
                <a:close/>
                <a:moveTo>
                  <a:pt x="19581" y="22438"/>
                </a:moveTo>
                <a:cubicBezTo>
                  <a:pt x="19553" y="22438"/>
                  <a:pt x="19526" y="22449"/>
                  <a:pt x="19506" y="22471"/>
                </a:cubicBezTo>
                <a:cubicBezTo>
                  <a:pt x="19321" y="22668"/>
                  <a:pt x="19117" y="22866"/>
                  <a:pt x="18909" y="23063"/>
                </a:cubicBezTo>
                <a:cubicBezTo>
                  <a:pt x="18871" y="23106"/>
                  <a:pt x="18866" y="23172"/>
                  <a:pt x="18909" y="23217"/>
                </a:cubicBezTo>
                <a:cubicBezTo>
                  <a:pt x="18931" y="23233"/>
                  <a:pt x="18959" y="23244"/>
                  <a:pt x="18985" y="23244"/>
                </a:cubicBezTo>
                <a:cubicBezTo>
                  <a:pt x="19013" y="23244"/>
                  <a:pt x="19035" y="23238"/>
                  <a:pt x="19058" y="23217"/>
                </a:cubicBezTo>
                <a:cubicBezTo>
                  <a:pt x="19266" y="23019"/>
                  <a:pt x="19468" y="22817"/>
                  <a:pt x="19660" y="22613"/>
                </a:cubicBezTo>
                <a:cubicBezTo>
                  <a:pt x="19698" y="22575"/>
                  <a:pt x="19698" y="22509"/>
                  <a:pt x="19655" y="22466"/>
                </a:cubicBezTo>
                <a:cubicBezTo>
                  <a:pt x="19633" y="22447"/>
                  <a:pt x="19607" y="22438"/>
                  <a:pt x="19581" y="22438"/>
                </a:cubicBezTo>
                <a:close/>
                <a:moveTo>
                  <a:pt x="18360" y="23607"/>
                </a:moveTo>
                <a:cubicBezTo>
                  <a:pt x="18335" y="23607"/>
                  <a:pt x="18310" y="23615"/>
                  <a:pt x="18290" y="23632"/>
                </a:cubicBezTo>
                <a:cubicBezTo>
                  <a:pt x="18087" y="23809"/>
                  <a:pt x="17874" y="23994"/>
                  <a:pt x="17649" y="24176"/>
                </a:cubicBezTo>
                <a:cubicBezTo>
                  <a:pt x="17604" y="24214"/>
                  <a:pt x="17599" y="24280"/>
                  <a:pt x="17637" y="24323"/>
                </a:cubicBezTo>
                <a:cubicBezTo>
                  <a:pt x="17654" y="24351"/>
                  <a:pt x="17687" y="24363"/>
                  <a:pt x="17720" y="24363"/>
                </a:cubicBezTo>
                <a:cubicBezTo>
                  <a:pt x="17742" y="24363"/>
                  <a:pt x="17763" y="24356"/>
                  <a:pt x="17786" y="24340"/>
                </a:cubicBezTo>
                <a:cubicBezTo>
                  <a:pt x="18011" y="24153"/>
                  <a:pt x="18224" y="23973"/>
                  <a:pt x="18433" y="23792"/>
                </a:cubicBezTo>
                <a:cubicBezTo>
                  <a:pt x="18476" y="23753"/>
                  <a:pt x="18482" y="23688"/>
                  <a:pt x="18443" y="23644"/>
                </a:cubicBezTo>
                <a:cubicBezTo>
                  <a:pt x="18422" y="23620"/>
                  <a:pt x="18391" y="23607"/>
                  <a:pt x="18360" y="23607"/>
                </a:cubicBezTo>
                <a:close/>
                <a:moveTo>
                  <a:pt x="17052" y="24677"/>
                </a:moveTo>
                <a:cubicBezTo>
                  <a:pt x="17030" y="24677"/>
                  <a:pt x="17009" y="24684"/>
                  <a:pt x="16991" y="24697"/>
                </a:cubicBezTo>
                <a:cubicBezTo>
                  <a:pt x="16772" y="24866"/>
                  <a:pt x="16547" y="25031"/>
                  <a:pt x="16316" y="25200"/>
                </a:cubicBezTo>
                <a:cubicBezTo>
                  <a:pt x="16268" y="25239"/>
                  <a:pt x="16256" y="25304"/>
                  <a:pt x="16295" y="25349"/>
                </a:cubicBezTo>
                <a:cubicBezTo>
                  <a:pt x="16311" y="25375"/>
                  <a:pt x="16344" y="25392"/>
                  <a:pt x="16377" y="25392"/>
                </a:cubicBezTo>
                <a:cubicBezTo>
                  <a:pt x="16399" y="25392"/>
                  <a:pt x="16420" y="25387"/>
                  <a:pt x="16437" y="25375"/>
                </a:cubicBezTo>
                <a:cubicBezTo>
                  <a:pt x="16673" y="25200"/>
                  <a:pt x="16903" y="25036"/>
                  <a:pt x="17118" y="24866"/>
                </a:cubicBezTo>
                <a:cubicBezTo>
                  <a:pt x="17166" y="24833"/>
                  <a:pt x="17171" y="24762"/>
                  <a:pt x="17139" y="24718"/>
                </a:cubicBezTo>
                <a:cubicBezTo>
                  <a:pt x="17119" y="24692"/>
                  <a:pt x="17085" y="24677"/>
                  <a:pt x="17052" y="24677"/>
                </a:cubicBezTo>
                <a:close/>
                <a:moveTo>
                  <a:pt x="15688" y="25670"/>
                </a:moveTo>
                <a:cubicBezTo>
                  <a:pt x="15667" y="25670"/>
                  <a:pt x="15645" y="25676"/>
                  <a:pt x="15626" y="25688"/>
                </a:cubicBezTo>
                <a:cubicBezTo>
                  <a:pt x="15401" y="25842"/>
                  <a:pt x="15171" y="26000"/>
                  <a:pt x="14930" y="26159"/>
                </a:cubicBezTo>
                <a:cubicBezTo>
                  <a:pt x="14881" y="26192"/>
                  <a:pt x="14864" y="26258"/>
                  <a:pt x="14897" y="26308"/>
                </a:cubicBezTo>
                <a:cubicBezTo>
                  <a:pt x="14919" y="26336"/>
                  <a:pt x="14952" y="26351"/>
                  <a:pt x="14985" y="26351"/>
                </a:cubicBezTo>
                <a:cubicBezTo>
                  <a:pt x="15006" y="26351"/>
                  <a:pt x="15029" y="26346"/>
                  <a:pt x="15046" y="26336"/>
                </a:cubicBezTo>
                <a:cubicBezTo>
                  <a:pt x="15286" y="26176"/>
                  <a:pt x="15522" y="26017"/>
                  <a:pt x="15747" y="25863"/>
                </a:cubicBezTo>
                <a:cubicBezTo>
                  <a:pt x="15796" y="25831"/>
                  <a:pt x="15807" y="25765"/>
                  <a:pt x="15774" y="25716"/>
                </a:cubicBezTo>
                <a:cubicBezTo>
                  <a:pt x="15754" y="25685"/>
                  <a:pt x="15722" y="25670"/>
                  <a:pt x="15688" y="25670"/>
                </a:cubicBezTo>
                <a:close/>
                <a:moveTo>
                  <a:pt x="14274" y="26598"/>
                </a:moveTo>
                <a:cubicBezTo>
                  <a:pt x="14254" y="26598"/>
                  <a:pt x="14235" y="26603"/>
                  <a:pt x="14217" y="26614"/>
                </a:cubicBezTo>
                <a:cubicBezTo>
                  <a:pt x="13987" y="26763"/>
                  <a:pt x="13746" y="26910"/>
                  <a:pt x="13505" y="27059"/>
                </a:cubicBezTo>
                <a:cubicBezTo>
                  <a:pt x="13450" y="27085"/>
                  <a:pt x="13434" y="27151"/>
                  <a:pt x="13467" y="27201"/>
                </a:cubicBezTo>
                <a:cubicBezTo>
                  <a:pt x="13488" y="27234"/>
                  <a:pt x="13521" y="27256"/>
                  <a:pt x="13559" y="27256"/>
                </a:cubicBezTo>
                <a:cubicBezTo>
                  <a:pt x="13576" y="27256"/>
                  <a:pt x="13592" y="27250"/>
                  <a:pt x="13609" y="27239"/>
                </a:cubicBezTo>
                <a:cubicBezTo>
                  <a:pt x="13855" y="27092"/>
                  <a:pt x="14097" y="26943"/>
                  <a:pt x="14333" y="26796"/>
                </a:cubicBezTo>
                <a:cubicBezTo>
                  <a:pt x="14381" y="26763"/>
                  <a:pt x="14399" y="26697"/>
                  <a:pt x="14366" y="26647"/>
                </a:cubicBezTo>
                <a:cubicBezTo>
                  <a:pt x="14344" y="26616"/>
                  <a:pt x="14309" y="26598"/>
                  <a:pt x="14274" y="26598"/>
                </a:cubicBezTo>
                <a:close/>
                <a:moveTo>
                  <a:pt x="12829" y="27478"/>
                </a:moveTo>
                <a:cubicBezTo>
                  <a:pt x="12811" y="27478"/>
                  <a:pt x="12793" y="27483"/>
                  <a:pt x="12777" y="27492"/>
                </a:cubicBezTo>
                <a:cubicBezTo>
                  <a:pt x="12535" y="27639"/>
                  <a:pt x="12294" y="27788"/>
                  <a:pt x="12058" y="27935"/>
                </a:cubicBezTo>
                <a:cubicBezTo>
                  <a:pt x="12008" y="27968"/>
                  <a:pt x="11993" y="28029"/>
                  <a:pt x="12020" y="28084"/>
                </a:cubicBezTo>
                <a:cubicBezTo>
                  <a:pt x="12041" y="28111"/>
                  <a:pt x="12074" y="28132"/>
                  <a:pt x="12112" y="28132"/>
                </a:cubicBezTo>
                <a:cubicBezTo>
                  <a:pt x="12129" y="28132"/>
                  <a:pt x="12152" y="28127"/>
                  <a:pt x="12168" y="28117"/>
                </a:cubicBezTo>
                <a:cubicBezTo>
                  <a:pt x="12403" y="27968"/>
                  <a:pt x="12645" y="27821"/>
                  <a:pt x="12886" y="27672"/>
                </a:cubicBezTo>
                <a:cubicBezTo>
                  <a:pt x="12935" y="27644"/>
                  <a:pt x="12952" y="27579"/>
                  <a:pt x="12924" y="27530"/>
                </a:cubicBezTo>
                <a:cubicBezTo>
                  <a:pt x="12902" y="27497"/>
                  <a:pt x="12865" y="27478"/>
                  <a:pt x="12829" y="27478"/>
                </a:cubicBezTo>
                <a:close/>
                <a:moveTo>
                  <a:pt x="11397" y="28370"/>
                </a:moveTo>
                <a:cubicBezTo>
                  <a:pt x="11377" y="28370"/>
                  <a:pt x="11358" y="28375"/>
                  <a:pt x="11340" y="28385"/>
                </a:cubicBezTo>
                <a:cubicBezTo>
                  <a:pt x="11100" y="28544"/>
                  <a:pt x="10863" y="28697"/>
                  <a:pt x="10633" y="28851"/>
                </a:cubicBezTo>
                <a:cubicBezTo>
                  <a:pt x="10584" y="28878"/>
                  <a:pt x="10567" y="28944"/>
                  <a:pt x="10600" y="28993"/>
                </a:cubicBezTo>
                <a:cubicBezTo>
                  <a:pt x="10622" y="29026"/>
                  <a:pt x="10655" y="29043"/>
                  <a:pt x="10688" y="29043"/>
                </a:cubicBezTo>
                <a:cubicBezTo>
                  <a:pt x="10710" y="29043"/>
                  <a:pt x="10731" y="29037"/>
                  <a:pt x="10748" y="29026"/>
                </a:cubicBezTo>
                <a:cubicBezTo>
                  <a:pt x="10979" y="28873"/>
                  <a:pt x="11214" y="28719"/>
                  <a:pt x="11455" y="28565"/>
                </a:cubicBezTo>
                <a:cubicBezTo>
                  <a:pt x="11505" y="28532"/>
                  <a:pt x="11515" y="28467"/>
                  <a:pt x="11488" y="28418"/>
                </a:cubicBezTo>
                <a:cubicBezTo>
                  <a:pt x="11467" y="28386"/>
                  <a:pt x="11432" y="28370"/>
                  <a:pt x="11397" y="28370"/>
                </a:cubicBezTo>
                <a:close/>
                <a:moveTo>
                  <a:pt x="9986" y="29303"/>
                </a:moveTo>
                <a:cubicBezTo>
                  <a:pt x="9966" y="29303"/>
                  <a:pt x="9945" y="29309"/>
                  <a:pt x="9926" y="29322"/>
                </a:cubicBezTo>
                <a:cubicBezTo>
                  <a:pt x="9691" y="29481"/>
                  <a:pt x="9461" y="29645"/>
                  <a:pt x="9230" y="29804"/>
                </a:cubicBezTo>
                <a:cubicBezTo>
                  <a:pt x="9186" y="29837"/>
                  <a:pt x="9175" y="29903"/>
                  <a:pt x="9208" y="29953"/>
                </a:cubicBezTo>
                <a:cubicBezTo>
                  <a:pt x="9230" y="29979"/>
                  <a:pt x="9263" y="29996"/>
                  <a:pt x="9296" y="29996"/>
                </a:cubicBezTo>
                <a:cubicBezTo>
                  <a:pt x="9312" y="29996"/>
                  <a:pt x="9334" y="29991"/>
                  <a:pt x="9357" y="29974"/>
                </a:cubicBezTo>
                <a:cubicBezTo>
                  <a:pt x="9580" y="29815"/>
                  <a:pt x="9810" y="29657"/>
                  <a:pt x="10047" y="29493"/>
                </a:cubicBezTo>
                <a:cubicBezTo>
                  <a:pt x="10096" y="29460"/>
                  <a:pt x="10106" y="29394"/>
                  <a:pt x="10074" y="29349"/>
                </a:cubicBezTo>
                <a:cubicBezTo>
                  <a:pt x="10053" y="29319"/>
                  <a:pt x="10020" y="29303"/>
                  <a:pt x="9986" y="29303"/>
                </a:cubicBezTo>
                <a:close/>
                <a:moveTo>
                  <a:pt x="8611" y="30277"/>
                </a:moveTo>
                <a:cubicBezTo>
                  <a:pt x="8588" y="30277"/>
                  <a:pt x="8565" y="30284"/>
                  <a:pt x="8545" y="30298"/>
                </a:cubicBezTo>
                <a:cubicBezTo>
                  <a:pt x="8315" y="30467"/>
                  <a:pt x="8085" y="30637"/>
                  <a:pt x="7865" y="30801"/>
                </a:cubicBezTo>
                <a:cubicBezTo>
                  <a:pt x="7822" y="30841"/>
                  <a:pt x="7811" y="30907"/>
                  <a:pt x="7849" y="30950"/>
                </a:cubicBezTo>
                <a:cubicBezTo>
                  <a:pt x="7865" y="30978"/>
                  <a:pt x="7898" y="30993"/>
                  <a:pt x="7931" y="30993"/>
                </a:cubicBezTo>
                <a:cubicBezTo>
                  <a:pt x="7953" y="30993"/>
                  <a:pt x="7975" y="30988"/>
                  <a:pt x="7996" y="30972"/>
                </a:cubicBezTo>
                <a:cubicBezTo>
                  <a:pt x="8216" y="30808"/>
                  <a:pt x="8441" y="30637"/>
                  <a:pt x="8671" y="30467"/>
                </a:cubicBezTo>
                <a:cubicBezTo>
                  <a:pt x="8715" y="30434"/>
                  <a:pt x="8725" y="30369"/>
                  <a:pt x="8692" y="30320"/>
                </a:cubicBezTo>
                <a:cubicBezTo>
                  <a:pt x="8673" y="30291"/>
                  <a:pt x="8643" y="30277"/>
                  <a:pt x="8611" y="30277"/>
                </a:cubicBezTo>
                <a:close/>
                <a:moveTo>
                  <a:pt x="7265" y="31301"/>
                </a:moveTo>
                <a:cubicBezTo>
                  <a:pt x="7241" y="31301"/>
                  <a:pt x="7218" y="31308"/>
                  <a:pt x="7197" y="31322"/>
                </a:cubicBezTo>
                <a:cubicBezTo>
                  <a:pt x="6972" y="31504"/>
                  <a:pt x="6752" y="31684"/>
                  <a:pt x="6539" y="31860"/>
                </a:cubicBezTo>
                <a:cubicBezTo>
                  <a:pt x="6496" y="31898"/>
                  <a:pt x="6489" y="31964"/>
                  <a:pt x="6528" y="32008"/>
                </a:cubicBezTo>
                <a:cubicBezTo>
                  <a:pt x="6550" y="32035"/>
                  <a:pt x="6577" y="32046"/>
                  <a:pt x="6610" y="32046"/>
                </a:cubicBezTo>
                <a:cubicBezTo>
                  <a:pt x="6632" y="32046"/>
                  <a:pt x="6653" y="32035"/>
                  <a:pt x="6676" y="32018"/>
                </a:cubicBezTo>
                <a:cubicBezTo>
                  <a:pt x="6890" y="31843"/>
                  <a:pt x="7103" y="31668"/>
                  <a:pt x="7328" y="31492"/>
                </a:cubicBezTo>
                <a:cubicBezTo>
                  <a:pt x="7377" y="31454"/>
                  <a:pt x="7383" y="31388"/>
                  <a:pt x="7344" y="31339"/>
                </a:cubicBezTo>
                <a:cubicBezTo>
                  <a:pt x="7325" y="31314"/>
                  <a:pt x="7296" y="31301"/>
                  <a:pt x="7265" y="31301"/>
                </a:cubicBezTo>
                <a:close/>
                <a:moveTo>
                  <a:pt x="5966" y="32382"/>
                </a:moveTo>
                <a:cubicBezTo>
                  <a:pt x="5941" y="32382"/>
                  <a:pt x="5917" y="32390"/>
                  <a:pt x="5897" y="32408"/>
                </a:cubicBezTo>
                <a:cubicBezTo>
                  <a:pt x="5679" y="32600"/>
                  <a:pt x="5470" y="32786"/>
                  <a:pt x="5267" y="32972"/>
                </a:cubicBezTo>
                <a:cubicBezTo>
                  <a:pt x="5224" y="33011"/>
                  <a:pt x="5218" y="33082"/>
                  <a:pt x="5256" y="33126"/>
                </a:cubicBezTo>
                <a:cubicBezTo>
                  <a:pt x="5279" y="33148"/>
                  <a:pt x="5305" y="33159"/>
                  <a:pt x="5338" y="33159"/>
                </a:cubicBezTo>
                <a:cubicBezTo>
                  <a:pt x="5360" y="33159"/>
                  <a:pt x="5388" y="33148"/>
                  <a:pt x="5410" y="33131"/>
                </a:cubicBezTo>
                <a:cubicBezTo>
                  <a:pt x="5608" y="32946"/>
                  <a:pt x="5821" y="32759"/>
                  <a:pt x="6035" y="32567"/>
                </a:cubicBezTo>
                <a:cubicBezTo>
                  <a:pt x="6079" y="32529"/>
                  <a:pt x="6084" y="32463"/>
                  <a:pt x="6046" y="32419"/>
                </a:cubicBezTo>
                <a:cubicBezTo>
                  <a:pt x="6025" y="32395"/>
                  <a:pt x="5995" y="32382"/>
                  <a:pt x="5966" y="32382"/>
                </a:cubicBezTo>
                <a:close/>
                <a:moveTo>
                  <a:pt x="4725" y="33526"/>
                </a:moveTo>
                <a:cubicBezTo>
                  <a:pt x="4697" y="33526"/>
                  <a:pt x="4670" y="33537"/>
                  <a:pt x="4647" y="33559"/>
                </a:cubicBezTo>
                <a:cubicBezTo>
                  <a:pt x="4440" y="33761"/>
                  <a:pt x="4242" y="33958"/>
                  <a:pt x="4050" y="34156"/>
                </a:cubicBezTo>
                <a:cubicBezTo>
                  <a:pt x="4012" y="34200"/>
                  <a:pt x="4012" y="34266"/>
                  <a:pt x="4056" y="34310"/>
                </a:cubicBezTo>
                <a:cubicBezTo>
                  <a:pt x="4078" y="34327"/>
                  <a:pt x="4100" y="34337"/>
                  <a:pt x="4128" y="34337"/>
                </a:cubicBezTo>
                <a:cubicBezTo>
                  <a:pt x="4154" y="34337"/>
                  <a:pt x="4182" y="34327"/>
                  <a:pt x="4204" y="34304"/>
                </a:cubicBezTo>
                <a:cubicBezTo>
                  <a:pt x="4396" y="34107"/>
                  <a:pt x="4594" y="33910"/>
                  <a:pt x="4796" y="33707"/>
                </a:cubicBezTo>
                <a:cubicBezTo>
                  <a:pt x="4839" y="33669"/>
                  <a:pt x="4839" y="33603"/>
                  <a:pt x="4801" y="33559"/>
                </a:cubicBezTo>
                <a:cubicBezTo>
                  <a:pt x="4780" y="33537"/>
                  <a:pt x="4752" y="33526"/>
                  <a:pt x="4725" y="33526"/>
                </a:cubicBezTo>
                <a:close/>
                <a:moveTo>
                  <a:pt x="3555" y="34744"/>
                </a:moveTo>
                <a:cubicBezTo>
                  <a:pt x="3526" y="34744"/>
                  <a:pt x="3496" y="34757"/>
                  <a:pt x="3475" y="34781"/>
                </a:cubicBezTo>
                <a:cubicBezTo>
                  <a:pt x="3283" y="34995"/>
                  <a:pt x="3097" y="35208"/>
                  <a:pt x="2922" y="35422"/>
                </a:cubicBezTo>
                <a:cubicBezTo>
                  <a:pt x="2883" y="35471"/>
                  <a:pt x="2889" y="35537"/>
                  <a:pt x="2937" y="35576"/>
                </a:cubicBezTo>
                <a:cubicBezTo>
                  <a:pt x="2955" y="35587"/>
                  <a:pt x="2982" y="35597"/>
                  <a:pt x="3003" y="35597"/>
                </a:cubicBezTo>
                <a:cubicBezTo>
                  <a:pt x="3031" y="35597"/>
                  <a:pt x="3064" y="35587"/>
                  <a:pt x="3086" y="35559"/>
                </a:cubicBezTo>
                <a:cubicBezTo>
                  <a:pt x="3261" y="35346"/>
                  <a:pt x="3443" y="35132"/>
                  <a:pt x="3635" y="34924"/>
                </a:cubicBezTo>
                <a:cubicBezTo>
                  <a:pt x="3673" y="34879"/>
                  <a:pt x="3667" y="34813"/>
                  <a:pt x="3623" y="34770"/>
                </a:cubicBezTo>
                <a:cubicBezTo>
                  <a:pt x="3603" y="34753"/>
                  <a:pt x="3579" y="34744"/>
                  <a:pt x="3555" y="34744"/>
                </a:cubicBezTo>
                <a:close/>
                <a:moveTo>
                  <a:pt x="2482" y="36050"/>
                </a:moveTo>
                <a:cubicBezTo>
                  <a:pt x="2449" y="36050"/>
                  <a:pt x="2415" y="36065"/>
                  <a:pt x="2395" y="36091"/>
                </a:cubicBezTo>
                <a:cubicBezTo>
                  <a:pt x="2226" y="36321"/>
                  <a:pt x="2056" y="36551"/>
                  <a:pt x="1902" y="36781"/>
                </a:cubicBezTo>
                <a:cubicBezTo>
                  <a:pt x="1869" y="36831"/>
                  <a:pt x="1880" y="36897"/>
                  <a:pt x="1930" y="36930"/>
                </a:cubicBezTo>
                <a:cubicBezTo>
                  <a:pt x="1946" y="36940"/>
                  <a:pt x="1968" y="36946"/>
                  <a:pt x="1990" y="36946"/>
                </a:cubicBezTo>
                <a:cubicBezTo>
                  <a:pt x="2023" y="36946"/>
                  <a:pt x="2056" y="36930"/>
                  <a:pt x="2077" y="36902"/>
                </a:cubicBezTo>
                <a:cubicBezTo>
                  <a:pt x="2231" y="36677"/>
                  <a:pt x="2395" y="36447"/>
                  <a:pt x="2565" y="36217"/>
                </a:cubicBezTo>
                <a:cubicBezTo>
                  <a:pt x="2598" y="36174"/>
                  <a:pt x="2593" y="36108"/>
                  <a:pt x="2543" y="36070"/>
                </a:cubicBezTo>
                <a:cubicBezTo>
                  <a:pt x="2526" y="36057"/>
                  <a:pt x="2504" y="36050"/>
                  <a:pt x="2482" y="36050"/>
                </a:cubicBezTo>
                <a:close/>
                <a:moveTo>
                  <a:pt x="1534" y="37450"/>
                </a:moveTo>
                <a:cubicBezTo>
                  <a:pt x="1499" y="37450"/>
                  <a:pt x="1465" y="37468"/>
                  <a:pt x="1447" y="37499"/>
                </a:cubicBezTo>
                <a:cubicBezTo>
                  <a:pt x="1300" y="37747"/>
                  <a:pt x="1162" y="37998"/>
                  <a:pt x="1037" y="38245"/>
                </a:cubicBezTo>
                <a:cubicBezTo>
                  <a:pt x="1009" y="38299"/>
                  <a:pt x="1030" y="38360"/>
                  <a:pt x="1080" y="38387"/>
                </a:cubicBezTo>
                <a:cubicBezTo>
                  <a:pt x="1096" y="38398"/>
                  <a:pt x="1113" y="38398"/>
                  <a:pt x="1129" y="38398"/>
                </a:cubicBezTo>
                <a:cubicBezTo>
                  <a:pt x="1168" y="38398"/>
                  <a:pt x="1206" y="38377"/>
                  <a:pt x="1222" y="38344"/>
                </a:cubicBezTo>
                <a:cubicBezTo>
                  <a:pt x="1348" y="38097"/>
                  <a:pt x="1485" y="37851"/>
                  <a:pt x="1629" y="37609"/>
                </a:cubicBezTo>
                <a:cubicBezTo>
                  <a:pt x="1655" y="37560"/>
                  <a:pt x="1639" y="37494"/>
                  <a:pt x="1589" y="37467"/>
                </a:cubicBezTo>
                <a:cubicBezTo>
                  <a:pt x="1572" y="37455"/>
                  <a:pt x="1553" y="37450"/>
                  <a:pt x="1534" y="37450"/>
                </a:cubicBezTo>
                <a:close/>
                <a:moveTo>
                  <a:pt x="774" y="38955"/>
                </a:moveTo>
                <a:cubicBezTo>
                  <a:pt x="733" y="38955"/>
                  <a:pt x="694" y="38978"/>
                  <a:pt x="675" y="39017"/>
                </a:cubicBezTo>
                <a:cubicBezTo>
                  <a:pt x="564" y="39286"/>
                  <a:pt x="466" y="39555"/>
                  <a:pt x="384" y="39819"/>
                </a:cubicBezTo>
                <a:cubicBezTo>
                  <a:pt x="362" y="39878"/>
                  <a:pt x="395" y="39933"/>
                  <a:pt x="450" y="39955"/>
                </a:cubicBezTo>
                <a:cubicBezTo>
                  <a:pt x="461" y="39955"/>
                  <a:pt x="471" y="39961"/>
                  <a:pt x="483" y="39961"/>
                </a:cubicBezTo>
                <a:cubicBezTo>
                  <a:pt x="526" y="39961"/>
                  <a:pt x="570" y="39928"/>
                  <a:pt x="582" y="39884"/>
                </a:cubicBezTo>
                <a:cubicBezTo>
                  <a:pt x="663" y="39626"/>
                  <a:pt x="762" y="39363"/>
                  <a:pt x="872" y="39100"/>
                </a:cubicBezTo>
                <a:cubicBezTo>
                  <a:pt x="893" y="39045"/>
                  <a:pt x="866" y="38985"/>
                  <a:pt x="817" y="38964"/>
                </a:cubicBezTo>
                <a:cubicBezTo>
                  <a:pt x="803" y="38958"/>
                  <a:pt x="788" y="38955"/>
                  <a:pt x="774" y="38955"/>
                </a:cubicBezTo>
                <a:close/>
                <a:moveTo>
                  <a:pt x="267" y="40561"/>
                </a:moveTo>
                <a:cubicBezTo>
                  <a:pt x="218" y="40561"/>
                  <a:pt x="173" y="40597"/>
                  <a:pt x="159" y="40646"/>
                </a:cubicBezTo>
                <a:cubicBezTo>
                  <a:pt x="99" y="40930"/>
                  <a:pt x="55" y="41215"/>
                  <a:pt x="28" y="41489"/>
                </a:cubicBezTo>
                <a:cubicBezTo>
                  <a:pt x="22" y="41550"/>
                  <a:pt x="66" y="41600"/>
                  <a:pt x="126" y="41610"/>
                </a:cubicBezTo>
                <a:lnTo>
                  <a:pt x="137" y="41610"/>
                </a:lnTo>
                <a:cubicBezTo>
                  <a:pt x="187" y="41610"/>
                  <a:pt x="236" y="41567"/>
                  <a:pt x="241" y="41511"/>
                </a:cubicBezTo>
                <a:cubicBezTo>
                  <a:pt x="268" y="41243"/>
                  <a:pt x="307" y="40963"/>
                  <a:pt x="367" y="40689"/>
                </a:cubicBezTo>
                <a:cubicBezTo>
                  <a:pt x="379" y="40634"/>
                  <a:pt x="346" y="40575"/>
                  <a:pt x="286" y="40563"/>
                </a:cubicBezTo>
                <a:cubicBezTo>
                  <a:pt x="279" y="40562"/>
                  <a:pt x="273" y="40561"/>
                  <a:pt x="267" y="40561"/>
                </a:cubicBezTo>
                <a:close/>
                <a:moveTo>
                  <a:pt x="104" y="42240"/>
                </a:moveTo>
                <a:cubicBezTo>
                  <a:pt x="44" y="42240"/>
                  <a:pt x="0" y="42290"/>
                  <a:pt x="0" y="42351"/>
                </a:cubicBezTo>
                <a:cubicBezTo>
                  <a:pt x="11" y="42640"/>
                  <a:pt x="38" y="42931"/>
                  <a:pt x="88" y="43206"/>
                </a:cubicBezTo>
                <a:cubicBezTo>
                  <a:pt x="99" y="43254"/>
                  <a:pt x="142" y="43292"/>
                  <a:pt x="192" y="43292"/>
                </a:cubicBezTo>
                <a:lnTo>
                  <a:pt x="208" y="43292"/>
                </a:lnTo>
                <a:cubicBezTo>
                  <a:pt x="268" y="43282"/>
                  <a:pt x="307" y="43227"/>
                  <a:pt x="296" y="43166"/>
                </a:cubicBezTo>
                <a:cubicBezTo>
                  <a:pt x="247" y="42903"/>
                  <a:pt x="220" y="42624"/>
                  <a:pt x="215" y="42344"/>
                </a:cubicBezTo>
                <a:cubicBezTo>
                  <a:pt x="208" y="42285"/>
                  <a:pt x="159" y="42240"/>
                  <a:pt x="104" y="42240"/>
                </a:cubicBezTo>
                <a:close/>
                <a:moveTo>
                  <a:pt x="407" y="43899"/>
                </a:moveTo>
                <a:cubicBezTo>
                  <a:pt x="393" y="43899"/>
                  <a:pt x="380" y="43902"/>
                  <a:pt x="367" y="43907"/>
                </a:cubicBezTo>
                <a:cubicBezTo>
                  <a:pt x="313" y="43923"/>
                  <a:pt x="286" y="43983"/>
                  <a:pt x="301" y="44038"/>
                </a:cubicBezTo>
                <a:cubicBezTo>
                  <a:pt x="307" y="44049"/>
                  <a:pt x="597" y="44843"/>
                  <a:pt x="751" y="44843"/>
                </a:cubicBezTo>
                <a:cubicBezTo>
                  <a:pt x="812" y="44843"/>
                  <a:pt x="860" y="44800"/>
                  <a:pt x="860" y="44739"/>
                </a:cubicBezTo>
                <a:cubicBezTo>
                  <a:pt x="860" y="44718"/>
                  <a:pt x="850" y="44696"/>
                  <a:pt x="839" y="44679"/>
                </a:cubicBezTo>
                <a:cubicBezTo>
                  <a:pt x="828" y="44663"/>
                  <a:pt x="663" y="44416"/>
                  <a:pt x="504" y="43967"/>
                </a:cubicBezTo>
                <a:cubicBezTo>
                  <a:pt x="488" y="43925"/>
                  <a:pt x="449" y="43899"/>
                  <a:pt x="407" y="43899"/>
                </a:cubicBezTo>
                <a:close/>
              </a:path>
            </a:pathLst>
          </a:custGeom>
          <a:solidFill>
            <a:srgbClr val="2E2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6" name="Google Shape;1036;p15"/>
          <p:cNvSpPr txBox="1">
            <a:spLocks noGrp="1"/>
          </p:cNvSpPr>
          <p:nvPr>
            <p:ph type="subTitle" idx="1"/>
          </p:nvPr>
        </p:nvSpPr>
        <p:spPr>
          <a:xfrm>
            <a:off x="2833800" y="2809650"/>
            <a:ext cx="3476400" cy="11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7" name="Google Shape;1037;p15"/>
          <p:cNvSpPr txBox="1">
            <a:spLocks noGrp="1"/>
          </p:cNvSpPr>
          <p:nvPr>
            <p:ph type="title"/>
          </p:nvPr>
        </p:nvSpPr>
        <p:spPr>
          <a:xfrm>
            <a:off x="2833800" y="1184250"/>
            <a:ext cx="3476400" cy="16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14000" b="1"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1038;p15"/>
          <p:cNvSpPr/>
          <p:nvPr/>
        </p:nvSpPr>
        <p:spPr>
          <a:xfrm>
            <a:off x="4107375" y="4397112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9" name="Google Shape;1039;p15"/>
          <p:cNvSpPr/>
          <p:nvPr/>
        </p:nvSpPr>
        <p:spPr>
          <a:xfrm rot="-8099864">
            <a:off x="7155988" y="3866717"/>
            <a:ext cx="991625" cy="1999918"/>
          </a:xfrm>
          <a:custGeom>
            <a:avLst/>
            <a:gdLst/>
            <a:ahLst/>
            <a:cxnLst/>
            <a:rect l="l" t="t" r="r" b="b"/>
            <a:pathLst>
              <a:path w="22236" h="44844" extrusionOk="0">
                <a:moveTo>
                  <a:pt x="13245" y="0"/>
                </a:moveTo>
                <a:cubicBezTo>
                  <a:pt x="13209" y="0"/>
                  <a:pt x="13173" y="21"/>
                  <a:pt x="13154" y="54"/>
                </a:cubicBezTo>
                <a:cubicBezTo>
                  <a:pt x="13127" y="104"/>
                  <a:pt x="13144" y="170"/>
                  <a:pt x="13192" y="197"/>
                </a:cubicBezTo>
                <a:cubicBezTo>
                  <a:pt x="13198" y="197"/>
                  <a:pt x="13478" y="356"/>
                  <a:pt x="13921" y="635"/>
                </a:cubicBezTo>
                <a:cubicBezTo>
                  <a:pt x="13938" y="646"/>
                  <a:pt x="13954" y="646"/>
                  <a:pt x="13976" y="646"/>
                </a:cubicBezTo>
                <a:cubicBezTo>
                  <a:pt x="14009" y="646"/>
                  <a:pt x="14042" y="630"/>
                  <a:pt x="14064" y="597"/>
                </a:cubicBezTo>
                <a:cubicBezTo>
                  <a:pt x="14097" y="547"/>
                  <a:pt x="14080" y="481"/>
                  <a:pt x="14032" y="455"/>
                </a:cubicBezTo>
                <a:cubicBezTo>
                  <a:pt x="13582" y="175"/>
                  <a:pt x="13296" y="16"/>
                  <a:pt x="13296" y="16"/>
                </a:cubicBezTo>
                <a:cubicBezTo>
                  <a:pt x="13280" y="5"/>
                  <a:pt x="13263" y="0"/>
                  <a:pt x="13245" y="0"/>
                </a:cubicBezTo>
                <a:close/>
                <a:moveTo>
                  <a:pt x="14684" y="896"/>
                </a:moveTo>
                <a:cubicBezTo>
                  <a:pt x="14652" y="896"/>
                  <a:pt x="14621" y="912"/>
                  <a:pt x="14601" y="942"/>
                </a:cubicBezTo>
                <a:cubicBezTo>
                  <a:pt x="14568" y="992"/>
                  <a:pt x="14579" y="1058"/>
                  <a:pt x="14629" y="1090"/>
                </a:cubicBezTo>
                <a:cubicBezTo>
                  <a:pt x="14842" y="1232"/>
                  <a:pt x="15079" y="1397"/>
                  <a:pt x="15325" y="1567"/>
                </a:cubicBezTo>
                <a:cubicBezTo>
                  <a:pt x="15342" y="1584"/>
                  <a:pt x="15363" y="1589"/>
                  <a:pt x="15385" y="1589"/>
                </a:cubicBezTo>
                <a:cubicBezTo>
                  <a:pt x="15418" y="1589"/>
                  <a:pt x="15451" y="1573"/>
                  <a:pt x="15473" y="1546"/>
                </a:cubicBezTo>
                <a:cubicBezTo>
                  <a:pt x="15506" y="1496"/>
                  <a:pt x="15494" y="1430"/>
                  <a:pt x="15446" y="1397"/>
                </a:cubicBezTo>
                <a:cubicBezTo>
                  <a:pt x="15198" y="1222"/>
                  <a:pt x="14963" y="1063"/>
                  <a:pt x="14743" y="915"/>
                </a:cubicBezTo>
                <a:cubicBezTo>
                  <a:pt x="14724" y="903"/>
                  <a:pt x="14704" y="896"/>
                  <a:pt x="14684" y="896"/>
                </a:cubicBezTo>
                <a:close/>
                <a:moveTo>
                  <a:pt x="16073" y="1877"/>
                </a:moveTo>
                <a:cubicBezTo>
                  <a:pt x="16040" y="1877"/>
                  <a:pt x="16008" y="1891"/>
                  <a:pt x="15988" y="1918"/>
                </a:cubicBezTo>
                <a:cubicBezTo>
                  <a:pt x="15949" y="1968"/>
                  <a:pt x="15960" y="2034"/>
                  <a:pt x="16005" y="2066"/>
                </a:cubicBezTo>
                <a:cubicBezTo>
                  <a:pt x="16223" y="2231"/>
                  <a:pt x="16448" y="2406"/>
                  <a:pt x="16673" y="2586"/>
                </a:cubicBezTo>
                <a:cubicBezTo>
                  <a:pt x="16690" y="2598"/>
                  <a:pt x="16716" y="2608"/>
                  <a:pt x="16739" y="2608"/>
                </a:cubicBezTo>
                <a:cubicBezTo>
                  <a:pt x="16772" y="2608"/>
                  <a:pt x="16799" y="2593"/>
                  <a:pt x="16822" y="2570"/>
                </a:cubicBezTo>
                <a:cubicBezTo>
                  <a:pt x="16860" y="2520"/>
                  <a:pt x="16848" y="2454"/>
                  <a:pt x="16804" y="2416"/>
                </a:cubicBezTo>
                <a:cubicBezTo>
                  <a:pt x="16580" y="2236"/>
                  <a:pt x="16355" y="2060"/>
                  <a:pt x="16136" y="1895"/>
                </a:cubicBezTo>
                <a:cubicBezTo>
                  <a:pt x="16117" y="1883"/>
                  <a:pt x="16095" y="1877"/>
                  <a:pt x="16073" y="1877"/>
                </a:cubicBezTo>
                <a:close/>
                <a:moveTo>
                  <a:pt x="17389" y="2939"/>
                </a:moveTo>
                <a:cubicBezTo>
                  <a:pt x="17359" y="2939"/>
                  <a:pt x="17330" y="2952"/>
                  <a:pt x="17308" y="2975"/>
                </a:cubicBezTo>
                <a:cubicBezTo>
                  <a:pt x="17270" y="3020"/>
                  <a:pt x="17275" y="3086"/>
                  <a:pt x="17320" y="3124"/>
                </a:cubicBezTo>
                <a:cubicBezTo>
                  <a:pt x="17538" y="3309"/>
                  <a:pt x="17748" y="3502"/>
                  <a:pt x="17945" y="3688"/>
                </a:cubicBezTo>
                <a:cubicBezTo>
                  <a:pt x="17966" y="3704"/>
                  <a:pt x="17994" y="3716"/>
                  <a:pt x="18021" y="3716"/>
                </a:cubicBezTo>
                <a:cubicBezTo>
                  <a:pt x="18049" y="3716"/>
                  <a:pt x="18076" y="3704"/>
                  <a:pt x="18097" y="3683"/>
                </a:cubicBezTo>
                <a:cubicBezTo>
                  <a:pt x="18137" y="3638"/>
                  <a:pt x="18130" y="3573"/>
                  <a:pt x="18092" y="3534"/>
                </a:cubicBezTo>
                <a:cubicBezTo>
                  <a:pt x="17890" y="3342"/>
                  <a:pt x="17677" y="3152"/>
                  <a:pt x="17457" y="2965"/>
                </a:cubicBezTo>
                <a:cubicBezTo>
                  <a:pt x="17437" y="2948"/>
                  <a:pt x="17413" y="2939"/>
                  <a:pt x="17389" y="2939"/>
                </a:cubicBezTo>
                <a:close/>
                <a:moveTo>
                  <a:pt x="18624" y="4098"/>
                </a:moveTo>
                <a:cubicBezTo>
                  <a:pt x="18596" y="4098"/>
                  <a:pt x="18569" y="4107"/>
                  <a:pt x="18547" y="4126"/>
                </a:cubicBezTo>
                <a:cubicBezTo>
                  <a:pt x="18509" y="4165"/>
                  <a:pt x="18509" y="4237"/>
                  <a:pt x="18547" y="4275"/>
                </a:cubicBezTo>
                <a:cubicBezTo>
                  <a:pt x="18750" y="4483"/>
                  <a:pt x="18937" y="4691"/>
                  <a:pt x="19117" y="4895"/>
                </a:cubicBezTo>
                <a:cubicBezTo>
                  <a:pt x="19139" y="4916"/>
                  <a:pt x="19167" y="4933"/>
                  <a:pt x="19195" y="4933"/>
                </a:cubicBezTo>
                <a:cubicBezTo>
                  <a:pt x="19222" y="4933"/>
                  <a:pt x="19243" y="4921"/>
                  <a:pt x="19266" y="4905"/>
                </a:cubicBezTo>
                <a:cubicBezTo>
                  <a:pt x="19309" y="4867"/>
                  <a:pt x="19314" y="4801"/>
                  <a:pt x="19276" y="4756"/>
                </a:cubicBezTo>
                <a:cubicBezTo>
                  <a:pt x="19096" y="4549"/>
                  <a:pt x="18904" y="4336"/>
                  <a:pt x="18701" y="4126"/>
                </a:cubicBezTo>
                <a:cubicBezTo>
                  <a:pt x="18679" y="4107"/>
                  <a:pt x="18651" y="4098"/>
                  <a:pt x="18624" y="4098"/>
                </a:cubicBezTo>
                <a:close/>
                <a:moveTo>
                  <a:pt x="19731" y="5375"/>
                </a:moveTo>
                <a:cubicBezTo>
                  <a:pt x="19709" y="5375"/>
                  <a:pt x="19686" y="5383"/>
                  <a:pt x="19665" y="5398"/>
                </a:cubicBezTo>
                <a:cubicBezTo>
                  <a:pt x="19622" y="5431"/>
                  <a:pt x="19610" y="5497"/>
                  <a:pt x="19650" y="5546"/>
                </a:cubicBezTo>
                <a:cubicBezTo>
                  <a:pt x="19819" y="5776"/>
                  <a:pt x="19984" y="6006"/>
                  <a:pt x="20126" y="6231"/>
                </a:cubicBezTo>
                <a:cubicBezTo>
                  <a:pt x="20143" y="6264"/>
                  <a:pt x="20181" y="6281"/>
                  <a:pt x="20214" y="6281"/>
                </a:cubicBezTo>
                <a:cubicBezTo>
                  <a:pt x="20235" y="6281"/>
                  <a:pt x="20252" y="6276"/>
                  <a:pt x="20268" y="6264"/>
                </a:cubicBezTo>
                <a:cubicBezTo>
                  <a:pt x="20318" y="6231"/>
                  <a:pt x="20334" y="6165"/>
                  <a:pt x="20301" y="6117"/>
                </a:cubicBezTo>
                <a:cubicBezTo>
                  <a:pt x="20159" y="5886"/>
                  <a:pt x="19994" y="5651"/>
                  <a:pt x="19814" y="5421"/>
                </a:cubicBezTo>
                <a:cubicBezTo>
                  <a:pt x="19795" y="5391"/>
                  <a:pt x="19764" y="5375"/>
                  <a:pt x="19731" y="5375"/>
                </a:cubicBezTo>
                <a:close/>
                <a:moveTo>
                  <a:pt x="20629" y="6806"/>
                </a:moveTo>
                <a:cubicBezTo>
                  <a:pt x="20613" y="6806"/>
                  <a:pt x="20597" y="6810"/>
                  <a:pt x="20581" y="6818"/>
                </a:cubicBezTo>
                <a:cubicBezTo>
                  <a:pt x="20531" y="6845"/>
                  <a:pt x="20510" y="6906"/>
                  <a:pt x="20538" y="6960"/>
                </a:cubicBezTo>
                <a:cubicBezTo>
                  <a:pt x="20663" y="7218"/>
                  <a:pt x="20773" y="7475"/>
                  <a:pt x="20855" y="7723"/>
                </a:cubicBezTo>
                <a:cubicBezTo>
                  <a:pt x="20872" y="7766"/>
                  <a:pt x="20910" y="7799"/>
                  <a:pt x="20953" y="7799"/>
                </a:cubicBezTo>
                <a:cubicBezTo>
                  <a:pt x="20965" y="7799"/>
                  <a:pt x="20976" y="7794"/>
                  <a:pt x="20986" y="7788"/>
                </a:cubicBezTo>
                <a:cubicBezTo>
                  <a:pt x="21047" y="7771"/>
                  <a:pt x="21074" y="7711"/>
                  <a:pt x="21052" y="7657"/>
                </a:cubicBezTo>
                <a:cubicBezTo>
                  <a:pt x="20970" y="7399"/>
                  <a:pt x="20855" y="7131"/>
                  <a:pt x="20723" y="6868"/>
                </a:cubicBezTo>
                <a:cubicBezTo>
                  <a:pt x="20703" y="6828"/>
                  <a:pt x="20668" y="6806"/>
                  <a:pt x="20629" y="6806"/>
                </a:cubicBezTo>
                <a:close/>
                <a:moveTo>
                  <a:pt x="21151" y="8401"/>
                </a:moveTo>
                <a:cubicBezTo>
                  <a:pt x="21147" y="8401"/>
                  <a:pt x="21144" y="8401"/>
                  <a:pt x="21140" y="8401"/>
                </a:cubicBezTo>
                <a:cubicBezTo>
                  <a:pt x="21085" y="8413"/>
                  <a:pt x="21047" y="8467"/>
                  <a:pt x="21052" y="8522"/>
                </a:cubicBezTo>
                <a:cubicBezTo>
                  <a:pt x="21090" y="8742"/>
                  <a:pt x="21107" y="8960"/>
                  <a:pt x="21107" y="9175"/>
                </a:cubicBezTo>
                <a:cubicBezTo>
                  <a:pt x="21107" y="9229"/>
                  <a:pt x="21107" y="9289"/>
                  <a:pt x="21102" y="9345"/>
                </a:cubicBezTo>
                <a:cubicBezTo>
                  <a:pt x="21102" y="9405"/>
                  <a:pt x="21145" y="9454"/>
                  <a:pt x="21206" y="9454"/>
                </a:cubicBezTo>
                <a:lnTo>
                  <a:pt x="21211" y="9454"/>
                </a:lnTo>
                <a:cubicBezTo>
                  <a:pt x="21266" y="9454"/>
                  <a:pt x="21310" y="9410"/>
                  <a:pt x="21315" y="9355"/>
                </a:cubicBezTo>
                <a:lnTo>
                  <a:pt x="21315" y="9175"/>
                </a:lnTo>
                <a:cubicBezTo>
                  <a:pt x="21320" y="8950"/>
                  <a:pt x="21299" y="8720"/>
                  <a:pt x="21266" y="8490"/>
                </a:cubicBezTo>
                <a:cubicBezTo>
                  <a:pt x="21255" y="8438"/>
                  <a:pt x="21207" y="8401"/>
                  <a:pt x="21151" y="8401"/>
                </a:cubicBezTo>
                <a:close/>
                <a:moveTo>
                  <a:pt x="21086" y="10077"/>
                </a:moveTo>
                <a:cubicBezTo>
                  <a:pt x="21037" y="10077"/>
                  <a:pt x="20989" y="10108"/>
                  <a:pt x="20976" y="10156"/>
                </a:cubicBezTo>
                <a:cubicBezTo>
                  <a:pt x="20943" y="10276"/>
                  <a:pt x="20905" y="10402"/>
                  <a:pt x="20860" y="10523"/>
                </a:cubicBezTo>
                <a:cubicBezTo>
                  <a:pt x="20806" y="10665"/>
                  <a:pt x="20751" y="10802"/>
                  <a:pt x="20690" y="10934"/>
                </a:cubicBezTo>
                <a:cubicBezTo>
                  <a:pt x="20669" y="10984"/>
                  <a:pt x="20690" y="11049"/>
                  <a:pt x="20745" y="11070"/>
                </a:cubicBezTo>
                <a:cubicBezTo>
                  <a:pt x="20756" y="11077"/>
                  <a:pt x="20773" y="11082"/>
                  <a:pt x="20789" y="11082"/>
                </a:cubicBezTo>
                <a:cubicBezTo>
                  <a:pt x="20827" y="11082"/>
                  <a:pt x="20866" y="11055"/>
                  <a:pt x="20882" y="11016"/>
                </a:cubicBezTo>
                <a:cubicBezTo>
                  <a:pt x="20943" y="10885"/>
                  <a:pt x="21003" y="10742"/>
                  <a:pt x="21057" y="10594"/>
                </a:cubicBezTo>
                <a:cubicBezTo>
                  <a:pt x="21107" y="10468"/>
                  <a:pt x="21145" y="10342"/>
                  <a:pt x="21183" y="10210"/>
                </a:cubicBezTo>
                <a:cubicBezTo>
                  <a:pt x="21195" y="10156"/>
                  <a:pt x="21162" y="10096"/>
                  <a:pt x="21107" y="10079"/>
                </a:cubicBezTo>
                <a:cubicBezTo>
                  <a:pt x="21100" y="10077"/>
                  <a:pt x="21093" y="10077"/>
                  <a:pt x="21086" y="10077"/>
                </a:cubicBezTo>
                <a:close/>
                <a:moveTo>
                  <a:pt x="20403" y="11623"/>
                </a:moveTo>
                <a:cubicBezTo>
                  <a:pt x="20367" y="11623"/>
                  <a:pt x="20331" y="11641"/>
                  <a:pt x="20313" y="11674"/>
                </a:cubicBezTo>
                <a:cubicBezTo>
                  <a:pt x="20164" y="11915"/>
                  <a:pt x="20005" y="12145"/>
                  <a:pt x="19840" y="12353"/>
                </a:cubicBezTo>
                <a:cubicBezTo>
                  <a:pt x="19802" y="12403"/>
                  <a:pt x="19814" y="12469"/>
                  <a:pt x="19858" y="12507"/>
                </a:cubicBezTo>
                <a:cubicBezTo>
                  <a:pt x="19873" y="12517"/>
                  <a:pt x="19901" y="12529"/>
                  <a:pt x="19923" y="12529"/>
                </a:cubicBezTo>
                <a:cubicBezTo>
                  <a:pt x="19956" y="12529"/>
                  <a:pt x="19984" y="12512"/>
                  <a:pt x="20005" y="12491"/>
                </a:cubicBezTo>
                <a:cubicBezTo>
                  <a:pt x="20181" y="12271"/>
                  <a:pt x="20340" y="12036"/>
                  <a:pt x="20493" y="11778"/>
                </a:cubicBezTo>
                <a:cubicBezTo>
                  <a:pt x="20520" y="11728"/>
                  <a:pt x="20505" y="11662"/>
                  <a:pt x="20455" y="11636"/>
                </a:cubicBezTo>
                <a:cubicBezTo>
                  <a:pt x="20439" y="11627"/>
                  <a:pt x="20421" y="11623"/>
                  <a:pt x="20403" y="11623"/>
                </a:cubicBezTo>
                <a:close/>
                <a:moveTo>
                  <a:pt x="17177" y="12248"/>
                </a:moveTo>
                <a:cubicBezTo>
                  <a:pt x="17121" y="12248"/>
                  <a:pt x="17072" y="12285"/>
                  <a:pt x="17068" y="12337"/>
                </a:cubicBezTo>
                <a:cubicBezTo>
                  <a:pt x="17057" y="12398"/>
                  <a:pt x="17095" y="12452"/>
                  <a:pt x="17156" y="12458"/>
                </a:cubicBezTo>
                <a:cubicBezTo>
                  <a:pt x="17407" y="12502"/>
                  <a:pt x="17682" y="12567"/>
                  <a:pt x="17955" y="12661"/>
                </a:cubicBezTo>
                <a:cubicBezTo>
                  <a:pt x="17966" y="12661"/>
                  <a:pt x="17978" y="12666"/>
                  <a:pt x="17988" y="12666"/>
                </a:cubicBezTo>
                <a:cubicBezTo>
                  <a:pt x="18038" y="12666"/>
                  <a:pt x="18076" y="12633"/>
                  <a:pt x="18092" y="12590"/>
                </a:cubicBezTo>
                <a:cubicBezTo>
                  <a:pt x="18109" y="12534"/>
                  <a:pt x="18082" y="12474"/>
                  <a:pt x="18021" y="12458"/>
                </a:cubicBezTo>
                <a:cubicBezTo>
                  <a:pt x="17736" y="12365"/>
                  <a:pt x="17452" y="12294"/>
                  <a:pt x="17189" y="12249"/>
                </a:cubicBezTo>
                <a:cubicBezTo>
                  <a:pt x="17185" y="12249"/>
                  <a:pt x="17181" y="12248"/>
                  <a:pt x="17177" y="12248"/>
                </a:cubicBezTo>
                <a:close/>
                <a:moveTo>
                  <a:pt x="16326" y="12216"/>
                </a:moveTo>
                <a:cubicBezTo>
                  <a:pt x="16323" y="12216"/>
                  <a:pt x="16319" y="12216"/>
                  <a:pt x="16316" y="12216"/>
                </a:cubicBezTo>
                <a:cubicBezTo>
                  <a:pt x="16032" y="12254"/>
                  <a:pt x="15823" y="12342"/>
                  <a:pt x="15681" y="12479"/>
                </a:cubicBezTo>
                <a:cubicBezTo>
                  <a:pt x="15626" y="12540"/>
                  <a:pt x="15572" y="12600"/>
                  <a:pt x="15527" y="12661"/>
                </a:cubicBezTo>
                <a:cubicBezTo>
                  <a:pt x="15494" y="12704"/>
                  <a:pt x="15506" y="12770"/>
                  <a:pt x="15550" y="12808"/>
                </a:cubicBezTo>
                <a:cubicBezTo>
                  <a:pt x="15572" y="12820"/>
                  <a:pt x="15593" y="12825"/>
                  <a:pt x="15615" y="12825"/>
                </a:cubicBezTo>
                <a:cubicBezTo>
                  <a:pt x="15648" y="12825"/>
                  <a:pt x="15681" y="12813"/>
                  <a:pt x="15697" y="12780"/>
                </a:cubicBezTo>
                <a:cubicBezTo>
                  <a:pt x="15736" y="12732"/>
                  <a:pt x="15780" y="12682"/>
                  <a:pt x="15828" y="12633"/>
                </a:cubicBezTo>
                <a:cubicBezTo>
                  <a:pt x="15934" y="12529"/>
                  <a:pt x="16114" y="12458"/>
                  <a:pt x="16344" y="12431"/>
                </a:cubicBezTo>
                <a:cubicBezTo>
                  <a:pt x="16399" y="12419"/>
                  <a:pt x="16443" y="12370"/>
                  <a:pt x="16432" y="12309"/>
                </a:cubicBezTo>
                <a:cubicBezTo>
                  <a:pt x="16427" y="12257"/>
                  <a:pt x="16378" y="12216"/>
                  <a:pt x="16326" y="12216"/>
                </a:cubicBezTo>
                <a:close/>
                <a:moveTo>
                  <a:pt x="18773" y="12763"/>
                </a:moveTo>
                <a:cubicBezTo>
                  <a:pt x="18735" y="12763"/>
                  <a:pt x="18698" y="12786"/>
                  <a:pt x="18679" y="12825"/>
                </a:cubicBezTo>
                <a:cubicBezTo>
                  <a:pt x="18657" y="12879"/>
                  <a:pt x="18679" y="12940"/>
                  <a:pt x="18734" y="12967"/>
                </a:cubicBezTo>
                <a:cubicBezTo>
                  <a:pt x="18843" y="13017"/>
                  <a:pt x="18953" y="13076"/>
                  <a:pt x="19063" y="13132"/>
                </a:cubicBezTo>
                <a:cubicBezTo>
                  <a:pt x="18920" y="13247"/>
                  <a:pt x="18767" y="13357"/>
                  <a:pt x="18613" y="13445"/>
                </a:cubicBezTo>
                <a:cubicBezTo>
                  <a:pt x="18564" y="13478"/>
                  <a:pt x="18547" y="13543"/>
                  <a:pt x="18575" y="13592"/>
                </a:cubicBezTo>
                <a:cubicBezTo>
                  <a:pt x="18597" y="13625"/>
                  <a:pt x="18630" y="13642"/>
                  <a:pt x="18668" y="13642"/>
                </a:cubicBezTo>
                <a:cubicBezTo>
                  <a:pt x="18684" y="13642"/>
                  <a:pt x="18701" y="13635"/>
                  <a:pt x="18717" y="13630"/>
                </a:cubicBezTo>
                <a:cubicBezTo>
                  <a:pt x="18909" y="13516"/>
                  <a:pt x="19091" y="13389"/>
                  <a:pt x="19266" y="13247"/>
                </a:cubicBezTo>
                <a:cubicBezTo>
                  <a:pt x="19331" y="13286"/>
                  <a:pt x="19397" y="13324"/>
                  <a:pt x="19463" y="13362"/>
                </a:cubicBezTo>
                <a:cubicBezTo>
                  <a:pt x="19480" y="13374"/>
                  <a:pt x="19500" y="13379"/>
                  <a:pt x="19519" y="13379"/>
                </a:cubicBezTo>
                <a:cubicBezTo>
                  <a:pt x="19554" y="13379"/>
                  <a:pt x="19589" y="13361"/>
                  <a:pt x="19610" y="13329"/>
                </a:cubicBezTo>
                <a:cubicBezTo>
                  <a:pt x="19638" y="13280"/>
                  <a:pt x="19627" y="13214"/>
                  <a:pt x="19577" y="13187"/>
                </a:cubicBezTo>
                <a:cubicBezTo>
                  <a:pt x="19529" y="13154"/>
                  <a:pt x="19479" y="13126"/>
                  <a:pt x="19430" y="13099"/>
                </a:cubicBezTo>
                <a:cubicBezTo>
                  <a:pt x="19458" y="13055"/>
                  <a:pt x="19458" y="13005"/>
                  <a:pt x="19425" y="12967"/>
                </a:cubicBezTo>
                <a:cubicBezTo>
                  <a:pt x="19404" y="12943"/>
                  <a:pt x="19373" y="12931"/>
                  <a:pt x="19342" y="12931"/>
                </a:cubicBezTo>
                <a:cubicBezTo>
                  <a:pt x="19318" y="12931"/>
                  <a:pt x="19293" y="12939"/>
                  <a:pt x="19276" y="12957"/>
                </a:cubicBezTo>
                <a:cubicBezTo>
                  <a:pt x="19260" y="12967"/>
                  <a:pt x="19248" y="12978"/>
                  <a:pt x="19238" y="12990"/>
                </a:cubicBezTo>
                <a:cubicBezTo>
                  <a:pt x="19101" y="12912"/>
                  <a:pt x="18964" y="12841"/>
                  <a:pt x="18821" y="12775"/>
                </a:cubicBezTo>
                <a:cubicBezTo>
                  <a:pt x="18805" y="12767"/>
                  <a:pt x="18789" y="12763"/>
                  <a:pt x="18773" y="12763"/>
                </a:cubicBezTo>
                <a:close/>
                <a:moveTo>
                  <a:pt x="15547" y="13402"/>
                </a:moveTo>
                <a:cubicBezTo>
                  <a:pt x="15527" y="13402"/>
                  <a:pt x="15507" y="13407"/>
                  <a:pt x="15489" y="13417"/>
                </a:cubicBezTo>
                <a:cubicBezTo>
                  <a:pt x="15440" y="13450"/>
                  <a:pt x="15423" y="13516"/>
                  <a:pt x="15456" y="13564"/>
                </a:cubicBezTo>
                <a:cubicBezTo>
                  <a:pt x="15593" y="13789"/>
                  <a:pt x="15861" y="13964"/>
                  <a:pt x="16207" y="14063"/>
                </a:cubicBezTo>
                <a:cubicBezTo>
                  <a:pt x="16213" y="14069"/>
                  <a:pt x="16223" y="14069"/>
                  <a:pt x="16235" y="14069"/>
                </a:cubicBezTo>
                <a:cubicBezTo>
                  <a:pt x="16278" y="14069"/>
                  <a:pt x="16322" y="14042"/>
                  <a:pt x="16334" y="13992"/>
                </a:cubicBezTo>
                <a:cubicBezTo>
                  <a:pt x="16349" y="13938"/>
                  <a:pt x="16322" y="13877"/>
                  <a:pt x="16262" y="13860"/>
                </a:cubicBezTo>
                <a:cubicBezTo>
                  <a:pt x="15972" y="13779"/>
                  <a:pt x="15747" y="13630"/>
                  <a:pt x="15631" y="13450"/>
                </a:cubicBezTo>
                <a:cubicBezTo>
                  <a:pt x="15614" y="13418"/>
                  <a:pt x="15581" y="13402"/>
                  <a:pt x="15547" y="13402"/>
                </a:cubicBezTo>
                <a:close/>
                <a:moveTo>
                  <a:pt x="17903" y="13782"/>
                </a:moveTo>
                <a:cubicBezTo>
                  <a:pt x="17891" y="13782"/>
                  <a:pt x="17879" y="13784"/>
                  <a:pt x="17867" y="13789"/>
                </a:cubicBezTo>
                <a:cubicBezTo>
                  <a:pt x="17599" y="13877"/>
                  <a:pt x="17331" y="13926"/>
                  <a:pt x="17068" y="13943"/>
                </a:cubicBezTo>
                <a:cubicBezTo>
                  <a:pt x="17007" y="13948"/>
                  <a:pt x="16964" y="13997"/>
                  <a:pt x="16964" y="14052"/>
                </a:cubicBezTo>
                <a:cubicBezTo>
                  <a:pt x="16969" y="14113"/>
                  <a:pt x="17019" y="14156"/>
                  <a:pt x="17073" y="14156"/>
                </a:cubicBezTo>
                <a:lnTo>
                  <a:pt x="17078" y="14151"/>
                </a:lnTo>
                <a:cubicBezTo>
                  <a:pt x="17358" y="14135"/>
                  <a:pt x="17649" y="14080"/>
                  <a:pt x="17933" y="13987"/>
                </a:cubicBezTo>
                <a:cubicBezTo>
                  <a:pt x="17988" y="13971"/>
                  <a:pt x="18016" y="13910"/>
                  <a:pt x="17999" y="13855"/>
                </a:cubicBezTo>
                <a:cubicBezTo>
                  <a:pt x="17986" y="13812"/>
                  <a:pt x="17947" y="13782"/>
                  <a:pt x="17903" y="13782"/>
                </a:cubicBezTo>
                <a:close/>
                <a:moveTo>
                  <a:pt x="20211" y="13657"/>
                </a:moveTo>
                <a:cubicBezTo>
                  <a:pt x="20179" y="13657"/>
                  <a:pt x="20148" y="13671"/>
                  <a:pt x="20126" y="13696"/>
                </a:cubicBezTo>
                <a:cubicBezTo>
                  <a:pt x="20088" y="13741"/>
                  <a:pt x="20098" y="13806"/>
                  <a:pt x="20143" y="13845"/>
                </a:cubicBezTo>
                <a:cubicBezTo>
                  <a:pt x="20361" y="14020"/>
                  <a:pt x="20564" y="14212"/>
                  <a:pt x="20751" y="14409"/>
                </a:cubicBezTo>
                <a:cubicBezTo>
                  <a:pt x="20773" y="14431"/>
                  <a:pt x="20801" y="14442"/>
                  <a:pt x="20827" y="14442"/>
                </a:cubicBezTo>
                <a:cubicBezTo>
                  <a:pt x="20855" y="14442"/>
                  <a:pt x="20882" y="14431"/>
                  <a:pt x="20905" y="14414"/>
                </a:cubicBezTo>
                <a:cubicBezTo>
                  <a:pt x="20943" y="14371"/>
                  <a:pt x="20948" y="14305"/>
                  <a:pt x="20905" y="14267"/>
                </a:cubicBezTo>
                <a:cubicBezTo>
                  <a:pt x="20713" y="14058"/>
                  <a:pt x="20505" y="13860"/>
                  <a:pt x="20274" y="13680"/>
                </a:cubicBezTo>
                <a:cubicBezTo>
                  <a:pt x="20256" y="13664"/>
                  <a:pt x="20233" y="13657"/>
                  <a:pt x="20211" y="13657"/>
                </a:cubicBezTo>
                <a:close/>
                <a:moveTo>
                  <a:pt x="21360" y="14889"/>
                </a:moveTo>
                <a:cubicBezTo>
                  <a:pt x="21339" y="14889"/>
                  <a:pt x="21318" y="14895"/>
                  <a:pt x="21299" y="14907"/>
                </a:cubicBezTo>
                <a:cubicBezTo>
                  <a:pt x="21249" y="14940"/>
                  <a:pt x="21239" y="15006"/>
                  <a:pt x="21272" y="15056"/>
                </a:cubicBezTo>
                <a:cubicBezTo>
                  <a:pt x="21425" y="15286"/>
                  <a:pt x="21562" y="15527"/>
                  <a:pt x="21671" y="15773"/>
                </a:cubicBezTo>
                <a:cubicBezTo>
                  <a:pt x="21689" y="15812"/>
                  <a:pt x="21727" y="15839"/>
                  <a:pt x="21770" y="15839"/>
                </a:cubicBezTo>
                <a:cubicBezTo>
                  <a:pt x="21781" y="15839"/>
                  <a:pt x="21798" y="15833"/>
                  <a:pt x="21808" y="15828"/>
                </a:cubicBezTo>
                <a:cubicBezTo>
                  <a:pt x="21864" y="15806"/>
                  <a:pt x="21886" y="15740"/>
                  <a:pt x="21864" y="15691"/>
                </a:cubicBezTo>
                <a:cubicBezTo>
                  <a:pt x="21748" y="15428"/>
                  <a:pt x="21611" y="15176"/>
                  <a:pt x="21447" y="14935"/>
                </a:cubicBezTo>
                <a:cubicBezTo>
                  <a:pt x="21426" y="14904"/>
                  <a:pt x="21394" y="14889"/>
                  <a:pt x="21360" y="14889"/>
                </a:cubicBezTo>
                <a:close/>
                <a:moveTo>
                  <a:pt x="22033" y="16427"/>
                </a:moveTo>
                <a:cubicBezTo>
                  <a:pt x="22024" y="16427"/>
                  <a:pt x="22015" y="16428"/>
                  <a:pt x="22006" y="16431"/>
                </a:cubicBezTo>
                <a:cubicBezTo>
                  <a:pt x="21952" y="16442"/>
                  <a:pt x="21912" y="16496"/>
                  <a:pt x="21929" y="16557"/>
                </a:cubicBezTo>
                <a:cubicBezTo>
                  <a:pt x="21985" y="16820"/>
                  <a:pt x="22017" y="17095"/>
                  <a:pt x="22023" y="17374"/>
                </a:cubicBezTo>
                <a:cubicBezTo>
                  <a:pt x="22023" y="17429"/>
                  <a:pt x="22071" y="17472"/>
                  <a:pt x="22127" y="17472"/>
                </a:cubicBezTo>
                <a:lnTo>
                  <a:pt x="22132" y="17472"/>
                </a:lnTo>
                <a:cubicBezTo>
                  <a:pt x="22192" y="17472"/>
                  <a:pt x="22236" y="17424"/>
                  <a:pt x="22236" y="17369"/>
                </a:cubicBezTo>
                <a:cubicBezTo>
                  <a:pt x="22231" y="17078"/>
                  <a:pt x="22198" y="16787"/>
                  <a:pt x="22132" y="16508"/>
                </a:cubicBezTo>
                <a:cubicBezTo>
                  <a:pt x="22123" y="16462"/>
                  <a:pt x="22082" y="16427"/>
                  <a:pt x="22033" y="16427"/>
                </a:cubicBezTo>
                <a:close/>
                <a:moveTo>
                  <a:pt x="22065" y="18106"/>
                </a:moveTo>
                <a:cubicBezTo>
                  <a:pt x="22016" y="18106"/>
                  <a:pt x="21972" y="18142"/>
                  <a:pt x="21962" y="18196"/>
                </a:cubicBezTo>
                <a:cubicBezTo>
                  <a:pt x="21919" y="18459"/>
                  <a:pt x="21853" y="18727"/>
                  <a:pt x="21765" y="18996"/>
                </a:cubicBezTo>
                <a:cubicBezTo>
                  <a:pt x="21742" y="19051"/>
                  <a:pt x="21775" y="19111"/>
                  <a:pt x="21831" y="19127"/>
                </a:cubicBezTo>
                <a:cubicBezTo>
                  <a:pt x="21841" y="19134"/>
                  <a:pt x="21853" y="19134"/>
                  <a:pt x="21864" y="19134"/>
                </a:cubicBezTo>
                <a:cubicBezTo>
                  <a:pt x="21907" y="19134"/>
                  <a:pt x="21952" y="19106"/>
                  <a:pt x="21962" y="19061"/>
                </a:cubicBezTo>
                <a:cubicBezTo>
                  <a:pt x="22056" y="18783"/>
                  <a:pt x="22127" y="18502"/>
                  <a:pt x="22170" y="18229"/>
                </a:cubicBezTo>
                <a:cubicBezTo>
                  <a:pt x="22182" y="18168"/>
                  <a:pt x="22142" y="18114"/>
                  <a:pt x="22083" y="18108"/>
                </a:cubicBezTo>
                <a:cubicBezTo>
                  <a:pt x="22077" y="18107"/>
                  <a:pt x="22071" y="18106"/>
                  <a:pt x="22065" y="18106"/>
                </a:cubicBezTo>
                <a:close/>
                <a:moveTo>
                  <a:pt x="21552" y="19706"/>
                </a:moveTo>
                <a:cubicBezTo>
                  <a:pt x="21511" y="19706"/>
                  <a:pt x="21472" y="19727"/>
                  <a:pt x="21452" y="19764"/>
                </a:cubicBezTo>
                <a:cubicBezTo>
                  <a:pt x="21337" y="20005"/>
                  <a:pt x="21201" y="20252"/>
                  <a:pt x="21052" y="20498"/>
                </a:cubicBezTo>
                <a:cubicBezTo>
                  <a:pt x="21024" y="20548"/>
                  <a:pt x="21036" y="20614"/>
                  <a:pt x="21085" y="20640"/>
                </a:cubicBezTo>
                <a:cubicBezTo>
                  <a:pt x="21107" y="20652"/>
                  <a:pt x="21123" y="20657"/>
                  <a:pt x="21140" y="20657"/>
                </a:cubicBezTo>
                <a:cubicBezTo>
                  <a:pt x="21178" y="20657"/>
                  <a:pt x="21211" y="20640"/>
                  <a:pt x="21233" y="20607"/>
                </a:cubicBezTo>
                <a:cubicBezTo>
                  <a:pt x="21386" y="20356"/>
                  <a:pt x="21524" y="20103"/>
                  <a:pt x="21644" y="19857"/>
                </a:cubicBezTo>
                <a:cubicBezTo>
                  <a:pt x="21666" y="19802"/>
                  <a:pt x="21644" y="19742"/>
                  <a:pt x="21595" y="19714"/>
                </a:cubicBezTo>
                <a:cubicBezTo>
                  <a:pt x="21581" y="19708"/>
                  <a:pt x="21566" y="19706"/>
                  <a:pt x="21552" y="19706"/>
                </a:cubicBezTo>
                <a:close/>
                <a:moveTo>
                  <a:pt x="20672" y="21147"/>
                </a:moveTo>
                <a:cubicBezTo>
                  <a:pt x="20639" y="21147"/>
                  <a:pt x="20606" y="21162"/>
                  <a:pt x="20586" y="21188"/>
                </a:cubicBezTo>
                <a:cubicBezTo>
                  <a:pt x="20427" y="21408"/>
                  <a:pt x="20252" y="21626"/>
                  <a:pt x="20065" y="21846"/>
                </a:cubicBezTo>
                <a:cubicBezTo>
                  <a:pt x="20027" y="21890"/>
                  <a:pt x="20032" y="21955"/>
                  <a:pt x="20077" y="21995"/>
                </a:cubicBezTo>
                <a:cubicBezTo>
                  <a:pt x="20098" y="22011"/>
                  <a:pt x="20121" y="22021"/>
                  <a:pt x="20148" y="22021"/>
                </a:cubicBezTo>
                <a:cubicBezTo>
                  <a:pt x="20176" y="22021"/>
                  <a:pt x="20209" y="22005"/>
                  <a:pt x="20225" y="21983"/>
                </a:cubicBezTo>
                <a:cubicBezTo>
                  <a:pt x="20417" y="21758"/>
                  <a:pt x="20592" y="21534"/>
                  <a:pt x="20756" y="21315"/>
                </a:cubicBezTo>
                <a:cubicBezTo>
                  <a:pt x="20789" y="21271"/>
                  <a:pt x="20778" y="21199"/>
                  <a:pt x="20735" y="21166"/>
                </a:cubicBezTo>
                <a:cubicBezTo>
                  <a:pt x="20715" y="21153"/>
                  <a:pt x="20693" y="21147"/>
                  <a:pt x="20672" y="21147"/>
                </a:cubicBezTo>
                <a:close/>
                <a:moveTo>
                  <a:pt x="19581" y="22438"/>
                </a:moveTo>
                <a:cubicBezTo>
                  <a:pt x="19553" y="22438"/>
                  <a:pt x="19526" y="22449"/>
                  <a:pt x="19506" y="22471"/>
                </a:cubicBezTo>
                <a:cubicBezTo>
                  <a:pt x="19321" y="22668"/>
                  <a:pt x="19117" y="22866"/>
                  <a:pt x="18909" y="23063"/>
                </a:cubicBezTo>
                <a:cubicBezTo>
                  <a:pt x="18871" y="23106"/>
                  <a:pt x="18866" y="23172"/>
                  <a:pt x="18909" y="23217"/>
                </a:cubicBezTo>
                <a:cubicBezTo>
                  <a:pt x="18931" y="23233"/>
                  <a:pt x="18959" y="23244"/>
                  <a:pt x="18985" y="23244"/>
                </a:cubicBezTo>
                <a:cubicBezTo>
                  <a:pt x="19013" y="23244"/>
                  <a:pt x="19035" y="23238"/>
                  <a:pt x="19058" y="23217"/>
                </a:cubicBezTo>
                <a:cubicBezTo>
                  <a:pt x="19266" y="23019"/>
                  <a:pt x="19468" y="22817"/>
                  <a:pt x="19660" y="22613"/>
                </a:cubicBezTo>
                <a:cubicBezTo>
                  <a:pt x="19698" y="22575"/>
                  <a:pt x="19698" y="22509"/>
                  <a:pt x="19655" y="22466"/>
                </a:cubicBezTo>
                <a:cubicBezTo>
                  <a:pt x="19633" y="22447"/>
                  <a:pt x="19607" y="22438"/>
                  <a:pt x="19581" y="22438"/>
                </a:cubicBezTo>
                <a:close/>
                <a:moveTo>
                  <a:pt x="18360" y="23607"/>
                </a:moveTo>
                <a:cubicBezTo>
                  <a:pt x="18335" y="23607"/>
                  <a:pt x="18310" y="23615"/>
                  <a:pt x="18290" y="23632"/>
                </a:cubicBezTo>
                <a:cubicBezTo>
                  <a:pt x="18087" y="23809"/>
                  <a:pt x="17874" y="23994"/>
                  <a:pt x="17649" y="24176"/>
                </a:cubicBezTo>
                <a:cubicBezTo>
                  <a:pt x="17604" y="24214"/>
                  <a:pt x="17599" y="24280"/>
                  <a:pt x="17637" y="24323"/>
                </a:cubicBezTo>
                <a:cubicBezTo>
                  <a:pt x="17654" y="24351"/>
                  <a:pt x="17687" y="24363"/>
                  <a:pt x="17720" y="24363"/>
                </a:cubicBezTo>
                <a:cubicBezTo>
                  <a:pt x="17742" y="24363"/>
                  <a:pt x="17763" y="24356"/>
                  <a:pt x="17786" y="24340"/>
                </a:cubicBezTo>
                <a:cubicBezTo>
                  <a:pt x="18011" y="24153"/>
                  <a:pt x="18224" y="23973"/>
                  <a:pt x="18433" y="23792"/>
                </a:cubicBezTo>
                <a:cubicBezTo>
                  <a:pt x="18476" y="23753"/>
                  <a:pt x="18482" y="23688"/>
                  <a:pt x="18443" y="23644"/>
                </a:cubicBezTo>
                <a:cubicBezTo>
                  <a:pt x="18422" y="23620"/>
                  <a:pt x="18391" y="23607"/>
                  <a:pt x="18360" y="23607"/>
                </a:cubicBezTo>
                <a:close/>
                <a:moveTo>
                  <a:pt x="17052" y="24677"/>
                </a:moveTo>
                <a:cubicBezTo>
                  <a:pt x="17030" y="24677"/>
                  <a:pt x="17009" y="24684"/>
                  <a:pt x="16991" y="24697"/>
                </a:cubicBezTo>
                <a:cubicBezTo>
                  <a:pt x="16772" y="24866"/>
                  <a:pt x="16547" y="25031"/>
                  <a:pt x="16316" y="25200"/>
                </a:cubicBezTo>
                <a:cubicBezTo>
                  <a:pt x="16268" y="25239"/>
                  <a:pt x="16256" y="25304"/>
                  <a:pt x="16295" y="25349"/>
                </a:cubicBezTo>
                <a:cubicBezTo>
                  <a:pt x="16311" y="25375"/>
                  <a:pt x="16344" y="25392"/>
                  <a:pt x="16377" y="25392"/>
                </a:cubicBezTo>
                <a:cubicBezTo>
                  <a:pt x="16399" y="25392"/>
                  <a:pt x="16420" y="25387"/>
                  <a:pt x="16437" y="25375"/>
                </a:cubicBezTo>
                <a:cubicBezTo>
                  <a:pt x="16673" y="25200"/>
                  <a:pt x="16903" y="25036"/>
                  <a:pt x="17118" y="24866"/>
                </a:cubicBezTo>
                <a:cubicBezTo>
                  <a:pt x="17166" y="24833"/>
                  <a:pt x="17171" y="24762"/>
                  <a:pt x="17139" y="24718"/>
                </a:cubicBezTo>
                <a:cubicBezTo>
                  <a:pt x="17119" y="24692"/>
                  <a:pt x="17085" y="24677"/>
                  <a:pt x="17052" y="24677"/>
                </a:cubicBezTo>
                <a:close/>
                <a:moveTo>
                  <a:pt x="15688" y="25670"/>
                </a:moveTo>
                <a:cubicBezTo>
                  <a:pt x="15667" y="25670"/>
                  <a:pt x="15645" y="25676"/>
                  <a:pt x="15626" y="25688"/>
                </a:cubicBezTo>
                <a:cubicBezTo>
                  <a:pt x="15401" y="25842"/>
                  <a:pt x="15171" y="26000"/>
                  <a:pt x="14930" y="26159"/>
                </a:cubicBezTo>
                <a:cubicBezTo>
                  <a:pt x="14881" y="26192"/>
                  <a:pt x="14864" y="26258"/>
                  <a:pt x="14897" y="26308"/>
                </a:cubicBezTo>
                <a:cubicBezTo>
                  <a:pt x="14919" y="26336"/>
                  <a:pt x="14952" y="26351"/>
                  <a:pt x="14985" y="26351"/>
                </a:cubicBezTo>
                <a:cubicBezTo>
                  <a:pt x="15006" y="26351"/>
                  <a:pt x="15029" y="26346"/>
                  <a:pt x="15046" y="26336"/>
                </a:cubicBezTo>
                <a:cubicBezTo>
                  <a:pt x="15286" y="26176"/>
                  <a:pt x="15522" y="26017"/>
                  <a:pt x="15747" y="25863"/>
                </a:cubicBezTo>
                <a:cubicBezTo>
                  <a:pt x="15796" y="25831"/>
                  <a:pt x="15807" y="25765"/>
                  <a:pt x="15774" y="25716"/>
                </a:cubicBezTo>
                <a:cubicBezTo>
                  <a:pt x="15754" y="25685"/>
                  <a:pt x="15722" y="25670"/>
                  <a:pt x="15688" y="25670"/>
                </a:cubicBezTo>
                <a:close/>
                <a:moveTo>
                  <a:pt x="14274" y="26598"/>
                </a:moveTo>
                <a:cubicBezTo>
                  <a:pt x="14254" y="26598"/>
                  <a:pt x="14235" y="26603"/>
                  <a:pt x="14217" y="26614"/>
                </a:cubicBezTo>
                <a:cubicBezTo>
                  <a:pt x="13987" y="26763"/>
                  <a:pt x="13746" y="26910"/>
                  <a:pt x="13505" y="27059"/>
                </a:cubicBezTo>
                <a:cubicBezTo>
                  <a:pt x="13450" y="27085"/>
                  <a:pt x="13434" y="27151"/>
                  <a:pt x="13467" y="27201"/>
                </a:cubicBezTo>
                <a:cubicBezTo>
                  <a:pt x="13488" y="27234"/>
                  <a:pt x="13521" y="27256"/>
                  <a:pt x="13559" y="27256"/>
                </a:cubicBezTo>
                <a:cubicBezTo>
                  <a:pt x="13576" y="27256"/>
                  <a:pt x="13592" y="27250"/>
                  <a:pt x="13609" y="27239"/>
                </a:cubicBezTo>
                <a:cubicBezTo>
                  <a:pt x="13855" y="27092"/>
                  <a:pt x="14097" y="26943"/>
                  <a:pt x="14333" y="26796"/>
                </a:cubicBezTo>
                <a:cubicBezTo>
                  <a:pt x="14381" y="26763"/>
                  <a:pt x="14399" y="26697"/>
                  <a:pt x="14366" y="26647"/>
                </a:cubicBezTo>
                <a:cubicBezTo>
                  <a:pt x="14344" y="26616"/>
                  <a:pt x="14309" y="26598"/>
                  <a:pt x="14274" y="26598"/>
                </a:cubicBezTo>
                <a:close/>
                <a:moveTo>
                  <a:pt x="12829" y="27478"/>
                </a:moveTo>
                <a:cubicBezTo>
                  <a:pt x="12811" y="27478"/>
                  <a:pt x="12793" y="27483"/>
                  <a:pt x="12777" y="27492"/>
                </a:cubicBezTo>
                <a:cubicBezTo>
                  <a:pt x="12535" y="27639"/>
                  <a:pt x="12294" y="27788"/>
                  <a:pt x="12058" y="27935"/>
                </a:cubicBezTo>
                <a:cubicBezTo>
                  <a:pt x="12008" y="27968"/>
                  <a:pt x="11993" y="28029"/>
                  <a:pt x="12020" y="28084"/>
                </a:cubicBezTo>
                <a:cubicBezTo>
                  <a:pt x="12041" y="28111"/>
                  <a:pt x="12074" y="28132"/>
                  <a:pt x="12112" y="28132"/>
                </a:cubicBezTo>
                <a:cubicBezTo>
                  <a:pt x="12129" y="28132"/>
                  <a:pt x="12152" y="28127"/>
                  <a:pt x="12168" y="28117"/>
                </a:cubicBezTo>
                <a:cubicBezTo>
                  <a:pt x="12403" y="27968"/>
                  <a:pt x="12645" y="27821"/>
                  <a:pt x="12886" y="27672"/>
                </a:cubicBezTo>
                <a:cubicBezTo>
                  <a:pt x="12935" y="27644"/>
                  <a:pt x="12952" y="27579"/>
                  <a:pt x="12924" y="27530"/>
                </a:cubicBezTo>
                <a:cubicBezTo>
                  <a:pt x="12902" y="27497"/>
                  <a:pt x="12865" y="27478"/>
                  <a:pt x="12829" y="27478"/>
                </a:cubicBezTo>
                <a:close/>
                <a:moveTo>
                  <a:pt x="11397" y="28370"/>
                </a:moveTo>
                <a:cubicBezTo>
                  <a:pt x="11377" y="28370"/>
                  <a:pt x="11358" y="28375"/>
                  <a:pt x="11340" y="28385"/>
                </a:cubicBezTo>
                <a:cubicBezTo>
                  <a:pt x="11100" y="28544"/>
                  <a:pt x="10863" y="28697"/>
                  <a:pt x="10633" y="28851"/>
                </a:cubicBezTo>
                <a:cubicBezTo>
                  <a:pt x="10584" y="28878"/>
                  <a:pt x="10567" y="28944"/>
                  <a:pt x="10600" y="28993"/>
                </a:cubicBezTo>
                <a:cubicBezTo>
                  <a:pt x="10622" y="29026"/>
                  <a:pt x="10655" y="29043"/>
                  <a:pt x="10688" y="29043"/>
                </a:cubicBezTo>
                <a:cubicBezTo>
                  <a:pt x="10710" y="29043"/>
                  <a:pt x="10731" y="29037"/>
                  <a:pt x="10748" y="29026"/>
                </a:cubicBezTo>
                <a:cubicBezTo>
                  <a:pt x="10979" y="28873"/>
                  <a:pt x="11214" y="28719"/>
                  <a:pt x="11455" y="28565"/>
                </a:cubicBezTo>
                <a:cubicBezTo>
                  <a:pt x="11505" y="28532"/>
                  <a:pt x="11515" y="28467"/>
                  <a:pt x="11488" y="28418"/>
                </a:cubicBezTo>
                <a:cubicBezTo>
                  <a:pt x="11467" y="28386"/>
                  <a:pt x="11432" y="28370"/>
                  <a:pt x="11397" y="28370"/>
                </a:cubicBezTo>
                <a:close/>
                <a:moveTo>
                  <a:pt x="9986" y="29303"/>
                </a:moveTo>
                <a:cubicBezTo>
                  <a:pt x="9966" y="29303"/>
                  <a:pt x="9945" y="29309"/>
                  <a:pt x="9926" y="29322"/>
                </a:cubicBezTo>
                <a:cubicBezTo>
                  <a:pt x="9691" y="29481"/>
                  <a:pt x="9461" y="29645"/>
                  <a:pt x="9230" y="29804"/>
                </a:cubicBezTo>
                <a:cubicBezTo>
                  <a:pt x="9186" y="29837"/>
                  <a:pt x="9175" y="29903"/>
                  <a:pt x="9208" y="29953"/>
                </a:cubicBezTo>
                <a:cubicBezTo>
                  <a:pt x="9230" y="29979"/>
                  <a:pt x="9263" y="29996"/>
                  <a:pt x="9296" y="29996"/>
                </a:cubicBezTo>
                <a:cubicBezTo>
                  <a:pt x="9312" y="29996"/>
                  <a:pt x="9334" y="29991"/>
                  <a:pt x="9357" y="29974"/>
                </a:cubicBezTo>
                <a:cubicBezTo>
                  <a:pt x="9580" y="29815"/>
                  <a:pt x="9810" y="29657"/>
                  <a:pt x="10047" y="29493"/>
                </a:cubicBezTo>
                <a:cubicBezTo>
                  <a:pt x="10096" y="29460"/>
                  <a:pt x="10106" y="29394"/>
                  <a:pt x="10074" y="29349"/>
                </a:cubicBezTo>
                <a:cubicBezTo>
                  <a:pt x="10053" y="29319"/>
                  <a:pt x="10020" y="29303"/>
                  <a:pt x="9986" y="29303"/>
                </a:cubicBezTo>
                <a:close/>
                <a:moveTo>
                  <a:pt x="8611" y="30277"/>
                </a:moveTo>
                <a:cubicBezTo>
                  <a:pt x="8588" y="30277"/>
                  <a:pt x="8565" y="30284"/>
                  <a:pt x="8545" y="30298"/>
                </a:cubicBezTo>
                <a:cubicBezTo>
                  <a:pt x="8315" y="30467"/>
                  <a:pt x="8085" y="30637"/>
                  <a:pt x="7865" y="30801"/>
                </a:cubicBezTo>
                <a:cubicBezTo>
                  <a:pt x="7822" y="30841"/>
                  <a:pt x="7811" y="30907"/>
                  <a:pt x="7849" y="30950"/>
                </a:cubicBezTo>
                <a:cubicBezTo>
                  <a:pt x="7865" y="30978"/>
                  <a:pt x="7898" y="30993"/>
                  <a:pt x="7931" y="30993"/>
                </a:cubicBezTo>
                <a:cubicBezTo>
                  <a:pt x="7953" y="30993"/>
                  <a:pt x="7975" y="30988"/>
                  <a:pt x="7996" y="30972"/>
                </a:cubicBezTo>
                <a:cubicBezTo>
                  <a:pt x="8216" y="30808"/>
                  <a:pt x="8441" y="30637"/>
                  <a:pt x="8671" y="30467"/>
                </a:cubicBezTo>
                <a:cubicBezTo>
                  <a:pt x="8715" y="30434"/>
                  <a:pt x="8725" y="30369"/>
                  <a:pt x="8692" y="30320"/>
                </a:cubicBezTo>
                <a:cubicBezTo>
                  <a:pt x="8673" y="30291"/>
                  <a:pt x="8643" y="30277"/>
                  <a:pt x="8611" y="30277"/>
                </a:cubicBezTo>
                <a:close/>
                <a:moveTo>
                  <a:pt x="7265" y="31301"/>
                </a:moveTo>
                <a:cubicBezTo>
                  <a:pt x="7241" y="31301"/>
                  <a:pt x="7218" y="31308"/>
                  <a:pt x="7197" y="31322"/>
                </a:cubicBezTo>
                <a:cubicBezTo>
                  <a:pt x="6972" y="31504"/>
                  <a:pt x="6752" y="31684"/>
                  <a:pt x="6539" y="31860"/>
                </a:cubicBezTo>
                <a:cubicBezTo>
                  <a:pt x="6496" y="31898"/>
                  <a:pt x="6489" y="31964"/>
                  <a:pt x="6528" y="32008"/>
                </a:cubicBezTo>
                <a:cubicBezTo>
                  <a:pt x="6550" y="32035"/>
                  <a:pt x="6577" y="32046"/>
                  <a:pt x="6610" y="32046"/>
                </a:cubicBezTo>
                <a:cubicBezTo>
                  <a:pt x="6632" y="32046"/>
                  <a:pt x="6653" y="32035"/>
                  <a:pt x="6676" y="32018"/>
                </a:cubicBezTo>
                <a:cubicBezTo>
                  <a:pt x="6890" y="31843"/>
                  <a:pt x="7103" y="31668"/>
                  <a:pt x="7328" y="31492"/>
                </a:cubicBezTo>
                <a:cubicBezTo>
                  <a:pt x="7377" y="31454"/>
                  <a:pt x="7383" y="31388"/>
                  <a:pt x="7344" y="31339"/>
                </a:cubicBezTo>
                <a:cubicBezTo>
                  <a:pt x="7325" y="31314"/>
                  <a:pt x="7296" y="31301"/>
                  <a:pt x="7265" y="31301"/>
                </a:cubicBezTo>
                <a:close/>
                <a:moveTo>
                  <a:pt x="5966" y="32382"/>
                </a:moveTo>
                <a:cubicBezTo>
                  <a:pt x="5941" y="32382"/>
                  <a:pt x="5917" y="32390"/>
                  <a:pt x="5897" y="32408"/>
                </a:cubicBezTo>
                <a:cubicBezTo>
                  <a:pt x="5679" y="32600"/>
                  <a:pt x="5470" y="32786"/>
                  <a:pt x="5267" y="32972"/>
                </a:cubicBezTo>
                <a:cubicBezTo>
                  <a:pt x="5224" y="33011"/>
                  <a:pt x="5218" y="33082"/>
                  <a:pt x="5256" y="33126"/>
                </a:cubicBezTo>
                <a:cubicBezTo>
                  <a:pt x="5279" y="33148"/>
                  <a:pt x="5305" y="33159"/>
                  <a:pt x="5338" y="33159"/>
                </a:cubicBezTo>
                <a:cubicBezTo>
                  <a:pt x="5360" y="33159"/>
                  <a:pt x="5388" y="33148"/>
                  <a:pt x="5410" y="33131"/>
                </a:cubicBezTo>
                <a:cubicBezTo>
                  <a:pt x="5608" y="32946"/>
                  <a:pt x="5821" y="32759"/>
                  <a:pt x="6035" y="32567"/>
                </a:cubicBezTo>
                <a:cubicBezTo>
                  <a:pt x="6079" y="32529"/>
                  <a:pt x="6084" y="32463"/>
                  <a:pt x="6046" y="32419"/>
                </a:cubicBezTo>
                <a:cubicBezTo>
                  <a:pt x="6025" y="32395"/>
                  <a:pt x="5995" y="32382"/>
                  <a:pt x="5966" y="32382"/>
                </a:cubicBezTo>
                <a:close/>
                <a:moveTo>
                  <a:pt x="4725" y="33526"/>
                </a:moveTo>
                <a:cubicBezTo>
                  <a:pt x="4697" y="33526"/>
                  <a:pt x="4670" y="33537"/>
                  <a:pt x="4647" y="33559"/>
                </a:cubicBezTo>
                <a:cubicBezTo>
                  <a:pt x="4440" y="33761"/>
                  <a:pt x="4242" y="33958"/>
                  <a:pt x="4050" y="34156"/>
                </a:cubicBezTo>
                <a:cubicBezTo>
                  <a:pt x="4012" y="34200"/>
                  <a:pt x="4012" y="34266"/>
                  <a:pt x="4056" y="34310"/>
                </a:cubicBezTo>
                <a:cubicBezTo>
                  <a:pt x="4078" y="34327"/>
                  <a:pt x="4100" y="34337"/>
                  <a:pt x="4128" y="34337"/>
                </a:cubicBezTo>
                <a:cubicBezTo>
                  <a:pt x="4154" y="34337"/>
                  <a:pt x="4182" y="34327"/>
                  <a:pt x="4204" y="34304"/>
                </a:cubicBezTo>
                <a:cubicBezTo>
                  <a:pt x="4396" y="34107"/>
                  <a:pt x="4594" y="33910"/>
                  <a:pt x="4796" y="33707"/>
                </a:cubicBezTo>
                <a:cubicBezTo>
                  <a:pt x="4839" y="33669"/>
                  <a:pt x="4839" y="33603"/>
                  <a:pt x="4801" y="33559"/>
                </a:cubicBezTo>
                <a:cubicBezTo>
                  <a:pt x="4780" y="33537"/>
                  <a:pt x="4752" y="33526"/>
                  <a:pt x="4725" y="33526"/>
                </a:cubicBezTo>
                <a:close/>
                <a:moveTo>
                  <a:pt x="3555" y="34744"/>
                </a:moveTo>
                <a:cubicBezTo>
                  <a:pt x="3526" y="34744"/>
                  <a:pt x="3496" y="34757"/>
                  <a:pt x="3475" y="34781"/>
                </a:cubicBezTo>
                <a:cubicBezTo>
                  <a:pt x="3283" y="34995"/>
                  <a:pt x="3097" y="35208"/>
                  <a:pt x="2922" y="35422"/>
                </a:cubicBezTo>
                <a:cubicBezTo>
                  <a:pt x="2883" y="35471"/>
                  <a:pt x="2889" y="35537"/>
                  <a:pt x="2937" y="35576"/>
                </a:cubicBezTo>
                <a:cubicBezTo>
                  <a:pt x="2955" y="35587"/>
                  <a:pt x="2982" y="35597"/>
                  <a:pt x="3003" y="35597"/>
                </a:cubicBezTo>
                <a:cubicBezTo>
                  <a:pt x="3031" y="35597"/>
                  <a:pt x="3064" y="35587"/>
                  <a:pt x="3086" y="35559"/>
                </a:cubicBezTo>
                <a:cubicBezTo>
                  <a:pt x="3261" y="35346"/>
                  <a:pt x="3443" y="35132"/>
                  <a:pt x="3635" y="34924"/>
                </a:cubicBezTo>
                <a:cubicBezTo>
                  <a:pt x="3673" y="34879"/>
                  <a:pt x="3667" y="34813"/>
                  <a:pt x="3623" y="34770"/>
                </a:cubicBezTo>
                <a:cubicBezTo>
                  <a:pt x="3603" y="34753"/>
                  <a:pt x="3579" y="34744"/>
                  <a:pt x="3555" y="34744"/>
                </a:cubicBezTo>
                <a:close/>
                <a:moveTo>
                  <a:pt x="2482" y="36050"/>
                </a:moveTo>
                <a:cubicBezTo>
                  <a:pt x="2449" y="36050"/>
                  <a:pt x="2415" y="36065"/>
                  <a:pt x="2395" y="36091"/>
                </a:cubicBezTo>
                <a:cubicBezTo>
                  <a:pt x="2226" y="36321"/>
                  <a:pt x="2056" y="36551"/>
                  <a:pt x="1902" y="36781"/>
                </a:cubicBezTo>
                <a:cubicBezTo>
                  <a:pt x="1869" y="36831"/>
                  <a:pt x="1880" y="36897"/>
                  <a:pt x="1930" y="36930"/>
                </a:cubicBezTo>
                <a:cubicBezTo>
                  <a:pt x="1946" y="36940"/>
                  <a:pt x="1968" y="36946"/>
                  <a:pt x="1990" y="36946"/>
                </a:cubicBezTo>
                <a:cubicBezTo>
                  <a:pt x="2023" y="36946"/>
                  <a:pt x="2056" y="36930"/>
                  <a:pt x="2077" y="36902"/>
                </a:cubicBezTo>
                <a:cubicBezTo>
                  <a:pt x="2231" y="36677"/>
                  <a:pt x="2395" y="36447"/>
                  <a:pt x="2565" y="36217"/>
                </a:cubicBezTo>
                <a:cubicBezTo>
                  <a:pt x="2598" y="36174"/>
                  <a:pt x="2593" y="36108"/>
                  <a:pt x="2543" y="36070"/>
                </a:cubicBezTo>
                <a:cubicBezTo>
                  <a:pt x="2526" y="36057"/>
                  <a:pt x="2504" y="36050"/>
                  <a:pt x="2482" y="36050"/>
                </a:cubicBezTo>
                <a:close/>
                <a:moveTo>
                  <a:pt x="1534" y="37450"/>
                </a:moveTo>
                <a:cubicBezTo>
                  <a:pt x="1499" y="37450"/>
                  <a:pt x="1465" y="37468"/>
                  <a:pt x="1447" y="37499"/>
                </a:cubicBezTo>
                <a:cubicBezTo>
                  <a:pt x="1300" y="37747"/>
                  <a:pt x="1162" y="37998"/>
                  <a:pt x="1037" y="38245"/>
                </a:cubicBezTo>
                <a:cubicBezTo>
                  <a:pt x="1009" y="38299"/>
                  <a:pt x="1030" y="38360"/>
                  <a:pt x="1080" y="38387"/>
                </a:cubicBezTo>
                <a:cubicBezTo>
                  <a:pt x="1096" y="38398"/>
                  <a:pt x="1113" y="38398"/>
                  <a:pt x="1129" y="38398"/>
                </a:cubicBezTo>
                <a:cubicBezTo>
                  <a:pt x="1168" y="38398"/>
                  <a:pt x="1206" y="38377"/>
                  <a:pt x="1222" y="38344"/>
                </a:cubicBezTo>
                <a:cubicBezTo>
                  <a:pt x="1348" y="38097"/>
                  <a:pt x="1485" y="37851"/>
                  <a:pt x="1629" y="37609"/>
                </a:cubicBezTo>
                <a:cubicBezTo>
                  <a:pt x="1655" y="37560"/>
                  <a:pt x="1639" y="37494"/>
                  <a:pt x="1589" y="37467"/>
                </a:cubicBezTo>
                <a:cubicBezTo>
                  <a:pt x="1572" y="37455"/>
                  <a:pt x="1553" y="37450"/>
                  <a:pt x="1534" y="37450"/>
                </a:cubicBezTo>
                <a:close/>
                <a:moveTo>
                  <a:pt x="774" y="38955"/>
                </a:moveTo>
                <a:cubicBezTo>
                  <a:pt x="733" y="38955"/>
                  <a:pt x="694" y="38978"/>
                  <a:pt x="675" y="39017"/>
                </a:cubicBezTo>
                <a:cubicBezTo>
                  <a:pt x="564" y="39286"/>
                  <a:pt x="466" y="39555"/>
                  <a:pt x="384" y="39819"/>
                </a:cubicBezTo>
                <a:cubicBezTo>
                  <a:pt x="362" y="39878"/>
                  <a:pt x="395" y="39933"/>
                  <a:pt x="450" y="39955"/>
                </a:cubicBezTo>
                <a:cubicBezTo>
                  <a:pt x="461" y="39955"/>
                  <a:pt x="471" y="39961"/>
                  <a:pt x="483" y="39961"/>
                </a:cubicBezTo>
                <a:cubicBezTo>
                  <a:pt x="526" y="39961"/>
                  <a:pt x="570" y="39928"/>
                  <a:pt x="582" y="39884"/>
                </a:cubicBezTo>
                <a:cubicBezTo>
                  <a:pt x="663" y="39626"/>
                  <a:pt x="762" y="39363"/>
                  <a:pt x="872" y="39100"/>
                </a:cubicBezTo>
                <a:cubicBezTo>
                  <a:pt x="893" y="39045"/>
                  <a:pt x="866" y="38985"/>
                  <a:pt x="817" y="38964"/>
                </a:cubicBezTo>
                <a:cubicBezTo>
                  <a:pt x="803" y="38958"/>
                  <a:pt x="788" y="38955"/>
                  <a:pt x="774" y="38955"/>
                </a:cubicBezTo>
                <a:close/>
                <a:moveTo>
                  <a:pt x="267" y="40561"/>
                </a:moveTo>
                <a:cubicBezTo>
                  <a:pt x="218" y="40561"/>
                  <a:pt x="173" y="40597"/>
                  <a:pt x="159" y="40646"/>
                </a:cubicBezTo>
                <a:cubicBezTo>
                  <a:pt x="99" y="40930"/>
                  <a:pt x="55" y="41215"/>
                  <a:pt x="28" y="41489"/>
                </a:cubicBezTo>
                <a:cubicBezTo>
                  <a:pt x="22" y="41550"/>
                  <a:pt x="66" y="41600"/>
                  <a:pt x="126" y="41610"/>
                </a:cubicBezTo>
                <a:lnTo>
                  <a:pt x="137" y="41610"/>
                </a:lnTo>
                <a:cubicBezTo>
                  <a:pt x="187" y="41610"/>
                  <a:pt x="236" y="41567"/>
                  <a:pt x="241" y="41511"/>
                </a:cubicBezTo>
                <a:cubicBezTo>
                  <a:pt x="268" y="41243"/>
                  <a:pt x="307" y="40963"/>
                  <a:pt x="367" y="40689"/>
                </a:cubicBezTo>
                <a:cubicBezTo>
                  <a:pt x="379" y="40634"/>
                  <a:pt x="346" y="40575"/>
                  <a:pt x="286" y="40563"/>
                </a:cubicBezTo>
                <a:cubicBezTo>
                  <a:pt x="279" y="40562"/>
                  <a:pt x="273" y="40561"/>
                  <a:pt x="267" y="40561"/>
                </a:cubicBezTo>
                <a:close/>
                <a:moveTo>
                  <a:pt x="104" y="42240"/>
                </a:moveTo>
                <a:cubicBezTo>
                  <a:pt x="44" y="42240"/>
                  <a:pt x="0" y="42290"/>
                  <a:pt x="0" y="42351"/>
                </a:cubicBezTo>
                <a:cubicBezTo>
                  <a:pt x="11" y="42640"/>
                  <a:pt x="38" y="42931"/>
                  <a:pt x="88" y="43206"/>
                </a:cubicBezTo>
                <a:cubicBezTo>
                  <a:pt x="99" y="43254"/>
                  <a:pt x="142" y="43292"/>
                  <a:pt x="192" y="43292"/>
                </a:cubicBezTo>
                <a:lnTo>
                  <a:pt x="208" y="43292"/>
                </a:lnTo>
                <a:cubicBezTo>
                  <a:pt x="268" y="43282"/>
                  <a:pt x="307" y="43227"/>
                  <a:pt x="296" y="43166"/>
                </a:cubicBezTo>
                <a:cubicBezTo>
                  <a:pt x="247" y="42903"/>
                  <a:pt x="220" y="42624"/>
                  <a:pt x="215" y="42344"/>
                </a:cubicBezTo>
                <a:cubicBezTo>
                  <a:pt x="208" y="42285"/>
                  <a:pt x="159" y="42240"/>
                  <a:pt x="104" y="42240"/>
                </a:cubicBezTo>
                <a:close/>
                <a:moveTo>
                  <a:pt x="407" y="43899"/>
                </a:moveTo>
                <a:cubicBezTo>
                  <a:pt x="393" y="43899"/>
                  <a:pt x="380" y="43902"/>
                  <a:pt x="367" y="43907"/>
                </a:cubicBezTo>
                <a:cubicBezTo>
                  <a:pt x="313" y="43923"/>
                  <a:pt x="286" y="43983"/>
                  <a:pt x="301" y="44038"/>
                </a:cubicBezTo>
                <a:cubicBezTo>
                  <a:pt x="307" y="44049"/>
                  <a:pt x="597" y="44843"/>
                  <a:pt x="751" y="44843"/>
                </a:cubicBezTo>
                <a:cubicBezTo>
                  <a:pt x="812" y="44843"/>
                  <a:pt x="860" y="44800"/>
                  <a:pt x="860" y="44739"/>
                </a:cubicBezTo>
                <a:cubicBezTo>
                  <a:pt x="860" y="44718"/>
                  <a:pt x="850" y="44696"/>
                  <a:pt x="839" y="44679"/>
                </a:cubicBezTo>
                <a:cubicBezTo>
                  <a:pt x="828" y="44663"/>
                  <a:pt x="663" y="44416"/>
                  <a:pt x="504" y="43967"/>
                </a:cubicBezTo>
                <a:cubicBezTo>
                  <a:pt x="488" y="43925"/>
                  <a:pt x="449" y="43899"/>
                  <a:pt x="407" y="43899"/>
                </a:cubicBezTo>
                <a:close/>
              </a:path>
            </a:pathLst>
          </a:custGeom>
          <a:solidFill>
            <a:srgbClr val="2E2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bg>
      <p:bgPr>
        <a:solidFill>
          <a:schemeClr val="lt1"/>
        </a:solidFill>
        <a:effectLst/>
      </p:bgPr>
    </p:bg>
    <p:spTree>
      <p:nvGrpSpPr>
        <p:cNvPr id="1" name="Shape 2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7" name="Google Shape;2357;p38"/>
          <p:cNvGrpSpPr/>
          <p:nvPr/>
        </p:nvGrpSpPr>
        <p:grpSpPr>
          <a:xfrm>
            <a:off x="122308" y="79026"/>
            <a:ext cx="8895562" cy="4956938"/>
            <a:chOff x="122308" y="79026"/>
            <a:chExt cx="8895562" cy="4956938"/>
          </a:xfrm>
        </p:grpSpPr>
        <p:grpSp>
          <p:nvGrpSpPr>
            <p:cNvPr id="2358" name="Google Shape;2358;p38"/>
            <p:cNvGrpSpPr/>
            <p:nvPr/>
          </p:nvGrpSpPr>
          <p:grpSpPr>
            <a:xfrm>
              <a:off x="122308" y="79026"/>
              <a:ext cx="8895562" cy="4956938"/>
              <a:chOff x="122308" y="79026"/>
              <a:chExt cx="8895562" cy="4956938"/>
            </a:xfrm>
          </p:grpSpPr>
          <p:grpSp>
            <p:nvGrpSpPr>
              <p:cNvPr id="2359" name="Google Shape;2359;p38"/>
              <p:cNvGrpSpPr/>
              <p:nvPr/>
            </p:nvGrpSpPr>
            <p:grpSpPr>
              <a:xfrm flipH="1">
                <a:off x="122308" y="79026"/>
                <a:ext cx="8895562" cy="4956938"/>
                <a:chOff x="135794" y="79026"/>
                <a:chExt cx="8895562" cy="4956938"/>
              </a:xfrm>
            </p:grpSpPr>
            <p:grpSp>
              <p:nvGrpSpPr>
                <p:cNvPr id="2360" name="Google Shape;2360;p38"/>
                <p:cNvGrpSpPr/>
                <p:nvPr/>
              </p:nvGrpSpPr>
              <p:grpSpPr>
                <a:xfrm>
                  <a:off x="135794" y="104949"/>
                  <a:ext cx="8895562" cy="4931014"/>
                  <a:chOff x="135794" y="104949"/>
                  <a:chExt cx="8895562" cy="4931014"/>
                </a:xfrm>
              </p:grpSpPr>
              <p:grpSp>
                <p:nvGrpSpPr>
                  <p:cNvPr id="2361" name="Google Shape;2361;p38"/>
                  <p:cNvGrpSpPr/>
                  <p:nvPr/>
                </p:nvGrpSpPr>
                <p:grpSpPr>
                  <a:xfrm rot="10800000">
                    <a:off x="7868647" y="1236600"/>
                    <a:ext cx="456959" cy="2111662"/>
                    <a:chOff x="8524342" y="1674075"/>
                    <a:chExt cx="456959" cy="2111662"/>
                  </a:xfrm>
                </p:grpSpPr>
                <p:sp>
                  <p:nvSpPr>
                    <p:cNvPr id="2362" name="Google Shape;2362;p38"/>
                    <p:cNvSpPr/>
                    <p:nvPr/>
                  </p:nvSpPr>
                  <p:spPr>
                    <a:xfrm>
                      <a:off x="8595589" y="1674075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2363" name="Google Shape;2363;p38"/>
                    <p:cNvSpPr/>
                    <p:nvPr/>
                  </p:nvSpPr>
                  <p:spPr>
                    <a:xfrm>
                      <a:off x="8870114" y="2464000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2364" name="Google Shape;2364;p38"/>
                    <p:cNvSpPr/>
                    <p:nvPr/>
                  </p:nvSpPr>
                  <p:spPr>
                    <a:xfrm rot="2700000">
                      <a:off x="8521914" y="2867729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2365" name="Google Shape;2365;p38"/>
                    <p:cNvSpPr/>
                    <p:nvPr/>
                  </p:nvSpPr>
                  <p:spPr>
                    <a:xfrm rot="-5400000">
                      <a:off x="8649628" y="3708809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</p:grpSp>
              <p:grpSp>
                <p:nvGrpSpPr>
                  <p:cNvPr id="2366" name="Google Shape;2366;p38"/>
                  <p:cNvGrpSpPr/>
                  <p:nvPr/>
                </p:nvGrpSpPr>
                <p:grpSpPr>
                  <a:xfrm>
                    <a:off x="135794" y="104949"/>
                    <a:ext cx="8895562" cy="4931014"/>
                    <a:chOff x="135794" y="104949"/>
                    <a:chExt cx="8895562" cy="4931014"/>
                  </a:xfrm>
                </p:grpSpPr>
                <p:grpSp>
                  <p:nvGrpSpPr>
                    <p:cNvPr id="2367" name="Google Shape;2367;p38"/>
                    <p:cNvGrpSpPr/>
                    <p:nvPr/>
                  </p:nvGrpSpPr>
                  <p:grpSpPr>
                    <a:xfrm>
                      <a:off x="135794" y="104949"/>
                      <a:ext cx="8895562" cy="4931014"/>
                      <a:chOff x="135794" y="104949"/>
                      <a:chExt cx="8895562" cy="4931014"/>
                    </a:xfrm>
                  </p:grpSpPr>
                  <p:sp>
                    <p:nvSpPr>
                      <p:cNvPr id="2368" name="Google Shape;2368;p38"/>
                      <p:cNvSpPr/>
                      <p:nvPr/>
                    </p:nvSpPr>
                    <p:spPr>
                      <a:xfrm>
                        <a:off x="960208" y="347900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69" name="Google Shape;2369;p38"/>
                      <p:cNvSpPr/>
                      <p:nvPr/>
                    </p:nvSpPr>
                    <p:spPr>
                      <a:xfrm rot="6300406">
                        <a:off x="127712" y="1220859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0" name="Google Shape;2370;p38"/>
                      <p:cNvSpPr/>
                      <p:nvPr/>
                    </p:nvSpPr>
                    <p:spPr>
                      <a:xfrm rot="8999773">
                        <a:off x="1520397" y="19493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1" name="Google Shape;2371;p38"/>
                      <p:cNvSpPr/>
                      <p:nvPr/>
                    </p:nvSpPr>
                    <p:spPr>
                      <a:xfrm>
                        <a:off x="7085889" y="1807425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2" name="Google Shape;2372;p38"/>
                      <p:cNvSpPr/>
                      <p:nvPr/>
                    </p:nvSpPr>
                    <p:spPr>
                      <a:xfrm rot="2700000">
                        <a:off x="7121389" y="248095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3" name="Google Shape;2373;p38"/>
                      <p:cNvSpPr/>
                      <p:nvPr/>
                    </p:nvSpPr>
                    <p:spPr>
                      <a:xfrm rot="5400000" flipH="1">
                        <a:off x="699535" y="959501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4" name="Google Shape;2374;p38"/>
                      <p:cNvSpPr/>
                      <p:nvPr/>
                    </p:nvSpPr>
                    <p:spPr>
                      <a:xfrm rot="8100000" flipH="1">
                        <a:off x="1232594" y="92184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5" name="Google Shape;2375;p38"/>
                      <p:cNvSpPr/>
                      <p:nvPr/>
                    </p:nvSpPr>
                    <p:spPr>
                      <a:xfrm>
                        <a:off x="1878594" y="657994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6" name="Google Shape;2376;p38"/>
                      <p:cNvSpPr/>
                      <p:nvPr/>
                    </p:nvSpPr>
                    <p:spPr>
                      <a:xfrm rot="-5400000">
                        <a:off x="245215" y="1885043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7" name="Google Shape;2377;p38"/>
                      <p:cNvSpPr/>
                      <p:nvPr/>
                    </p:nvSpPr>
                    <p:spPr>
                      <a:xfrm rot="2700000">
                        <a:off x="515841" y="2313366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8" name="Google Shape;2378;p38"/>
                      <p:cNvSpPr/>
                      <p:nvPr/>
                    </p:nvSpPr>
                    <p:spPr>
                      <a:xfrm rot="-5400000">
                        <a:off x="2177229" y="4959035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9" name="Google Shape;2379;p38"/>
                      <p:cNvSpPr/>
                      <p:nvPr/>
                    </p:nvSpPr>
                    <p:spPr>
                      <a:xfrm rot="8999773">
                        <a:off x="143059" y="2694364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0" name="Google Shape;2380;p38"/>
                      <p:cNvSpPr/>
                      <p:nvPr/>
                    </p:nvSpPr>
                    <p:spPr>
                      <a:xfrm rot="8999773">
                        <a:off x="6994222" y="93208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1" name="Google Shape;2381;p38"/>
                      <p:cNvSpPr/>
                      <p:nvPr/>
                    </p:nvSpPr>
                    <p:spPr>
                      <a:xfrm rot="8100000" flipH="1">
                        <a:off x="7273844" y="13874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2" name="Google Shape;2382;p38"/>
                      <p:cNvSpPr/>
                      <p:nvPr/>
                    </p:nvSpPr>
                    <p:spPr>
                      <a:xfrm rot="8100000" flipH="1">
                        <a:off x="8836969" y="22039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3" name="Google Shape;2383;p38"/>
                      <p:cNvSpPr/>
                      <p:nvPr/>
                    </p:nvSpPr>
                    <p:spPr>
                      <a:xfrm rot="-10594826" flipH="1">
                        <a:off x="2044268" y="4025971"/>
                        <a:ext cx="111939" cy="3950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4" name="Google Shape;2384;p38"/>
                      <p:cNvSpPr/>
                      <p:nvPr/>
                    </p:nvSpPr>
                    <p:spPr>
                      <a:xfrm>
                        <a:off x="8631314" y="1124700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5" name="Google Shape;2385;p38"/>
                      <p:cNvSpPr/>
                      <p:nvPr/>
                    </p:nvSpPr>
                    <p:spPr>
                      <a:xfrm>
                        <a:off x="8824189" y="1674075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6" name="Google Shape;2386;p38"/>
                      <p:cNvSpPr/>
                      <p:nvPr/>
                    </p:nvSpPr>
                    <p:spPr>
                      <a:xfrm rot="8999773">
                        <a:off x="200884" y="370843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7" name="Google Shape;2387;p38"/>
                      <p:cNvSpPr/>
                      <p:nvPr/>
                    </p:nvSpPr>
                    <p:spPr>
                      <a:xfrm rot="2700000">
                        <a:off x="133366" y="4542241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8" name="Google Shape;2388;p38"/>
                      <p:cNvSpPr/>
                      <p:nvPr/>
                    </p:nvSpPr>
                    <p:spPr>
                      <a:xfrm rot="6300406">
                        <a:off x="359695" y="3307079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9" name="Google Shape;2389;p38"/>
                      <p:cNvSpPr/>
                      <p:nvPr/>
                    </p:nvSpPr>
                    <p:spPr>
                      <a:xfrm rot="-2700000">
                        <a:off x="1498615" y="4947863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0" name="Google Shape;2390;p38"/>
                      <p:cNvSpPr/>
                      <p:nvPr/>
                    </p:nvSpPr>
                    <p:spPr>
                      <a:xfrm rot="8999773">
                        <a:off x="197772" y="4961864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1" name="Google Shape;2391;p38"/>
                      <p:cNvSpPr/>
                      <p:nvPr/>
                    </p:nvSpPr>
                    <p:spPr>
                      <a:xfrm>
                        <a:off x="8870114" y="2464000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2" name="Google Shape;2392;p38"/>
                      <p:cNvSpPr/>
                      <p:nvPr/>
                    </p:nvSpPr>
                    <p:spPr>
                      <a:xfrm rot="8100000" flipH="1">
                        <a:off x="8674069" y="363224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3" name="Google Shape;2393;p38"/>
                      <p:cNvSpPr/>
                      <p:nvPr/>
                    </p:nvSpPr>
                    <p:spPr>
                      <a:xfrm rot="2700000">
                        <a:off x="7759914" y="3705929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4" name="Google Shape;2394;p38"/>
                      <p:cNvSpPr/>
                      <p:nvPr/>
                    </p:nvSpPr>
                    <p:spPr>
                      <a:xfrm rot="-5400000">
                        <a:off x="8954428" y="2946809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5" name="Google Shape;2395;p38"/>
                      <p:cNvSpPr/>
                      <p:nvPr/>
                    </p:nvSpPr>
                    <p:spPr>
                      <a:xfrm>
                        <a:off x="2166939" y="3330687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6" name="Google Shape;2396;p38"/>
                      <p:cNvSpPr/>
                      <p:nvPr/>
                    </p:nvSpPr>
                    <p:spPr>
                      <a:xfrm rot="5400000" flipH="1">
                        <a:off x="951610" y="4843626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7" name="Google Shape;2397;p38"/>
                      <p:cNvSpPr/>
                      <p:nvPr/>
                    </p:nvSpPr>
                    <p:spPr>
                      <a:xfrm rot="-900406" flipH="1">
                        <a:off x="7311885" y="4213002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8" name="Google Shape;2398;p38"/>
                      <p:cNvSpPr/>
                      <p:nvPr/>
                    </p:nvSpPr>
                    <p:spPr>
                      <a:xfrm rot="8100000" flipH="1">
                        <a:off x="1941869" y="1453169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9" name="Google Shape;2399;p38"/>
                      <p:cNvSpPr/>
                      <p:nvPr/>
                    </p:nvSpPr>
                    <p:spPr>
                      <a:xfrm>
                        <a:off x="6923964" y="4930575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0" name="Google Shape;2400;p38"/>
                      <p:cNvSpPr/>
                      <p:nvPr/>
                    </p:nvSpPr>
                    <p:spPr>
                      <a:xfrm rot="8999773">
                        <a:off x="7742272" y="467403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1" name="Google Shape;2401;p38"/>
                      <p:cNvSpPr/>
                      <p:nvPr/>
                    </p:nvSpPr>
                    <p:spPr>
                      <a:xfrm>
                        <a:off x="8191439" y="4888775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2" name="Google Shape;2402;p38"/>
                      <p:cNvSpPr/>
                      <p:nvPr/>
                    </p:nvSpPr>
                    <p:spPr>
                      <a:xfrm rot="-900406" flipH="1">
                        <a:off x="8776360" y="4742027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3" name="Google Shape;2403;p38"/>
                      <p:cNvSpPr/>
                      <p:nvPr/>
                    </p:nvSpPr>
                    <p:spPr>
                      <a:xfrm rot="-5400000">
                        <a:off x="8340053" y="4033334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</p:grpSp>
                <p:sp>
                  <p:nvSpPr>
                    <p:cNvPr id="2404" name="Google Shape;2404;p38"/>
                    <p:cNvSpPr/>
                    <p:nvPr/>
                  </p:nvSpPr>
                  <p:spPr>
                    <a:xfrm rot="-4499594">
                      <a:off x="809600" y="1412590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</p:grpSp>
            </p:grpSp>
            <p:sp>
              <p:nvSpPr>
                <p:cNvPr id="2405" name="Google Shape;2405;p38"/>
                <p:cNvSpPr/>
                <p:nvPr/>
              </p:nvSpPr>
              <p:spPr>
                <a:xfrm rot="-2700000">
                  <a:off x="942165" y="3784963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</p:sp>
            <p:sp>
              <p:nvSpPr>
                <p:cNvPr id="2406" name="Google Shape;2406;p38"/>
                <p:cNvSpPr/>
                <p:nvPr/>
              </p:nvSpPr>
              <p:spPr>
                <a:xfrm rot="6300406">
                  <a:off x="1273495" y="3977054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2407" name="Google Shape;2407;p38"/>
                <p:cNvSpPr/>
                <p:nvPr/>
              </p:nvSpPr>
              <p:spPr>
                <a:xfrm rot="6300406">
                  <a:off x="7762037" y="1984134"/>
                  <a:ext cx="111187" cy="38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9" h="3580" extrusionOk="0">
                      <a:moveTo>
                        <a:pt x="1528" y="0"/>
                      </a:moveTo>
                      <a:lnTo>
                        <a:pt x="8252" y="0"/>
                      </a:lnTo>
                      <a:lnTo>
                        <a:pt x="10319" y="3580"/>
                      </a:lnTo>
                      <a:lnTo>
                        <a:pt x="0" y="35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  <p:sp>
              <p:nvSpPr>
                <p:cNvPr id="2408" name="Google Shape;2408;p38"/>
                <p:cNvSpPr/>
                <p:nvPr/>
              </p:nvSpPr>
              <p:spPr>
                <a:xfrm rot="-2700000">
                  <a:off x="7675090" y="923113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</p:sp>
            <p:sp>
              <p:nvSpPr>
                <p:cNvPr id="2409" name="Google Shape;2409;p38"/>
                <p:cNvSpPr/>
                <p:nvPr/>
              </p:nvSpPr>
              <p:spPr>
                <a:xfrm rot="6300406">
                  <a:off x="7996995" y="11477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2410" name="Google Shape;2410;p38"/>
                <p:cNvSpPr/>
                <p:nvPr/>
              </p:nvSpPr>
              <p:spPr>
                <a:xfrm rot="-4499594">
                  <a:off x="1727987" y="301212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</p:sp>
            <p:sp>
              <p:nvSpPr>
                <p:cNvPr id="2411" name="Google Shape;2411;p38"/>
                <p:cNvSpPr/>
                <p:nvPr/>
              </p:nvSpPr>
              <p:spPr>
                <a:xfrm rot="-4499594">
                  <a:off x="1427837" y="198707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2412" name="Google Shape;2412;p38"/>
                <p:cNvSpPr/>
                <p:nvPr/>
              </p:nvSpPr>
              <p:spPr>
                <a:xfrm rot="8100000">
                  <a:off x="7220340" y="3381310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</p:sp>
          </p:grpSp>
          <p:sp>
            <p:nvSpPr>
              <p:cNvPr id="2413" name="Google Shape;2413;p38"/>
              <p:cNvSpPr/>
              <p:nvPr/>
            </p:nvSpPr>
            <p:spPr>
              <a:xfrm flipH="1">
                <a:off x="8673364" y="322013"/>
                <a:ext cx="193500" cy="183900"/>
              </a:xfrm>
              <a:prstGeom prst="star5">
                <a:avLst>
                  <a:gd name="adj" fmla="val 19098"/>
                  <a:gd name="hf" fmla="val 105146"/>
                  <a:gd name="vf" fmla="val 110557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414" name="Google Shape;2414;p38"/>
            <p:cNvSpPr/>
            <p:nvPr/>
          </p:nvSpPr>
          <p:spPr>
            <a:xfrm flipH="1">
              <a:off x="7837439" y="24798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15" name="Google Shape;2415;p38"/>
          <p:cNvSpPr/>
          <p:nvPr/>
        </p:nvSpPr>
        <p:spPr>
          <a:xfrm>
            <a:off x="720000" y="298025"/>
            <a:ext cx="7704000" cy="45477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6" name="Google Shape;2416;p38"/>
          <p:cNvGrpSpPr/>
          <p:nvPr/>
        </p:nvGrpSpPr>
        <p:grpSpPr>
          <a:xfrm rot="1799965" flipH="1">
            <a:off x="6736154" y="2694432"/>
            <a:ext cx="1792663" cy="1738763"/>
            <a:chOff x="6997200" y="3219600"/>
            <a:chExt cx="1426800" cy="1383900"/>
          </a:xfrm>
        </p:grpSpPr>
        <p:sp>
          <p:nvSpPr>
            <p:cNvPr id="2417" name="Google Shape;2417;p38"/>
            <p:cNvSpPr/>
            <p:nvPr/>
          </p:nvSpPr>
          <p:spPr>
            <a:xfrm>
              <a:off x="7226125" y="4200625"/>
              <a:ext cx="413050" cy="393250"/>
            </a:xfrm>
            <a:custGeom>
              <a:avLst/>
              <a:gdLst/>
              <a:ahLst/>
              <a:cxnLst/>
              <a:rect l="l" t="t" r="r" b="b"/>
              <a:pathLst>
                <a:path w="16522" h="15730" extrusionOk="0">
                  <a:moveTo>
                    <a:pt x="16521" y="0"/>
                  </a:moveTo>
                  <a:lnTo>
                    <a:pt x="16521" y="0"/>
                  </a:lnTo>
                  <a:cubicBezTo>
                    <a:pt x="16521" y="0"/>
                    <a:pt x="12378" y="746"/>
                    <a:pt x="8432" y="4232"/>
                  </a:cubicBezTo>
                  <a:cubicBezTo>
                    <a:pt x="4480" y="7723"/>
                    <a:pt x="2310" y="14184"/>
                    <a:pt x="2310" y="14184"/>
                  </a:cubicBezTo>
                  <a:cubicBezTo>
                    <a:pt x="2310" y="14184"/>
                    <a:pt x="327" y="12910"/>
                    <a:pt x="49" y="12910"/>
                  </a:cubicBezTo>
                  <a:cubicBezTo>
                    <a:pt x="0" y="12910"/>
                    <a:pt x="4" y="12949"/>
                    <a:pt x="79" y="13040"/>
                  </a:cubicBezTo>
                  <a:cubicBezTo>
                    <a:pt x="588" y="13653"/>
                    <a:pt x="3269" y="15730"/>
                    <a:pt x="3269" y="15730"/>
                  </a:cubicBezTo>
                  <a:cubicBezTo>
                    <a:pt x="3269" y="15730"/>
                    <a:pt x="12044" y="7273"/>
                    <a:pt x="15775" y="6555"/>
                  </a:cubicBezTo>
                  <a:lnTo>
                    <a:pt x="16521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38"/>
            <p:cNvSpPr/>
            <p:nvPr/>
          </p:nvSpPr>
          <p:spPr>
            <a:xfrm>
              <a:off x="7210525" y="4512200"/>
              <a:ext cx="144450" cy="91300"/>
            </a:xfrm>
            <a:custGeom>
              <a:avLst/>
              <a:gdLst/>
              <a:ahLst/>
              <a:cxnLst/>
              <a:rect l="l" t="t" r="r" b="b"/>
              <a:pathLst>
                <a:path w="5778" h="3652" extrusionOk="0">
                  <a:moveTo>
                    <a:pt x="3334" y="1"/>
                  </a:moveTo>
                  <a:lnTo>
                    <a:pt x="2949" y="532"/>
                  </a:lnTo>
                  <a:cubicBezTo>
                    <a:pt x="2949" y="532"/>
                    <a:pt x="1841" y="32"/>
                    <a:pt x="903" y="32"/>
                  </a:cubicBezTo>
                  <a:cubicBezTo>
                    <a:pt x="558" y="32"/>
                    <a:pt x="235" y="100"/>
                    <a:pt x="0" y="286"/>
                  </a:cubicBezTo>
                  <a:lnTo>
                    <a:pt x="4260" y="3651"/>
                  </a:lnTo>
                  <a:lnTo>
                    <a:pt x="5778" y="1827"/>
                  </a:lnTo>
                  <a:lnTo>
                    <a:pt x="333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38"/>
            <p:cNvSpPr/>
            <p:nvPr/>
          </p:nvSpPr>
          <p:spPr>
            <a:xfrm>
              <a:off x="7263125" y="4516325"/>
              <a:ext cx="6075" cy="25925"/>
            </a:xfrm>
            <a:custGeom>
              <a:avLst/>
              <a:gdLst/>
              <a:ahLst/>
              <a:cxnLst/>
              <a:rect l="l" t="t" r="r" b="b"/>
              <a:pathLst>
                <a:path w="243" h="1037" extrusionOk="0">
                  <a:moveTo>
                    <a:pt x="139" y="0"/>
                  </a:moveTo>
                  <a:cubicBezTo>
                    <a:pt x="79" y="0"/>
                    <a:pt x="29" y="44"/>
                    <a:pt x="29" y="104"/>
                  </a:cubicBezTo>
                  <a:lnTo>
                    <a:pt x="1" y="926"/>
                  </a:lnTo>
                  <a:cubicBezTo>
                    <a:pt x="1" y="981"/>
                    <a:pt x="46" y="1030"/>
                    <a:pt x="106" y="1037"/>
                  </a:cubicBezTo>
                  <a:lnTo>
                    <a:pt x="111" y="1037"/>
                  </a:lnTo>
                  <a:cubicBezTo>
                    <a:pt x="165" y="1037"/>
                    <a:pt x="215" y="992"/>
                    <a:pt x="215" y="932"/>
                  </a:cubicBezTo>
                  <a:lnTo>
                    <a:pt x="243" y="109"/>
                  </a:lnTo>
                  <a:cubicBezTo>
                    <a:pt x="243" y="50"/>
                    <a:pt x="198" y="0"/>
                    <a:pt x="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38"/>
            <p:cNvSpPr/>
            <p:nvPr/>
          </p:nvSpPr>
          <p:spPr>
            <a:xfrm>
              <a:off x="7006225" y="4047525"/>
              <a:ext cx="524675" cy="161200"/>
            </a:xfrm>
            <a:custGeom>
              <a:avLst/>
              <a:gdLst/>
              <a:ahLst/>
              <a:cxnLst/>
              <a:rect l="l" t="t" r="r" b="b"/>
              <a:pathLst>
                <a:path w="20987" h="6448" extrusionOk="0">
                  <a:moveTo>
                    <a:pt x="12871" y="0"/>
                  </a:moveTo>
                  <a:cubicBezTo>
                    <a:pt x="12597" y="0"/>
                    <a:pt x="12319" y="6"/>
                    <a:pt x="12037" y="18"/>
                  </a:cubicBezTo>
                  <a:cubicBezTo>
                    <a:pt x="6770" y="243"/>
                    <a:pt x="1020" y="3899"/>
                    <a:pt x="1020" y="3899"/>
                  </a:cubicBezTo>
                  <a:cubicBezTo>
                    <a:pt x="1020" y="3899"/>
                    <a:pt x="217" y="1481"/>
                    <a:pt x="37" y="1481"/>
                  </a:cubicBezTo>
                  <a:cubicBezTo>
                    <a:pt x="13" y="1481"/>
                    <a:pt x="0" y="1522"/>
                    <a:pt x="1" y="1614"/>
                  </a:cubicBezTo>
                  <a:cubicBezTo>
                    <a:pt x="11" y="2408"/>
                    <a:pt x="790" y="5707"/>
                    <a:pt x="790" y="5707"/>
                  </a:cubicBezTo>
                  <a:cubicBezTo>
                    <a:pt x="790" y="5707"/>
                    <a:pt x="4330" y="5401"/>
                    <a:pt x="8115" y="5401"/>
                  </a:cubicBezTo>
                  <a:cubicBezTo>
                    <a:pt x="11339" y="5401"/>
                    <a:pt x="14741" y="5623"/>
                    <a:pt x="16284" y="6448"/>
                  </a:cubicBezTo>
                  <a:lnTo>
                    <a:pt x="20987" y="1816"/>
                  </a:lnTo>
                  <a:cubicBezTo>
                    <a:pt x="20987" y="1816"/>
                    <a:pt x="17684" y="0"/>
                    <a:pt x="1287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38"/>
            <p:cNvSpPr/>
            <p:nvPr/>
          </p:nvSpPr>
          <p:spPr>
            <a:xfrm>
              <a:off x="6997200" y="4071000"/>
              <a:ext cx="88125" cy="132375"/>
            </a:xfrm>
            <a:custGeom>
              <a:avLst/>
              <a:gdLst/>
              <a:ahLst/>
              <a:cxnLst/>
              <a:rect l="l" t="t" r="r" b="b"/>
              <a:pathLst>
                <a:path w="3525" h="5295" extrusionOk="0">
                  <a:moveTo>
                    <a:pt x="0" y="0"/>
                  </a:moveTo>
                  <a:lnTo>
                    <a:pt x="1195" y="5295"/>
                  </a:lnTo>
                  <a:lnTo>
                    <a:pt x="3524" y="4834"/>
                  </a:lnTo>
                  <a:lnTo>
                    <a:pt x="2768" y="1881"/>
                  </a:lnTo>
                  <a:lnTo>
                    <a:pt x="2138" y="2051"/>
                  </a:lnTo>
                  <a:cubicBezTo>
                    <a:pt x="2138" y="2051"/>
                    <a:pt x="1113" y="12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38"/>
            <p:cNvSpPr/>
            <p:nvPr/>
          </p:nvSpPr>
          <p:spPr>
            <a:xfrm>
              <a:off x="7290125" y="4013025"/>
              <a:ext cx="506750" cy="403700"/>
            </a:xfrm>
            <a:custGeom>
              <a:avLst/>
              <a:gdLst/>
              <a:ahLst/>
              <a:cxnLst/>
              <a:rect l="l" t="t" r="r" b="b"/>
              <a:pathLst>
                <a:path w="20270" h="16148" extrusionOk="0">
                  <a:moveTo>
                    <a:pt x="6092" y="1"/>
                  </a:moveTo>
                  <a:cubicBezTo>
                    <a:pt x="3985" y="1"/>
                    <a:pt x="549" y="834"/>
                    <a:pt x="549" y="834"/>
                  </a:cubicBezTo>
                  <a:cubicBezTo>
                    <a:pt x="1" y="3224"/>
                    <a:pt x="1782" y="8711"/>
                    <a:pt x="1782" y="8711"/>
                  </a:cubicBezTo>
                  <a:cubicBezTo>
                    <a:pt x="4567" y="7876"/>
                    <a:pt x="7167" y="7542"/>
                    <a:pt x="7491" y="7542"/>
                  </a:cubicBezTo>
                  <a:cubicBezTo>
                    <a:pt x="7546" y="7542"/>
                    <a:pt x="7536" y="7552"/>
                    <a:pt x="7450" y="7570"/>
                  </a:cubicBezTo>
                  <a:cubicBezTo>
                    <a:pt x="6090" y="8529"/>
                    <a:pt x="4650" y="10941"/>
                    <a:pt x="4650" y="10941"/>
                  </a:cubicBezTo>
                  <a:cubicBezTo>
                    <a:pt x="6096" y="12842"/>
                    <a:pt x="10678" y="16148"/>
                    <a:pt x="10678" y="16148"/>
                  </a:cubicBezTo>
                  <a:cubicBezTo>
                    <a:pt x="15753" y="15249"/>
                    <a:pt x="20270" y="9692"/>
                    <a:pt x="20270" y="9692"/>
                  </a:cubicBezTo>
                  <a:cubicBezTo>
                    <a:pt x="17792" y="9028"/>
                    <a:pt x="7296" y="160"/>
                    <a:pt x="7296" y="160"/>
                  </a:cubicBezTo>
                  <a:cubicBezTo>
                    <a:pt x="7009" y="47"/>
                    <a:pt x="6587" y="1"/>
                    <a:pt x="60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38"/>
            <p:cNvSpPr/>
            <p:nvPr/>
          </p:nvSpPr>
          <p:spPr>
            <a:xfrm>
              <a:off x="7489775" y="4145275"/>
              <a:ext cx="45125" cy="47700"/>
            </a:xfrm>
            <a:custGeom>
              <a:avLst/>
              <a:gdLst/>
              <a:ahLst/>
              <a:cxnLst/>
              <a:rect l="l" t="t" r="r" b="b"/>
              <a:pathLst>
                <a:path w="1805" h="1908" extrusionOk="0">
                  <a:moveTo>
                    <a:pt x="1108" y="0"/>
                  </a:moveTo>
                  <a:cubicBezTo>
                    <a:pt x="1094" y="0"/>
                    <a:pt x="1078" y="4"/>
                    <a:pt x="1064" y="11"/>
                  </a:cubicBezTo>
                  <a:cubicBezTo>
                    <a:pt x="105" y="444"/>
                    <a:pt x="11" y="1738"/>
                    <a:pt x="6" y="1792"/>
                  </a:cubicBezTo>
                  <a:cubicBezTo>
                    <a:pt x="1" y="1842"/>
                    <a:pt x="34" y="1885"/>
                    <a:pt x="77" y="1903"/>
                  </a:cubicBezTo>
                  <a:cubicBezTo>
                    <a:pt x="89" y="1903"/>
                    <a:pt x="99" y="1908"/>
                    <a:pt x="110" y="1908"/>
                  </a:cubicBezTo>
                  <a:cubicBezTo>
                    <a:pt x="149" y="1908"/>
                    <a:pt x="182" y="1885"/>
                    <a:pt x="203" y="1853"/>
                  </a:cubicBezTo>
                  <a:cubicBezTo>
                    <a:pt x="412" y="1508"/>
                    <a:pt x="1371" y="1080"/>
                    <a:pt x="1721" y="942"/>
                  </a:cubicBezTo>
                  <a:cubicBezTo>
                    <a:pt x="1777" y="921"/>
                    <a:pt x="1804" y="861"/>
                    <a:pt x="1782" y="806"/>
                  </a:cubicBezTo>
                  <a:cubicBezTo>
                    <a:pt x="1770" y="764"/>
                    <a:pt x="1728" y="738"/>
                    <a:pt x="1684" y="738"/>
                  </a:cubicBezTo>
                  <a:cubicBezTo>
                    <a:pt x="1671" y="738"/>
                    <a:pt x="1658" y="740"/>
                    <a:pt x="1645" y="745"/>
                  </a:cubicBezTo>
                  <a:cubicBezTo>
                    <a:pt x="1602" y="762"/>
                    <a:pt x="741" y="1096"/>
                    <a:pt x="269" y="1480"/>
                  </a:cubicBezTo>
                  <a:cubicBezTo>
                    <a:pt x="357" y="1091"/>
                    <a:pt x="582" y="461"/>
                    <a:pt x="1152" y="203"/>
                  </a:cubicBezTo>
                  <a:cubicBezTo>
                    <a:pt x="1207" y="181"/>
                    <a:pt x="1228" y="115"/>
                    <a:pt x="1207" y="66"/>
                  </a:cubicBezTo>
                  <a:cubicBezTo>
                    <a:pt x="1187" y="26"/>
                    <a:pt x="1149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38"/>
            <p:cNvSpPr/>
            <p:nvPr/>
          </p:nvSpPr>
          <p:spPr>
            <a:xfrm>
              <a:off x="7291650" y="4034750"/>
              <a:ext cx="67050" cy="182350"/>
            </a:xfrm>
            <a:custGeom>
              <a:avLst/>
              <a:gdLst/>
              <a:ahLst/>
              <a:cxnLst/>
              <a:rect l="l" t="t" r="r" b="b"/>
              <a:pathLst>
                <a:path w="2682" h="7294" extrusionOk="0">
                  <a:moveTo>
                    <a:pt x="1637" y="0"/>
                  </a:moveTo>
                  <a:cubicBezTo>
                    <a:pt x="1608" y="0"/>
                    <a:pt x="1580" y="11"/>
                    <a:pt x="1557" y="31"/>
                  </a:cubicBezTo>
                  <a:cubicBezTo>
                    <a:pt x="1491" y="102"/>
                    <a:pt x="0" y="1735"/>
                    <a:pt x="2462" y="7233"/>
                  </a:cubicBezTo>
                  <a:cubicBezTo>
                    <a:pt x="2477" y="7271"/>
                    <a:pt x="2517" y="7293"/>
                    <a:pt x="2560" y="7293"/>
                  </a:cubicBezTo>
                  <a:cubicBezTo>
                    <a:pt x="2571" y="7293"/>
                    <a:pt x="2588" y="7293"/>
                    <a:pt x="2604" y="7288"/>
                  </a:cubicBezTo>
                  <a:cubicBezTo>
                    <a:pt x="2654" y="7260"/>
                    <a:pt x="2681" y="7200"/>
                    <a:pt x="2654" y="7146"/>
                  </a:cubicBezTo>
                  <a:cubicBezTo>
                    <a:pt x="263" y="1812"/>
                    <a:pt x="1695" y="195"/>
                    <a:pt x="1710" y="179"/>
                  </a:cubicBezTo>
                  <a:cubicBezTo>
                    <a:pt x="1749" y="135"/>
                    <a:pt x="1749" y="69"/>
                    <a:pt x="1710" y="31"/>
                  </a:cubicBezTo>
                  <a:cubicBezTo>
                    <a:pt x="1689" y="10"/>
                    <a:pt x="1663" y="0"/>
                    <a:pt x="16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38"/>
            <p:cNvSpPr/>
            <p:nvPr/>
          </p:nvSpPr>
          <p:spPr>
            <a:xfrm>
              <a:off x="7421400" y="4275450"/>
              <a:ext cx="154475" cy="128400"/>
            </a:xfrm>
            <a:custGeom>
              <a:avLst/>
              <a:gdLst/>
              <a:ahLst/>
              <a:cxnLst/>
              <a:rect l="l" t="t" r="r" b="b"/>
              <a:pathLst>
                <a:path w="6179" h="5136" extrusionOk="0">
                  <a:moveTo>
                    <a:pt x="121" y="1"/>
                  </a:moveTo>
                  <a:cubicBezTo>
                    <a:pt x="98" y="1"/>
                    <a:pt x="75" y="8"/>
                    <a:pt x="56" y="22"/>
                  </a:cubicBezTo>
                  <a:cubicBezTo>
                    <a:pt x="6" y="60"/>
                    <a:pt x="1" y="126"/>
                    <a:pt x="39" y="170"/>
                  </a:cubicBezTo>
                  <a:cubicBezTo>
                    <a:pt x="67" y="208"/>
                    <a:pt x="3065" y="3891"/>
                    <a:pt x="6019" y="5130"/>
                  </a:cubicBezTo>
                  <a:cubicBezTo>
                    <a:pt x="6030" y="5135"/>
                    <a:pt x="6047" y="5135"/>
                    <a:pt x="6057" y="5135"/>
                  </a:cubicBezTo>
                  <a:cubicBezTo>
                    <a:pt x="6101" y="5135"/>
                    <a:pt x="6140" y="5114"/>
                    <a:pt x="6156" y="5069"/>
                  </a:cubicBezTo>
                  <a:cubicBezTo>
                    <a:pt x="6178" y="5021"/>
                    <a:pt x="6151" y="4955"/>
                    <a:pt x="6101" y="4933"/>
                  </a:cubicBezTo>
                  <a:cubicBezTo>
                    <a:pt x="3196" y="3716"/>
                    <a:pt x="231" y="76"/>
                    <a:pt x="204" y="38"/>
                  </a:cubicBezTo>
                  <a:cubicBezTo>
                    <a:pt x="182" y="13"/>
                    <a:pt x="151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38"/>
            <p:cNvSpPr/>
            <p:nvPr/>
          </p:nvSpPr>
          <p:spPr>
            <a:xfrm>
              <a:off x="7536075" y="4278825"/>
              <a:ext cx="183100" cy="127350"/>
            </a:xfrm>
            <a:custGeom>
              <a:avLst/>
              <a:gdLst/>
              <a:ahLst/>
              <a:cxnLst/>
              <a:rect l="l" t="t" r="r" b="b"/>
              <a:pathLst>
                <a:path w="7324" h="5094" extrusionOk="0">
                  <a:moveTo>
                    <a:pt x="7206" y="1"/>
                  </a:moveTo>
                  <a:cubicBezTo>
                    <a:pt x="7175" y="1"/>
                    <a:pt x="7143" y="15"/>
                    <a:pt x="7121" y="40"/>
                  </a:cubicBezTo>
                  <a:cubicBezTo>
                    <a:pt x="4731" y="3164"/>
                    <a:pt x="132" y="4869"/>
                    <a:pt x="84" y="4886"/>
                  </a:cubicBezTo>
                  <a:cubicBezTo>
                    <a:pt x="28" y="4907"/>
                    <a:pt x="1" y="4967"/>
                    <a:pt x="23" y="5023"/>
                  </a:cubicBezTo>
                  <a:cubicBezTo>
                    <a:pt x="40" y="5066"/>
                    <a:pt x="78" y="5094"/>
                    <a:pt x="122" y="5094"/>
                  </a:cubicBezTo>
                  <a:cubicBezTo>
                    <a:pt x="132" y="5094"/>
                    <a:pt x="144" y="5088"/>
                    <a:pt x="155" y="5088"/>
                  </a:cubicBezTo>
                  <a:cubicBezTo>
                    <a:pt x="205" y="5066"/>
                    <a:pt x="4863" y="3340"/>
                    <a:pt x="7291" y="171"/>
                  </a:cubicBezTo>
                  <a:cubicBezTo>
                    <a:pt x="7324" y="123"/>
                    <a:pt x="7318" y="57"/>
                    <a:pt x="7268" y="24"/>
                  </a:cubicBezTo>
                  <a:cubicBezTo>
                    <a:pt x="7250" y="8"/>
                    <a:pt x="7228" y="1"/>
                    <a:pt x="7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38"/>
            <p:cNvSpPr/>
            <p:nvPr/>
          </p:nvSpPr>
          <p:spPr>
            <a:xfrm>
              <a:off x="7581725" y="4247675"/>
              <a:ext cx="49475" cy="109050"/>
            </a:xfrm>
            <a:custGeom>
              <a:avLst/>
              <a:gdLst/>
              <a:ahLst/>
              <a:cxnLst/>
              <a:rect l="l" t="t" r="r" b="b"/>
              <a:pathLst>
                <a:path w="1979" h="4362" extrusionOk="0">
                  <a:moveTo>
                    <a:pt x="1374" y="0"/>
                  </a:moveTo>
                  <a:cubicBezTo>
                    <a:pt x="1339" y="0"/>
                    <a:pt x="1306" y="16"/>
                    <a:pt x="1288" y="48"/>
                  </a:cubicBezTo>
                  <a:cubicBezTo>
                    <a:pt x="1273" y="69"/>
                    <a:pt x="1" y="2087"/>
                    <a:pt x="1776" y="4323"/>
                  </a:cubicBezTo>
                  <a:cubicBezTo>
                    <a:pt x="1799" y="4351"/>
                    <a:pt x="1832" y="4361"/>
                    <a:pt x="1858" y="4361"/>
                  </a:cubicBezTo>
                  <a:cubicBezTo>
                    <a:pt x="1880" y="4361"/>
                    <a:pt x="1908" y="4356"/>
                    <a:pt x="1924" y="4339"/>
                  </a:cubicBezTo>
                  <a:cubicBezTo>
                    <a:pt x="1974" y="4301"/>
                    <a:pt x="1979" y="4235"/>
                    <a:pt x="1941" y="4192"/>
                  </a:cubicBezTo>
                  <a:cubicBezTo>
                    <a:pt x="264" y="2075"/>
                    <a:pt x="1415" y="240"/>
                    <a:pt x="1463" y="162"/>
                  </a:cubicBezTo>
                  <a:cubicBezTo>
                    <a:pt x="1496" y="114"/>
                    <a:pt x="1480" y="48"/>
                    <a:pt x="1430" y="15"/>
                  </a:cubicBezTo>
                  <a:cubicBezTo>
                    <a:pt x="1413" y="5"/>
                    <a:pt x="1393" y="0"/>
                    <a:pt x="13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38"/>
            <p:cNvSpPr/>
            <p:nvPr/>
          </p:nvSpPr>
          <p:spPr>
            <a:xfrm>
              <a:off x="7607075" y="3219600"/>
              <a:ext cx="668675" cy="538650"/>
            </a:xfrm>
            <a:custGeom>
              <a:avLst/>
              <a:gdLst/>
              <a:ahLst/>
              <a:cxnLst/>
              <a:rect l="l" t="t" r="r" b="b"/>
              <a:pathLst>
                <a:path w="26747" h="21546" extrusionOk="0">
                  <a:moveTo>
                    <a:pt x="13552" y="1"/>
                  </a:moveTo>
                  <a:cubicBezTo>
                    <a:pt x="7681" y="1"/>
                    <a:pt x="5394" y="4734"/>
                    <a:pt x="5394" y="4734"/>
                  </a:cubicBezTo>
                  <a:cubicBezTo>
                    <a:pt x="5394" y="4734"/>
                    <a:pt x="1" y="12835"/>
                    <a:pt x="6057" y="17987"/>
                  </a:cubicBezTo>
                  <a:cubicBezTo>
                    <a:pt x="8775" y="20299"/>
                    <a:pt x="11904" y="21545"/>
                    <a:pt x="14852" y="21545"/>
                  </a:cubicBezTo>
                  <a:cubicBezTo>
                    <a:pt x="18474" y="21545"/>
                    <a:pt x="21822" y="19664"/>
                    <a:pt x="23798" y="15564"/>
                  </a:cubicBezTo>
                  <a:cubicBezTo>
                    <a:pt x="26747" y="9447"/>
                    <a:pt x="25350" y="2749"/>
                    <a:pt x="16947" y="480"/>
                  </a:cubicBezTo>
                  <a:cubicBezTo>
                    <a:pt x="15702" y="144"/>
                    <a:pt x="14573" y="1"/>
                    <a:pt x="135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38"/>
            <p:cNvSpPr/>
            <p:nvPr/>
          </p:nvSpPr>
          <p:spPr>
            <a:xfrm>
              <a:off x="7415800" y="3715425"/>
              <a:ext cx="626900" cy="627575"/>
            </a:xfrm>
            <a:custGeom>
              <a:avLst/>
              <a:gdLst/>
              <a:ahLst/>
              <a:cxnLst/>
              <a:rect l="l" t="t" r="r" b="b"/>
              <a:pathLst>
                <a:path w="25076" h="25103" extrusionOk="0">
                  <a:moveTo>
                    <a:pt x="9800" y="1"/>
                  </a:moveTo>
                  <a:cubicBezTo>
                    <a:pt x="7712" y="3009"/>
                    <a:pt x="0" y="11883"/>
                    <a:pt x="0" y="11883"/>
                  </a:cubicBezTo>
                  <a:cubicBezTo>
                    <a:pt x="1721" y="17523"/>
                    <a:pt x="12881" y="25103"/>
                    <a:pt x="12881" y="25103"/>
                  </a:cubicBezTo>
                  <a:cubicBezTo>
                    <a:pt x="25076" y="15912"/>
                    <a:pt x="23650" y="4846"/>
                    <a:pt x="23650" y="4846"/>
                  </a:cubicBezTo>
                  <a:cubicBezTo>
                    <a:pt x="19025" y="3634"/>
                    <a:pt x="9800" y="1"/>
                    <a:pt x="9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38"/>
            <p:cNvSpPr/>
            <p:nvPr/>
          </p:nvSpPr>
          <p:spPr>
            <a:xfrm>
              <a:off x="7297150" y="3351150"/>
              <a:ext cx="352575" cy="476125"/>
            </a:xfrm>
            <a:custGeom>
              <a:avLst/>
              <a:gdLst/>
              <a:ahLst/>
              <a:cxnLst/>
              <a:rect l="l" t="t" r="r" b="b"/>
              <a:pathLst>
                <a:path w="14103" h="19045" extrusionOk="0">
                  <a:moveTo>
                    <a:pt x="5897" y="1"/>
                  </a:moveTo>
                  <a:cubicBezTo>
                    <a:pt x="5887" y="1"/>
                    <a:pt x="5876" y="3"/>
                    <a:pt x="5864" y="9"/>
                  </a:cubicBezTo>
                  <a:cubicBezTo>
                    <a:pt x="5480" y="191"/>
                    <a:pt x="4768" y="2432"/>
                    <a:pt x="4768" y="2432"/>
                  </a:cubicBezTo>
                  <a:cubicBezTo>
                    <a:pt x="4768" y="2432"/>
                    <a:pt x="4845" y="407"/>
                    <a:pt x="4286" y="407"/>
                  </a:cubicBezTo>
                  <a:cubicBezTo>
                    <a:pt x="4267" y="407"/>
                    <a:pt x="4246" y="409"/>
                    <a:pt x="4225" y="414"/>
                  </a:cubicBezTo>
                  <a:cubicBezTo>
                    <a:pt x="3606" y="573"/>
                    <a:pt x="4220" y="3111"/>
                    <a:pt x="4220" y="3111"/>
                  </a:cubicBezTo>
                  <a:cubicBezTo>
                    <a:pt x="4220" y="3111"/>
                    <a:pt x="3824" y="1986"/>
                    <a:pt x="3381" y="1986"/>
                  </a:cubicBezTo>
                  <a:cubicBezTo>
                    <a:pt x="3341" y="1986"/>
                    <a:pt x="3301" y="1995"/>
                    <a:pt x="3261" y="2015"/>
                  </a:cubicBezTo>
                  <a:cubicBezTo>
                    <a:pt x="2773" y="2250"/>
                    <a:pt x="4078" y="4426"/>
                    <a:pt x="4078" y="4426"/>
                  </a:cubicBezTo>
                  <a:cubicBezTo>
                    <a:pt x="4078" y="4426"/>
                    <a:pt x="0" y="12599"/>
                    <a:pt x="10380" y="19044"/>
                  </a:cubicBezTo>
                  <a:lnTo>
                    <a:pt x="14103" y="14555"/>
                  </a:lnTo>
                  <a:cubicBezTo>
                    <a:pt x="14103" y="14555"/>
                    <a:pt x="5568" y="9475"/>
                    <a:pt x="6494" y="4712"/>
                  </a:cubicBezTo>
                  <a:cubicBezTo>
                    <a:pt x="6494" y="4712"/>
                    <a:pt x="8035" y="3188"/>
                    <a:pt x="7875" y="2953"/>
                  </a:cubicBezTo>
                  <a:cubicBezTo>
                    <a:pt x="7860" y="2928"/>
                    <a:pt x="7830" y="2917"/>
                    <a:pt x="7790" y="2917"/>
                  </a:cubicBezTo>
                  <a:cubicBezTo>
                    <a:pt x="7440" y="2917"/>
                    <a:pt x="6269" y="3768"/>
                    <a:pt x="6269" y="3768"/>
                  </a:cubicBezTo>
                  <a:cubicBezTo>
                    <a:pt x="6269" y="3768"/>
                    <a:pt x="7612" y="1138"/>
                    <a:pt x="7207" y="985"/>
                  </a:cubicBezTo>
                  <a:cubicBezTo>
                    <a:pt x="7191" y="979"/>
                    <a:pt x="7173" y="976"/>
                    <a:pt x="7154" y="976"/>
                  </a:cubicBezTo>
                  <a:cubicBezTo>
                    <a:pt x="6708" y="976"/>
                    <a:pt x="5694" y="2657"/>
                    <a:pt x="5694" y="2657"/>
                  </a:cubicBezTo>
                  <a:cubicBezTo>
                    <a:pt x="5694" y="2657"/>
                    <a:pt x="6215" y="1"/>
                    <a:pt x="5897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38"/>
            <p:cNvSpPr/>
            <p:nvPr/>
          </p:nvSpPr>
          <p:spPr>
            <a:xfrm>
              <a:off x="7428000" y="3442750"/>
              <a:ext cx="28650" cy="18400"/>
            </a:xfrm>
            <a:custGeom>
              <a:avLst/>
              <a:gdLst/>
              <a:ahLst/>
              <a:cxnLst/>
              <a:rect l="l" t="t" r="r" b="b"/>
              <a:pathLst>
                <a:path w="1146" h="736" extrusionOk="0">
                  <a:moveTo>
                    <a:pt x="1035" y="1"/>
                  </a:moveTo>
                  <a:cubicBezTo>
                    <a:pt x="170" y="28"/>
                    <a:pt x="22" y="582"/>
                    <a:pt x="16" y="610"/>
                  </a:cubicBezTo>
                  <a:cubicBezTo>
                    <a:pt x="0" y="664"/>
                    <a:pt x="38" y="719"/>
                    <a:pt x="93" y="736"/>
                  </a:cubicBezTo>
                  <a:lnTo>
                    <a:pt x="121" y="736"/>
                  </a:lnTo>
                  <a:cubicBezTo>
                    <a:pt x="165" y="736"/>
                    <a:pt x="208" y="708"/>
                    <a:pt x="220" y="658"/>
                  </a:cubicBezTo>
                  <a:cubicBezTo>
                    <a:pt x="225" y="642"/>
                    <a:pt x="345" y="231"/>
                    <a:pt x="1042" y="210"/>
                  </a:cubicBezTo>
                  <a:cubicBezTo>
                    <a:pt x="1101" y="210"/>
                    <a:pt x="1146" y="160"/>
                    <a:pt x="1146" y="99"/>
                  </a:cubicBezTo>
                  <a:cubicBezTo>
                    <a:pt x="1141" y="45"/>
                    <a:pt x="1101" y="1"/>
                    <a:pt x="10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38"/>
            <p:cNvSpPr/>
            <p:nvPr/>
          </p:nvSpPr>
          <p:spPr>
            <a:xfrm>
              <a:off x="7961950" y="3861900"/>
              <a:ext cx="355350" cy="446275"/>
            </a:xfrm>
            <a:custGeom>
              <a:avLst/>
              <a:gdLst/>
              <a:ahLst/>
              <a:cxnLst/>
              <a:rect l="l" t="t" r="r" b="b"/>
              <a:pathLst>
                <a:path w="14214" h="17851" extrusionOk="0">
                  <a:moveTo>
                    <a:pt x="2802" y="1"/>
                  </a:moveTo>
                  <a:lnTo>
                    <a:pt x="0" y="5115"/>
                  </a:lnTo>
                  <a:cubicBezTo>
                    <a:pt x="0" y="5115"/>
                    <a:pt x="9340" y="8490"/>
                    <a:pt x="9329" y="13336"/>
                  </a:cubicBezTo>
                  <a:cubicBezTo>
                    <a:pt x="9329" y="13336"/>
                    <a:pt x="8112" y="15128"/>
                    <a:pt x="8310" y="15330"/>
                  </a:cubicBezTo>
                  <a:cubicBezTo>
                    <a:pt x="8324" y="15345"/>
                    <a:pt x="8343" y="15352"/>
                    <a:pt x="8367" y="15352"/>
                  </a:cubicBezTo>
                  <a:cubicBezTo>
                    <a:pt x="8676" y="15352"/>
                    <a:pt x="9729" y="14224"/>
                    <a:pt x="9729" y="14224"/>
                  </a:cubicBezTo>
                  <a:lnTo>
                    <a:pt x="9729" y="14224"/>
                  </a:lnTo>
                  <a:cubicBezTo>
                    <a:pt x="9729" y="14224"/>
                    <a:pt x="8912" y="17063"/>
                    <a:pt x="9340" y="17134"/>
                  </a:cubicBezTo>
                  <a:cubicBezTo>
                    <a:pt x="9347" y="17135"/>
                    <a:pt x="9355" y="17136"/>
                    <a:pt x="9363" y="17136"/>
                  </a:cubicBezTo>
                  <a:cubicBezTo>
                    <a:pt x="9799" y="17136"/>
                    <a:pt x="10508" y="15204"/>
                    <a:pt x="10508" y="15204"/>
                  </a:cubicBezTo>
                  <a:lnTo>
                    <a:pt x="10508" y="15204"/>
                  </a:lnTo>
                  <a:cubicBezTo>
                    <a:pt x="10508" y="15205"/>
                    <a:pt x="10503" y="17851"/>
                    <a:pt x="10801" y="17851"/>
                  </a:cubicBezTo>
                  <a:cubicBezTo>
                    <a:pt x="10814" y="17851"/>
                    <a:pt x="10828" y="17846"/>
                    <a:pt x="10842" y="17835"/>
                  </a:cubicBezTo>
                  <a:cubicBezTo>
                    <a:pt x="11188" y="17584"/>
                    <a:pt x="11462" y="15249"/>
                    <a:pt x="11462" y="15249"/>
                  </a:cubicBezTo>
                  <a:cubicBezTo>
                    <a:pt x="11462" y="15249"/>
                    <a:pt x="11753" y="17152"/>
                    <a:pt x="12272" y="17152"/>
                  </a:cubicBezTo>
                  <a:cubicBezTo>
                    <a:pt x="12304" y="17152"/>
                    <a:pt x="12338" y="17144"/>
                    <a:pt x="12372" y="17129"/>
                  </a:cubicBezTo>
                  <a:cubicBezTo>
                    <a:pt x="12952" y="16855"/>
                    <a:pt x="11872" y="14481"/>
                    <a:pt x="11872" y="14481"/>
                  </a:cubicBezTo>
                  <a:lnTo>
                    <a:pt x="11872" y="14481"/>
                  </a:lnTo>
                  <a:cubicBezTo>
                    <a:pt x="11872" y="14481"/>
                    <a:pt x="12426" y="15431"/>
                    <a:pt x="12857" y="15431"/>
                  </a:cubicBezTo>
                  <a:cubicBezTo>
                    <a:pt x="12915" y="15431"/>
                    <a:pt x="12971" y="15414"/>
                    <a:pt x="13023" y="15375"/>
                  </a:cubicBezTo>
                  <a:cubicBezTo>
                    <a:pt x="13457" y="15052"/>
                    <a:pt x="11763" y="13160"/>
                    <a:pt x="11763" y="13160"/>
                  </a:cubicBezTo>
                  <a:cubicBezTo>
                    <a:pt x="11763" y="13160"/>
                    <a:pt x="14213" y="4364"/>
                    <a:pt x="2802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38"/>
            <p:cNvSpPr/>
            <p:nvPr/>
          </p:nvSpPr>
          <p:spPr>
            <a:xfrm>
              <a:off x="7613775" y="3292925"/>
              <a:ext cx="570050" cy="449950"/>
            </a:xfrm>
            <a:custGeom>
              <a:avLst/>
              <a:gdLst/>
              <a:ahLst/>
              <a:cxnLst/>
              <a:rect l="l" t="t" r="r" b="b"/>
              <a:pathLst>
                <a:path w="22802" h="17998" extrusionOk="0">
                  <a:moveTo>
                    <a:pt x="12211" y="0"/>
                  </a:moveTo>
                  <a:cubicBezTo>
                    <a:pt x="6594" y="0"/>
                    <a:pt x="1" y="6510"/>
                    <a:pt x="4128" y="13908"/>
                  </a:cubicBezTo>
                  <a:cubicBezTo>
                    <a:pt x="5670" y="16665"/>
                    <a:pt x="8779" y="17998"/>
                    <a:pt x="11946" y="17998"/>
                  </a:cubicBezTo>
                  <a:cubicBezTo>
                    <a:pt x="16040" y="17998"/>
                    <a:pt x="20232" y="15771"/>
                    <a:pt x="21267" y="11513"/>
                  </a:cubicBezTo>
                  <a:cubicBezTo>
                    <a:pt x="21267" y="11513"/>
                    <a:pt x="22801" y="2343"/>
                    <a:pt x="13763" y="178"/>
                  </a:cubicBezTo>
                  <a:cubicBezTo>
                    <a:pt x="13261" y="58"/>
                    <a:pt x="12740" y="0"/>
                    <a:pt x="1221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38"/>
            <p:cNvSpPr/>
            <p:nvPr/>
          </p:nvSpPr>
          <p:spPr>
            <a:xfrm>
              <a:off x="7730275" y="3687225"/>
              <a:ext cx="187300" cy="159650"/>
            </a:xfrm>
            <a:custGeom>
              <a:avLst/>
              <a:gdLst/>
              <a:ahLst/>
              <a:cxnLst/>
              <a:rect l="l" t="t" r="r" b="b"/>
              <a:pathLst>
                <a:path w="7492" h="6386" extrusionOk="0">
                  <a:moveTo>
                    <a:pt x="4352" y="0"/>
                  </a:moveTo>
                  <a:lnTo>
                    <a:pt x="2269" y="3047"/>
                  </a:lnTo>
                  <a:lnTo>
                    <a:pt x="1030" y="2586"/>
                  </a:lnTo>
                  <a:lnTo>
                    <a:pt x="1030" y="2586"/>
                  </a:lnTo>
                  <a:cubicBezTo>
                    <a:pt x="1030" y="2586"/>
                    <a:pt x="0" y="3743"/>
                    <a:pt x="2017" y="5518"/>
                  </a:cubicBezTo>
                  <a:cubicBezTo>
                    <a:pt x="2742" y="6157"/>
                    <a:pt x="3494" y="6385"/>
                    <a:pt x="4199" y="6385"/>
                  </a:cubicBezTo>
                  <a:cubicBezTo>
                    <a:pt x="5970" y="6385"/>
                    <a:pt x="7443" y="4944"/>
                    <a:pt x="7443" y="4944"/>
                  </a:cubicBezTo>
                  <a:lnTo>
                    <a:pt x="6133" y="4357"/>
                  </a:lnTo>
                  <a:lnTo>
                    <a:pt x="7492" y="532"/>
                  </a:lnTo>
                  <a:lnTo>
                    <a:pt x="4352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38"/>
            <p:cNvSpPr/>
            <p:nvPr/>
          </p:nvSpPr>
          <p:spPr>
            <a:xfrm>
              <a:off x="7767100" y="3535225"/>
              <a:ext cx="93350" cy="76075"/>
            </a:xfrm>
            <a:custGeom>
              <a:avLst/>
              <a:gdLst/>
              <a:ahLst/>
              <a:cxnLst/>
              <a:rect l="l" t="t" r="r" b="b"/>
              <a:pathLst>
                <a:path w="3734" h="3043" extrusionOk="0">
                  <a:moveTo>
                    <a:pt x="808" y="0"/>
                  </a:moveTo>
                  <a:cubicBezTo>
                    <a:pt x="769" y="0"/>
                    <a:pt x="733" y="23"/>
                    <a:pt x="714" y="62"/>
                  </a:cubicBezTo>
                  <a:cubicBezTo>
                    <a:pt x="686" y="121"/>
                    <a:pt x="1" y="1586"/>
                    <a:pt x="895" y="2654"/>
                  </a:cubicBezTo>
                  <a:cubicBezTo>
                    <a:pt x="1086" y="2890"/>
                    <a:pt x="1338" y="3015"/>
                    <a:pt x="1640" y="3038"/>
                  </a:cubicBezTo>
                  <a:cubicBezTo>
                    <a:pt x="1672" y="3043"/>
                    <a:pt x="1705" y="3043"/>
                    <a:pt x="1738" y="3043"/>
                  </a:cubicBezTo>
                  <a:cubicBezTo>
                    <a:pt x="2631" y="3043"/>
                    <a:pt x="3640" y="2167"/>
                    <a:pt x="3684" y="2127"/>
                  </a:cubicBezTo>
                  <a:cubicBezTo>
                    <a:pt x="3728" y="2089"/>
                    <a:pt x="3734" y="2024"/>
                    <a:pt x="3696" y="1980"/>
                  </a:cubicBezTo>
                  <a:cubicBezTo>
                    <a:pt x="3675" y="1956"/>
                    <a:pt x="3645" y="1943"/>
                    <a:pt x="3615" y="1943"/>
                  </a:cubicBezTo>
                  <a:cubicBezTo>
                    <a:pt x="3591" y="1943"/>
                    <a:pt x="3567" y="1952"/>
                    <a:pt x="3547" y="1970"/>
                  </a:cubicBezTo>
                  <a:cubicBezTo>
                    <a:pt x="3537" y="1980"/>
                    <a:pt x="2551" y="2833"/>
                    <a:pt x="1737" y="2833"/>
                  </a:cubicBezTo>
                  <a:cubicBezTo>
                    <a:pt x="1710" y="2833"/>
                    <a:pt x="1683" y="2832"/>
                    <a:pt x="1657" y="2830"/>
                  </a:cubicBezTo>
                  <a:cubicBezTo>
                    <a:pt x="1409" y="2808"/>
                    <a:pt x="1212" y="2709"/>
                    <a:pt x="1053" y="2522"/>
                  </a:cubicBezTo>
                  <a:cubicBezTo>
                    <a:pt x="253" y="1558"/>
                    <a:pt x="900" y="166"/>
                    <a:pt x="906" y="149"/>
                  </a:cubicBezTo>
                  <a:cubicBezTo>
                    <a:pt x="928" y="100"/>
                    <a:pt x="906" y="35"/>
                    <a:pt x="856" y="12"/>
                  </a:cubicBezTo>
                  <a:cubicBezTo>
                    <a:pt x="840" y="4"/>
                    <a:pt x="824" y="0"/>
                    <a:pt x="8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38"/>
            <p:cNvSpPr/>
            <p:nvPr/>
          </p:nvSpPr>
          <p:spPr>
            <a:xfrm>
              <a:off x="7877000" y="3600300"/>
              <a:ext cx="107025" cy="93975"/>
            </a:xfrm>
            <a:custGeom>
              <a:avLst/>
              <a:gdLst/>
              <a:ahLst/>
              <a:cxnLst/>
              <a:rect l="l" t="t" r="r" b="b"/>
              <a:pathLst>
                <a:path w="4281" h="3759" extrusionOk="0">
                  <a:moveTo>
                    <a:pt x="2138" y="1"/>
                  </a:moveTo>
                  <a:cubicBezTo>
                    <a:pt x="1782" y="1"/>
                    <a:pt x="1422" y="102"/>
                    <a:pt x="1103" y="314"/>
                  </a:cubicBezTo>
                  <a:cubicBezTo>
                    <a:pt x="236" y="885"/>
                    <a:pt x="1" y="2051"/>
                    <a:pt x="577" y="2918"/>
                  </a:cubicBezTo>
                  <a:cubicBezTo>
                    <a:pt x="936" y="3464"/>
                    <a:pt x="1532" y="3759"/>
                    <a:pt x="2140" y="3759"/>
                  </a:cubicBezTo>
                  <a:cubicBezTo>
                    <a:pt x="2498" y="3759"/>
                    <a:pt x="2859" y="3657"/>
                    <a:pt x="3180" y="3444"/>
                  </a:cubicBezTo>
                  <a:cubicBezTo>
                    <a:pt x="4040" y="2873"/>
                    <a:pt x="4281" y="1707"/>
                    <a:pt x="3706" y="840"/>
                  </a:cubicBezTo>
                  <a:cubicBezTo>
                    <a:pt x="3346" y="297"/>
                    <a:pt x="2748" y="1"/>
                    <a:pt x="2138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38"/>
            <p:cNvSpPr/>
            <p:nvPr/>
          </p:nvSpPr>
          <p:spPr>
            <a:xfrm>
              <a:off x="7690650" y="3447325"/>
              <a:ext cx="106900" cy="93900"/>
            </a:xfrm>
            <a:custGeom>
              <a:avLst/>
              <a:gdLst/>
              <a:ahLst/>
              <a:cxnLst/>
              <a:rect l="l" t="t" r="r" b="b"/>
              <a:pathLst>
                <a:path w="4276" h="3756" extrusionOk="0">
                  <a:moveTo>
                    <a:pt x="2136" y="0"/>
                  </a:moveTo>
                  <a:cubicBezTo>
                    <a:pt x="1781" y="0"/>
                    <a:pt x="1422" y="101"/>
                    <a:pt x="1103" y="311"/>
                  </a:cubicBezTo>
                  <a:cubicBezTo>
                    <a:pt x="237" y="887"/>
                    <a:pt x="0" y="2048"/>
                    <a:pt x="571" y="2914"/>
                  </a:cubicBezTo>
                  <a:cubicBezTo>
                    <a:pt x="933" y="3460"/>
                    <a:pt x="1528" y="3755"/>
                    <a:pt x="2136" y="3755"/>
                  </a:cubicBezTo>
                  <a:cubicBezTo>
                    <a:pt x="2493" y="3755"/>
                    <a:pt x="2854" y="3653"/>
                    <a:pt x="3174" y="3440"/>
                  </a:cubicBezTo>
                  <a:cubicBezTo>
                    <a:pt x="4040" y="2871"/>
                    <a:pt x="4275" y="1704"/>
                    <a:pt x="3706" y="842"/>
                  </a:cubicBezTo>
                  <a:cubicBezTo>
                    <a:pt x="3343" y="296"/>
                    <a:pt x="2745" y="0"/>
                    <a:pt x="2136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38"/>
            <p:cNvSpPr/>
            <p:nvPr/>
          </p:nvSpPr>
          <p:spPr>
            <a:xfrm>
              <a:off x="7911150" y="3534075"/>
              <a:ext cx="54100" cy="47625"/>
            </a:xfrm>
            <a:custGeom>
              <a:avLst/>
              <a:gdLst/>
              <a:ahLst/>
              <a:cxnLst/>
              <a:rect l="l" t="t" r="r" b="b"/>
              <a:pathLst>
                <a:path w="2164" h="1905" extrusionOk="0">
                  <a:moveTo>
                    <a:pt x="1079" y="1"/>
                  </a:moveTo>
                  <a:cubicBezTo>
                    <a:pt x="898" y="1"/>
                    <a:pt x="715" y="52"/>
                    <a:pt x="553" y="157"/>
                  </a:cubicBezTo>
                  <a:cubicBezTo>
                    <a:pt x="120" y="448"/>
                    <a:pt x="0" y="1040"/>
                    <a:pt x="289" y="1478"/>
                  </a:cubicBezTo>
                  <a:cubicBezTo>
                    <a:pt x="473" y="1755"/>
                    <a:pt x="774" y="1905"/>
                    <a:pt x="1081" y="1905"/>
                  </a:cubicBezTo>
                  <a:cubicBezTo>
                    <a:pt x="1261" y="1905"/>
                    <a:pt x="1443" y="1853"/>
                    <a:pt x="1605" y="1746"/>
                  </a:cubicBezTo>
                  <a:cubicBezTo>
                    <a:pt x="2044" y="1457"/>
                    <a:pt x="2164" y="865"/>
                    <a:pt x="1875" y="425"/>
                  </a:cubicBezTo>
                  <a:cubicBezTo>
                    <a:pt x="1691" y="149"/>
                    <a:pt x="1388" y="1"/>
                    <a:pt x="10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38"/>
            <p:cNvSpPr/>
            <p:nvPr/>
          </p:nvSpPr>
          <p:spPr>
            <a:xfrm>
              <a:off x="7785200" y="3425300"/>
              <a:ext cx="54150" cy="47600"/>
            </a:xfrm>
            <a:custGeom>
              <a:avLst/>
              <a:gdLst/>
              <a:ahLst/>
              <a:cxnLst/>
              <a:rect l="l" t="t" r="r" b="b"/>
              <a:pathLst>
                <a:path w="2166" h="1904" extrusionOk="0">
                  <a:moveTo>
                    <a:pt x="1085" y="1"/>
                  </a:moveTo>
                  <a:cubicBezTo>
                    <a:pt x="904" y="1"/>
                    <a:pt x="721" y="51"/>
                    <a:pt x="559" y="157"/>
                  </a:cubicBezTo>
                  <a:cubicBezTo>
                    <a:pt x="121" y="447"/>
                    <a:pt x="0" y="1039"/>
                    <a:pt x="291" y="1477"/>
                  </a:cubicBezTo>
                  <a:cubicBezTo>
                    <a:pt x="474" y="1754"/>
                    <a:pt x="778" y="1904"/>
                    <a:pt x="1087" y="1904"/>
                  </a:cubicBezTo>
                  <a:cubicBezTo>
                    <a:pt x="1268" y="1904"/>
                    <a:pt x="1450" y="1853"/>
                    <a:pt x="1611" y="1746"/>
                  </a:cubicBezTo>
                  <a:cubicBezTo>
                    <a:pt x="2051" y="1455"/>
                    <a:pt x="2165" y="863"/>
                    <a:pt x="1881" y="425"/>
                  </a:cubicBezTo>
                  <a:cubicBezTo>
                    <a:pt x="1698" y="149"/>
                    <a:pt x="1394" y="1"/>
                    <a:pt x="1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38"/>
            <p:cNvSpPr/>
            <p:nvPr/>
          </p:nvSpPr>
          <p:spPr>
            <a:xfrm>
              <a:off x="7799725" y="3724225"/>
              <a:ext cx="104700" cy="53150"/>
            </a:xfrm>
            <a:custGeom>
              <a:avLst/>
              <a:gdLst/>
              <a:ahLst/>
              <a:cxnLst/>
              <a:rect l="l" t="t" r="r" b="b"/>
              <a:pathLst>
                <a:path w="4188" h="2126" extrusionOk="0">
                  <a:moveTo>
                    <a:pt x="582" y="0"/>
                  </a:moveTo>
                  <a:lnTo>
                    <a:pt x="0" y="871"/>
                  </a:lnTo>
                  <a:lnTo>
                    <a:pt x="3607" y="2126"/>
                  </a:lnTo>
                  <a:lnTo>
                    <a:pt x="4187" y="739"/>
                  </a:lnTo>
                  <a:lnTo>
                    <a:pt x="4187" y="739"/>
                  </a:lnTo>
                  <a:cubicBezTo>
                    <a:pt x="3993" y="756"/>
                    <a:pt x="3804" y="764"/>
                    <a:pt x="3621" y="764"/>
                  </a:cubicBezTo>
                  <a:cubicBezTo>
                    <a:pt x="1807" y="764"/>
                    <a:pt x="582" y="0"/>
                    <a:pt x="5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38"/>
            <p:cNvSpPr/>
            <p:nvPr/>
          </p:nvSpPr>
          <p:spPr>
            <a:xfrm>
              <a:off x="7961000" y="3659025"/>
              <a:ext cx="145950" cy="108800"/>
            </a:xfrm>
            <a:custGeom>
              <a:avLst/>
              <a:gdLst/>
              <a:ahLst/>
              <a:cxnLst/>
              <a:rect l="l" t="t" r="r" b="b"/>
              <a:pathLst>
                <a:path w="5838" h="4352" extrusionOk="0">
                  <a:moveTo>
                    <a:pt x="4556" y="0"/>
                  </a:moveTo>
                  <a:cubicBezTo>
                    <a:pt x="3505" y="0"/>
                    <a:pt x="2171" y="886"/>
                    <a:pt x="2171" y="886"/>
                  </a:cubicBezTo>
                  <a:cubicBezTo>
                    <a:pt x="2171" y="886"/>
                    <a:pt x="0" y="2509"/>
                    <a:pt x="1174" y="3534"/>
                  </a:cubicBezTo>
                  <a:cubicBezTo>
                    <a:pt x="1678" y="3971"/>
                    <a:pt x="2611" y="4352"/>
                    <a:pt x="3507" y="4352"/>
                  </a:cubicBezTo>
                  <a:cubicBezTo>
                    <a:pt x="4704" y="4352"/>
                    <a:pt x="5837" y="3671"/>
                    <a:pt x="5800" y="1533"/>
                  </a:cubicBezTo>
                  <a:cubicBezTo>
                    <a:pt x="5778" y="359"/>
                    <a:pt x="5225" y="0"/>
                    <a:pt x="4556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38"/>
            <p:cNvSpPr/>
            <p:nvPr/>
          </p:nvSpPr>
          <p:spPr>
            <a:xfrm>
              <a:off x="8010750" y="3693650"/>
              <a:ext cx="81275" cy="39900"/>
            </a:xfrm>
            <a:custGeom>
              <a:avLst/>
              <a:gdLst/>
              <a:ahLst/>
              <a:cxnLst/>
              <a:rect l="l" t="t" r="r" b="b"/>
              <a:pathLst>
                <a:path w="3251" h="1596" extrusionOk="0">
                  <a:moveTo>
                    <a:pt x="2481" y="1"/>
                  </a:moveTo>
                  <a:cubicBezTo>
                    <a:pt x="1868" y="1"/>
                    <a:pt x="1049" y="476"/>
                    <a:pt x="44" y="1409"/>
                  </a:cubicBezTo>
                  <a:cubicBezTo>
                    <a:pt x="0" y="1453"/>
                    <a:pt x="0" y="1519"/>
                    <a:pt x="39" y="1562"/>
                  </a:cubicBezTo>
                  <a:cubicBezTo>
                    <a:pt x="61" y="1585"/>
                    <a:pt x="87" y="1595"/>
                    <a:pt x="115" y="1595"/>
                  </a:cubicBezTo>
                  <a:cubicBezTo>
                    <a:pt x="142" y="1595"/>
                    <a:pt x="170" y="1585"/>
                    <a:pt x="186" y="1568"/>
                  </a:cubicBezTo>
                  <a:cubicBezTo>
                    <a:pt x="1355" y="480"/>
                    <a:pt x="2068" y="209"/>
                    <a:pt x="2485" y="209"/>
                  </a:cubicBezTo>
                  <a:cubicBezTo>
                    <a:pt x="2545" y="209"/>
                    <a:pt x="2599" y="215"/>
                    <a:pt x="2647" y="225"/>
                  </a:cubicBezTo>
                  <a:cubicBezTo>
                    <a:pt x="2932" y="280"/>
                    <a:pt x="3031" y="477"/>
                    <a:pt x="3036" y="488"/>
                  </a:cubicBezTo>
                  <a:cubicBezTo>
                    <a:pt x="3053" y="524"/>
                    <a:pt x="3092" y="549"/>
                    <a:pt x="3131" y="549"/>
                  </a:cubicBezTo>
                  <a:cubicBezTo>
                    <a:pt x="3145" y="549"/>
                    <a:pt x="3160" y="545"/>
                    <a:pt x="3173" y="538"/>
                  </a:cubicBezTo>
                  <a:cubicBezTo>
                    <a:pt x="3228" y="515"/>
                    <a:pt x="3251" y="455"/>
                    <a:pt x="3228" y="401"/>
                  </a:cubicBezTo>
                  <a:cubicBezTo>
                    <a:pt x="3223" y="389"/>
                    <a:pt x="3092" y="98"/>
                    <a:pt x="2697" y="22"/>
                  </a:cubicBezTo>
                  <a:cubicBezTo>
                    <a:pt x="2628" y="8"/>
                    <a:pt x="2556" y="1"/>
                    <a:pt x="2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38"/>
            <p:cNvSpPr/>
            <p:nvPr/>
          </p:nvSpPr>
          <p:spPr>
            <a:xfrm>
              <a:off x="7810975" y="3503050"/>
              <a:ext cx="64025" cy="57025"/>
            </a:xfrm>
            <a:custGeom>
              <a:avLst/>
              <a:gdLst/>
              <a:ahLst/>
              <a:cxnLst/>
              <a:rect l="l" t="t" r="r" b="b"/>
              <a:pathLst>
                <a:path w="2561" h="2281" extrusionOk="0">
                  <a:moveTo>
                    <a:pt x="2447" y="0"/>
                  </a:moveTo>
                  <a:cubicBezTo>
                    <a:pt x="2420" y="0"/>
                    <a:pt x="2392" y="12"/>
                    <a:pt x="2373" y="34"/>
                  </a:cubicBezTo>
                  <a:lnTo>
                    <a:pt x="1146" y="1223"/>
                  </a:lnTo>
                  <a:lnTo>
                    <a:pt x="186" y="72"/>
                  </a:lnTo>
                  <a:cubicBezTo>
                    <a:pt x="167" y="45"/>
                    <a:pt x="137" y="32"/>
                    <a:pt x="106" y="32"/>
                  </a:cubicBezTo>
                  <a:cubicBezTo>
                    <a:pt x="93" y="32"/>
                    <a:pt x="79" y="34"/>
                    <a:pt x="66" y="39"/>
                  </a:cubicBezTo>
                  <a:cubicBezTo>
                    <a:pt x="28" y="55"/>
                    <a:pt x="0" y="100"/>
                    <a:pt x="0" y="143"/>
                  </a:cubicBezTo>
                  <a:lnTo>
                    <a:pt x="104" y="2182"/>
                  </a:lnTo>
                  <a:cubicBezTo>
                    <a:pt x="109" y="2237"/>
                    <a:pt x="153" y="2281"/>
                    <a:pt x="208" y="2281"/>
                  </a:cubicBezTo>
                  <a:lnTo>
                    <a:pt x="213" y="2281"/>
                  </a:lnTo>
                  <a:cubicBezTo>
                    <a:pt x="274" y="2275"/>
                    <a:pt x="317" y="2225"/>
                    <a:pt x="317" y="2171"/>
                  </a:cubicBezTo>
                  <a:lnTo>
                    <a:pt x="231" y="450"/>
                  </a:lnTo>
                  <a:lnTo>
                    <a:pt x="231" y="450"/>
                  </a:lnTo>
                  <a:lnTo>
                    <a:pt x="1058" y="1448"/>
                  </a:lnTo>
                  <a:cubicBezTo>
                    <a:pt x="1080" y="1469"/>
                    <a:pt x="1107" y="1481"/>
                    <a:pt x="1134" y="1486"/>
                  </a:cubicBezTo>
                  <a:cubicBezTo>
                    <a:pt x="1162" y="1486"/>
                    <a:pt x="1189" y="1474"/>
                    <a:pt x="1212" y="1453"/>
                  </a:cubicBezTo>
                  <a:lnTo>
                    <a:pt x="2521" y="181"/>
                  </a:lnTo>
                  <a:cubicBezTo>
                    <a:pt x="2560" y="143"/>
                    <a:pt x="2560" y="77"/>
                    <a:pt x="2521" y="34"/>
                  </a:cubicBezTo>
                  <a:cubicBezTo>
                    <a:pt x="2502" y="12"/>
                    <a:pt x="2474" y="0"/>
                    <a:pt x="24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38"/>
            <p:cNvSpPr/>
            <p:nvPr/>
          </p:nvSpPr>
          <p:spPr>
            <a:xfrm>
              <a:off x="7759450" y="3237775"/>
              <a:ext cx="527950" cy="355400"/>
            </a:xfrm>
            <a:custGeom>
              <a:avLst/>
              <a:gdLst/>
              <a:ahLst/>
              <a:cxnLst/>
              <a:rect l="l" t="t" r="r" b="b"/>
              <a:pathLst>
                <a:path w="21118" h="14216" extrusionOk="0">
                  <a:moveTo>
                    <a:pt x="8082" y="0"/>
                  </a:moveTo>
                  <a:cubicBezTo>
                    <a:pt x="3664" y="0"/>
                    <a:pt x="590" y="3053"/>
                    <a:pt x="0" y="3914"/>
                  </a:cubicBezTo>
                  <a:cubicBezTo>
                    <a:pt x="0" y="3914"/>
                    <a:pt x="2710" y="7970"/>
                    <a:pt x="4785" y="7970"/>
                  </a:cubicBezTo>
                  <a:cubicBezTo>
                    <a:pt x="4846" y="7970"/>
                    <a:pt x="4906" y="7966"/>
                    <a:pt x="4966" y="7959"/>
                  </a:cubicBezTo>
                  <a:cubicBezTo>
                    <a:pt x="6101" y="7822"/>
                    <a:pt x="7114" y="6826"/>
                    <a:pt x="7804" y="5943"/>
                  </a:cubicBezTo>
                  <a:lnTo>
                    <a:pt x="7804" y="5943"/>
                  </a:lnTo>
                  <a:cubicBezTo>
                    <a:pt x="7203" y="6981"/>
                    <a:pt x="6580" y="8382"/>
                    <a:pt x="6840" y="9406"/>
                  </a:cubicBezTo>
                  <a:cubicBezTo>
                    <a:pt x="7277" y="11118"/>
                    <a:pt x="11686" y="14216"/>
                    <a:pt x="13533" y="14216"/>
                  </a:cubicBezTo>
                  <a:cubicBezTo>
                    <a:pt x="13654" y="14216"/>
                    <a:pt x="13764" y="14202"/>
                    <a:pt x="13862" y="14174"/>
                  </a:cubicBezTo>
                  <a:cubicBezTo>
                    <a:pt x="15440" y="13719"/>
                    <a:pt x="21118" y="6145"/>
                    <a:pt x="13862" y="1744"/>
                  </a:cubicBezTo>
                  <a:cubicBezTo>
                    <a:pt x="11773" y="474"/>
                    <a:pt x="9823" y="0"/>
                    <a:pt x="80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38"/>
            <p:cNvSpPr/>
            <p:nvPr/>
          </p:nvSpPr>
          <p:spPr>
            <a:xfrm>
              <a:off x="8041975" y="3511725"/>
              <a:ext cx="144750" cy="178750"/>
            </a:xfrm>
            <a:custGeom>
              <a:avLst/>
              <a:gdLst/>
              <a:ahLst/>
              <a:cxnLst/>
              <a:rect l="l" t="t" r="r" b="b"/>
              <a:pathLst>
                <a:path w="5790" h="7150" extrusionOk="0">
                  <a:moveTo>
                    <a:pt x="4182" y="1"/>
                  </a:moveTo>
                  <a:cubicBezTo>
                    <a:pt x="3766" y="1"/>
                    <a:pt x="3237" y="212"/>
                    <a:pt x="2561" y="722"/>
                  </a:cubicBezTo>
                  <a:cubicBezTo>
                    <a:pt x="2561" y="722"/>
                    <a:pt x="2561" y="3972"/>
                    <a:pt x="72" y="7020"/>
                  </a:cubicBezTo>
                  <a:cubicBezTo>
                    <a:pt x="0" y="7109"/>
                    <a:pt x="18" y="7150"/>
                    <a:pt x="106" y="7150"/>
                  </a:cubicBezTo>
                  <a:cubicBezTo>
                    <a:pt x="796" y="7150"/>
                    <a:pt x="5789" y="4636"/>
                    <a:pt x="5668" y="2799"/>
                  </a:cubicBezTo>
                  <a:cubicBezTo>
                    <a:pt x="5576" y="1465"/>
                    <a:pt x="5275" y="1"/>
                    <a:pt x="4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38"/>
            <p:cNvSpPr/>
            <p:nvPr/>
          </p:nvSpPr>
          <p:spPr>
            <a:xfrm>
              <a:off x="8177225" y="3531575"/>
              <a:ext cx="246775" cy="289950"/>
            </a:xfrm>
            <a:custGeom>
              <a:avLst/>
              <a:gdLst/>
              <a:ahLst/>
              <a:cxnLst/>
              <a:rect l="l" t="t" r="r" b="b"/>
              <a:pathLst>
                <a:path w="9871" h="11598" extrusionOk="0">
                  <a:moveTo>
                    <a:pt x="2841" y="1"/>
                  </a:moveTo>
                  <a:cubicBezTo>
                    <a:pt x="1998" y="1"/>
                    <a:pt x="1409" y="93"/>
                    <a:pt x="1409" y="93"/>
                  </a:cubicBezTo>
                  <a:cubicBezTo>
                    <a:pt x="0" y="6894"/>
                    <a:pt x="5504" y="11597"/>
                    <a:pt x="5504" y="11597"/>
                  </a:cubicBezTo>
                  <a:cubicBezTo>
                    <a:pt x="5504" y="11597"/>
                    <a:pt x="9871" y="5968"/>
                    <a:pt x="8315" y="2614"/>
                  </a:cubicBezTo>
                  <a:cubicBezTo>
                    <a:pt x="7275" y="373"/>
                    <a:pt x="4541" y="1"/>
                    <a:pt x="28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38"/>
            <p:cNvSpPr/>
            <p:nvPr/>
          </p:nvSpPr>
          <p:spPr>
            <a:xfrm>
              <a:off x="7416350" y="3624050"/>
              <a:ext cx="331600" cy="251850"/>
            </a:xfrm>
            <a:custGeom>
              <a:avLst/>
              <a:gdLst/>
              <a:ahLst/>
              <a:cxnLst/>
              <a:rect l="l" t="t" r="r" b="b"/>
              <a:pathLst>
                <a:path w="13264" h="10074" extrusionOk="0">
                  <a:moveTo>
                    <a:pt x="4734" y="0"/>
                  </a:moveTo>
                  <a:cubicBezTo>
                    <a:pt x="4707" y="0"/>
                    <a:pt x="4689" y="7"/>
                    <a:pt x="4681" y="21"/>
                  </a:cubicBezTo>
                  <a:cubicBezTo>
                    <a:pt x="4450" y="406"/>
                    <a:pt x="581" y="4007"/>
                    <a:pt x="581" y="4007"/>
                  </a:cubicBezTo>
                  <a:cubicBezTo>
                    <a:pt x="1" y="4550"/>
                    <a:pt x="5085" y="10073"/>
                    <a:pt x="6352" y="10073"/>
                  </a:cubicBezTo>
                  <a:cubicBezTo>
                    <a:pt x="6390" y="10073"/>
                    <a:pt x="6425" y="10068"/>
                    <a:pt x="6456" y="10058"/>
                  </a:cubicBezTo>
                  <a:cubicBezTo>
                    <a:pt x="7514" y="9707"/>
                    <a:pt x="13264" y="5070"/>
                    <a:pt x="13264" y="5070"/>
                  </a:cubicBezTo>
                  <a:cubicBezTo>
                    <a:pt x="12440" y="4727"/>
                    <a:pt x="5448" y="0"/>
                    <a:pt x="47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38"/>
            <p:cNvSpPr/>
            <p:nvPr/>
          </p:nvSpPr>
          <p:spPr>
            <a:xfrm>
              <a:off x="7852075" y="3810800"/>
              <a:ext cx="309975" cy="274350"/>
            </a:xfrm>
            <a:custGeom>
              <a:avLst/>
              <a:gdLst/>
              <a:ahLst/>
              <a:cxnLst/>
              <a:rect l="l" t="t" r="r" b="b"/>
              <a:pathLst>
                <a:path w="12399" h="10974" extrusionOk="0">
                  <a:moveTo>
                    <a:pt x="2571" y="1"/>
                  </a:moveTo>
                  <a:lnTo>
                    <a:pt x="1" y="7871"/>
                  </a:lnTo>
                  <a:cubicBezTo>
                    <a:pt x="55" y="7868"/>
                    <a:pt x="111" y="7866"/>
                    <a:pt x="168" y="7866"/>
                  </a:cubicBezTo>
                  <a:cubicBezTo>
                    <a:pt x="2900" y="7866"/>
                    <a:pt x="9477" y="10974"/>
                    <a:pt x="9477" y="10974"/>
                  </a:cubicBezTo>
                  <a:cubicBezTo>
                    <a:pt x="9833" y="10436"/>
                    <a:pt x="12398" y="4774"/>
                    <a:pt x="12398" y="4774"/>
                  </a:cubicBezTo>
                  <a:cubicBezTo>
                    <a:pt x="8468" y="970"/>
                    <a:pt x="2571" y="1"/>
                    <a:pt x="25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38"/>
            <p:cNvSpPr/>
            <p:nvPr/>
          </p:nvSpPr>
          <p:spPr>
            <a:xfrm>
              <a:off x="7971975" y="3844150"/>
              <a:ext cx="41650" cy="170950"/>
            </a:xfrm>
            <a:custGeom>
              <a:avLst/>
              <a:gdLst/>
              <a:ahLst/>
              <a:cxnLst/>
              <a:rect l="l" t="t" r="r" b="b"/>
              <a:pathLst>
                <a:path w="1666" h="6838" extrusionOk="0">
                  <a:moveTo>
                    <a:pt x="384" y="1"/>
                  </a:moveTo>
                  <a:cubicBezTo>
                    <a:pt x="369" y="1"/>
                    <a:pt x="355" y="4"/>
                    <a:pt x="340" y="10"/>
                  </a:cubicBezTo>
                  <a:cubicBezTo>
                    <a:pt x="285" y="37"/>
                    <a:pt x="264" y="103"/>
                    <a:pt x="290" y="152"/>
                  </a:cubicBezTo>
                  <a:cubicBezTo>
                    <a:pt x="302" y="179"/>
                    <a:pt x="1436" y="2590"/>
                    <a:pt x="22" y="6696"/>
                  </a:cubicBezTo>
                  <a:cubicBezTo>
                    <a:pt x="1" y="6751"/>
                    <a:pt x="33" y="6812"/>
                    <a:pt x="87" y="6833"/>
                  </a:cubicBezTo>
                  <a:cubicBezTo>
                    <a:pt x="99" y="6838"/>
                    <a:pt x="110" y="6838"/>
                    <a:pt x="120" y="6838"/>
                  </a:cubicBezTo>
                  <a:cubicBezTo>
                    <a:pt x="165" y="6838"/>
                    <a:pt x="208" y="6812"/>
                    <a:pt x="219" y="6767"/>
                  </a:cubicBezTo>
                  <a:cubicBezTo>
                    <a:pt x="1666" y="2569"/>
                    <a:pt x="532" y="162"/>
                    <a:pt x="482" y="58"/>
                  </a:cubicBezTo>
                  <a:cubicBezTo>
                    <a:pt x="462" y="22"/>
                    <a:pt x="424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38"/>
            <p:cNvSpPr/>
            <p:nvPr/>
          </p:nvSpPr>
          <p:spPr>
            <a:xfrm>
              <a:off x="7553650" y="3728275"/>
              <a:ext cx="133900" cy="121200"/>
            </a:xfrm>
            <a:custGeom>
              <a:avLst/>
              <a:gdLst/>
              <a:ahLst/>
              <a:cxnLst/>
              <a:rect l="l" t="t" r="r" b="b"/>
              <a:pathLst>
                <a:path w="5356" h="4848" extrusionOk="0">
                  <a:moveTo>
                    <a:pt x="5245" y="0"/>
                  </a:moveTo>
                  <a:cubicBezTo>
                    <a:pt x="5238" y="0"/>
                    <a:pt x="5231" y="1"/>
                    <a:pt x="5224" y="3"/>
                  </a:cubicBezTo>
                  <a:cubicBezTo>
                    <a:pt x="3284" y="342"/>
                    <a:pt x="170" y="4501"/>
                    <a:pt x="38" y="4677"/>
                  </a:cubicBezTo>
                  <a:cubicBezTo>
                    <a:pt x="0" y="4726"/>
                    <a:pt x="11" y="4792"/>
                    <a:pt x="61" y="4825"/>
                  </a:cubicBezTo>
                  <a:cubicBezTo>
                    <a:pt x="77" y="4842"/>
                    <a:pt x="99" y="4847"/>
                    <a:pt x="120" y="4847"/>
                  </a:cubicBezTo>
                  <a:cubicBezTo>
                    <a:pt x="153" y="4847"/>
                    <a:pt x="186" y="4830"/>
                    <a:pt x="208" y="4804"/>
                  </a:cubicBezTo>
                  <a:cubicBezTo>
                    <a:pt x="241" y="4764"/>
                    <a:pt x="3403" y="539"/>
                    <a:pt x="5262" y="210"/>
                  </a:cubicBezTo>
                  <a:cubicBezTo>
                    <a:pt x="5316" y="200"/>
                    <a:pt x="5355" y="145"/>
                    <a:pt x="5343" y="84"/>
                  </a:cubicBezTo>
                  <a:cubicBezTo>
                    <a:pt x="5339" y="36"/>
                    <a:pt x="5296" y="0"/>
                    <a:pt x="5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38"/>
            <p:cNvSpPr/>
            <p:nvPr/>
          </p:nvSpPr>
          <p:spPr>
            <a:xfrm>
              <a:off x="7734900" y="3786175"/>
              <a:ext cx="172550" cy="87400"/>
            </a:xfrm>
            <a:custGeom>
              <a:avLst/>
              <a:gdLst/>
              <a:ahLst/>
              <a:cxnLst/>
              <a:rect l="l" t="t" r="r" b="b"/>
              <a:pathLst>
                <a:path w="6902" h="3496" extrusionOk="0">
                  <a:moveTo>
                    <a:pt x="116" y="1"/>
                  </a:moveTo>
                  <a:cubicBezTo>
                    <a:pt x="107" y="1"/>
                    <a:pt x="98" y="2"/>
                    <a:pt x="89" y="4"/>
                  </a:cubicBezTo>
                  <a:cubicBezTo>
                    <a:pt x="34" y="21"/>
                    <a:pt x="1" y="75"/>
                    <a:pt x="13" y="131"/>
                  </a:cubicBezTo>
                  <a:cubicBezTo>
                    <a:pt x="34" y="207"/>
                    <a:pt x="494" y="2038"/>
                    <a:pt x="2188" y="3118"/>
                  </a:cubicBezTo>
                  <a:cubicBezTo>
                    <a:pt x="2621" y="3391"/>
                    <a:pt x="3120" y="3495"/>
                    <a:pt x="3623" y="3495"/>
                  </a:cubicBezTo>
                  <a:cubicBezTo>
                    <a:pt x="5143" y="3495"/>
                    <a:pt x="6742" y="2569"/>
                    <a:pt x="6830" y="2514"/>
                  </a:cubicBezTo>
                  <a:cubicBezTo>
                    <a:pt x="6886" y="2488"/>
                    <a:pt x="6901" y="2422"/>
                    <a:pt x="6869" y="2372"/>
                  </a:cubicBezTo>
                  <a:cubicBezTo>
                    <a:pt x="6850" y="2339"/>
                    <a:pt x="6814" y="2321"/>
                    <a:pt x="6777" y="2321"/>
                  </a:cubicBezTo>
                  <a:cubicBezTo>
                    <a:pt x="6760" y="2321"/>
                    <a:pt x="6742" y="2325"/>
                    <a:pt x="6726" y="2334"/>
                  </a:cubicBezTo>
                  <a:cubicBezTo>
                    <a:pt x="6705" y="2346"/>
                    <a:pt x="5094" y="3282"/>
                    <a:pt x="3614" y="3282"/>
                  </a:cubicBezTo>
                  <a:cubicBezTo>
                    <a:pt x="3146" y="3282"/>
                    <a:pt x="2690" y="3188"/>
                    <a:pt x="2303" y="2942"/>
                  </a:cubicBezTo>
                  <a:cubicBezTo>
                    <a:pt x="681" y="1906"/>
                    <a:pt x="220" y="98"/>
                    <a:pt x="220" y="81"/>
                  </a:cubicBezTo>
                  <a:cubicBezTo>
                    <a:pt x="206" y="35"/>
                    <a:pt x="165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2" name="Google Shape;2452;p38"/>
          <p:cNvGrpSpPr/>
          <p:nvPr/>
        </p:nvGrpSpPr>
        <p:grpSpPr>
          <a:xfrm>
            <a:off x="7045650" y="285350"/>
            <a:ext cx="1579225" cy="2727475"/>
            <a:chOff x="7045650" y="285350"/>
            <a:chExt cx="1579225" cy="2727475"/>
          </a:xfrm>
        </p:grpSpPr>
        <p:grpSp>
          <p:nvGrpSpPr>
            <p:cNvPr id="2453" name="Google Shape;2453;p38"/>
            <p:cNvGrpSpPr/>
            <p:nvPr/>
          </p:nvGrpSpPr>
          <p:grpSpPr>
            <a:xfrm flipH="1">
              <a:off x="8185275" y="2099425"/>
              <a:ext cx="439600" cy="913400"/>
              <a:chOff x="7212850" y="2109375"/>
              <a:chExt cx="439600" cy="913400"/>
            </a:xfrm>
          </p:grpSpPr>
          <p:sp>
            <p:nvSpPr>
              <p:cNvPr id="2454" name="Google Shape;2454;p38"/>
              <p:cNvSpPr/>
              <p:nvPr/>
            </p:nvSpPr>
            <p:spPr>
              <a:xfrm>
                <a:off x="7379875" y="2398250"/>
                <a:ext cx="172675" cy="624525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24981" extrusionOk="0">
                    <a:moveTo>
                      <a:pt x="888" y="13898"/>
                    </a:moveTo>
                    <a:cubicBezTo>
                      <a:pt x="1421" y="13898"/>
                      <a:pt x="2198" y="14288"/>
                      <a:pt x="2960" y="14957"/>
                    </a:cubicBezTo>
                    <a:cubicBezTo>
                      <a:pt x="2371" y="15347"/>
                      <a:pt x="1743" y="15553"/>
                      <a:pt x="1245" y="15553"/>
                    </a:cubicBezTo>
                    <a:cubicBezTo>
                      <a:pt x="1072" y="15553"/>
                      <a:pt x="914" y="15528"/>
                      <a:pt x="779" y="15477"/>
                    </a:cubicBezTo>
                    <a:cubicBezTo>
                      <a:pt x="401" y="15340"/>
                      <a:pt x="220" y="15017"/>
                      <a:pt x="248" y="14535"/>
                    </a:cubicBezTo>
                    <a:cubicBezTo>
                      <a:pt x="263" y="14194"/>
                      <a:pt x="407" y="13992"/>
                      <a:pt x="670" y="13926"/>
                    </a:cubicBezTo>
                    <a:cubicBezTo>
                      <a:pt x="736" y="13910"/>
                      <a:pt x="812" y="13898"/>
                      <a:pt x="888" y="13898"/>
                    </a:cubicBezTo>
                    <a:close/>
                    <a:moveTo>
                      <a:pt x="3308" y="0"/>
                    </a:moveTo>
                    <a:cubicBezTo>
                      <a:pt x="3277" y="0"/>
                      <a:pt x="3246" y="13"/>
                      <a:pt x="3223" y="38"/>
                    </a:cubicBezTo>
                    <a:cubicBezTo>
                      <a:pt x="3190" y="81"/>
                      <a:pt x="2446" y="1052"/>
                      <a:pt x="2133" y="2669"/>
                    </a:cubicBezTo>
                    <a:cubicBezTo>
                      <a:pt x="1848" y="4154"/>
                      <a:pt x="1902" y="6484"/>
                      <a:pt x="3789" y="9147"/>
                    </a:cubicBezTo>
                    <a:cubicBezTo>
                      <a:pt x="5433" y="11454"/>
                      <a:pt x="4621" y="13175"/>
                      <a:pt x="3997" y="13992"/>
                    </a:cubicBezTo>
                    <a:cubicBezTo>
                      <a:pt x="3744" y="14321"/>
                      <a:pt x="3448" y="14601"/>
                      <a:pt x="3141" y="14831"/>
                    </a:cubicBezTo>
                    <a:cubicBezTo>
                      <a:pt x="2315" y="14099"/>
                      <a:pt x="1468" y="13689"/>
                      <a:pt x="875" y="13689"/>
                    </a:cubicBezTo>
                    <a:cubicBezTo>
                      <a:pt x="784" y="13689"/>
                      <a:pt x="698" y="13698"/>
                      <a:pt x="620" y="13718"/>
                    </a:cubicBezTo>
                    <a:cubicBezTo>
                      <a:pt x="263" y="13806"/>
                      <a:pt x="61" y="14096"/>
                      <a:pt x="33" y="14523"/>
                    </a:cubicBezTo>
                    <a:cubicBezTo>
                      <a:pt x="0" y="15099"/>
                      <a:pt x="242" y="15505"/>
                      <a:pt x="703" y="15681"/>
                    </a:cubicBezTo>
                    <a:cubicBezTo>
                      <a:pt x="868" y="15742"/>
                      <a:pt x="1053" y="15771"/>
                      <a:pt x="1249" y="15771"/>
                    </a:cubicBezTo>
                    <a:cubicBezTo>
                      <a:pt x="1826" y="15771"/>
                      <a:pt x="2506" y="15521"/>
                      <a:pt x="3119" y="15099"/>
                    </a:cubicBezTo>
                    <a:cubicBezTo>
                      <a:pt x="3602" y="15549"/>
                      <a:pt x="4068" y="16102"/>
                      <a:pt x="4452" y="16744"/>
                    </a:cubicBezTo>
                    <a:cubicBezTo>
                      <a:pt x="5400" y="18295"/>
                      <a:pt x="6539" y="21408"/>
                      <a:pt x="3547" y="24806"/>
                    </a:cubicBezTo>
                    <a:cubicBezTo>
                      <a:pt x="3508" y="24849"/>
                      <a:pt x="3508" y="24915"/>
                      <a:pt x="3552" y="24954"/>
                    </a:cubicBezTo>
                    <a:cubicBezTo>
                      <a:pt x="3574" y="24975"/>
                      <a:pt x="3602" y="24981"/>
                      <a:pt x="3624" y="24981"/>
                    </a:cubicBezTo>
                    <a:cubicBezTo>
                      <a:pt x="3657" y="24981"/>
                      <a:pt x="3683" y="24970"/>
                      <a:pt x="3706" y="24948"/>
                    </a:cubicBezTo>
                    <a:cubicBezTo>
                      <a:pt x="6906" y="21315"/>
                      <a:pt x="5421" y="17922"/>
                      <a:pt x="4632" y="16635"/>
                    </a:cubicBezTo>
                    <a:cubicBezTo>
                      <a:pt x="4237" y="15982"/>
                      <a:pt x="3777" y="15428"/>
                      <a:pt x="3295" y="14973"/>
                    </a:cubicBezTo>
                    <a:cubicBezTo>
                      <a:pt x="3618" y="14732"/>
                      <a:pt x="3914" y="14447"/>
                      <a:pt x="4166" y="14118"/>
                    </a:cubicBezTo>
                    <a:cubicBezTo>
                      <a:pt x="4824" y="13258"/>
                      <a:pt x="5679" y="11444"/>
                      <a:pt x="3964" y="9021"/>
                    </a:cubicBezTo>
                    <a:cubicBezTo>
                      <a:pt x="440" y="4061"/>
                      <a:pt x="3361" y="208"/>
                      <a:pt x="3394" y="170"/>
                    </a:cubicBezTo>
                    <a:cubicBezTo>
                      <a:pt x="3427" y="126"/>
                      <a:pt x="3420" y="60"/>
                      <a:pt x="3372" y="21"/>
                    </a:cubicBezTo>
                    <a:cubicBezTo>
                      <a:pt x="3353" y="7"/>
                      <a:pt x="3331" y="0"/>
                      <a:pt x="3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5" name="Google Shape;2455;p38"/>
              <p:cNvSpPr/>
              <p:nvPr/>
            </p:nvSpPr>
            <p:spPr>
              <a:xfrm>
                <a:off x="7212850" y="2109375"/>
                <a:ext cx="439600" cy="491250"/>
              </a:xfrm>
              <a:custGeom>
                <a:avLst/>
                <a:gdLst/>
                <a:ahLst/>
                <a:cxnLst/>
                <a:rect l="l" t="t" r="r" b="b"/>
                <a:pathLst>
                  <a:path w="17584" h="19650" extrusionOk="0">
                    <a:moveTo>
                      <a:pt x="8793" y="0"/>
                    </a:moveTo>
                    <a:cubicBezTo>
                      <a:pt x="3936" y="0"/>
                      <a:pt x="0" y="4397"/>
                      <a:pt x="0" y="9823"/>
                    </a:cubicBezTo>
                    <a:cubicBezTo>
                      <a:pt x="0" y="15249"/>
                      <a:pt x="3936" y="19650"/>
                      <a:pt x="8793" y="19650"/>
                    </a:cubicBezTo>
                    <a:cubicBezTo>
                      <a:pt x="13648" y="19650"/>
                      <a:pt x="17583" y="15249"/>
                      <a:pt x="17583" y="9823"/>
                    </a:cubicBezTo>
                    <a:cubicBezTo>
                      <a:pt x="17583" y="4397"/>
                      <a:pt x="13648" y="0"/>
                      <a:pt x="87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6" name="Google Shape;2456;p38"/>
              <p:cNvSpPr/>
              <p:nvPr/>
            </p:nvSpPr>
            <p:spPr>
              <a:xfrm>
                <a:off x="7443875" y="2576275"/>
                <a:ext cx="56150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2590" extrusionOk="0">
                    <a:moveTo>
                      <a:pt x="429" y="1"/>
                    </a:moveTo>
                    <a:cubicBezTo>
                      <a:pt x="322" y="1"/>
                      <a:pt x="267" y="64"/>
                      <a:pt x="296" y="212"/>
                    </a:cubicBezTo>
                    <a:cubicBezTo>
                      <a:pt x="296" y="212"/>
                      <a:pt x="0" y="2322"/>
                      <a:pt x="296" y="2530"/>
                    </a:cubicBezTo>
                    <a:cubicBezTo>
                      <a:pt x="351" y="2570"/>
                      <a:pt x="440" y="2589"/>
                      <a:pt x="550" y="2589"/>
                    </a:cubicBezTo>
                    <a:cubicBezTo>
                      <a:pt x="1029" y="2589"/>
                      <a:pt x="1903" y="2227"/>
                      <a:pt x="2072" y="1670"/>
                    </a:cubicBezTo>
                    <a:cubicBezTo>
                      <a:pt x="2245" y="1116"/>
                      <a:pt x="880" y="1"/>
                      <a:pt x="4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7" name="Google Shape;2457;p38"/>
              <p:cNvSpPr/>
              <p:nvPr/>
            </p:nvSpPr>
            <p:spPr>
              <a:xfrm>
                <a:off x="7393800" y="2141850"/>
                <a:ext cx="2076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8305" h="5197" extrusionOk="0">
                    <a:moveTo>
                      <a:pt x="1619" y="1"/>
                    </a:moveTo>
                    <a:cubicBezTo>
                      <a:pt x="393" y="1"/>
                      <a:pt x="0" y="527"/>
                      <a:pt x="3126" y="1957"/>
                    </a:cubicBezTo>
                    <a:cubicBezTo>
                      <a:pt x="5688" y="3134"/>
                      <a:pt x="7851" y="5197"/>
                      <a:pt x="8240" y="5197"/>
                    </a:cubicBezTo>
                    <a:cubicBezTo>
                      <a:pt x="8283" y="5197"/>
                      <a:pt x="8305" y="5171"/>
                      <a:pt x="8301" y="5114"/>
                    </a:cubicBezTo>
                    <a:cubicBezTo>
                      <a:pt x="8099" y="1804"/>
                      <a:pt x="4092" y="467"/>
                      <a:pt x="4092" y="467"/>
                    </a:cubicBezTo>
                    <a:cubicBezTo>
                      <a:pt x="3342" y="181"/>
                      <a:pt x="2338" y="1"/>
                      <a:pt x="1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58" name="Google Shape;2458;p38"/>
            <p:cNvGrpSpPr/>
            <p:nvPr/>
          </p:nvGrpSpPr>
          <p:grpSpPr>
            <a:xfrm flipH="1">
              <a:off x="7045650" y="1449350"/>
              <a:ext cx="439600" cy="913400"/>
              <a:chOff x="7212850" y="2109375"/>
              <a:chExt cx="439600" cy="913400"/>
            </a:xfrm>
          </p:grpSpPr>
          <p:sp>
            <p:nvSpPr>
              <p:cNvPr id="2459" name="Google Shape;2459;p38"/>
              <p:cNvSpPr/>
              <p:nvPr/>
            </p:nvSpPr>
            <p:spPr>
              <a:xfrm>
                <a:off x="7379875" y="2398250"/>
                <a:ext cx="172675" cy="624525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24981" extrusionOk="0">
                    <a:moveTo>
                      <a:pt x="888" y="13898"/>
                    </a:moveTo>
                    <a:cubicBezTo>
                      <a:pt x="1421" y="13898"/>
                      <a:pt x="2198" y="14288"/>
                      <a:pt x="2960" y="14957"/>
                    </a:cubicBezTo>
                    <a:cubicBezTo>
                      <a:pt x="2371" y="15347"/>
                      <a:pt x="1743" y="15553"/>
                      <a:pt x="1245" y="15553"/>
                    </a:cubicBezTo>
                    <a:cubicBezTo>
                      <a:pt x="1072" y="15553"/>
                      <a:pt x="914" y="15528"/>
                      <a:pt x="779" y="15477"/>
                    </a:cubicBezTo>
                    <a:cubicBezTo>
                      <a:pt x="401" y="15340"/>
                      <a:pt x="220" y="15017"/>
                      <a:pt x="248" y="14535"/>
                    </a:cubicBezTo>
                    <a:cubicBezTo>
                      <a:pt x="263" y="14194"/>
                      <a:pt x="407" y="13992"/>
                      <a:pt x="670" y="13926"/>
                    </a:cubicBezTo>
                    <a:cubicBezTo>
                      <a:pt x="736" y="13910"/>
                      <a:pt x="812" y="13898"/>
                      <a:pt x="888" y="13898"/>
                    </a:cubicBezTo>
                    <a:close/>
                    <a:moveTo>
                      <a:pt x="3308" y="0"/>
                    </a:moveTo>
                    <a:cubicBezTo>
                      <a:pt x="3277" y="0"/>
                      <a:pt x="3246" y="13"/>
                      <a:pt x="3223" y="38"/>
                    </a:cubicBezTo>
                    <a:cubicBezTo>
                      <a:pt x="3190" y="81"/>
                      <a:pt x="2446" y="1052"/>
                      <a:pt x="2133" y="2669"/>
                    </a:cubicBezTo>
                    <a:cubicBezTo>
                      <a:pt x="1848" y="4154"/>
                      <a:pt x="1902" y="6484"/>
                      <a:pt x="3789" y="9147"/>
                    </a:cubicBezTo>
                    <a:cubicBezTo>
                      <a:pt x="5433" y="11454"/>
                      <a:pt x="4621" y="13175"/>
                      <a:pt x="3997" y="13992"/>
                    </a:cubicBezTo>
                    <a:cubicBezTo>
                      <a:pt x="3744" y="14321"/>
                      <a:pt x="3448" y="14601"/>
                      <a:pt x="3141" y="14831"/>
                    </a:cubicBezTo>
                    <a:cubicBezTo>
                      <a:pt x="2315" y="14099"/>
                      <a:pt x="1468" y="13689"/>
                      <a:pt x="875" y="13689"/>
                    </a:cubicBezTo>
                    <a:cubicBezTo>
                      <a:pt x="784" y="13689"/>
                      <a:pt x="698" y="13698"/>
                      <a:pt x="620" y="13718"/>
                    </a:cubicBezTo>
                    <a:cubicBezTo>
                      <a:pt x="263" y="13806"/>
                      <a:pt x="61" y="14096"/>
                      <a:pt x="33" y="14523"/>
                    </a:cubicBezTo>
                    <a:cubicBezTo>
                      <a:pt x="0" y="15099"/>
                      <a:pt x="242" y="15505"/>
                      <a:pt x="703" y="15681"/>
                    </a:cubicBezTo>
                    <a:cubicBezTo>
                      <a:pt x="868" y="15742"/>
                      <a:pt x="1053" y="15771"/>
                      <a:pt x="1249" y="15771"/>
                    </a:cubicBezTo>
                    <a:cubicBezTo>
                      <a:pt x="1826" y="15771"/>
                      <a:pt x="2506" y="15521"/>
                      <a:pt x="3119" y="15099"/>
                    </a:cubicBezTo>
                    <a:cubicBezTo>
                      <a:pt x="3602" y="15549"/>
                      <a:pt x="4068" y="16102"/>
                      <a:pt x="4452" y="16744"/>
                    </a:cubicBezTo>
                    <a:cubicBezTo>
                      <a:pt x="5400" y="18295"/>
                      <a:pt x="6539" y="21408"/>
                      <a:pt x="3547" y="24806"/>
                    </a:cubicBezTo>
                    <a:cubicBezTo>
                      <a:pt x="3508" y="24849"/>
                      <a:pt x="3508" y="24915"/>
                      <a:pt x="3552" y="24954"/>
                    </a:cubicBezTo>
                    <a:cubicBezTo>
                      <a:pt x="3574" y="24975"/>
                      <a:pt x="3602" y="24981"/>
                      <a:pt x="3624" y="24981"/>
                    </a:cubicBezTo>
                    <a:cubicBezTo>
                      <a:pt x="3657" y="24981"/>
                      <a:pt x="3683" y="24970"/>
                      <a:pt x="3706" y="24948"/>
                    </a:cubicBezTo>
                    <a:cubicBezTo>
                      <a:pt x="6906" y="21315"/>
                      <a:pt x="5421" y="17922"/>
                      <a:pt x="4632" y="16635"/>
                    </a:cubicBezTo>
                    <a:cubicBezTo>
                      <a:pt x="4237" y="15982"/>
                      <a:pt x="3777" y="15428"/>
                      <a:pt x="3295" y="14973"/>
                    </a:cubicBezTo>
                    <a:cubicBezTo>
                      <a:pt x="3618" y="14732"/>
                      <a:pt x="3914" y="14447"/>
                      <a:pt x="4166" y="14118"/>
                    </a:cubicBezTo>
                    <a:cubicBezTo>
                      <a:pt x="4824" y="13258"/>
                      <a:pt x="5679" y="11444"/>
                      <a:pt x="3964" y="9021"/>
                    </a:cubicBezTo>
                    <a:cubicBezTo>
                      <a:pt x="440" y="4061"/>
                      <a:pt x="3361" y="208"/>
                      <a:pt x="3394" y="170"/>
                    </a:cubicBezTo>
                    <a:cubicBezTo>
                      <a:pt x="3427" y="126"/>
                      <a:pt x="3420" y="60"/>
                      <a:pt x="3372" y="21"/>
                    </a:cubicBezTo>
                    <a:cubicBezTo>
                      <a:pt x="3353" y="7"/>
                      <a:pt x="3331" y="0"/>
                      <a:pt x="3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0" name="Google Shape;2460;p38"/>
              <p:cNvSpPr/>
              <p:nvPr/>
            </p:nvSpPr>
            <p:spPr>
              <a:xfrm>
                <a:off x="7212850" y="2109375"/>
                <a:ext cx="439600" cy="491250"/>
              </a:xfrm>
              <a:custGeom>
                <a:avLst/>
                <a:gdLst/>
                <a:ahLst/>
                <a:cxnLst/>
                <a:rect l="l" t="t" r="r" b="b"/>
                <a:pathLst>
                  <a:path w="17584" h="19650" extrusionOk="0">
                    <a:moveTo>
                      <a:pt x="8793" y="0"/>
                    </a:moveTo>
                    <a:cubicBezTo>
                      <a:pt x="3936" y="0"/>
                      <a:pt x="0" y="4397"/>
                      <a:pt x="0" y="9823"/>
                    </a:cubicBezTo>
                    <a:cubicBezTo>
                      <a:pt x="0" y="15249"/>
                      <a:pt x="3936" y="19650"/>
                      <a:pt x="8793" y="19650"/>
                    </a:cubicBezTo>
                    <a:cubicBezTo>
                      <a:pt x="13648" y="19650"/>
                      <a:pt x="17583" y="15249"/>
                      <a:pt x="17583" y="9823"/>
                    </a:cubicBezTo>
                    <a:cubicBezTo>
                      <a:pt x="17583" y="4397"/>
                      <a:pt x="13648" y="0"/>
                      <a:pt x="879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1" name="Google Shape;2461;p38"/>
              <p:cNvSpPr/>
              <p:nvPr/>
            </p:nvSpPr>
            <p:spPr>
              <a:xfrm>
                <a:off x="7443875" y="2576275"/>
                <a:ext cx="56150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2590" extrusionOk="0">
                    <a:moveTo>
                      <a:pt x="429" y="1"/>
                    </a:moveTo>
                    <a:cubicBezTo>
                      <a:pt x="322" y="1"/>
                      <a:pt x="267" y="64"/>
                      <a:pt x="296" y="212"/>
                    </a:cubicBezTo>
                    <a:cubicBezTo>
                      <a:pt x="296" y="212"/>
                      <a:pt x="0" y="2322"/>
                      <a:pt x="296" y="2530"/>
                    </a:cubicBezTo>
                    <a:cubicBezTo>
                      <a:pt x="351" y="2570"/>
                      <a:pt x="440" y="2589"/>
                      <a:pt x="550" y="2589"/>
                    </a:cubicBezTo>
                    <a:cubicBezTo>
                      <a:pt x="1029" y="2589"/>
                      <a:pt x="1903" y="2227"/>
                      <a:pt x="2072" y="1670"/>
                    </a:cubicBezTo>
                    <a:cubicBezTo>
                      <a:pt x="2245" y="1116"/>
                      <a:pt x="880" y="1"/>
                      <a:pt x="4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2" name="Google Shape;2462;p38"/>
              <p:cNvSpPr/>
              <p:nvPr/>
            </p:nvSpPr>
            <p:spPr>
              <a:xfrm>
                <a:off x="7393800" y="2141850"/>
                <a:ext cx="2076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8305" h="5197" extrusionOk="0">
                    <a:moveTo>
                      <a:pt x="1619" y="1"/>
                    </a:moveTo>
                    <a:cubicBezTo>
                      <a:pt x="393" y="1"/>
                      <a:pt x="0" y="527"/>
                      <a:pt x="3126" y="1957"/>
                    </a:cubicBezTo>
                    <a:cubicBezTo>
                      <a:pt x="5688" y="3134"/>
                      <a:pt x="7851" y="5197"/>
                      <a:pt x="8240" y="5197"/>
                    </a:cubicBezTo>
                    <a:cubicBezTo>
                      <a:pt x="8283" y="5197"/>
                      <a:pt x="8305" y="5171"/>
                      <a:pt x="8301" y="5114"/>
                    </a:cubicBezTo>
                    <a:cubicBezTo>
                      <a:pt x="8099" y="1804"/>
                      <a:pt x="4092" y="467"/>
                      <a:pt x="4092" y="467"/>
                    </a:cubicBezTo>
                    <a:cubicBezTo>
                      <a:pt x="3342" y="181"/>
                      <a:pt x="2338" y="1"/>
                      <a:pt x="1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63" name="Google Shape;2463;p38"/>
            <p:cNvGrpSpPr/>
            <p:nvPr/>
          </p:nvGrpSpPr>
          <p:grpSpPr>
            <a:xfrm flipH="1">
              <a:off x="8157625" y="285350"/>
              <a:ext cx="439600" cy="913400"/>
              <a:chOff x="7212850" y="2109375"/>
              <a:chExt cx="439600" cy="913400"/>
            </a:xfrm>
          </p:grpSpPr>
          <p:sp>
            <p:nvSpPr>
              <p:cNvPr id="2464" name="Google Shape;2464;p38"/>
              <p:cNvSpPr/>
              <p:nvPr/>
            </p:nvSpPr>
            <p:spPr>
              <a:xfrm>
                <a:off x="7379875" y="2398250"/>
                <a:ext cx="172675" cy="624525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24981" extrusionOk="0">
                    <a:moveTo>
                      <a:pt x="888" y="13898"/>
                    </a:moveTo>
                    <a:cubicBezTo>
                      <a:pt x="1421" y="13898"/>
                      <a:pt x="2198" y="14288"/>
                      <a:pt x="2960" y="14957"/>
                    </a:cubicBezTo>
                    <a:cubicBezTo>
                      <a:pt x="2371" y="15347"/>
                      <a:pt x="1743" y="15553"/>
                      <a:pt x="1245" y="15553"/>
                    </a:cubicBezTo>
                    <a:cubicBezTo>
                      <a:pt x="1072" y="15553"/>
                      <a:pt x="914" y="15528"/>
                      <a:pt x="779" y="15477"/>
                    </a:cubicBezTo>
                    <a:cubicBezTo>
                      <a:pt x="401" y="15340"/>
                      <a:pt x="220" y="15017"/>
                      <a:pt x="248" y="14535"/>
                    </a:cubicBezTo>
                    <a:cubicBezTo>
                      <a:pt x="263" y="14194"/>
                      <a:pt x="407" y="13992"/>
                      <a:pt x="670" y="13926"/>
                    </a:cubicBezTo>
                    <a:cubicBezTo>
                      <a:pt x="736" y="13910"/>
                      <a:pt x="812" y="13898"/>
                      <a:pt x="888" y="13898"/>
                    </a:cubicBezTo>
                    <a:close/>
                    <a:moveTo>
                      <a:pt x="3308" y="0"/>
                    </a:moveTo>
                    <a:cubicBezTo>
                      <a:pt x="3277" y="0"/>
                      <a:pt x="3246" y="13"/>
                      <a:pt x="3223" y="38"/>
                    </a:cubicBezTo>
                    <a:cubicBezTo>
                      <a:pt x="3190" y="81"/>
                      <a:pt x="2446" y="1052"/>
                      <a:pt x="2133" y="2669"/>
                    </a:cubicBezTo>
                    <a:cubicBezTo>
                      <a:pt x="1848" y="4154"/>
                      <a:pt x="1902" y="6484"/>
                      <a:pt x="3789" y="9147"/>
                    </a:cubicBezTo>
                    <a:cubicBezTo>
                      <a:pt x="5433" y="11454"/>
                      <a:pt x="4621" y="13175"/>
                      <a:pt x="3997" y="13992"/>
                    </a:cubicBezTo>
                    <a:cubicBezTo>
                      <a:pt x="3744" y="14321"/>
                      <a:pt x="3448" y="14601"/>
                      <a:pt x="3141" y="14831"/>
                    </a:cubicBezTo>
                    <a:cubicBezTo>
                      <a:pt x="2315" y="14099"/>
                      <a:pt x="1468" y="13689"/>
                      <a:pt x="875" y="13689"/>
                    </a:cubicBezTo>
                    <a:cubicBezTo>
                      <a:pt x="784" y="13689"/>
                      <a:pt x="698" y="13698"/>
                      <a:pt x="620" y="13718"/>
                    </a:cubicBezTo>
                    <a:cubicBezTo>
                      <a:pt x="263" y="13806"/>
                      <a:pt x="61" y="14096"/>
                      <a:pt x="33" y="14523"/>
                    </a:cubicBezTo>
                    <a:cubicBezTo>
                      <a:pt x="0" y="15099"/>
                      <a:pt x="242" y="15505"/>
                      <a:pt x="703" y="15681"/>
                    </a:cubicBezTo>
                    <a:cubicBezTo>
                      <a:pt x="868" y="15742"/>
                      <a:pt x="1053" y="15771"/>
                      <a:pt x="1249" y="15771"/>
                    </a:cubicBezTo>
                    <a:cubicBezTo>
                      <a:pt x="1826" y="15771"/>
                      <a:pt x="2506" y="15521"/>
                      <a:pt x="3119" y="15099"/>
                    </a:cubicBezTo>
                    <a:cubicBezTo>
                      <a:pt x="3602" y="15549"/>
                      <a:pt x="4068" y="16102"/>
                      <a:pt x="4452" y="16744"/>
                    </a:cubicBezTo>
                    <a:cubicBezTo>
                      <a:pt x="5400" y="18295"/>
                      <a:pt x="6539" y="21408"/>
                      <a:pt x="3547" y="24806"/>
                    </a:cubicBezTo>
                    <a:cubicBezTo>
                      <a:pt x="3508" y="24849"/>
                      <a:pt x="3508" y="24915"/>
                      <a:pt x="3552" y="24954"/>
                    </a:cubicBezTo>
                    <a:cubicBezTo>
                      <a:pt x="3574" y="24975"/>
                      <a:pt x="3602" y="24981"/>
                      <a:pt x="3624" y="24981"/>
                    </a:cubicBezTo>
                    <a:cubicBezTo>
                      <a:pt x="3657" y="24981"/>
                      <a:pt x="3683" y="24970"/>
                      <a:pt x="3706" y="24948"/>
                    </a:cubicBezTo>
                    <a:cubicBezTo>
                      <a:pt x="6906" y="21315"/>
                      <a:pt x="5421" y="17922"/>
                      <a:pt x="4632" y="16635"/>
                    </a:cubicBezTo>
                    <a:cubicBezTo>
                      <a:pt x="4237" y="15982"/>
                      <a:pt x="3777" y="15428"/>
                      <a:pt x="3295" y="14973"/>
                    </a:cubicBezTo>
                    <a:cubicBezTo>
                      <a:pt x="3618" y="14732"/>
                      <a:pt x="3914" y="14447"/>
                      <a:pt x="4166" y="14118"/>
                    </a:cubicBezTo>
                    <a:cubicBezTo>
                      <a:pt x="4824" y="13258"/>
                      <a:pt x="5679" y="11444"/>
                      <a:pt x="3964" y="9021"/>
                    </a:cubicBezTo>
                    <a:cubicBezTo>
                      <a:pt x="440" y="4061"/>
                      <a:pt x="3361" y="208"/>
                      <a:pt x="3394" y="170"/>
                    </a:cubicBezTo>
                    <a:cubicBezTo>
                      <a:pt x="3427" y="126"/>
                      <a:pt x="3420" y="60"/>
                      <a:pt x="3372" y="21"/>
                    </a:cubicBezTo>
                    <a:cubicBezTo>
                      <a:pt x="3353" y="7"/>
                      <a:pt x="3331" y="0"/>
                      <a:pt x="3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5" name="Google Shape;2465;p38"/>
              <p:cNvSpPr/>
              <p:nvPr/>
            </p:nvSpPr>
            <p:spPr>
              <a:xfrm>
                <a:off x="7212850" y="2109375"/>
                <a:ext cx="439600" cy="491250"/>
              </a:xfrm>
              <a:custGeom>
                <a:avLst/>
                <a:gdLst/>
                <a:ahLst/>
                <a:cxnLst/>
                <a:rect l="l" t="t" r="r" b="b"/>
                <a:pathLst>
                  <a:path w="17584" h="19650" extrusionOk="0">
                    <a:moveTo>
                      <a:pt x="8793" y="0"/>
                    </a:moveTo>
                    <a:cubicBezTo>
                      <a:pt x="3936" y="0"/>
                      <a:pt x="0" y="4397"/>
                      <a:pt x="0" y="9823"/>
                    </a:cubicBezTo>
                    <a:cubicBezTo>
                      <a:pt x="0" y="15249"/>
                      <a:pt x="3936" y="19650"/>
                      <a:pt x="8793" y="19650"/>
                    </a:cubicBezTo>
                    <a:cubicBezTo>
                      <a:pt x="13648" y="19650"/>
                      <a:pt x="17583" y="15249"/>
                      <a:pt x="17583" y="9823"/>
                    </a:cubicBezTo>
                    <a:cubicBezTo>
                      <a:pt x="17583" y="4397"/>
                      <a:pt x="13648" y="0"/>
                      <a:pt x="879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6" name="Google Shape;2466;p38"/>
              <p:cNvSpPr/>
              <p:nvPr/>
            </p:nvSpPr>
            <p:spPr>
              <a:xfrm>
                <a:off x="7443875" y="2576275"/>
                <a:ext cx="56150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2590" extrusionOk="0">
                    <a:moveTo>
                      <a:pt x="429" y="1"/>
                    </a:moveTo>
                    <a:cubicBezTo>
                      <a:pt x="322" y="1"/>
                      <a:pt x="267" y="64"/>
                      <a:pt x="296" y="212"/>
                    </a:cubicBezTo>
                    <a:cubicBezTo>
                      <a:pt x="296" y="212"/>
                      <a:pt x="0" y="2322"/>
                      <a:pt x="296" y="2530"/>
                    </a:cubicBezTo>
                    <a:cubicBezTo>
                      <a:pt x="351" y="2570"/>
                      <a:pt x="440" y="2589"/>
                      <a:pt x="550" y="2589"/>
                    </a:cubicBezTo>
                    <a:cubicBezTo>
                      <a:pt x="1029" y="2589"/>
                      <a:pt x="1903" y="2227"/>
                      <a:pt x="2072" y="1670"/>
                    </a:cubicBezTo>
                    <a:cubicBezTo>
                      <a:pt x="2245" y="1116"/>
                      <a:pt x="880" y="1"/>
                      <a:pt x="4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7" name="Google Shape;2467;p38"/>
              <p:cNvSpPr/>
              <p:nvPr/>
            </p:nvSpPr>
            <p:spPr>
              <a:xfrm>
                <a:off x="7393800" y="2141850"/>
                <a:ext cx="2076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8305" h="5197" extrusionOk="0">
                    <a:moveTo>
                      <a:pt x="1619" y="1"/>
                    </a:moveTo>
                    <a:cubicBezTo>
                      <a:pt x="393" y="1"/>
                      <a:pt x="0" y="527"/>
                      <a:pt x="3126" y="1957"/>
                    </a:cubicBezTo>
                    <a:cubicBezTo>
                      <a:pt x="5688" y="3134"/>
                      <a:pt x="7851" y="5197"/>
                      <a:pt x="8240" y="5197"/>
                    </a:cubicBezTo>
                    <a:cubicBezTo>
                      <a:pt x="8283" y="5197"/>
                      <a:pt x="8305" y="5171"/>
                      <a:pt x="8301" y="5114"/>
                    </a:cubicBezTo>
                    <a:cubicBezTo>
                      <a:pt x="8099" y="1804"/>
                      <a:pt x="4092" y="467"/>
                      <a:pt x="4092" y="467"/>
                    </a:cubicBezTo>
                    <a:cubicBezTo>
                      <a:pt x="3342" y="181"/>
                      <a:pt x="2338" y="1"/>
                      <a:pt x="1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468" name="Google Shape;2468;p38"/>
          <p:cNvGrpSpPr/>
          <p:nvPr/>
        </p:nvGrpSpPr>
        <p:grpSpPr>
          <a:xfrm>
            <a:off x="955876" y="768600"/>
            <a:ext cx="764300" cy="754550"/>
            <a:chOff x="955876" y="768600"/>
            <a:chExt cx="764300" cy="754550"/>
          </a:xfrm>
        </p:grpSpPr>
        <p:sp>
          <p:nvSpPr>
            <p:cNvPr id="2469" name="Google Shape;2469;p38"/>
            <p:cNvSpPr/>
            <p:nvPr/>
          </p:nvSpPr>
          <p:spPr>
            <a:xfrm flipH="1">
              <a:off x="1526676" y="7701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38"/>
            <p:cNvSpPr/>
            <p:nvPr/>
          </p:nvSpPr>
          <p:spPr>
            <a:xfrm flipH="1">
              <a:off x="955876" y="76860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38"/>
            <p:cNvSpPr/>
            <p:nvPr/>
          </p:nvSpPr>
          <p:spPr>
            <a:xfrm flipH="1">
              <a:off x="1333176" y="13392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2" name="Google Shape;2472;p38"/>
          <p:cNvSpPr/>
          <p:nvPr/>
        </p:nvSpPr>
        <p:spPr>
          <a:xfrm rot="8823568">
            <a:off x="1691164" y="4133107"/>
            <a:ext cx="2036345" cy="1855222"/>
          </a:xfrm>
          <a:custGeom>
            <a:avLst/>
            <a:gdLst/>
            <a:ahLst/>
            <a:cxnLst/>
            <a:rect l="l" t="t" r="r" b="b"/>
            <a:pathLst>
              <a:path w="40958" h="37315" extrusionOk="0">
                <a:moveTo>
                  <a:pt x="947" y="1"/>
                </a:moveTo>
                <a:cubicBezTo>
                  <a:pt x="421" y="1"/>
                  <a:pt x="115" y="39"/>
                  <a:pt x="104" y="39"/>
                </a:cubicBezTo>
                <a:cubicBezTo>
                  <a:pt x="43" y="44"/>
                  <a:pt x="0" y="99"/>
                  <a:pt x="11" y="154"/>
                </a:cubicBezTo>
                <a:cubicBezTo>
                  <a:pt x="16" y="208"/>
                  <a:pt x="59" y="248"/>
                  <a:pt x="115" y="248"/>
                </a:cubicBezTo>
                <a:lnTo>
                  <a:pt x="125" y="248"/>
                </a:lnTo>
                <a:cubicBezTo>
                  <a:pt x="125" y="248"/>
                  <a:pt x="438" y="215"/>
                  <a:pt x="959" y="215"/>
                </a:cubicBezTo>
                <a:cubicBezTo>
                  <a:pt x="1013" y="215"/>
                  <a:pt x="1058" y="165"/>
                  <a:pt x="1058" y="104"/>
                </a:cubicBezTo>
                <a:cubicBezTo>
                  <a:pt x="1058" y="51"/>
                  <a:pt x="1002" y="1"/>
                  <a:pt x="947" y="1"/>
                </a:cubicBezTo>
                <a:close/>
                <a:moveTo>
                  <a:pt x="1803" y="33"/>
                </a:moveTo>
                <a:cubicBezTo>
                  <a:pt x="1743" y="33"/>
                  <a:pt x="1703" y="75"/>
                  <a:pt x="1698" y="132"/>
                </a:cubicBezTo>
                <a:cubicBezTo>
                  <a:pt x="1693" y="187"/>
                  <a:pt x="1736" y="241"/>
                  <a:pt x="1797" y="241"/>
                </a:cubicBezTo>
                <a:cubicBezTo>
                  <a:pt x="2072" y="264"/>
                  <a:pt x="2356" y="291"/>
                  <a:pt x="2631" y="329"/>
                </a:cubicBezTo>
                <a:lnTo>
                  <a:pt x="2647" y="329"/>
                </a:lnTo>
                <a:cubicBezTo>
                  <a:pt x="2697" y="329"/>
                  <a:pt x="2745" y="291"/>
                  <a:pt x="2751" y="236"/>
                </a:cubicBezTo>
                <a:cubicBezTo>
                  <a:pt x="2756" y="182"/>
                  <a:pt x="2718" y="127"/>
                  <a:pt x="2657" y="122"/>
                </a:cubicBezTo>
                <a:cubicBezTo>
                  <a:pt x="2378" y="83"/>
                  <a:pt x="2093" y="51"/>
                  <a:pt x="1814" y="33"/>
                </a:cubicBezTo>
                <a:cubicBezTo>
                  <a:pt x="1810" y="33"/>
                  <a:pt x="1807" y="33"/>
                  <a:pt x="1803" y="33"/>
                </a:cubicBezTo>
                <a:close/>
                <a:moveTo>
                  <a:pt x="3481" y="262"/>
                </a:moveTo>
                <a:cubicBezTo>
                  <a:pt x="3432" y="262"/>
                  <a:pt x="3386" y="293"/>
                  <a:pt x="3375" y="346"/>
                </a:cubicBezTo>
                <a:cubicBezTo>
                  <a:pt x="3365" y="400"/>
                  <a:pt x="3403" y="456"/>
                  <a:pt x="3458" y="466"/>
                </a:cubicBezTo>
                <a:cubicBezTo>
                  <a:pt x="3732" y="527"/>
                  <a:pt x="4005" y="587"/>
                  <a:pt x="4275" y="664"/>
                </a:cubicBezTo>
                <a:cubicBezTo>
                  <a:pt x="4286" y="664"/>
                  <a:pt x="4291" y="669"/>
                  <a:pt x="4301" y="669"/>
                </a:cubicBezTo>
                <a:cubicBezTo>
                  <a:pt x="4351" y="669"/>
                  <a:pt x="4390" y="636"/>
                  <a:pt x="4407" y="587"/>
                </a:cubicBezTo>
                <a:cubicBezTo>
                  <a:pt x="4422" y="532"/>
                  <a:pt x="4384" y="471"/>
                  <a:pt x="4329" y="461"/>
                </a:cubicBezTo>
                <a:cubicBezTo>
                  <a:pt x="4061" y="385"/>
                  <a:pt x="3782" y="319"/>
                  <a:pt x="3502" y="264"/>
                </a:cubicBezTo>
                <a:cubicBezTo>
                  <a:pt x="3495" y="262"/>
                  <a:pt x="3488" y="262"/>
                  <a:pt x="3481" y="262"/>
                </a:cubicBezTo>
                <a:close/>
                <a:moveTo>
                  <a:pt x="5113" y="708"/>
                </a:moveTo>
                <a:cubicBezTo>
                  <a:pt x="5069" y="708"/>
                  <a:pt x="5027" y="735"/>
                  <a:pt x="5009" y="779"/>
                </a:cubicBezTo>
                <a:cubicBezTo>
                  <a:pt x="4992" y="833"/>
                  <a:pt x="5020" y="894"/>
                  <a:pt x="5075" y="916"/>
                </a:cubicBezTo>
                <a:cubicBezTo>
                  <a:pt x="5338" y="1009"/>
                  <a:pt x="5601" y="1113"/>
                  <a:pt x="5854" y="1223"/>
                </a:cubicBezTo>
                <a:cubicBezTo>
                  <a:pt x="5864" y="1228"/>
                  <a:pt x="5880" y="1234"/>
                  <a:pt x="5897" y="1234"/>
                </a:cubicBezTo>
                <a:cubicBezTo>
                  <a:pt x="5935" y="1234"/>
                  <a:pt x="5973" y="1207"/>
                  <a:pt x="5990" y="1169"/>
                </a:cubicBezTo>
                <a:cubicBezTo>
                  <a:pt x="6018" y="1113"/>
                  <a:pt x="5990" y="1053"/>
                  <a:pt x="5935" y="1031"/>
                </a:cubicBezTo>
                <a:cubicBezTo>
                  <a:pt x="5677" y="916"/>
                  <a:pt x="5414" y="812"/>
                  <a:pt x="5146" y="713"/>
                </a:cubicBezTo>
                <a:cubicBezTo>
                  <a:pt x="5135" y="710"/>
                  <a:pt x="5124" y="708"/>
                  <a:pt x="5113" y="708"/>
                </a:cubicBezTo>
                <a:close/>
                <a:moveTo>
                  <a:pt x="6656" y="1392"/>
                </a:moveTo>
                <a:cubicBezTo>
                  <a:pt x="6618" y="1392"/>
                  <a:pt x="6579" y="1413"/>
                  <a:pt x="6560" y="1447"/>
                </a:cubicBezTo>
                <a:cubicBezTo>
                  <a:pt x="6532" y="1497"/>
                  <a:pt x="6555" y="1563"/>
                  <a:pt x="6603" y="1590"/>
                </a:cubicBezTo>
                <a:cubicBezTo>
                  <a:pt x="6851" y="1721"/>
                  <a:pt x="7091" y="1870"/>
                  <a:pt x="7322" y="2017"/>
                </a:cubicBezTo>
                <a:cubicBezTo>
                  <a:pt x="7339" y="2029"/>
                  <a:pt x="7360" y="2034"/>
                  <a:pt x="7382" y="2034"/>
                </a:cubicBezTo>
                <a:cubicBezTo>
                  <a:pt x="7415" y="2034"/>
                  <a:pt x="7448" y="2017"/>
                  <a:pt x="7470" y="1984"/>
                </a:cubicBezTo>
                <a:cubicBezTo>
                  <a:pt x="7503" y="1936"/>
                  <a:pt x="7486" y="1875"/>
                  <a:pt x="7437" y="1842"/>
                </a:cubicBezTo>
                <a:cubicBezTo>
                  <a:pt x="7202" y="1688"/>
                  <a:pt x="6955" y="1541"/>
                  <a:pt x="6702" y="1404"/>
                </a:cubicBezTo>
                <a:cubicBezTo>
                  <a:pt x="6688" y="1396"/>
                  <a:pt x="6672" y="1392"/>
                  <a:pt x="6656" y="1392"/>
                </a:cubicBezTo>
                <a:close/>
                <a:moveTo>
                  <a:pt x="8069" y="2314"/>
                </a:moveTo>
                <a:cubicBezTo>
                  <a:pt x="8038" y="2314"/>
                  <a:pt x="8007" y="2327"/>
                  <a:pt x="7985" y="2352"/>
                </a:cubicBezTo>
                <a:cubicBezTo>
                  <a:pt x="7946" y="2401"/>
                  <a:pt x="7958" y="2467"/>
                  <a:pt x="8002" y="2505"/>
                </a:cubicBezTo>
                <a:cubicBezTo>
                  <a:pt x="8221" y="2675"/>
                  <a:pt x="8434" y="2856"/>
                  <a:pt x="8642" y="3043"/>
                </a:cubicBezTo>
                <a:cubicBezTo>
                  <a:pt x="8659" y="3064"/>
                  <a:pt x="8687" y="3069"/>
                  <a:pt x="8715" y="3069"/>
                </a:cubicBezTo>
                <a:cubicBezTo>
                  <a:pt x="8741" y="3069"/>
                  <a:pt x="8769" y="3059"/>
                  <a:pt x="8791" y="3036"/>
                </a:cubicBezTo>
                <a:cubicBezTo>
                  <a:pt x="8829" y="2993"/>
                  <a:pt x="8829" y="2927"/>
                  <a:pt x="8786" y="2889"/>
                </a:cubicBezTo>
                <a:cubicBezTo>
                  <a:pt x="8577" y="2697"/>
                  <a:pt x="8358" y="2510"/>
                  <a:pt x="8133" y="2335"/>
                </a:cubicBezTo>
                <a:cubicBezTo>
                  <a:pt x="8115" y="2321"/>
                  <a:pt x="8092" y="2314"/>
                  <a:pt x="8069" y="2314"/>
                </a:cubicBezTo>
                <a:close/>
                <a:moveTo>
                  <a:pt x="9308" y="3458"/>
                </a:moveTo>
                <a:cubicBezTo>
                  <a:pt x="9282" y="3458"/>
                  <a:pt x="9256" y="3468"/>
                  <a:pt x="9234" y="3486"/>
                </a:cubicBezTo>
                <a:cubicBezTo>
                  <a:pt x="9191" y="3525"/>
                  <a:pt x="9191" y="3590"/>
                  <a:pt x="9229" y="3635"/>
                </a:cubicBezTo>
                <a:cubicBezTo>
                  <a:pt x="9416" y="3838"/>
                  <a:pt x="9596" y="4056"/>
                  <a:pt x="9767" y="4276"/>
                </a:cubicBezTo>
                <a:cubicBezTo>
                  <a:pt x="9788" y="4303"/>
                  <a:pt x="9816" y="4319"/>
                  <a:pt x="9849" y="4319"/>
                </a:cubicBezTo>
                <a:cubicBezTo>
                  <a:pt x="9871" y="4319"/>
                  <a:pt x="9892" y="4308"/>
                  <a:pt x="9914" y="4298"/>
                </a:cubicBezTo>
                <a:cubicBezTo>
                  <a:pt x="9958" y="4260"/>
                  <a:pt x="9970" y="4194"/>
                  <a:pt x="9931" y="4144"/>
                </a:cubicBezTo>
                <a:cubicBezTo>
                  <a:pt x="9760" y="3919"/>
                  <a:pt x="9575" y="3701"/>
                  <a:pt x="9383" y="3492"/>
                </a:cubicBezTo>
                <a:cubicBezTo>
                  <a:pt x="9363" y="3469"/>
                  <a:pt x="9336" y="3458"/>
                  <a:pt x="9308" y="3458"/>
                </a:cubicBezTo>
                <a:close/>
                <a:moveTo>
                  <a:pt x="10342" y="4794"/>
                </a:moveTo>
                <a:cubicBezTo>
                  <a:pt x="10322" y="4794"/>
                  <a:pt x="10300" y="4800"/>
                  <a:pt x="10281" y="4812"/>
                </a:cubicBezTo>
                <a:cubicBezTo>
                  <a:pt x="10233" y="4845"/>
                  <a:pt x="10216" y="4906"/>
                  <a:pt x="10248" y="4956"/>
                </a:cubicBezTo>
                <a:cubicBezTo>
                  <a:pt x="10402" y="5186"/>
                  <a:pt x="10544" y="5432"/>
                  <a:pt x="10676" y="5674"/>
                </a:cubicBezTo>
                <a:cubicBezTo>
                  <a:pt x="10698" y="5712"/>
                  <a:pt x="10736" y="5728"/>
                  <a:pt x="10769" y="5728"/>
                </a:cubicBezTo>
                <a:cubicBezTo>
                  <a:pt x="10792" y="5728"/>
                  <a:pt x="10807" y="5723"/>
                  <a:pt x="10825" y="5717"/>
                </a:cubicBezTo>
                <a:cubicBezTo>
                  <a:pt x="10873" y="5690"/>
                  <a:pt x="10890" y="5624"/>
                  <a:pt x="10863" y="5575"/>
                </a:cubicBezTo>
                <a:cubicBezTo>
                  <a:pt x="10726" y="5323"/>
                  <a:pt x="10577" y="5075"/>
                  <a:pt x="10425" y="4840"/>
                </a:cubicBezTo>
                <a:cubicBezTo>
                  <a:pt x="10408" y="4810"/>
                  <a:pt x="10376" y="4794"/>
                  <a:pt x="10342" y="4794"/>
                </a:cubicBezTo>
                <a:close/>
                <a:moveTo>
                  <a:pt x="11152" y="6271"/>
                </a:moveTo>
                <a:cubicBezTo>
                  <a:pt x="11137" y="6271"/>
                  <a:pt x="11122" y="6274"/>
                  <a:pt x="11109" y="6282"/>
                </a:cubicBezTo>
                <a:cubicBezTo>
                  <a:pt x="11055" y="6304"/>
                  <a:pt x="11032" y="6370"/>
                  <a:pt x="11055" y="6424"/>
                </a:cubicBezTo>
                <a:cubicBezTo>
                  <a:pt x="11169" y="6671"/>
                  <a:pt x="11280" y="6929"/>
                  <a:pt x="11378" y="7192"/>
                </a:cubicBezTo>
                <a:cubicBezTo>
                  <a:pt x="11394" y="7235"/>
                  <a:pt x="11438" y="7263"/>
                  <a:pt x="11477" y="7263"/>
                </a:cubicBezTo>
                <a:cubicBezTo>
                  <a:pt x="11493" y="7263"/>
                  <a:pt x="11503" y="7258"/>
                  <a:pt x="11515" y="7252"/>
                </a:cubicBezTo>
                <a:cubicBezTo>
                  <a:pt x="11569" y="7230"/>
                  <a:pt x="11597" y="7169"/>
                  <a:pt x="11576" y="7114"/>
                </a:cubicBezTo>
                <a:cubicBezTo>
                  <a:pt x="11477" y="6851"/>
                  <a:pt x="11361" y="6588"/>
                  <a:pt x="11247" y="6332"/>
                </a:cubicBezTo>
                <a:cubicBezTo>
                  <a:pt x="11231" y="6295"/>
                  <a:pt x="11191" y="6271"/>
                  <a:pt x="11152" y="6271"/>
                </a:cubicBezTo>
                <a:close/>
                <a:moveTo>
                  <a:pt x="11758" y="7845"/>
                </a:moveTo>
                <a:cubicBezTo>
                  <a:pt x="11748" y="7845"/>
                  <a:pt x="11738" y="7846"/>
                  <a:pt x="11728" y="7850"/>
                </a:cubicBezTo>
                <a:cubicBezTo>
                  <a:pt x="11668" y="7865"/>
                  <a:pt x="11641" y="7926"/>
                  <a:pt x="11657" y="7981"/>
                </a:cubicBezTo>
                <a:cubicBezTo>
                  <a:pt x="11740" y="8244"/>
                  <a:pt x="11816" y="8518"/>
                  <a:pt x="11887" y="8786"/>
                </a:cubicBezTo>
                <a:cubicBezTo>
                  <a:pt x="11898" y="8836"/>
                  <a:pt x="11943" y="8869"/>
                  <a:pt x="11991" y="8869"/>
                </a:cubicBezTo>
                <a:cubicBezTo>
                  <a:pt x="11997" y="8869"/>
                  <a:pt x="12008" y="8869"/>
                  <a:pt x="12019" y="8864"/>
                </a:cubicBezTo>
                <a:cubicBezTo>
                  <a:pt x="12074" y="8852"/>
                  <a:pt x="12107" y="8791"/>
                  <a:pt x="12090" y="8737"/>
                </a:cubicBezTo>
                <a:cubicBezTo>
                  <a:pt x="12019" y="8463"/>
                  <a:pt x="11943" y="8184"/>
                  <a:pt x="11860" y="7921"/>
                </a:cubicBezTo>
                <a:cubicBezTo>
                  <a:pt x="11847" y="7875"/>
                  <a:pt x="11804" y="7845"/>
                  <a:pt x="11758" y="7845"/>
                </a:cubicBezTo>
                <a:close/>
                <a:moveTo>
                  <a:pt x="12181" y="9480"/>
                </a:moveTo>
                <a:cubicBezTo>
                  <a:pt x="12175" y="9480"/>
                  <a:pt x="12168" y="9481"/>
                  <a:pt x="12161" y="9482"/>
                </a:cubicBezTo>
                <a:cubicBezTo>
                  <a:pt x="12102" y="9494"/>
                  <a:pt x="12062" y="9548"/>
                  <a:pt x="12079" y="9608"/>
                </a:cubicBezTo>
                <a:cubicBezTo>
                  <a:pt x="12112" y="9767"/>
                  <a:pt x="12140" y="9932"/>
                  <a:pt x="12173" y="10096"/>
                </a:cubicBezTo>
                <a:cubicBezTo>
                  <a:pt x="12189" y="10212"/>
                  <a:pt x="12211" y="10321"/>
                  <a:pt x="12227" y="10436"/>
                </a:cubicBezTo>
                <a:cubicBezTo>
                  <a:pt x="12239" y="10486"/>
                  <a:pt x="12282" y="10524"/>
                  <a:pt x="12332" y="10524"/>
                </a:cubicBezTo>
                <a:cubicBezTo>
                  <a:pt x="12337" y="10524"/>
                  <a:pt x="12343" y="10524"/>
                  <a:pt x="12348" y="10519"/>
                </a:cubicBezTo>
                <a:cubicBezTo>
                  <a:pt x="12408" y="10513"/>
                  <a:pt x="12446" y="10458"/>
                  <a:pt x="12436" y="10397"/>
                </a:cubicBezTo>
                <a:cubicBezTo>
                  <a:pt x="12419" y="10288"/>
                  <a:pt x="12398" y="10173"/>
                  <a:pt x="12381" y="10058"/>
                </a:cubicBezTo>
                <a:cubicBezTo>
                  <a:pt x="12348" y="9894"/>
                  <a:pt x="12315" y="9724"/>
                  <a:pt x="12282" y="9565"/>
                </a:cubicBezTo>
                <a:cubicBezTo>
                  <a:pt x="12273" y="9512"/>
                  <a:pt x="12229" y="9480"/>
                  <a:pt x="12181" y="9480"/>
                </a:cubicBezTo>
                <a:close/>
                <a:moveTo>
                  <a:pt x="12470" y="11147"/>
                </a:moveTo>
                <a:cubicBezTo>
                  <a:pt x="12464" y="11147"/>
                  <a:pt x="12458" y="11147"/>
                  <a:pt x="12452" y="11149"/>
                </a:cubicBezTo>
                <a:cubicBezTo>
                  <a:pt x="12391" y="11154"/>
                  <a:pt x="12353" y="11209"/>
                  <a:pt x="12365" y="11270"/>
                </a:cubicBezTo>
                <a:cubicBezTo>
                  <a:pt x="12403" y="11554"/>
                  <a:pt x="12441" y="11834"/>
                  <a:pt x="12474" y="12102"/>
                </a:cubicBezTo>
                <a:cubicBezTo>
                  <a:pt x="12485" y="12158"/>
                  <a:pt x="12529" y="12196"/>
                  <a:pt x="12583" y="12196"/>
                </a:cubicBezTo>
                <a:lnTo>
                  <a:pt x="12595" y="12196"/>
                </a:lnTo>
                <a:cubicBezTo>
                  <a:pt x="12654" y="12185"/>
                  <a:pt x="12694" y="12135"/>
                  <a:pt x="12687" y="12075"/>
                </a:cubicBezTo>
                <a:cubicBezTo>
                  <a:pt x="12654" y="11806"/>
                  <a:pt x="12616" y="11527"/>
                  <a:pt x="12573" y="11237"/>
                </a:cubicBezTo>
                <a:cubicBezTo>
                  <a:pt x="12563" y="11183"/>
                  <a:pt x="12519" y="11147"/>
                  <a:pt x="12470" y="11147"/>
                </a:cubicBezTo>
                <a:close/>
                <a:moveTo>
                  <a:pt x="12677" y="12825"/>
                </a:moveTo>
                <a:cubicBezTo>
                  <a:pt x="12674" y="12825"/>
                  <a:pt x="12670" y="12825"/>
                  <a:pt x="12666" y="12826"/>
                </a:cubicBezTo>
                <a:cubicBezTo>
                  <a:pt x="12606" y="12831"/>
                  <a:pt x="12567" y="12881"/>
                  <a:pt x="12573" y="12941"/>
                </a:cubicBezTo>
                <a:cubicBezTo>
                  <a:pt x="12600" y="13226"/>
                  <a:pt x="12621" y="13511"/>
                  <a:pt x="12639" y="13779"/>
                </a:cubicBezTo>
                <a:cubicBezTo>
                  <a:pt x="12644" y="13835"/>
                  <a:pt x="12687" y="13878"/>
                  <a:pt x="12742" y="13878"/>
                </a:cubicBezTo>
                <a:lnTo>
                  <a:pt x="12748" y="13878"/>
                </a:lnTo>
                <a:cubicBezTo>
                  <a:pt x="12808" y="13873"/>
                  <a:pt x="12852" y="13823"/>
                  <a:pt x="12852" y="13764"/>
                </a:cubicBezTo>
                <a:cubicBezTo>
                  <a:pt x="12831" y="13494"/>
                  <a:pt x="12808" y="13210"/>
                  <a:pt x="12781" y="12919"/>
                </a:cubicBezTo>
                <a:cubicBezTo>
                  <a:pt x="12776" y="12862"/>
                  <a:pt x="12732" y="12825"/>
                  <a:pt x="12677" y="12825"/>
                </a:cubicBezTo>
                <a:close/>
                <a:moveTo>
                  <a:pt x="12775" y="14508"/>
                </a:moveTo>
                <a:cubicBezTo>
                  <a:pt x="12720" y="14508"/>
                  <a:pt x="12671" y="14558"/>
                  <a:pt x="12677" y="14619"/>
                </a:cubicBezTo>
                <a:lnTo>
                  <a:pt x="12677" y="14930"/>
                </a:lnTo>
                <a:cubicBezTo>
                  <a:pt x="12677" y="15112"/>
                  <a:pt x="12677" y="15287"/>
                  <a:pt x="12666" y="15451"/>
                </a:cubicBezTo>
                <a:cubicBezTo>
                  <a:pt x="12523" y="15474"/>
                  <a:pt x="12381" y="15500"/>
                  <a:pt x="12239" y="15539"/>
                </a:cubicBezTo>
                <a:cubicBezTo>
                  <a:pt x="12178" y="15555"/>
                  <a:pt x="12145" y="15610"/>
                  <a:pt x="12161" y="15664"/>
                </a:cubicBezTo>
                <a:cubicBezTo>
                  <a:pt x="12173" y="15714"/>
                  <a:pt x="12216" y="15747"/>
                  <a:pt x="12266" y="15747"/>
                </a:cubicBezTo>
                <a:cubicBezTo>
                  <a:pt x="12272" y="15747"/>
                  <a:pt x="12282" y="15747"/>
                  <a:pt x="12293" y="15742"/>
                </a:cubicBezTo>
                <a:cubicBezTo>
                  <a:pt x="12556" y="15671"/>
                  <a:pt x="12831" y="15631"/>
                  <a:pt x="13099" y="15631"/>
                </a:cubicBezTo>
                <a:cubicBezTo>
                  <a:pt x="13159" y="15631"/>
                  <a:pt x="13208" y="15583"/>
                  <a:pt x="13203" y="15522"/>
                </a:cubicBezTo>
                <a:cubicBezTo>
                  <a:pt x="13203" y="15467"/>
                  <a:pt x="13159" y="15418"/>
                  <a:pt x="13099" y="15418"/>
                </a:cubicBezTo>
                <a:cubicBezTo>
                  <a:pt x="13028" y="15418"/>
                  <a:pt x="12950" y="15424"/>
                  <a:pt x="12879" y="15429"/>
                </a:cubicBezTo>
                <a:cubicBezTo>
                  <a:pt x="12884" y="15270"/>
                  <a:pt x="12891" y="15105"/>
                  <a:pt x="12891" y="14930"/>
                </a:cubicBezTo>
                <a:cubicBezTo>
                  <a:pt x="12891" y="14826"/>
                  <a:pt x="12884" y="14723"/>
                  <a:pt x="12884" y="14612"/>
                </a:cubicBezTo>
                <a:cubicBezTo>
                  <a:pt x="12884" y="14558"/>
                  <a:pt x="12836" y="14508"/>
                  <a:pt x="12781" y="14508"/>
                </a:cubicBezTo>
                <a:close/>
                <a:moveTo>
                  <a:pt x="13935" y="15518"/>
                </a:moveTo>
                <a:cubicBezTo>
                  <a:pt x="13887" y="15518"/>
                  <a:pt x="13847" y="15549"/>
                  <a:pt x="13833" y="15599"/>
                </a:cubicBezTo>
                <a:cubicBezTo>
                  <a:pt x="13817" y="15654"/>
                  <a:pt x="13855" y="15714"/>
                  <a:pt x="13911" y="15725"/>
                </a:cubicBezTo>
                <a:cubicBezTo>
                  <a:pt x="14179" y="15796"/>
                  <a:pt x="14430" y="15906"/>
                  <a:pt x="14655" y="16043"/>
                </a:cubicBezTo>
                <a:cubicBezTo>
                  <a:pt x="14672" y="16054"/>
                  <a:pt x="14688" y="16059"/>
                  <a:pt x="14710" y="16059"/>
                </a:cubicBezTo>
                <a:cubicBezTo>
                  <a:pt x="14743" y="16059"/>
                  <a:pt x="14781" y="16043"/>
                  <a:pt x="14798" y="16010"/>
                </a:cubicBezTo>
                <a:cubicBezTo>
                  <a:pt x="14831" y="15960"/>
                  <a:pt x="14814" y="15901"/>
                  <a:pt x="14766" y="15868"/>
                </a:cubicBezTo>
                <a:cubicBezTo>
                  <a:pt x="14523" y="15714"/>
                  <a:pt x="14250" y="15599"/>
                  <a:pt x="13964" y="15522"/>
                </a:cubicBezTo>
                <a:cubicBezTo>
                  <a:pt x="13954" y="15520"/>
                  <a:pt x="13944" y="15518"/>
                  <a:pt x="13935" y="15518"/>
                </a:cubicBezTo>
                <a:close/>
                <a:moveTo>
                  <a:pt x="11485" y="15855"/>
                </a:moveTo>
                <a:cubicBezTo>
                  <a:pt x="11467" y="15855"/>
                  <a:pt x="11449" y="15859"/>
                  <a:pt x="11432" y="15868"/>
                </a:cubicBezTo>
                <a:cubicBezTo>
                  <a:pt x="11159" y="16026"/>
                  <a:pt x="10934" y="16213"/>
                  <a:pt x="10754" y="16427"/>
                </a:cubicBezTo>
                <a:cubicBezTo>
                  <a:pt x="10714" y="16471"/>
                  <a:pt x="10721" y="16536"/>
                  <a:pt x="10769" y="16575"/>
                </a:cubicBezTo>
                <a:cubicBezTo>
                  <a:pt x="10786" y="16592"/>
                  <a:pt x="10813" y="16597"/>
                  <a:pt x="10835" y="16597"/>
                </a:cubicBezTo>
                <a:cubicBezTo>
                  <a:pt x="10863" y="16597"/>
                  <a:pt x="10896" y="16585"/>
                  <a:pt x="10918" y="16564"/>
                </a:cubicBezTo>
                <a:cubicBezTo>
                  <a:pt x="11076" y="16367"/>
                  <a:pt x="11290" y="16197"/>
                  <a:pt x="11536" y="16048"/>
                </a:cubicBezTo>
                <a:cubicBezTo>
                  <a:pt x="11586" y="16021"/>
                  <a:pt x="11602" y="15955"/>
                  <a:pt x="11576" y="15906"/>
                </a:cubicBezTo>
                <a:cubicBezTo>
                  <a:pt x="11557" y="15873"/>
                  <a:pt x="11521" y="15855"/>
                  <a:pt x="11485" y="15855"/>
                </a:cubicBezTo>
                <a:close/>
                <a:moveTo>
                  <a:pt x="12707" y="16196"/>
                </a:moveTo>
                <a:cubicBezTo>
                  <a:pt x="12653" y="16196"/>
                  <a:pt x="12605" y="16234"/>
                  <a:pt x="12600" y="16289"/>
                </a:cubicBezTo>
                <a:cubicBezTo>
                  <a:pt x="12562" y="16592"/>
                  <a:pt x="12507" y="16865"/>
                  <a:pt x="12441" y="17101"/>
                </a:cubicBezTo>
                <a:cubicBezTo>
                  <a:pt x="12424" y="17156"/>
                  <a:pt x="12457" y="17217"/>
                  <a:pt x="12512" y="17232"/>
                </a:cubicBezTo>
                <a:cubicBezTo>
                  <a:pt x="12523" y="17232"/>
                  <a:pt x="12535" y="17238"/>
                  <a:pt x="12545" y="17238"/>
                </a:cubicBezTo>
                <a:cubicBezTo>
                  <a:pt x="12589" y="17238"/>
                  <a:pt x="12633" y="17205"/>
                  <a:pt x="12644" y="17161"/>
                </a:cubicBezTo>
                <a:cubicBezTo>
                  <a:pt x="12715" y="16909"/>
                  <a:pt x="12770" y="16630"/>
                  <a:pt x="12808" y="16317"/>
                </a:cubicBezTo>
                <a:cubicBezTo>
                  <a:pt x="12819" y="16256"/>
                  <a:pt x="12775" y="16202"/>
                  <a:pt x="12720" y="16197"/>
                </a:cubicBezTo>
                <a:cubicBezTo>
                  <a:pt x="12716" y="16197"/>
                  <a:pt x="12711" y="16196"/>
                  <a:pt x="12707" y="16196"/>
                </a:cubicBezTo>
                <a:close/>
                <a:moveTo>
                  <a:pt x="15343" y="16407"/>
                </a:moveTo>
                <a:cubicBezTo>
                  <a:pt x="15318" y="16407"/>
                  <a:pt x="15294" y="16415"/>
                  <a:pt x="15275" y="16433"/>
                </a:cubicBezTo>
                <a:cubicBezTo>
                  <a:pt x="15231" y="16471"/>
                  <a:pt x="15219" y="16536"/>
                  <a:pt x="15259" y="16580"/>
                </a:cubicBezTo>
                <a:cubicBezTo>
                  <a:pt x="15406" y="16761"/>
                  <a:pt x="15532" y="16964"/>
                  <a:pt x="15636" y="17189"/>
                </a:cubicBezTo>
                <a:cubicBezTo>
                  <a:pt x="15653" y="17217"/>
                  <a:pt x="15664" y="17243"/>
                  <a:pt x="15674" y="17276"/>
                </a:cubicBezTo>
                <a:cubicBezTo>
                  <a:pt x="15692" y="17315"/>
                  <a:pt x="15730" y="17342"/>
                  <a:pt x="15773" y="17342"/>
                </a:cubicBezTo>
                <a:cubicBezTo>
                  <a:pt x="15785" y="17342"/>
                  <a:pt x="15801" y="17336"/>
                  <a:pt x="15811" y="17331"/>
                </a:cubicBezTo>
                <a:cubicBezTo>
                  <a:pt x="15867" y="17315"/>
                  <a:pt x="15894" y="17249"/>
                  <a:pt x="15872" y="17194"/>
                </a:cubicBezTo>
                <a:cubicBezTo>
                  <a:pt x="15856" y="17161"/>
                  <a:pt x="15844" y="17128"/>
                  <a:pt x="15828" y="17101"/>
                </a:cubicBezTo>
                <a:cubicBezTo>
                  <a:pt x="15719" y="16860"/>
                  <a:pt x="15581" y="16640"/>
                  <a:pt x="15423" y="16443"/>
                </a:cubicBezTo>
                <a:cubicBezTo>
                  <a:pt x="15402" y="16419"/>
                  <a:pt x="15372" y="16407"/>
                  <a:pt x="15343" y="16407"/>
                </a:cubicBezTo>
                <a:close/>
                <a:moveTo>
                  <a:pt x="10501" y="17249"/>
                </a:moveTo>
                <a:lnTo>
                  <a:pt x="10397" y="17265"/>
                </a:lnTo>
                <a:cubicBezTo>
                  <a:pt x="10397" y="17556"/>
                  <a:pt x="10511" y="17857"/>
                  <a:pt x="10714" y="18093"/>
                </a:cubicBezTo>
                <a:cubicBezTo>
                  <a:pt x="10736" y="18115"/>
                  <a:pt x="10769" y="18131"/>
                  <a:pt x="10797" y="18131"/>
                </a:cubicBezTo>
                <a:cubicBezTo>
                  <a:pt x="10819" y="18131"/>
                  <a:pt x="10846" y="18120"/>
                  <a:pt x="10868" y="18104"/>
                </a:cubicBezTo>
                <a:cubicBezTo>
                  <a:pt x="10911" y="18065"/>
                  <a:pt x="10911" y="17999"/>
                  <a:pt x="10873" y="17956"/>
                </a:cubicBezTo>
                <a:cubicBezTo>
                  <a:pt x="10704" y="17758"/>
                  <a:pt x="10605" y="17506"/>
                  <a:pt x="10605" y="17255"/>
                </a:cubicBezTo>
                <a:lnTo>
                  <a:pt x="10501" y="17249"/>
                </a:lnTo>
                <a:close/>
                <a:moveTo>
                  <a:pt x="12212" y="17796"/>
                </a:moveTo>
                <a:cubicBezTo>
                  <a:pt x="12178" y="17796"/>
                  <a:pt x="12144" y="17813"/>
                  <a:pt x="12123" y="17841"/>
                </a:cubicBezTo>
                <a:cubicBezTo>
                  <a:pt x="11953" y="18093"/>
                  <a:pt x="11745" y="18236"/>
                  <a:pt x="11526" y="18257"/>
                </a:cubicBezTo>
                <a:cubicBezTo>
                  <a:pt x="11470" y="18262"/>
                  <a:pt x="11427" y="18312"/>
                  <a:pt x="11432" y="18373"/>
                </a:cubicBezTo>
                <a:cubicBezTo>
                  <a:pt x="11438" y="18427"/>
                  <a:pt x="11482" y="18471"/>
                  <a:pt x="11536" y="18471"/>
                </a:cubicBezTo>
                <a:cubicBezTo>
                  <a:pt x="11543" y="18471"/>
                  <a:pt x="11543" y="18466"/>
                  <a:pt x="11548" y="18466"/>
                </a:cubicBezTo>
                <a:cubicBezTo>
                  <a:pt x="11745" y="18449"/>
                  <a:pt x="12036" y="18350"/>
                  <a:pt x="12299" y="17961"/>
                </a:cubicBezTo>
                <a:cubicBezTo>
                  <a:pt x="12332" y="17912"/>
                  <a:pt x="12315" y="17847"/>
                  <a:pt x="12266" y="17814"/>
                </a:cubicBezTo>
                <a:cubicBezTo>
                  <a:pt x="12250" y="17802"/>
                  <a:pt x="12231" y="17796"/>
                  <a:pt x="12212" y="17796"/>
                </a:cubicBezTo>
                <a:close/>
                <a:moveTo>
                  <a:pt x="16010" y="17943"/>
                </a:moveTo>
                <a:cubicBezTo>
                  <a:pt x="16002" y="17943"/>
                  <a:pt x="15995" y="17944"/>
                  <a:pt x="15988" y="17945"/>
                </a:cubicBezTo>
                <a:cubicBezTo>
                  <a:pt x="15932" y="17961"/>
                  <a:pt x="15894" y="18016"/>
                  <a:pt x="15910" y="18072"/>
                </a:cubicBezTo>
                <a:cubicBezTo>
                  <a:pt x="15965" y="18318"/>
                  <a:pt x="16026" y="18591"/>
                  <a:pt x="16091" y="18899"/>
                </a:cubicBezTo>
                <a:cubicBezTo>
                  <a:pt x="16102" y="18948"/>
                  <a:pt x="16147" y="18980"/>
                  <a:pt x="16195" y="18980"/>
                </a:cubicBezTo>
                <a:lnTo>
                  <a:pt x="16218" y="18980"/>
                </a:lnTo>
                <a:cubicBezTo>
                  <a:pt x="16272" y="18970"/>
                  <a:pt x="16311" y="18915"/>
                  <a:pt x="16299" y="18854"/>
                </a:cubicBezTo>
                <a:cubicBezTo>
                  <a:pt x="16234" y="18548"/>
                  <a:pt x="16173" y="18269"/>
                  <a:pt x="16114" y="18022"/>
                </a:cubicBezTo>
                <a:cubicBezTo>
                  <a:pt x="16104" y="17974"/>
                  <a:pt x="16057" y="17943"/>
                  <a:pt x="16010" y="17943"/>
                </a:cubicBezTo>
                <a:close/>
                <a:moveTo>
                  <a:pt x="16372" y="19608"/>
                </a:moveTo>
                <a:cubicBezTo>
                  <a:pt x="16364" y="19608"/>
                  <a:pt x="16357" y="19609"/>
                  <a:pt x="16349" y="19611"/>
                </a:cubicBezTo>
                <a:cubicBezTo>
                  <a:pt x="16289" y="19622"/>
                  <a:pt x="16256" y="19683"/>
                  <a:pt x="16266" y="19742"/>
                </a:cubicBezTo>
                <a:cubicBezTo>
                  <a:pt x="16316" y="20000"/>
                  <a:pt x="16377" y="20275"/>
                  <a:pt x="16436" y="20559"/>
                </a:cubicBezTo>
                <a:cubicBezTo>
                  <a:pt x="16443" y="20609"/>
                  <a:pt x="16486" y="20642"/>
                  <a:pt x="16535" y="20642"/>
                </a:cubicBezTo>
                <a:lnTo>
                  <a:pt x="16557" y="20642"/>
                </a:lnTo>
                <a:cubicBezTo>
                  <a:pt x="16618" y="20630"/>
                  <a:pt x="16651" y="20576"/>
                  <a:pt x="16640" y="20516"/>
                </a:cubicBezTo>
                <a:cubicBezTo>
                  <a:pt x="16579" y="20230"/>
                  <a:pt x="16524" y="19957"/>
                  <a:pt x="16469" y="19699"/>
                </a:cubicBezTo>
                <a:lnTo>
                  <a:pt x="16469" y="19688"/>
                </a:lnTo>
                <a:cubicBezTo>
                  <a:pt x="16460" y="19636"/>
                  <a:pt x="16418" y="19608"/>
                  <a:pt x="16372" y="19608"/>
                </a:cubicBezTo>
                <a:close/>
                <a:moveTo>
                  <a:pt x="16714" y="21259"/>
                </a:moveTo>
                <a:cubicBezTo>
                  <a:pt x="16708" y="21259"/>
                  <a:pt x="16701" y="21260"/>
                  <a:pt x="16694" y="21261"/>
                </a:cubicBezTo>
                <a:cubicBezTo>
                  <a:pt x="16633" y="21277"/>
                  <a:pt x="16601" y="21332"/>
                  <a:pt x="16612" y="21386"/>
                </a:cubicBezTo>
                <a:cubicBezTo>
                  <a:pt x="16673" y="21656"/>
                  <a:pt x="16732" y="21935"/>
                  <a:pt x="16798" y="22215"/>
                </a:cubicBezTo>
                <a:cubicBezTo>
                  <a:pt x="16810" y="22264"/>
                  <a:pt x="16853" y="22297"/>
                  <a:pt x="16903" y="22297"/>
                </a:cubicBezTo>
                <a:lnTo>
                  <a:pt x="16924" y="22297"/>
                </a:lnTo>
                <a:cubicBezTo>
                  <a:pt x="16985" y="22281"/>
                  <a:pt x="17018" y="22226"/>
                  <a:pt x="17007" y="22170"/>
                </a:cubicBezTo>
                <a:cubicBezTo>
                  <a:pt x="16941" y="21886"/>
                  <a:pt x="16875" y="21611"/>
                  <a:pt x="16820" y="21343"/>
                </a:cubicBezTo>
                <a:cubicBezTo>
                  <a:pt x="16806" y="21295"/>
                  <a:pt x="16762" y="21259"/>
                  <a:pt x="16714" y="21259"/>
                </a:cubicBezTo>
                <a:close/>
                <a:moveTo>
                  <a:pt x="17104" y="22912"/>
                </a:moveTo>
                <a:cubicBezTo>
                  <a:pt x="17094" y="22912"/>
                  <a:pt x="17084" y="22913"/>
                  <a:pt x="17073" y="22916"/>
                </a:cubicBezTo>
                <a:cubicBezTo>
                  <a:pt x="17018" y="22927"/>
                  <a:pt x="16985" y="22987"/>
                  <a:pt x="16995" y="23042"/>
                </a:cubicBezTo>
                <a:cubicBezTo>
                  <a:pt x="17061" y="23311"/>
                  <a:pt x="17133" y="23584"/>
                  <a:pt x="17210" y="23865"/>
                </a:cubicBezTo>
                <a:cubicBezTo>
                  <a:pt x="17220" y="23913"/>
                  <a:pt x="17265" y="23941"/>
                  <a:pt x="17308" y="23941"/>
                </a:cubicBezTo>
                <a:lnTo>
                  <a:pt x="17336" y="23941"/>
                </a:lnTo>
                <a:cubicBezTo>
                  <a:pt x="17396" y="23925"/>
                  <a:pt x="17429" y="23865"/>
                  <a:pt x="17412" y="23809"/>
                </a:cubicBezTo>
                <a:cubicBezTo>
                  <a:pt x="17336" y="23536"/>
                  <a:pt x="17270" y="23261"/>
                  <a:pt x="17204" y="22992"/>
                </a:cubicBezTo>
                <a:cubicBezTo>
                  <a:pt x="17190" y="22943"/>
                  <a:pt x="17151" y="22912"/>
                  <a:pt x="17104" y="22912"/>
                </a:cubicBezTo>
                <a:close/>
                <a:moveTo>
                  <a:pt x="17537" y="24545"/>
                </a:moveTo>
                <a:cubicBezTo>
                  <a:pt x="17527" y="24545"/>
                  <a:pt x="17516" y="24547"/>
                  <a:pt x="17506" y="24550"/>
                </a:cubicBezTo>
                <a:cubicBezTo>
                  <a:pt x="17450" y="24566"/>
                  <a:pt x="17417" y="24626"/>
                  <a:pt x="17434" y="24681"/>
                </a:cubicBezTo>
                <a:cubicBezTo>
                  <a:pt x="17511" y="24950"/>
                  <a:pt x="17594" y="25223"/>
                  <a:pt x="17675" y="25497"/>
                </a:cubicBezTo>
                <a:cubicBezTo>
                  <a:pt x="17692" y="25542"/>
                  <a:pt x="17736" y="25569"/>
                  <a:pt x="17779" y="25569"/>
                </a:cubicBezTo>
                <a:cubicBezTo>
                  <a:pt x="17791" y="25569"/>
                  <a:pt x="17801" y="25569"/>
                  <a:pt x="17812" y="25563"/>
                </a:cubicBezTo>
                <a:cubicBezTo>
                  <a:pt x="17867" y="25547"/>
                  <a:pt x="17895" y="25486"/>
                  <a:pt x="17878" y="25431"/>
                </a:cubicBezTo>
                <a:cubicBezTo>
                  <a:pt x="17796" y="25163"/>
                  <a:pt x="17713" y="24889"/>
                  <a:pt x="17637" y="24626"/>
                </a:cubicBezTo>
                <a:cubicBezTo>
                  <a:pt x="17623" y="24576"/>
                  <a:pt x="17584" y="24545"/>
                  <a:pt x="17537" y="24545"/>
                </a:cubicBezTo>
                <a:close/>
                <a:moveTo>
                  <a:pt x="18039" y="26162"/>
                </a:moveTo>
                <a:cubicBezTo>
                  <a:pt x="18028" y="26162"/>
                  <a:pt x="18016" y="26163"/>
                  <a:pt x="18004" y="26167"/>
                </a:cubicBezTo>
                <a:cubicBezTo>
                  <a:pt x="17949" y="26188"/>
                  <a:pt x="17923" y="26248"/>
                  <a:pt x="17938" y="26303"/>
                </a:cubicBezTo>
                <a:cubicBezTo>
                  <a:pt x="18032" y="26566"/>
                  <a:pt x="18125" y="26835"/>
                  <a:pt x="18224" y="27103"/>
                </a:cubicBezTo>
                <a:cubicBezTo>
                  <a:pt x="18240" y="27148"/>
                  <a:pt x="18278" y="27174"/>
                  <a:pt x="18322" y="27174"/>
                </a:cubicBezTo>
                <a:cubicBezTo>
                  <a:pt x="18333" y="27174"/>
                  <a:pt x="18350" y="27169"/>
                  <a:pt x="18361" y="27164"/>
                </a:cubicBezTo>
                <a:cubicBezTo>
                  <a:pt x="18416" y="27148"/>
                  <a:pt x="18442" y="27087"/>
                  <a:pt x="18421" y="27032"/>
                </a:cubicBezTo>
                <a:cubicBezTo>
                  <a:pt x="18322" y="26764"/>
                  <a:pt x="18229" y="26501"/>
                  <a:pt x="18141" y="26232"/>
                </a:cubicBezTo>
                <a:cubicBezTo>
                  <a:pt x="18124" y="26188"/>
                  <a:pt x="18085" y="26162"/>
                  <a:pt x="18039" y="26162"/>
                </a:cubicBezTo>
                <a:close/>
                <a:moveTo>
                  <a:pt x="18627" y="27753"/>
                </a:moveTo>
                <a:cubicBezTo>
                  <a:pt x="18614" y="27753"/>
                  <a:pt x="18599" y="27755"/>
                  <a:pt x="18585" y="27761"/>
                </a:cubicBezTo>
                <a:cubicBezTo>
                  <a:pt x="18530" y="27778"/>
                  <a:pt x="18508" y="27844"/>
                  <a:pt x="18530" y="27898"/>
                </a:cubicBezTo>
                <a:cubicBezTo>
                  <a:pt x="18634" y="28155"/>
                  <a:pt x="18745" y="28419"/>
                  <a:pt x="18854" y="28676"/>
                </a:cubicBezTo>
                <a:cubicBezTo>
                  <a:pt x="18876" y="28714"/>
                  <a:pt x="18914" y="28742"/>
                  <a:pt x="18952" y="28742"/>
                </a:cubicBezTo>
                <a:cubicBezTo>
                  <a:pt x="18968" y="28742"/>
                  <a:pt x="18980" y="28737"/>
                  <a:pt x="18996" y="28732"/>
                </a:cubicBezTo>
                <a:cubicBezTo>
                  <a:pt x="19051" y="28709"/>
                  <a:pt x="19073" y="28643"/>
                  <a:pt x="19051" y="28595"/>
                </a:cubicBezTo>
                <a:cubicBezTo>
                  <a:pt x="18935" y="28337"/>
                  <a:pt x="18826" y="28079"/>
                  <a:pt x="18722" y="27816"/>
                </a:cubicBezTo>
                <a:cubicBezTo>
                  <a:pt x="18706" y="27775"/>
                  <a:pt x="18668" y="27753"/>
                  <a:pt x="18627" y="27753"/>
                </a:cubicBezTo>
                <a:close/>
                <a:moveTo>
                  <a:pt x="19303" y="29298"/>
                </a:moveTo>
                <a:cubicBezTo>
                  <a:pt x="19288" y="29298"/>
                  <a:pt x="19273" y="29301"/>
                  <a:pt x="19259" y="29306"/>
                </a:cubicBezTo>
                <a:cubicBezTo>
                  <a:pt x="19210" y="29334"/>
                  <a:pt x="19188" y="29395"/>
                  <a:pt x="19210" y="29450"/>
                </a:cubicBezTo>
                <a:cubicBezTo>
                  <a:pt x="19337" y="29706"/>
                  <a:pt x="19468" y="29964"/>
                  <a:pt x="19593" y="30206"/>
                </a:cubicBezTo>
                <a:cubicBezTo>
                  <a:pt x="19615" y="30244"/>
                  <a:pt x="19648" y="30265"/>
                  <a:pt x="19686" y="30265"/>
                </a:cubicBezTo>
                <a:cubicBezTo>
                  <a:pt x="19704" y="30265"/>
                  <a:pt x="19719" y="30260"/>
                  <a:pt x="19736" y="30250"/>
                </a:cubicBezTo>
                <a:cubicBezTo>
                  <a:pt x="19790" y="30222"/>
                  <a:pt x="19807" y="30161"/>
                  <a:pt x="19780" y="30107"/>
                </a:cubicBezTo>
                <a:cubicBezTo>
                  <a:pt x="19654" y="29865"/>
                  <a:pt x="19527" y="29614"/>
                  <a:pt x="19402" y="29356"/>
                </a:cubicBezTo>
                <a:cubicBezTo>
                  <a:pt x="19382" y="29319"/>
                  <a:pt x="19344" y="29298"/>
                  <a:pt x="19303" y="29298"/>
                </a:cubicBezTo>
                <a:close/>
                <a:moveTo>
                  <a:pt x="40843" y="30196"/>
                </a:moveTo>
                <a:cubicBezTo>
                  <a:pt x="40794" y="30196"/>
                  <a:pt x="40753" y="30230"/>
                  <a:pt x="40738" y="30277"/>
                </a:cubicBezTo>
                <a:cubicBezTo>
                  <a:pt x="40722" y="30353"/>
                  <a:pt x="40646" y="30644"/>
                  <a:pt x="40475" y="31066"/>
                </a:cubicBezTo>
                <a:cubicBezTo>
                  <a:pt x="40454" y="31120"/>
                  <a:pt x="40482" y="31181"/>
                  <a:pt x="40536" y="31203"/>
                </a:cubicBezTo>
                <a:cubicBezTo>
                  <a:pt x="40548" y="31208"/>
                  <a:pt x="40563" y="31208"/>
                  <a:pt x="40574" y="31208"/>
                </a:cubicBezTo>
                <a:cubicBezTo>
                  <a:pt x="40619" y="31208"/>
                  <a:pt x="40657" y="31186"/>
                  <a:pt x="40672" y="31143"/>
                </a:cubicBezTo>
                <a:cubicBezTo>
                  <a:pt x="40849" y="30710"/>
                  <a:pt x="40925" y="30409"/>
                  <a:pt x="40947" y="30326"/>
                </a:cubicBezTo>
                <a:cubicBezTo>
                  <a:pt x="40958" y="30272"/>
                  <a:pt x="40925" y="30211"/>
                  <a:pt x="40870" y="30200"/>
                </a:cubicBezTo>
                <a:cubicBezTo>
                  <a:pt x="40861" y="30197"/>
                  <a:pt x="40852" y="30196"/>
                  <a:pt x="40843" y="30196"/>
                </a:cubicBezTo>
                <a:close/>
                <a:moveTo>
                  <a:pt x="20105" y="30791"/>
                </a:moveTo>
                <a:cubicBezTo>
                  <a:pt x="20086" y="30791"/>
                  <a:pt x="20066" y="30797"/>
                  <a:pt x="20048" y="30809"/>
                </a:cubicBezTo>
                <a:cubicBezTo>
                  <a:pt x="20000" y="30836"/>
                  <a:pt x="19982" y="30902"/>
                  <a:pt x="20010" y="30951"/>
                </a:cubicBezTo>
                <a:cubicBezTo>
                  <a:pt x="20152" y="31198"/>
                  <a:pt x="20306" y="31444"/>
                  <a:pt x="20460" y="31674"/>
                </a:cubicBezTo>
                <a:cubicBezTo>
                  <a:pt x="20476" y="31707"/>
                  <a:pt x="20514" y="31724"/>
                  <a:pt x="20547" y="31724"/>
                </a:cubicBezTo>
                <a:cubicBezTo>
                  <a:pt x="20564" y="31724"/>
                  <a:pt x="20586" y="31719"/>
                  <a:pt x="20602" y="31707"/>
                </a:cubicBezTo>
                <a:cubicBezTo>
                  <a:pt x="20652" y="31674"/>
                  <a:pt x="20668" y="31608"/>
                  <a:pt x="20635" y="31560"/>
                </a:cubicBezTo>
                <a:cubicBezTo>
                  <a:pt x="20488" y="31330"/>
                  <a:pt x="20334" y="31087"/>
                  <a:pt x="20192" y="30841"/>
                </a:cubicBezTo>
                <a:cubicBezTo>
                  <a:pt x="20174" y="30809"/>
                  <a:pt x="20140" y="30791"/>
                  <a:pt x="20105" y="30791"/>
                </a:cubicBezTo>
                <a:close/>
                <a:moveTo>
                  <a:pt x="40226" y="31769"/>
                </a:moveTo>
                <a:cubicBezTo>
                  <a:pt x="40187" y="31769"/>
                  <a:pt x="40150" y="31788"/>
                  <a:pt x="40131" y="31828"/>
                </a:cubicBezTo>
                <a:cubicBezTo>
                  <a:pt x="40004" y="32074"/>
                  <a:pt x="39862" y="32316"/>
                  <a:pt x="39714" y="32552"/>
                </a:cubicBezTo>
                <a:cubicBezTo>
                  <a:pt x="39681" y="32600"/>
                  <a:pt x="39693" y="32666"/>
                  <a:pt x="39741" y="32699"/>
                </a:cubicBezTo>
                <a:cubicBezTo>
                  <a:pt x="39764" y="32711"/>
                  <a:pt x="39779" y="32716"/>
                  <a:pt x="39802" y="32716"/>
                </a:cubicBezTo>
                <a:cubicBezTo>
                  <a:pt x="39835" y="32716"/>
                  <a:pt x="39867" y="32694"/>
                  <a:pt x="39890" y="32666"/>
                </a:cubicBezTo>
                <a:cubicBezTo>
                  <a:pt x="40042" y="32425"/>
                  <a:pt x="40186" y="32173"/>
                  <a:pt x="40317" y="31921"/>
                </a:cubicBezTo>
                <a:cubicBezTo>
                  <a:pt x="40344" y="31871"/>
                  <a:pt x="40323" y="31806"/>
                  <a:pt x="40273" y="31778"/>
                </a:cubicBezTo>
                <a:cubicBezTo>
                  <a:pt x="40257" y="31772"/>
                  <a:pt x="40242" y="31769"/>
                  <a:pt x="40226" y="31769"/>
                </a:cubicBezTo>
                <a:close/>
                <a:moveTo>
                  <a:pt x="21026" y="32209"/>
                </a:moveTo>
                <a:cubicBezTo>
                  <a:pt x="21005" y="32209"/>
                  <a:pt x="20983" y="32215"/>
                  <a:pt x="20964" y="32228"/>
                </a:cubicBezTo>
                <a:cubicBezTo>
                  <a:pt x="20915" y="32266"/>
                  <a:pt x="20908" y="32332"/>
                  <a:pt x="20941" y="32377"/>
                </a:cubicBezTo>
                <a:cubicBezTo>
                  <a:pt x="21112" y="32612"/>
                  <a:pt x="21287" y="32837"/>
                  <a:pt x="21462" y="33050"/>
                </a:cubicBezTo>
                <a:cubicBezTo>
                  <a:pt x="21485" y="33078"/>
                  <a:pt x="21512" y="33093"/>
                  <a:pt x="21545" y="33093"/>
                </a:cubicBezTo>
                <a:cubicBezTo>
                  <a:pt x="21566" y="33093"/>
                  <a:pt x="21589" y="33083"/>
                  <a:pt x="21611" y="33067"/>
                </a:cubicBezTo>
                <a:cubicBezTo>
                  <a:pt x="21654" y="33028"/>
                  <a:pt x="21660" y="32962"/>
                  <a:pt x="21627" y="32919"/>
                </a:cubicBezTo>
                <a:cubicBezTo>
                  <a:pt x="21452" y="32705"/>
                  <a:pt x="21277" y="32486"/>
                  <a:pt x="21112" y="32256"/>
                </a:cubicBezTo>
                <a:cubicBezTo>
                  <a:pt x="21092" y="32225"/>
                  <a:pt x="21060" y="32209"/>
                  <a:pt x="21026" y="32209"/>
                </a:cubicBezTo>
                <a:close/>
                <a:moveTo>
                  <a:pt x="39316" y="33194"/>
                </a:moveTo>
                <a:cubicBezTo>
                  <a:pt x="39284" y="33194"/>
                  <a:pt x="39251" y="33208"/>
                  <a:pt x="39232" y="33237"/>
                </a:cubicBezTo>
                <a:cubicBezTo>
                  <a:pt x="39061" y="33455"/>
                  <a:pt x="38881" y="33670"/>
                  <a:pt x="38689" y="33872"/>
                </a:cubicBezTo>
                <a:cubicBezTo>
                  <a:pt x="38651" y="33916"/>
                  <a:pt x="38651" y="33981"/>
                  <a:pt x="38694" y="34021"/>
                </a:cubicBezTo>
                <a:cubicBezTo>
                  <a:pt x="38716" y="34042"/>
                  <a:pt x="38744" y="34047"/>
                  <a:pt x="38765" y="34047"/>
                </a:cubicBezTo>
                <a:cubicBezTo>
                  <a:pt x="38793" y="34047"/>
                  <a:pt x="38826" y="34037"/>
                  <a:pt x="38843" y="34014"/>
                </a:cubicBezTo>
                <a:cubicBezTo>
                  <a:pt x="39040" y="33806"/>
                  <a:pt x="39226" y="33587"/>
                  <a:pt x="39397" y="33363"/>
                </a:cubicBezTo>
                <a:cubicBezTo>
                  <a:pt x="39435" y="33318"/>
                  <a:pt x="39423" y="33253"/>
                  <a:pt x="39379" y="33214"/>
                </a:cubicBezTo>
                <a:cubicBezTo>
                  <a:pt x="39361" y="33201"/>
                  <a:pt x="39339" y="33194"/>
                  <a:pt x="39316" y="33194"/>
                </a:cubicBezTo>
                <a:close/>
                <a:moveTo>
                  <a:pt x="22098" y="33519"/>
                </a:moveTo>
                <a:cubicBezTo>
                  <a:pt x="22073" y="33519"/>
                  <a:pt x="22048" y="33528"/>
                  <a:pt x="22027" y="33549"/>
                </a:cubicBezTo>
                <a:cubicBezTo>
                  <a:pt x="21983" y="33587"/>
                  <a:pt x="21983" y="33653"/>
                  <a:pt x="22021" y="33697"/>
                </a:cubicBezTo>
                <a:cubicBezTo>
                  <a:pt x="22213" y="33905"/>
                  <a:pt x="22416" y="34108"/>
                  <a:pt x="22619" y="34300"/>
                </a:cubicBezTo>
                <a:cubicBezTo>
                  <a:pt x="22641" y="34322"/>
                  <a:pt x="22663" y="34327"/>
                  <a:pt x="22691" y="34327"/>
                </a:cubicBezTo>
                <a:cubicBezTo>
                  <a:pt x="22717" y="34327"/>
                  <a:pt x="22745" y="34317"/>
                  <a:pt x="22767" y="34294"/>
                </a:cubicBezTo>
                <a:cubicBezTo>
                  <a:pt x="22811" y="34256"/>
                  <a:pt x="22805" y="34185"/>
                  <a:pt x="22762" y="34146"/>
                </a:cubicBezTo>
                <a:cubicBezTo>
                  <a:pt x="22565" y="33960"/>
                  <a:pt x="22367" y="33758"/>
                  <a:pt x="22175" y="33554"/>
                </a:cubicBezTo>
                <a:cubicBezTo>
                  <a:pt x="22155" y="33531"/>
                  <a:pt x="22127" y="33519"/>
                  <a:pt x="22098" y="33519"/>
                </a:cubicBezTo>
                <a:close/>
                <a:moveTo>
                  <a:pt x="38168" y="34431"/>
                </a:moveTo>
                <a:cubicBezTo>
                  <a:pt x="38142" y="34431"/>
                  <a:pt x="38115" y="34440"/>
                  <a:pt x="38097" y="34459"/>
                </a:cubicBezTo>
                <a:cubicBezTo>
                  <a:pt x="37889" y="34639"/>
                  <a:pt x="37669" y="34821"/>
                  <a:pt x="37450" y="34985"/>
                </a:cubicBezTo>
                <a:cubicBezTo>
                  <a:pt x="37401" y="35018"/>
                  <a:pt x="37391" y="35089"/>
                  <a:pt x="37429" y="35132"/>
                </a:cubicBezTo>
                <a:cubicBezTo>
                  <a:pt x="37444" y="35160"/>
                  <a:pt x="37477" y="35177"/>
                  <a:pt x="37510" y="35177"/>
                </a:cubicBezTo>
                <a:cubicBezTo>
                  <a:pt x="37533" y="35177"/>
                  <a:pt x="37555" y="35172"/>
                  <a:pt x="37576" y="35155"/>
                </a:cubicBezTo>
                <a:cubicBezTo>
                  <a:pt x="37801" y="34985"/>
                  <a:pt x="38026" y="34803"/>
                  <a:pt x="38234" y="34613"/>
                </a:cubicBezTo>
                <a:cubicBezTo>
                  <a:pt x="38278" y="34573"/>
                  <a:pt x="38284" y="34508"/>
                  <a:pt x="38246" y="34464"/>
                </a:cubicBezTo>
                <a:cubicBezTo>
                  <a:pt x="38225" y="34442"/>
                  <a:pt x="38196" y="34431"/>
                  <a:pt x="38168" y="34431"/>
                </a:cubicBezTo>
                <a:close/>
                <a:moveTo>
                  <a:pt x="23322" y="34675"/>
                </a:moveTo>
                <a:cubicBezTo>
                  <a:pt x="23291" y="34675"/>
                  <a:pt x="23262" y="34688"/>
                  <a:pt x="23243" y="34717"/>
                </a:cubicBezTo>
                <a:cubicBezTo>
                  <a:pt x="23205" y="34760"/>
                  <a:pt x="23210" y="34826"/>
                  <a:pt x="23255" y="34864"/>
                </a:cubicBezTo>
                <a:cubicBezTo>
                  <a:pt x="23480" y="35046"/>
                  <a:pt x="23704" y="35215"/>
                  <a:pt x="23934" y="35374"/>
                </a:cubicBezTo>
                <a:cubicBezTo>
                  <a:pt x="23951" y="35390"/>
                  <a:pt x="23973" y="35395"/>
                  <a:pt x="23994" y="35395"/>
                </a:cubicBezTo>
                <a:cubicBezTo>
                  <a:pt x="24027" y="35395"/>
                  <a:pt x="24060" y="35380"/>
                  <a:pt x="24083" y="35352"/>
                </a:cubicBezTo>
                <a:cubicBezTo>
                  <a:pt x="24115" y="35303"/>
                  <a:pt x="24105" y="35238"/>
                  <a:pt x="24055" y="35205"/>
                </a:cubicBezTo>
                <a:cubicBezTo>
                  <a:pt x="23830" y="35046"/>
                  <a:pt x="23605" y="34876"/>
                  <a:pt x="23392" y="34700"/>
                </a:cubicBezTo>
                <a:cubicBezTo>
                  <a:pt x="23370" y="34683"/>
                  <a:pt x="23345" y="34675"/>
                  <a:pt x="23322" y="34675"/>
                </a:cubicBezTo>
                <a:close/>
                <a:moveTo>
                  <a:pt x="36813" y="35439"/>
                </a:moveTo>
                <a:cubicBezTo>
                  <a:pt x="36793" y="35439"/>
                  <a:pt x="36773" y="35444"/>
                  <a:pt x="36754" y="35456"/>
                </a:cubicBezTo>
                <a:cubicBezTo>
                  <a:pt x="36524" y="35599"/>
                  <a:pt x="36278" y="35736"/>
                  <a:pt x="36025" y="35862"/>
                </a:cubicBezTo>
                <a:cubicBezTo>
                  <a:pt x="35976" y="35889"/>
                  <a:pt x="35954" y="35949"/>
                  <a:pt x="35982" y="36004"/>
                </a:cubicBezTo>
                <a:cubicBezTo>
                  <a:pt x="35998" y="36043"/>
                  <a:pt x="36036" y="36060"/>
                  <a:pt x="36075" y="36060"/>
                </a:cubicBezTo>
                <a:cubicBezTo>
                  <a:pt x="36091" y="36060"/>
                  <a:pt x="36108" y="36060"/>
                  <a:pt x="36124" y="36048"/>
                </a:cubicBezTo>
                <a:cubicBezTo>
                  <a:pt x="36376" y="35922"/>
                  <a:pt x="36628" y="35780"/>
                  <a:pt x="36870" y="35637"/>
                </a:cubicBezTo>
                <a:cubicBezTo>
                  <a:pt x="36918" y="35605"/>
                  <a:pt x="36935" y="35539"/>
                  <a:pt x="36903" y="35489"/>
                </a:cubicBezTo>
                <a:cubicBezTo>
                  <a:pt x="36881" y="35457"/>
                  <a:pt x="36848" y="35439"/>
                  <a:pt x="36813" y="35439"/>
                </a:cubicBezTo>
                <a:close/>
                <a:moveTo>
                  <a:pt x="24705" y="35640"/>
                </a:moveTo>
                <a:cubicBezTo>
                  <a:pt x="24669" y="35640"/>
                  <a:pt x="24633" y="35658"/>
                  <a:pt x="24614" y="35691"/>
                </a:cubicBezTo>
                <a:cubicBezTo>
                  <a:pt x="24586" y="35741"/>
                  <a:pt x="24603" y="35807"/>
                  <a:pt x="24652" y="35835"/>
                </a:cubicBezTo>
                <a:cubicBezTo>
                  <a:pt x="24894" y="35982"/>
                  <a:pt x="25145" y="36114"/>
                  <a:pt x="25403" y="36240"/>
                </a:cubicBezTo>
                <a:cubicBezTo>
                  <a:pt x="25420" y="36245"/>
                  <a:pt x="25431" y="36250"/>
                  <a:pt x="25447" y="36250"/>
                </a:cubicBezTo>
                <a:cubicBezTo>
                  <a:pt x="25486" y="36250"/>
                  <a:pt x="25524" y="36229"/>
                  <a:pt x="25545" y="36191"/>
                </a:cubicBezTo>
                <a:cubicBezTo>
                  <a:pt x="25568" y="36136"/>
                  <a:pt x="25545" y="36075"/>
                  <a:pt x="25497" y="36048"/>
                </a:cubicBezTo>
                <a:cubicBezTo>
                  <a:pt x="25244" y="35928"/>
                  <a:pt x="24998" y="35797"/>
                  <a:pt x="24756" y="35653"/>
                </a:cubicBezTo>
                <a:cubicBezTo>
                  <a:pt x="24740" y="35644"/>
                  <a:pt x="24723" y="35640"/>
                  <a:pt x="24705" y="35640"/>
                </a:cubicBezTo>
                <a:close/>
                <a:moveTo>
                  <a:pt x="35304" y="36199"/>
                </a:moveTo>
                <a:cubicBezTo>
                  <a:pt x="35291" y="36199"/>
                  <a:pt x="35277" y="36202"/>
                  <a:pt x="35264" y="36207"/>
                </a:cubicBezTo>
                <a:cubicBezTo>
                  <a:pt x="35011" y="36311"/>
                  <a:pt x="34748" y="36404"/>
                  <a:pt x="34480" y="36492"/>
                </a:cubicBezTo>
                <a:cubicBezTo>
                  <a:pt x="34424" y="36508"/>
                  <a:pt x="34391" y="36569"/>
                  <a:pt x="34409" y="36624"/>
                </a:cubicBezTo>
                <a:cubicBezTo>
                  <a:pt x="34424" y="36667"/>
                  <a:pt x="34469" y="36695"/>
                  <a:pt x="34512" y="36695"/>
                </a:cubicBezTo>
                <a:cubicBezTo>
                  <a:pt x="34523" y="36695"/>
                  <a:pt x="34535" y="36695"/>
                  <a:pt x="34545" y="36690"/>
                </a:cubicBezTo>
                <a:cubicBezTo>
                  <a:pt x="34819" y="36602"/>
                  <a:pt x="35089" y="36508"/>
                  <a:pt x="35345" y="36404"/>
                </a:cubicBezTo>
                <a:cubicBezTo>
                  <a:pt x="35400" y="36382"/>
                  <a:pt x="35428" y="36316"/>
                  <a:pt x="35406" y="36262"/>
                </a:cubicBezTo>
                <a:cubicBezTo>
                  <a:pt x="35390" y="36224"/>
                  <a:pt x="35348" y="36199"/>
                  <a:pt x="35304" y="36199"/>
                </a:cubicBezTo>
                <a:close/>
                <a:moveTo>
                  <a:pt x="26227" y="36372"/>
                </a:moveTo>
                <a:cubicBezTo>
                  <a:pt x="26182" y="36372"/>
                  <a:pt x="26140" y="36399"/>
                  <a:pt x="26121" y="36442"/>
                </a:cubicBezTo>
                <a:cubicBezTo>
                  <a:pt x="26099" y="36492"/>
                  <a:pt x="26127" y="36558"/>
                  <a:pt x="26182" y="36574"/>
                </a:cubicBezTo>
                <a:cubicBezTo>
                  <a:pt x="26445" y="36678"/>
                  <a:pt x="26719" y="36771"/>
                  <a:pt x="26987" y="36849"/>
                </a:cubicBezTo>
                <a:cubicBezTo>
                  <a:pt x="26999" y="36854"/>
                  <a:pt x="27009" y="36854"/>
                  <a:pt x="27020" y="36854"/>
                </a:cubicBezTo>
                <a:cubicBezTo>
                  <a:pt x="27065" y="36854"/>
                  <a:pt x="27108" y="36827"/>
                  <a:pt x="27119" y="36777"/>
                </a:cubicBezTo>
                <a:cubicBezTo>
                  <a:pt x="27136" y="36723"/>
                  <a:pt x="27103" y="36662"/>
                  <a:pt x="27047" y="36645"/>
                </a:cubicBezTo>
                <a:cubicBezTo>
                  <a:pt x="26784" y="36569"/>
                  <a:pt x="26516" y="36481"/>
                  <a:pt x="26258" y="36377"/>
                </a:cubicBezTo>
                <a:cubicBezTo>
                  <a:pt x="26248" y="36374"/>
                  <a:pt x="26237" y="36372"/>
                  <a:pt x="26227" y="36372"/>
                </a:cubicBezTo>
                <a:close/>
                <a:moveTo>
                  <a:pt x="33703" y="36713"/>
                </a:moveTo>
                <a:cubicBezTo>
                  <a:pt x="33694" y="36713"/>
                  <a:pt x="33684" y="36715"/>
                  <a:pt x="33675" y="36717"/>
                </a:cubicBezTo>
                <a:cubicBezTo>
                  <a:pt x="33411" y="36777"/>
                  <a:pt x="33131" y="36837"/>
                  <a:pt x="32852" y="36887"/>
                </a:cubicBezTo>
                <a:cubicBezTo>
                  <a:pt x="32797" y="36898"/>
                  <a:pt x="32759" y="36948"/>
                  <a:pt x="32770" y="37007"/>
                </a:cubicBezTo>
                <a:cubicBezTo>
                  <a:pt x="32775" y="37057"/>
                  <a:pt x="32819" y="37095"/>
                  <a:pt x="32873" y="37095"/>
                </a:cubicBezTo>
                <a:lnTo>
                  <a:pt x="32891" y="37095"/>
                </a:lnTo>
                <a:cubicBezTo>
                  <a:pt x="33175" y="37046"/>
                  <a:pt x="33455" y="36986"/>
                  <a:pt x="33723" y="36920"/>
                </a:cubicBezTo>
                <a:cubicBezTo>
                  <a:pt x="33778" y="36908"/>
                  <a:pt x="33817" y="36849"/>
                  <a:pt x="33799" y="36794"/>
                </a:cubicBezTo>
                <a:cubicBezTo>
                  <a:pt x="33791" y="36748"/>
                  <a:pt x="33751" y="36713"/>
                  <a:pt x="33703" y="36713"/>
                </a:cubicBezTo>
                <a:close/>
                <a:moveTo>
                  <a:pt x="27836" y="36852"/>
                </a:moveTo>
                <a:cubicBezTo>
                  <a:pt x="27788" y="36852"/>
                  <a:pt x="27742" y="36883"/>
                  <a:pt x="27733" y="36936"/>
                </a:cubicBezTo>
                <a:cubicBezTo>
                  <a:pt x="27722" y="36991"/>
                  <a:pt x="27755" y="37046"/>
                  <a:pt x="27814" y="37062"/>
                </a:cubicBezTo>
                <a:cubicBezTo>
                  <a:pt x="28089" y="37117"/>
                  <a:pt x="28368" y="37166"/>
                  <a:pt x="28654" y="37204"/>
                </a:cubicBezTo>
                <a:lnTo>
                  <a:pt x="28664" y="37204"/>
                </a:lnTo>
                <a:cubicBezTo>
                  <a:pt x="28719" y="37204"/>
                  <a:pt x="28763" y="37166"/>
                  <a:pt x="28768" y="37117"/>
                </a:cubicBezTo>
                <a:cubicBezTo>
                  <a:pt x="28780" y="37057"/>
                  <a:pt x="28735" y="37002"/>
                  <a:pt x="28681" y="36996"/>
                </a:cubicBezTo>
                <a:cubicBezTo>
                  <a:pt x="28401" y="36958"/>
                  <a:pt x="28127" y="36908"/>
                  <a:pt x="27859" y="36854"/>
                </a:cubicBezTo>
                <a:cubicBezTo>
                  <a:pt x="27852" y="36853"/>
                  <a:pt x="27844" y="36852"/>
                  <a:pt x="27836" y="36852"/>
                </a:cubicBezTo>
                <a:close/>
                <a:moveTo>
                  <a:pt x="32033" y="37001"/>
                </a:moveTo>
                <a:cubicBezTo>
                  <a:pt x="32030" y="37001"/>
                  <a:pt x="32027" y="37001"/>
                  <a:pt x="32024" y="37002"/>
                </a:cubicBezTo>
                <a:cubicBezTo>
                  <a:pt x="31745" y="37034"/>
                  <a:pt x="31459" y="37062"/>
                  <a:pt x="31186" y="37079"/>
                </a:cubicBezTo>
                <a:cubicBezTo>
                  <a:pt x="31131" y="37084"/>
                  <a:pt x="31087" y="37133"/>
                  <a:pt x="31087" y="37188"/>
                </a:cubicBezTo>
                <a:cubicBezTo>
                  <a:pt x="31092" y="37249"/>
                  <a:pt x="31136" y="37292"/>
                  <a:pt x="31196" y="37292"/>
                </a:cubicBezTo>
                <a:lnTo>
                  <a:pt x="31202" y="37292"/>
                </a:lnTo>
                <a:cubicBezTo>
                  <a:pt x="31476" y="37270"/>
                  <a:pt x="31761" y="37249"/>
                  <a:pt x="32046" y="37216"/>
                </a:cubicBezTo>
                <a:cubicBezTo>
                  <a:pt x="32107" y="37211"/>
                  <a:pt x="32150" y="37155"/>
                  <a:pt x="32139" y="37095"/>
                </a:cubicBezTo>
                <a:cubicBezTo>
                  <a:pt x="32134" y="37043"/>
                  <a:pt x="32085" y="37001"/>
                  <a:pt x="32033" y="37001"/>
                </a:cubicBezTo>
                <a:close/>
                <a:moveTo>
                  <a:pt x="29514" y="37079"/>
                </a:moveTo>
                <a:cubicBezTo>
                  <a:pt x="29459" y="37079"/>
                  <a:pt x="29405" y="37117"/>
                  <a:pt x="29399" y="37178"/>
                </a:cubicBezTo>
                <a:cubicBezTo>
                  <a:pt x="29393" y="37237"/>
                  <a:pt x="29443" y="37287"/>
                  <a:pt x="29498" y="37287"/>
                </a:cubicBezTo>
                <a:cubicBezTo>
                  <a:pt x="29772" y="37309"/>
                  <a:pt x="30051" y="37315"/>
                  <a:pt x="30347" y="37315"/>
                </a:cubicBezTo>
                <a:lnTo>
                  <a:pt x="30341" y="37105"/>
                </a:lnTo>
                <a:cubicBezTo>
                  <a:pt x="30299" y="37106"/>
                  <a:pt x="30257" y="37107"/>
                  <a:pt x="30215" y="37107"/>
                </a:cubicBezTo>
                <a:cubicBezTo>
                  <a:pt x="29978" y="37107"/>
                  <a:pt x="29742" y="37093"/>
                  <a:pt x="29514" y="3707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3" name="Google Shape;2473;p38"/>
          <p:cNvSpPr/>
          <p:nvPr/>
        </p:nvSpPr>
        <p:spPr>
          <a:xfrm rot="-8552197" flipH="1">
            <a:off x="5402924" y="4133059"/>
            <a:ext cx="2036439" cy="1855308"/>
          </a:xfrm>
          <a:custGeom>
            <a:avLst/>
            <a:gdLst/>
            <a:ahLst/>
            <a:cxnLst/>
            <a:rect l="l" t="t" r="r" b="b"/>
            <a:pathLst>
              <a:path w="40958" h="37315" extrusionOk="0">
                <a:moveTo>
                  <a:pt x="947" y="1"/>
                </a:moveTo>
                <a:cubicBezTo>
                  <a:pt x="421" y="1"/>
                  <a:pt x="115" y="39"/>
                  <a:pt x="104" y="39"/>
                </a:cubicBezTo>
                <a:cubicBezTo>
                  <a:pt x="43" y="44"/>
                  <a:pt x="0" y="99"/>
                  <a:pt x="11" y="154"/>
                </a:cubicBezTo>
                <a:cubicBezTo>
                  <a:pt x="16" y="208"/>
                  <a:pt x="59" y="248"/>
                  <a:pt x="115" y="248"/>
                </a:cubicBezTo>
                <a:lnTo>
                  <a:pt x="125" y="248"/>
                </a:lnTo>
                <a:cubicBezTo>
                  <a:pt x="125" y="248"/>
                  <a:pt x="438" y="215"/>
                  <a:pt x="959" y="215"/>
                </a:cubicBezTo>
                <a:cubicBezTo>
                  <a:pt x="1013" y="215"/>
                  <a:pt x="1058" y="165"/>
                  <a:pt x="1058" y="104"/>
                </a:cubicBezTo>
                <a:cubicBezTo>
                  <a:pt x="1058" y="51"/>
                  <a:pt x="1002" y="1"/>
                  <a:pt x="947" y="1"/>
                </a:cubicBezTo>
                <a:close/>
                <a:moveTo>
                  <a:pt x="1803" y="33"/>
                </a:moveTo>
                <a:cubicBezTo>
                  <a:pt x="1743" y="33"/>
                  <a:pt x="1703" y="75"/>
                  <a:pt x="1698" y="132"/>
                </a:cubicBezTo>
                <a:cubicBezTo>
                  <a:pt x="1693" y="187"/>
                  <a:pt x="1736" y="241"/>
                  <a:pt x="1797" y="241"/>
                </a:cubicBezTo>
                <a:cubicBezTo>
                  <a:pt x="2072" y="264"/>
                  <a:pt x="2356" y="291"/>
                  <a:pt x="2631" y="329"/>
                </a:cubicBezTo>
                <a:lnTo>
                  <a:pt x="2647" y="329"/>
                </a:lnTo>
                <a:cubicBezTo>
                  <a:pt x="2697" y="329"/>
                  <a:pt x="2745" y="291"/>
                  <a:pt x="2751" y="236"/>
                </a:cubicBezTo>
                <a:cubicBezTo>
                  <a:pt x="2756" y="182"/>
                  <a:pt x="2718" y="127"/>
                  <a:pt x="2657" y="122"/>
                </a:cubicBezTo>
                <a:cubicBezTo>
                  <a:pt x="2378" y="83"/>
                  <a:pt x="2093" y="51"/>
                  <a:pt x="1814" y="33"/>
                </a:cubicBezTo>
                <a:cubicBezTo>
                  <a:pt x="1810" y="33"/>
                  <a:pt x="1807" y="33"/>
                  <a:pt x="1803" y="33"/>
                </a:cubicBezTo>
                <a:close/>
                <a:moveTo>
                  <a:pt x="3481" y="262"/>
                </a:moveTo>
                <a:cubicBezTo>
                  <a:pt x="3432" y="262"/>
                  <a:pt x="3386" y="293"/>
                  <a:pt x="3375" y="346"/>
                </a:cubicBezTo>
                <a:cubicBezTo>
                  <a:pt x="3365" y="400"/>
                  <a:pt x="3403" y="456"/>
                  <a:pt x="3458" y="466"/>
                </a:cubicBezTo>
                <a:cubicBezTo>
                  <a:pt x="3732" y="527"/>
                  <a:pt x="4005" y="587"/>
                  <a:pt x="4275" y="664"/>
                </a:cubicBezTo>
                <a:cubicBezTo>
                  <a:pt x="4286" y="664"/>
                  <a:pt x="4291" y="669"/>
                  <a:pt x="4301" y="669"/>
                </a:cubicBezTo>
                <a:cubicBezTo>
                  <a:pt x="4351" y="669"/>
                  <a:pt x="4390" y="636"/>
                  <a:pt x="4407" y="587"/>
                </a:cubicBezTo>
                <a:cubicBezTo>
                  <a:pt x="4422" y="532"/>
                  <a:pt x="4384" y="471"/>
                  <a:pt x="4329" y="461"/>
                </a:cubicBezTo>
                <a:cubicBezTo>
                  <a:pt x="4061" y="385"/>
                  <a:pt x="3782" y="319"/>
                  <a:pt x="3502" y="264"/>
                </a:cubicBezTo>
                <a:cubicBezTo>
                  <a:pt x="3495" y="262"/>
                  <a:pt x="3488" y="262"/>
                  <a:pt x="3481" y="262"/>
                </a:cubicBezTo>
                <a:close/>
                <a:moveTo>
                  <a:pt x="5113" y="708"/>
                </a:moveTo>
                <a:cubicBezTo>
                  <a:pt x="5069" y="708"/>
                  <a:pt x="5027" y="735"/>
                  <a:pt x="5009" y="779"/>
                </a:cubicBezTo>
                <a:cubicBezTo>
                  <a:pt x="4992" y="833"/>
                  <a:pt x="5020" y="894"/>
                  <a:pt x="5075" y="916"/>
                </a:cubicBezTo>
                <a:cubicBezTo>
                  <a:pt x="5338" y="1009"/>
                  <a:pt x="5601" y="1113"/>
                  <a:pt x="5854" y="1223"/>
                </a:cubicBezTo>
                <a:cubicBezTo>
                  <a:pt x="5864" y="1228"/>
                  <a:pt x="5880" y="1234"/>
                  <a:pt x="5897" y="1234"/>
                </a:cubicBezTo>
                <a:cubicBezTo>
                  <a:pt x="5935" y="1234"/>
                  <a:pt x="5973" y="1207"/>
                  <a:pt x="5990" y="1169"/>
                </a:cubicBezTo>
                <a:cubicBezTo>
                  <a:pt x="6018" y="1113"/>
                  <a:pt x="5990" y="1053"/>
                  <a:pt x="5935" y="1031"/>
                </a:cubicBezTo>
                <a:cubicBezTo>
                  <a:pt x="5677" y="916"/>
                  <a:pt x="5414" y="812"/>
                  <a:pt x="5146" y="713"/>
                </a:cubicBezTo>
                <a:cubicBezTo>
                  <a:pt x="5135" y="710"/>
                  <a:pt x="5124" y="708"/>
                  <a:pt x="5113" y="708"/>
                </a:cubicBezTo>
                <a:close/>
                <a:moveTo>
                  <a:pt x="6656" y="1392"/>
                </a:moveTo>
                <a:cubicBezTo>
                  <a:pt x="6618" y="1392"/>
                  <a:pt x="6579" y="1413"/>
                  <a:pt x="6560" y="1447"/>
                </a:cubicBezTo>
                <a:cubicBezTo>
                  <a:pt x="6532" y="1497"/>
                  <a:pt x="6555" y="1563"/>
                  <a:pt x="6603" y="1590"/>
                </a:cubicBezTo>
                <a:cubicBezTo>
                  <a:pt x="6851" y="1721"/>
                  <a:pt x="7091" y="1870"/>
                  <a:pt x="7322" y="2017"/>
                </a:cubicBezTo>
                <a:cubicBezTo>
                  <a:pt x="7339" y="2029"/>
                  <a:pt x="7360" y="2034"/>
                  <a:pt x="7382" y="2034"/>
                </a:cubicBezTo>
                <a:cubicBezTo>
                  <a:pt x="7415" y="2034"/>
                  <a:pt x="7448" y="2017"/>
                  <a:pt x="7470" y="1984"/>
                </a:cubicBezTo>
                <a:cubicBezTo>
                  <a:pt x="7503" y="1936"/>
                  <a:pt x="7486" y="1875"/>
                  <a:pt x="7437" y="1842"/>
                </a:cubicBezTo>
                <a:cubicBezTo>
                  <a:pt x="7202" y="1688"/>
                  <a:pt x="6955" y="1541"/>
                  <a:pt x="6702" y="1404"/>
                </a:cubicBezTo>
                <a:cubicBezTo>
                  <a:pt x="6688" y="1396"/>
                  <a:pt x="6672" y="1392"/>
                  <a:pt x="6656" y="1392"/>
                </a:cubicBezTo>
                <a:close/>
                <a:moveTo>
                  <a:pt x="8069" y="2314"/>
                </a:moveTo>
                <a:cubicBezTo>
                  <a:pt x="8038" y="2314"/>
                  <a:pt x="8007" y="2327"/>
                  <a:pt x="7985" y="2352"/>
                </a:cubicBezTo>
                <a:cubicBezTo>
                  <a:pt x="7946" y="2401"/>
                  <a:pt x="7958" y="2467"/>
                  <a:pt x="8002" y="2505"/>
                </a:cubicBezTo>
                <a:cubicBezTo>
                  <a:pt x="8221" y="2675"/>
                  <a:pt x="8434" y="2856"/>
                  <a:pt x="8642" y="3043"/>
                </a:cubicBezTo>
                <a:cubicBezTo>
                  <a:pt x="8659" y="3064"/>
                  <a:pt x="8687" y="3069"/>
                  <a:pt x="8715" y="3069"/>
                </a:cubicBezTo>
                <a:cubicBezTo>
                  <a:pt x="8741" y="3069"/>
                  <a:pt x="8769" y="3059"/>
                  <a:pt x="8791" y="3036"/>
                </a:cubicBezTo>
                <a:cubicBezTo>
                  <a:pt x="8829" y="2993"/>
                  <a:pt x="8829" y="2927"/>
                  <a:pt x="8786" y="2889"/>
                </a:cubicBezTo>
                <a:cubicBezTo>
                  <a:pt x="8577" y="2697"/>
                  <a:pt x="8358" y="2510"/>
                  <a:pt x="8133" y="2335"/>
                </a:cubicBezTo>
                <a:cubicBezTo>
                  <a:pt x="8115" y="2321"/>
                  <a:pt x="8092" y="2314"/>
                  <a:pt x="8069" y="2314"/>
                </a:cubicBezTo>
                <a:close/>
                <a:moveTo>
                  <a:pt x="9308" y="3458"/>
                </a:moveTo>
                <a:cubicBezTo>
                  <a:pt x="9282" y="3458"/>
                  <a:pt x="9256" y="3468"/>
                  <a:pt x="9234" y="3486"/>
                </a:cubicBezTo>
                <a:cubicBezTo>
                  <a:pt x="9191" y="3525"/>
                  <a:pt x="9191" y="3590"/>
                  <a:pt x="9229" y="3635"/>
                </a:cubicBezTo>
                <a:cubicBezTo>
                  <a:pt x="9416" y="3838"/>
                  <a:pt x="9596" y="4056"/>
                  <a:pt x="9767" y="4276"/>
                </a:cubicBezTo>
                <a:cubicBezTo>
                  <a:pt x="9788" y="4303"/>
                  <a:pt x="9816" y="4319"/>
                  <a:pt x="9849" y="4319"/>
                </a:cubicBezTo>
                <a:cubicBezTo>
                  <a:pt x="9871" y="4319"/>
                  <a:pt x="9892" y="4308"/>
                  <a:pt x="9914" y="4298"/>
                </a:cubicBezTo>
                <a:cubicBezTo>
                  <a:pt x="9958" y="4260"/>
                  <a:pt x="9970" y="4194"/>
                  <a:pt x="9931" y="4144"/>
                </a:cubicBezTo>
                <a:cubicBezTo>
                  <a:pt x="9760" y="3919"/>
                  <a:pt x="9575" y="3701"/>
                  <a:pt x="9383" y="3492"/>
                </a:cubicBezTo>
                <a:cubicBezTo>
                  <a:pt x="9363" y="3469"/>
                  <a:pt x="9336" y="3458"/>
                  <a:pt x="9308" y="3458"/>
                </a:cubicBezTo>
                <a:close/>
                <a:moveTo>
                  <a:pt x="10342" y="4794"/>
                </a:moveTo>
                <a:cubicBezTo>
                  <a:pt x="10322" y="4794"/>
                  <a:pt x="10300" y="4800"/>
                  <a:pt x="10281" y="4812"/>
                </a:cubicBezTo>
                <a:cubicBezTo>
                  <a:pt x="10233" y="4845"/>
                  <a:pt x="10216" y="4906"/>
                  <a:pt x="10248" y="4956"/>
                </a:cubicBezTo>
                <a:cubicBezTo>
                  <a:pt x="10402" y="5186"/>
                  <a:pt x="10544" y="5432"/>
                  <a:pt x="10676" y="5674"/>
                </a:cubicBezTo>
                <a:cubicBezTo>
                  <a:pt x="10698" y="5712"/>
                  <a:pt x="10736" y="5728"/>
                  <a:pt x="10769" y="5728"/>
                </a:cubicBezTo>
                <a:cubicBezTo>
                  <a:pt x="10792" y="5728"/>
                  <a:pt x="10807" y="5723"/>
                  <a:pt x="10825" y="5717"/>
                </a:cubicBezTo>
                <a:cubicBezTo>
                  <a:pt x="10873" y="5690"/>
                  <a:pt x="10890" y="5624"/>
                  <a:pt x="10863" y="5575"/>
                </a:cubicBezTo>
                <a:cubicBezTo>
                  <a:pt x="10726" y="5323"/>
                  <a:pt x="10577" y="5075"/>
                  <a:pt x="10425" y="4840"/>
                </a:cubicBezTo>
                <a:cubicBezTo>
                  <a:pt x="10408" y="4810"/>
                  <a:pt x="10376" y="4794"/>
                  <a:pt x="10342" y="4794"/>
                </a:cubicBezTo>
                <a:close/>
                <a:moveTo>
                  <a:pt x="11152" y="6271"/>
                </a:moveTo>
                <a:cubicBezTo>
                  <a:pt x="11137" y="6271"/>
                  <a:pt x="11122" y="6274"/>
                  <a:pt x="11109" y="6282"/>
                </a:cubicBezTo>
                <a:cubicBezTo>
                  <a:pt x="11055" y="6304"/>
                  <a:pt x="11032" y="6370"/>
                  <a:pt x="11055" y="6424"/>
                </a:cubicBezTo>
                <a:cubicBezTo>
                  <a:pt x="11169" y="6671"/>
                  <a:pt x="11280" y="6929"/>
                  <a:pt x="11378" y="7192"/>
                </a:cubicBezTo>
                <a:cubicBezTo>
                  <a:pt x="11394" y="7235"/>
                  <a:pt x="11438" y="7263"/>
                  <a:pt x="11477" y="7263"/>
                </a:cubicBezTo>
                <a:cubicBezTo>
                  <a:pt x="11493" y="7263"/>
                  <a:pt x="11503" y="7258"/>
                  <a:pt x="11515" y="7252"/>
                </a:cubicBezTo>
                <a:cubicBezTo>
                  <a:pt x="11569" y="7230"/>
                  <a:pt x="11597" y="7169"/>
                  <a:pt x="11576" y="7114"/>
                </a:cubicBezTo>
                <a:cubicBezTo>
                  <a:pt x="11477" y="6851"/>
                  <a:pt x="11361" y="6588"/>
                  <a:pt x="11247" y="6332"/>
                </a:cubicBezTo>
                <a:cubicBezTo>
                  <a:pt x="11231" y="6295"/>
                  <a:pt x="11191" y="6271"/>
                  <a:pt x="11152" y="6271"/>
                </a:cubicBezTo>
                <a:close/>
                <a:moveTo>
                  <a:pt x="11758" y="7845"/>
                </a:moveTo>
                <a:cubicBezTo>
                  <a:pt x="11748" y="7845"/>
                  <a:pt x="11738" y="7846"/>
                  <a:pt x="11728" y="7850"/>
                </a:cubicBezTo>
                <a:cubicBezTo>
                  <a:pt x="11668" y="7865"/>
                  <a:pt x="11641" y="7926"/>
                  <a:pt x="11657" y="7981"/>
                </a:cubicBezTo>
                <a:cubicBezTo>
                  <a:pt x="11740" y="8244"/>
                  <a:pt x="11816" y="8518"/>
                  <a:pt x="11887" y="8786"/>
                </a:cubicBezTo>
                <a:cubicBezTo>
                  <a:pt x="11898" y="8836"/>
                  <a:pt x="11943" y="8869"/>
                  <a:pt x="11991" y="8869"/>
                </a:cubicBezTo>
                <a:cubicBezTo>
                  <a:pt x="11997" y="8869"/>
                  <a:pt x="12008" y="8869"/>
                  <a:pt x="12019" y="8864"/>
                </a:cubicBezTo>
                <a:cubicBezTo>
                  <a:pt x="12074" y="8852"/>
                  <a:pt x="12107" y="8791"/>
                  <a:pt x="12090" y="8737"/>
                </a:cubicBezTo>
                <a:cubicBezTo>
                  <a:pt x="12019" y="8463"/>
                  <a:pt x="11943" y="8184"/>
                  <a:pt x="11860" y="7921"/>
                </a:cubicBezTo>
                <a:cubicBezTo>
                  <a:pt x="11847" y="7875"/>
                  <a:pt x="11804" y="7845"/>
                  <a:pt x="11758" y="7845"/>
                </a:cubicBezTo>
                <a:close/>
                <a:moveTo>
                  <a:pt x="12181" y="9480"/>
                </a:moveTo>
                <a:cubicBezTo>
                  <a:pt x="12175" y="9480"/>
                  <a:pt x="12168" y="9481"/>
                  <a:pt x="12161" y="9482"/>
                </a:cubicBezTo>
                <a:cubicBezTo>
                  <a:pt x="12102" y="9494"/>
                  <a:pt x="12062" y="9548"/>
                  <a:pt x="12079" y="9608"/>
                </a:cubicBezTo>
                <a:cubicBezTo>
                  <a:pt x="12112" y="9767"/>
                  <a:pt x="12140" y="9932"/>
                  <a:pt x="12173" y="10096"/>
                </a:cubicBezTo>
                <a:cubicBezTo>
                  <a:pt x="12189" y="10212"/>
                  <a:pt x="12211" y="10321"/>
                  <a:pt x="12227" y="10436"/>
                </a:cubicBezTo>
                <a:cubicBezTo>
                  <a:pt x="12239" y="10486"/>
                  <a:pt x="12282" y="10524"/>
                  <a:pt x="12332" y="10524"/>
                </a:cubicBezTo>
                <a:cubicBezTo>
                  <a:pt x="12337" y="10524"/>
                  <a:pt x="12343" y="10524"/>
                  <a:pt x="12348" y="10519"/>
                </a:cubicBezTo>
                <a:cubicBezTo>
                  <a:pt x="12408" y="10513"/>
                  <a:pt x="12446" y="10458"/>
                  <a:pt x="12436" y="10397"/>
                </a:cubicBezTo>
                <a:cubicBezTo>
                  <a:pt x="12419" y="10288"/>
                  <a:pt x="12398" y="10173"/>
                  <a:pt x="12381" y="10058"/>
                </a:cubicBezTo>
                <a:cubicBezTo>
                  <a:pt x="12348" y="9894"/>
                  <a:pt x="12315" y="9724"/>
                  <a:pt x="12282" y="9565"/>
                </a:cubicBezTo>
                <a:cubicBezTo>
                  <a:pt x="12273" y="9512"/>
                  <a:pt x="12229" y="9480"/>
                  <a:pt x="12181" y="9480"/>
                </a:cubicBezTo>
                <a:close/>
                <a:moveTo>
                  <a:pt x="12470" y="11147"/>
                </a:moveTo>
                <a:cubicBezTo>
                  <a:pt x="12464" y="11147"/>
                  <a:pt x="12458" y="11147"/>
                  <a:pt x="12452" y="11149"/>
                </a:cubicBezTo>
                <a:cubicBezTo>
                  <a:pt x="12391" y="11154"/>
                  <a:pt x="12353" y="11209"/>
                  <a:pt x="12365" y="11270"/>
                </a:cubicBezTo>
                <a:cubicBezTo>
                  <a:pt x="12403" y="11554"/>
                  <a:pt x="12441" y="11834"/>
                  <a:pt x="12474" y="12102"/>
                </a:cubicBezTo>
                <a:cubicBezTo>
                  <a:pt x="12485" y="12158"/>
                  <a:pt x="12529" y="12196"/>
                  <a:pt x="12583" y="12196"/>
                </a:cubicBezTo>
                <a:lnTo>
                  <a:pt x="12595" y="12196"/>
                </a:lnTo>
                <a:cubicBezTo>
                  <a:pt x="12654" y="12185"/>
                  <a:pt x="12694" y="12135"/>
                  <a:pt x="12687" y="12075"/>
                </a:cubicBezTo>
                <a:cubicBezTo>
                  <a:pt x="12654" y="11806"/>
                  <a:pt x="12616" y="11527"/>
                  <a:pt x="12573" y="11237"/>
                </a:cubicBezTo>
                <a:cubicBezTo>
                  <a:pt x="12563" y="11183"/>
                  <a:pt x="12519" y="11147"/>
                  <a:pt x="12470" y="11147"/>
                </a:cubicBezTo>
                <a:close/>
                <a:moveTo>
                  <a:pt x="12677" y="12825"/>
                </a:moveTo>
                <a:cubicBezTo>
                  <a:pt x="12674" y="12825"/>
                  <a:pt x="12670" y="12825"/>
                  <a:pt x="12666" y="12826"/>
                </a:cubicBezTo>
                <a:cubicBezTo>
                  <a:pt x="12606" y="12831"/>
                  <a:pt x="12567" y="12881"/>
                  <a:pt x="12573" y="12941"/>
                </a:cubicBezTo>
                <a:cubicBezTo>
                  <a:pt x="12600" y="13226"/>
                  <a:pt x="12621" y="13511"/>
                  <a:pt x="12639" y="13779"/>
                </a:cubicBezTo>
                <a:cubicBezTo>
                  <a:pt x="12644" y="13835"/>
                  <a:pt x="12687" y="13878"/>
                  <a:pt x="12742" y="13878"/>
                </a:cubicBezTo>
                <a:lnTo>
                  <a:pt x="12748" y="13878"/>
                </a:lnTo>
                <a:cubicBezTo>
                  <a:pt x="12808" y="13873"/>
                  <a:pt x="12852" y="13823"/>
                  <a:pt x="12852" y="13764"/>
                </a:cubicBezTo>
                <a:cubicBezTo>
                  <a:pt x="12831" y="13494"/>
                  <a:pt x="12808" y="13210"/>
                  <a:pt x="12781" y="12919"/>
                </a:cubicBezTo>
                <a:cubicBezTo>
                  <a:pt x="12776" y="12862"/>
                  <a:pt x="12732" y="12825"/>
                  <a:pt x="12677" y="12825"/>
                </a:cubicBezTo>
                <a:close/>
                <a:moveTo>
                  <a:pt x="12775" y="14508"/>
                </a:moveTo>
                <a:cubicBezTo>
                  <a:pt x="12720" y="14508"/>
                  <a:pt x="12671" y="14558"/>
                  <a:pt x="12677" y="14619"/>
                </a:cubicBezTo>
                <a:lnTo>
                  <a:pt x="12677" y="14930"/>
                </a:lnTo>
                <a:cubicBezTo>
                  <a:pt x="12677" y="15112"/>
                  <a:pt x="12677" y="15287"/>
                  <a:pt x="12666" y="15451"/>
                </a:cubicBezTo>
                <a:cubicBezTo>
                  <a:pt x="12523" y="15474"/>
                  <a:pt x="12381" y="15500"/>
                  <a:pt x="12239" y="15539"/>
                </a:cubicBezTo>
                <a:cubicBezTo>
                  <a:pt x="12178" y="15555"/>
                  <a:pt x="12145" y="15610"/>
                  <a:pt x="12161" y="15664"/>
                </a:cubicBezTo>
                <a:cubicBezTo>
                  <a:pt x="12173" y="15714"/>
                  <a:pt x="12216" y="15747"/>
                  <a:pt x="12266" y="15747"/>
                </a:cubicBezTo>
                <a:cubicBezTo>
                  <a:pt x="12272" y="15747"/>
                  <a:pt x="12282" y="15747"/>
                  <a:pt x="12293" y="15742"/>
                </a:cubicBezTo>
                <a:cubicBezTo>
                  <a:pt x="12556" y="15671"/>
                  <a:pt x="12831" y="15631"/>
                  <a:pt x="13099" y="15631"/>
                </a:cubicBezTo>
                <a:cubicBezTo>
                  <a:pt x="13159" y="15631"/>
                  <a:pt x="13208" y="15583"/>
                  <a:pt x="13203" y="15522"/>
                </a:cubicBezTo>
                <a:cubicBezTo>
                  <a:pt x="13203" y="15467"/>
                  <a:pt x="13159" y="15418"/>
                  <a:pt x="13099" y="15418"/>
                </a:cubicBezTo>
                <a:cubicBezTo>
                  <a:pt x="13028" y="15418"/>
                  <a:pt x="12950" y="15424"/>
                  <a:pt x="12879" y="15429"/>
                </a:cubicBezTo>
                <a:cubicBezTo>
                  <a:pt x="12884" y="15270"/>
                  <a:pt x="12891" y="15105"/>
                  <a:pt x="12891" y="14930"/>
                </a:cubicBezTo>
                <a:cubicBezTo>
                  <a:pt x="12891" y="14826"/>
                  <a:pt x="12884" y="14723"/>
                  <a:pt x="12884" y="14612"/>
                </a:cubicBezTo>
                <a:cubicBezTo>
                  <a:pt x="12884" y="14558"/>
                  <a:pt x="12836" y="14508"/>
                  <a:pt x="12781" y="14508"/>
                </a:cubicBezTo>
                <a:close/>
                <a:moveTo>
                  <a:pt x="13935" y="15518"/>
                </a:moveTo>
                <a:cubicBezTo>
                  <a:pt x="13887" y="15518"/>
                  <a:pt x="13847" y="15549"/>
                  <a:pt x="13833" y="15599"/>
                </a:cubicBezTo>
                <a:cubicBezTo>
                  <a:pt x="13817" y="15654"/>
                  <a:pt x="13855" y="15714"/>
                  <a:pt x="13911" y="15725"/>
                </a:cubicBezTo>
                <a:cubicBezTo>
                  <a:pt x="14179" y="15796"/>
                  <a:pt x="14430" y="15906"/>
                  <a:pt x="14655" y="16043"/>
                </a:cubicBezTo>
                <a:cubicBezTo>
                  <a:pt x="14672" y="16054"/>
                  <a:pt x="14688" y="16059"/>
                  <a:pt x="14710" y="16059"/>
                </a:cubicBezTo>
                <a:cubicBezTo>
                  <a:pt x="14743" y="16059"/>
                  <a:pt x="14781" y="16043"/>
                  <a:pt x="14798" y="16010"/>
                </a:cubicBezTo>
                <a:cubicBezTo>
                  <a:pt x="14831" y="15960"/>
                  <a:pt x="14814" y="15901"/>
                  <a:pt x="14766" y="15868"/>
                </a:cubicBezTo>
                <a:cubicBezTo>
                  <a:pt x="14523" y="15714"/>
                  <a:pt x="14250" y="15599"/>
                  <a:pt x="13964" y="15522"/>
                </a:cubicBezTo>
                <a:cubicBezTo>
                  <a:pt x="13954" y="15520"/>
                  <a:pt x="13944" y="15518"/>
                  <a:pt x="13935" y="15518"/>
                </a:cubicBezTo>
                <a:close/>
                <a:moveTo>
                  <a:pt x="11485" y="15855"/>
                </a:moveTo>
                <a:cubicBezTo>
                  <a:pt x="11467" y="15855"/>
                  <a:pt x="11449" y="15859"/>
                  <a:pt x="11432" y="15868"/>
                </a:cubicBezTo>
                <a:cubicBezTo>
                  <a:pt x="11159" y="16026"/>
                  <a:pt x="10934" y="16213"/>
                  <a:pt x="10754" y="16427"/>
                </a:cubicBezTo>
                <a:cubicBezTo>
                  <a:pt x="10714" y="16471"/>
                  <a:pt x="10721" y="16536"/>
                  <a:pt x="10769" y="16575"/>
                </a:cubicBezTo>
                <a:cubicBezTo>
                  <a:pt x="10786" y="16592"/>
                  <a:pt x="10813" y="16597"/>
                  <a:pt x="10835" y="16597"/>
                </a:cubicBezTo>
                <a:cubicBezTo>
                  <a:pt x="10863" y="16597"/>
                  <a:pt x="10896" y="16585"/>
                  <a:pt x="10918" y="16564"/>
                </a:cubicBezTo>
                <a:cubicBezTo>
                  <a:pt x="11076" y="16367"/>
                  <a:pt x="11290" y="16197"/>
                  <a:pt x="11536" y="16048"/>
                </a:cubicBezTo>
                <a:cubicBezTo>
                  <a:pt x="11586" y="16021"/>
                  <a:pt x="11602" y="15955"/>
                  <a:pt x="11576" y="15906"/>
                </a:cubicBezTo>
                <a:cubicBezTo>
                  <a:pt x="11557" y="15873"/>
                  <a:pt x="11521" y="15855"/>
                  <a:pt x="11485" y="15855"/>
                </a:cubicBezTo>
                <a:close/>
                <a:moveTo>
                  <a:pt x="12707" y="16196"/>
                </a:moveTo>
                <a:cubicBezTo>
                  <a:pt x="12653" y="16196"/>
                  <a:pt x="12605" y="16234"/>
                  <a:pt x="12600" y="16289"/>
                </a:cubicBezTo>
                <a:cubicBezTo>
                  <a:pt x="12562" y="16592"/>
                  <a:pt x="12507" y="16865"/>
                  <a:pt x="12441" y="17101"/>
                </a:cubicBezTo>
                <a:cubicBezTo>
                  <a:pt x="12424" y="17156"/>
                  <a:pt x="12457" y="17217"/>
                  <a:pt x="12512" y="17232"/>
                </a:cubicBezTo>
                <a:cubicBezTo>
                  <a:pt x="12523" y="17232"/>
                  <a:pt x="12535" y="17238"/>
                  <a:pt x="12545" y="17238"/>
                </a:cubicBezTo>
                <a:cubicBezTo>
                  <a:pt x="12589" y="17238"/>
                  <a:pt x="12633" y="17205"/>
                  <a:pt x="12644" y="17161"/>
                </a:cubicBezTo>
                <a:cubicBezTo>
                  <a:pt x="12715" y="16909"/>
                  <a:pt x="12770" y="16630"/>
                  <a:pt x="12808" y="16317"/>
                </a:cubicBezTo>
                <a:cubicBezTo>
                  <a:pt x="12819" y="16256"/>
                  <a:pt x="12775" y="16202"/>
                  <a:pt x="12720" y="16197"/>
                </a:cubicBezTo>
                <a:cubicBezTo>
                  <a:pt x="12716" y="16197"/>
                  <a:pt x="12711" y="16196"/>
                  <a:pt x="12707" y="16196"/>
                </a:cubicBezTo>
                <a:close/>
                <a:moveTo>
                  <a:pt x="15343" y="16407"/>
                </a:moveTo>
                <a:cubicBezTo>
                  <a:pt x="15318" y="16407"/>
                  <a:pt x="15294" y="16415"/>
                  <a:pt x="15275" y="16433"/>
                </a:cubicBezTo>
                <a:cubicBezTo>
                  <a:pt x="15231" y="16471"/>
                  <a:pt x="15219" y="16536"/>
                  <a:pt x="15259" y="16580"/>
                </a:cubicBezTo>
                <a:cubicBezTo>
                  <a:pt x="15406" y="16761"/>
                  <a:pt x="15532" y="16964"/>
                  <a:pt x="15636" y="17189"/>
                </a:cubicBezTo>
                <a:cubicBezTo>
                  <a:pt x="15653" y="17217"/>
                  <a:pt x="15664" y="17243"/>
                  <a:pt x="15674" y="17276"/>
                </a:cubicBezTo>
                <a:cubicBezTo>
                  <a:pt x="15692" y="17315"/>
                  <a:pt x="15730" y="17342"/>
                  <a:pt x="15773" y="17342"/>
                </a:cubicBezTo>
                <a:cubicBezTo>
                  <a:pt x="15785" y="17342"/>
                  <a:pt x="15801" y="17336"/>
                  <a:pt x="15811" y="17331"/>
                </a:cubicBezTo>
                <a:cubicBezTo>
                  <a:pt x="15867" y="17315"/>
                  <a:pt x="15894" y="17249"/>
                  <a:pt x="15872" y="17194"/>
                </a:cubicBezTo>
                <a:cubicBezTo>
                  <a:pt x="15856" y="17161"/>
                  <a:pt x="15844" y="17128"/>
                  <a:pt x="15828" y="17101"/>
                </a:cubicBezTo>
                <a:cubicBezTo>
                  <a:pt x="15719" y="16860"/>
                  <a:pt x="15581" y="16640"/>
                  <a:pt x="15423" y="16443"/>
                </a:cubicBezTo>
                <a:cubicBezTo>
                  <a:pt x="15402" y="16419"/>
                  <a:pt x="15372" y="16407"/>
                  <a:pt x="15343" y="16407"/>
                </a:cubicBezTo>
                <a:close/>
                <a:moveTo>
                  <a:pt x="10501" y="17249"/>
                </a:moveTo>
                <a:lnTo>
                  <a:pt x="10397" y="17265"/>
                </a:lnTo>
                <a:cubicBezTo>
                  <a:pt x="10397" y="17556"/>
                  <a:pt x="10511" y="17857"/>
                  <a:pt x="10714" y="18093"/>
                </a:cubicBezTo>
                <a:cubicBezTo>
                  <a:pt x="10736" y="18115"/>
                  <a:pt x="10769" y="18131"/>
                  <a:pt x="10797" y="18131"/>
                </a:cubicBezTo>
                <a:cubicBezTo>
                  <a:pt x="10819" y="18131"/>
                  <a:pt x="10846" y="18120"/>
                  <a:pt x="10868" y="18104"/>
                </a:cubicBezTo>
                <a:cubicBezTo>
                  <a:pt x="10911" y="18065"/>
                  <a:pt x="10911" y="17999"/>
                  <a:pt x="10873" y="17956"/>
                </a:cubicBezTo>
                <a:cubicBezTo>
                  <a:pt x="10704" y="17758"/>
                  <a:pt x="10605" y="17506"/>
                  <a:pt x="10605" y="17255"/>
                </a:cubicBezTo>
                <a:lnTo>
                  <a:pt x="10501" y="17249"/>
                </a:lnTo>
                <a:close/>
                <a:moveTo>
                  <a:pt x="12212" y="17796"/>
                </a:moveTo>
                <a:cubicBezTo>
                  <a:pt x="12178" y="17796"/>
                  <a:pt x="12144" y="17813"/>
                  <a:pt x="12123" y="17841"/>
                </a:cubicBezTo>
                <a:cubicBezTo>
                  <a:pt x="11953" y="18093"/>
                  <a:pt x="11745" y="18236"/>
                  <a:pt x="11526" y="18257"/>
                </a:cubicBezTo>
                <a:cubicBezTo>
                  <a:pt x="11470" y="18262"/>
                  <a:pt x="11427" y="18312"/>
                  <a:pt x="11432" y="18373"/>
                </a:cubicBezTo>
                <a:cubicBezTo>
                  <a:pt x="11438" y="18427"/>
                  <a:pt x="11482" y="18471"/>
                  <a:pt x="11536" y="18471"/>
                </a:cubicBezTo>
                <a:cubicBezTo>
                  <a:pt x="11543" y="18471"/>
                  <a:pt x="11543" y="18466"/>
                  <a:pt x="11548" y="18466"/>
                </a:cubicBezTo>
                <a:cubicBezTo>
                  <a:pt x="11745" y="18449"/>
                  <a:pt x="12036" y="18350"/>
                  <a:pt x="12299" y="17961"/>
                </a:cubicBezTo>
                <a:cubicBezTo>
                  <a:pt x="12332" y="17912"/>
                  <a:pt x="12315" y="17847"/>
                  <a:pt x="12266" y="17814"/>
                </a:cubicBezTo>
                <a:cubicBezTo>
                  <a:pt x="12250" y="17802"/>
                  <a:pt x="12231" y="17796"/>
                  <a:pt x="12212" y="17796"/>
                </a:cubicBezTo>
                <a:close/>
                <a:moveTo>
                  <a:pt x="16010" y="17943"/>
                </a:moveTo>
                <a:cubicBezTo>
                  <a:pt x="16002" y="17943"/>
                  <a:pt x="15995" y="17944"/>
                  <a:pt x="15988" y="17945"/>
                </a:cubicBezTo>
                <a:cubicBezTo>
                  <a:pt x="15932" y="17961"/>
                  <a:pt x="15894" y="18016"/>
                  <a:pt x="15910" y="18072"/>
                </a:cubicBezTo>
                <a:cubicBezTo>
                  <a:pt x="15965" y="18318"/>
                  <a:pt x="16026" y="18591"/>
                  <a:pt x="16091" y="18899"/>
                </a:cubicBezTo>
                <a:cubicBezTo>
                  <a:pt x="16102" y="18948"/>
                  <a:pt x="16147" y="18980"/>
                  <a:pt x="16195" y="18980"/>
                </a:cubicBezTo>
                <a:lnTo>
                  <a:pt x="16218" y="18980"/>
                </a:lnTo>
                <a:cubicBezTo>
                  <a:pt x="16272" y="18970"/>
                  <a:pt x="16311" y="18915"/>
                  <a:pt x="16299" y="18854"/>
                </a:cubicBezTo>
                <a:cubicBezTo>
                  <a:pt x="16234" y="18548"/>
                  <a:pt x="16173" y="18269"/>
                  <a:pt x="16114" y="18022"/>
                </a:cubicBezTo>
                <a:cubicBezTo>
                  <a:pt x="16104" y="17974"/>
                  <a:pt x="16057" y="17943"/>
                  <a:pt x="16010" y="17943"/>
                </a:cubicBezTo>
                <a:close/>
                <a:moveTo>
                  <a:pt x="16372" y="19608"/>
                </a:moveTo>
                <a:cubicBezTo>
                  <a:pt x="16364" y="19608"/>
                  <a:pt x="16357" y="19609"/>
                  <a:pt x="16349" y="19611"/>
                </a:cubicBezTo>
                <a:cubicBezTo>
                  <a:pt x="16289" y="19622"/>
                  <a:pt x="16256" y="19683"/>
                  <a:pt x="16266" y="19742"/>
                </a:cubicBezTo>
                <a:cubicBezTo>
                  <a:pt x="16316" y="20000"/>
                  <a:pt x="16377" y="20275"/>
                  <a:pt x="16436" y="20559"/>
                </a:cubicBezTo>
                <a:cubicBezTo>
                  <a:pt x="16443" y="20609"/>
                  <a:pt x="16486" y="20642"/>
                  <a:pt x="16535" y="20642"/>
                </a:cubicBezTo>
                <a:lnTo>
                  <a:pt x="16557" y="20642"/>
                </a:lnTo>
                <a:cubicBezTo>
                  <a:pt x="16618" y="20630"/>
                  <a:pt x="16651" y="20576"/>
                  <a:pt x="16640" y="20516"/>
                </a:cubicBezTo>
                <a:cubicBezTo>
                  <a:pt x="16579" y="20230"/>
                  <a:pt x="16524" y="19957"/>
                  <a:pt x="16469" y="19699"/>
                </a:cubicBezTo>
                <a:lnTo>
                  <a:pt x="16469" y="19688"/>
                </a:lnTo>
                <a:cubicBezTo>
                  <a:pt x="16460" y="19636"/>
                  <a:pt x="16418" y="19608"/>
                  <a:pt x="16372" y="19608"/>
                </a:cubicBezTo>
                <a:close/>
                <a:moveTo>
                  <a:pt x="16714" y="21259"/>
                </a:moveTo>
                <a:cubicBezTo>
                  <a:pt x="16708" y="21259"/>
                  <a:pt x="16701" y="21260"/>
                  <a:pt x="16694" y="21261"/>
                </a:cubicBezTo>
                <a:cubicBezTo>
                  <a:pt x="16633" y="21277"/>
                  <a:pt x="16601" y="21332"/>
                  <a:pt x="16612" y="21386"/>
                </a:cubicBezTo>
                <a:cubicBezTo>
                  <a:pt x="16673" y="21656"/>
                  <a:pt x="16732" y="21935"/>
                  <a:pt x="16798" y="22215"/>
                </a:cubicBezTo>
                <a:cubicBezTo>
                  <a:pt x="16810" y="22264"/>
                  <a:pt x="16853" y="22297"/>
                  <a:pt x="16903" y="22297"/>
                </a:cubicBezTo>
                <a:lnTo>
                  <a:pt x="16924" y="22297"/>
                </a:lnTo>
                <a:cubicBezTo>
                  <a:pt x="16985" y="22281"/>
                  <a:pt x="17018" y="22226"/>
                  <a:pt x="17007" y="22170"/>
                </a:cubicBezTo>
                <a:cubicBezTo>
                  <a:pt x="16941" y="21886"/>
                  <a:pt x="16875" y="21611"/>
                  <a:pt x="16820" y="21343"/>
                </a:cubicBezTo>
                <a:cubicBezTo>
                  <a:pt x="16806" y="21295"/>
                  <a:pt x="16762" y="21259"/>
                  <a:pt x="16714" y="21259"/>
                </a:cubicBezTo>
                <a:close/>
                <a:moveTo>
                  <a:pt x="17104" y="22912"/>
                </a:moveTo>
                <a:cubicBezTo>
                  <a:pt x="17094" y="22912"/>
                  <a:pt x="17084" y="22913"/>
                  <a:pt x="17073" y="22916"/>
                </a:cubicBezTo>
                <a:cubicBezTo>
                  <a:pt x="17018" y="22927"/>
                  <a:pt x="16985" y="22987"/>
                  <a:pt x="16995" y="23042"/>
                </a:cubicBezTo>
                <a:cubicBezTo>
                  <a:pt x="17061" y="23311"/>
                  <a:pt x="17133" y="23584"/>
                  <a:pt x="17210" y="23865"/>
                </a:cubicBezTo>
                <a:cubicBezTo>
                  <a:pt x="17220" y="23913"/>
                  <a:pt x="17265" y="23941"/>
                  <a:pt x="17308" y="23941"/>
                </a:cubicBezTo>
                <a:lnTo>
                  <a:pt x="17336" y="23941"/>
                </a:lnTo>
                <a:cubicBezTo>
                  <a:pt x="17396" y="23925"/>
                  <a:pt x="17429" y="23865"/>
                  <a:pt x="17412" y="23809"/>
                </a:cubicBezTo>
                <a:cubicBezTo>
                  <a:pt x="17336" y="23536"/>
                  <a:pt x="17270" y="23261"/>
                  <a:pt x="17204" y="22992"/>
                </a:cubicBezTo>
                <a:cubicBezTo>
                  <a:pt x="17190" y="22943"/>
                  <a:pt x="17151" y="22912"/>
                  <a:pt x="17104" y="22912"/>
                </a:cubicBezTo>
                <a:close/>
                <a:moveTo>
                  <a:pt x="17537" y="24545"/>
                </a:moveTo>
                <a:cubicBezTo>
                  <a:pt x="17527" y="24545"/>
                  <a:pt x="17516" y="24547"/>
                  <a:pt x="17506" y="24550"/>
                </a:cubicBezTo>
                <a:cubicBezTo>
                  <a:pt x="17450" y="24566"/>
                  <a:pt x="17417" y="24626"/>
                  <a:pt x="17434" y="24681"/>
                </a:cubicBezTo>
                <a:cubicBezTo>
                  <a:pt x="17511" y="24950"/>
                  <a:pt x="17594" y="25223"/>
                  <a:pt x="17675" y="25497"/>
                </a:cubicBezTo>
                <a:cubicBezTo>
                  <a:pt x="17692" y="25542"/>
                  <a:pt x="17736" y="25569"/>
                  <a:pt x="17779" y="25569"/>
                </a:cubicBezTo>
                <a:cubicBezTo>
                  <a:pt x="17791" y="25569"/>
                  <a:pt x="17801" y="25569"/>
                  <a:pt x="17812" y="25563"/>
                </a:cubicBezTo>
                <a:cubicBezTo>
                  <a:pt x="17867" y="25547"/>
                  <a:pt x="17895" y="25486"/>
                  <a:pt x="17878" y="25431"/>
                </a:cubicBezTo>
                <a:cubicBezTo>
                  <a:pt x="17796" y="25163"/>
                  <a:pt x="17713" y="24889"/>
                  <a:pt x="17637" y="24626"/>
                </a:cubicBezTo>
                <a:cubicBezTo>
                  <a:pt x="17623" y="24576"/>
                  <a:pt x="17584" y="24545"/>
                  <a:pt x="17537" y="24545"/>
                </a:cubicBezTo>
                <a:close/>
                <a:moveTo>
                  <a:pt x="18039" y="26162"/>
                </a:moveTo>
                <a:cubicBezTo>
                  <a:pt x="18028" y="26162"/>
                  <a:pt x="18016" y="26163"/>
                  <a:pt x="18004" y="26167"/>
                </a:cubicBezTo>
                <a:cubicBezTo>
                  <a:pt x="17949" y="26188"/>
                  <a:pt x="17923" y="26248"/>
                  <a:pt x="17938" y="26303"/>
                </a:cubicBezTo>
                <a:cubicBezTo>
                  <a:pt x="18032" y="26566"/>
                  <a:pt x="18125" y="26835"/>
                  <a:pt x="18224" y="27103"/>
                </a:cubicBezTo>
                <a:cubicBezTo>
                  <a:pt x="18240" y="27148"/>
                  <a:pt x="18278" y="27174"/>
                  <a:pt x="18322" y="27174"/>
                </a:cubicBezTo>
                <a:cubicBezTo>
                  <a:pt x="18333" y="27174"/>
                  <a:pt x="18350" y="27169"/>
                  <a:pt x="18361" y="27164"/>
                </a:cubicBezTo>
                <a:cubicBezTo>
                  <a:pt x="18416" y="27148"/>
                  <a:pt x="18442" y="27087"/>
                  <a:pt x="18421" y="27032"/>
                </a:cubicBezTo>
                <a:cubicBezTo>
                  <a:pt x="18322" y="26764"/>
                  <a:pt x="18229" y="26501"/>
                  <a:pt x="18141" y="26232"/>
                </a:cubicBezTo>
                <a:cubicBezTo>
                  <a:pt x="18124" y="26188"/>
                  <a:pt x="18085" y="26162"/>
                  <a:pt x="18039" y="26162"/>
                </a:cubicBezTo>
                <a:close/>
                <a:moveTo>
                  <a:pt x="18627" y="27753"/>
                </a:moveTo>
                <a:cubicBezTo>
                  <a:pt x="18614" y="27753"/>
                  <a:pt x="18599" y="27755"/>
                  <a:pt x="18585" y="27761"/>
                </a:cubicBezTo>
                <a:cubicBezTo>
                  <a:pt x="18530" y="27778"/>
                  <a:pt x="18508" y="27844"/>
                  <a:pt x="18530" y="27898"/>
                </a:cubicBezTo>
                <a:cubicBezTo>
                  <a:pt x="18634" y="28155"/>
                  <a:pt x="18745" y="28419"/>
                  <a:pt x="18854" y="28676"/>
                </a:cubicBezTo>
                <a:cubicBezTo>
                  <a:pt x="18876" y="28714"/>
                  <a:pt x="18914" y="28742"/>
                  <a:pt x="18952" y="28742"/>
                </a:cubicBezTo>
                <a:cubicBezTo>
                  <a:pt x="18968" y="28742"/>
                  <a:pt x="18980" y="28737"/>
                  <a:pt x="18996" y="28732"/>
                </a:cubicBezTo>
                <a:cubicBezTo>
                  <a:pt x="19051" y="28709"/>
                  <a:pt x="19073" y="28643"/>
                  <a:pt x="19051" y="28595"/>
                </a:cubicBezTo>
                <a:cubicBezTo>
                  <a:pt x="18935" y="28337"/>
                  <a:pt x="18826" y="28079"/>
                  <a:pt x="18722" y="27816"/>
                </a:cubicBezTo>
                <a:cubicBezTo>
                  <a:pt x="18706" y="27775"/>
                  <a:pt x="18668" y="27753"/>
                  <a:pt x="18627" y="27753"/>
                </a:cubicBezTo>
                <a:close/>
                <a:moveTo>
                  <a:pt x="19303" y="29298"/>
                </a:moveTo>
                <a:cubicBezTo>
                  <a:pt x="19288" y="29298"/>
                  <a:pt x="19273" y="29301"/>
                  <a:pt x="19259" y="29306"/>
                </a:cubicBezTo>
                <a:cubicBezTo>
                  <a:pt x="19210" y="29334"/>
                  <a:pt x="19188" y="29395"/>
                  <a:pt x="19210" y="29450"/>
                </a:cubicBezTo>
                <a:cubicBezTo>
                  <a:pt x="19337" y="29706"/>
                  <a:pt x="19468" y="29964"/>
                  <a:pt x="19593" y="30206"/>
                </a:cubicBezTo>
                <a:cubicBezTo>
                  <a:pt x="19615" y="30244"/>
                  <a:pt x="19648" y="30265"/>
                  <a:pt x="19686" y="30265"/>
                </a:cubicBezTo>
                <a:cubicBezTo>
                  <a:pt x="19704" y="30265"/>
                  <a:pt x="19719" y="30260"/>
                  <a:pt x="19736" y="30250"/>
                </a:cubicBezTo>
                <a:cubicBezTo>
                  <a:pt x="19790" y="30222"/>
                  <a:pt x="19807" y="30161"/>
                  <a:pt x="19780" y="30107"/>
                </a:cubicBezTo>
                <a:cubicBezTo>
                  <a:pt x="19654" y="29865"/>
                  <a:pt x="19527" y="29614"/>
                  <a:pt x="19402" y="29356"/>
                </a:cubicBezTo>
                <a:cubicBezTo>
                  <a:pt x="19382" y="29319"/>
                  <a:pt x="19344" y="29298"/>
                  <a:pt x="19303" y="29298"/>
                </a:cubicBezTo>
                <a:close/>
                <a:moveTo>
                  <a:pt x="40843" y="30196"/>
                </a:moveTo>
                <a:cubicBezTo>
                  <a:pt x="40794" y="30196"/>
                  <a:pt x="40753" y="30230"/>
                  <a:pt x="40738" y="30277"/>
                </a:cubicBezTo>
                <a:cubicBezTo>
                  <a:pt x="40722" y="30353"/>
                  <a:pt x="40646" y="30644"/>
                  <a:pt x="40475" y="31066"/>
                </a:cubicBezTo>
                <a:cubicBezTo>
                  <a:pt x="40454" y="31120"/>
                  <a:pt x="40482" y="31181"/>
                  <a:pt x="40536" y="31203"/>
                </a:cubicBezTo>
                <a:cubicBezTo>
                  <a:pt x="40548" y="31208"/>
                  <a:pt x="40563" y="31208"/>
                  <a:pt x="40574" y="31208"/>
                </a:cubicBezTo>
                <a:cubicBezTo>
                  <a:pt x="40619" y="31208"/>
                  <a:pt x="40657" y="31186"/>
                  <a:pt x="40672" y="31143"/>
                </a:cubicBezTo>
                <a:cubicBezTo>
                  <a:pt x="40849" y="30710"/>
                  <a:pt x="40925" y="30409"/>
                  <a:pt x="40947" y="30326"/>
                </a:cubicBezTo>
                <a:cubicBezTo>
                  <a:pt x="40958" y="30272"/>
                  <a:pt x="40925" y="30211"/>
                  <a:pt x="40870" y="30200"/>
                </a:cubicBezTo>
                <a:cubicBezTo>
                  <a:pt x="40861" y="30197"/>
                  <a:pt x="40852" y="30196"/>
                  <a:pt x="40843" y="30196"/>
                </a:cubicBezTo>
                <a:close/>
                <a:moveTo>
                  <a:pt x="20105" y="30791"/>
                </a:moveTo>
                <a:cubicBezTo>
                  <a:pt x="20086" y="30791"/>
                  <a:pt x="20066" y="30797"/>
                  <a:pt x="20048" y="30809"/>
                </a:cubicBezTo>
                <a:cubicBezTo>
                  <a:pt x="20000" y="30836"/>
                  <a:pt x="19982" y="30902"/>
                  <a:pt x="20010" y="30951"/>
                </a:cubicBezTo>
                <a:cubicBezTo>
                  <a:pt x="20152" y="31198"/>
                  <a:pt x="20306" y="31444"/>
                  <a:pt x="20460" y="31674"/>
                </a:cubicBezTo>
                <a:cubicBezTo>
                  <a:pt x="20476" y="31707"/>
                  <a:pt x="20514" y="31724"/>
                  <a:pt x="20547" y="31724"/>
                </a:cubicBezTo>
                <a:cubicBezTo>
                  <a:pt x="20564" y="31724"/>
                  <a:pt x="20586" y="31719"/>
                  <a:pt x="20602" y="31707"/>
                </a:cubicBezTo>
                <a:cubicBezTo>
                  <a:pt x="20652" y="31674"/>
                  <a:pt x="20668" y="31608"/>
                  <a:pt x="20635" y="31560"/>
                </a:cubicBezTo>
                <a:cubicBezTo>
                  <a:pt x="20488" y="31330"/>
                  <a:pt x="20334" y="31087"/>
                  <a:pt x="20192" y="30841"/>
                </a:cubicBezTo>
                <a:cubicBezTo>
                  <a:pt x="20174" y="30809"/>
                  <a:pt x="20140" y="30791"/>
                  <a:pt x="20105" y="30791"/>
                </a:cubicBezTo>
                <a:close/>
                <a:moveTo>
                  <a:pt x="40226" y="31769"/>
                </a:moveTo>
                <a:cubicBezTo>
                  <a:pt x="40187" y="31769"/>
                  <a:pt x="40150" y="31788"/>
                  <a:pt x="40131" y="31828"/>
                </a:cubicBezTo>
                <a:cubicBezTo>
                  <a:pt x="40004" y="32074"/>
                  <a:pt x="39862" y="32316"/>
                  <a:pt x="39714" y="32552"/>
                </a:cubicBezTo>
                <a:cubicBezTo>
                  <a:pt x="39681" y="32600"/>
                  <a:pt x="39693" y="32666"/>
                  <a:pt x="39741" y="32699"/>
                </a:cubicBezTo>
                <a:cubicBezTo>
                  <a:pt x="39764" y="32711"/>
                  <a:pt x="39779" y="32716"/>
                  <a:pt x="39802" y="32716"/>
                </a:cubicBezTo>
                <a:cubicBezTo>
                  <a:pt x="39835" y="32716"/>
                  <a:pt x="39867" y="32694"/>
                  <a:pt x="39890" y="32666"/>
                </a:cubicBezTo>
                <a:cubicBezTo>
                  <a:pt x="40042" y="32425"/>
                  <a:pt x="40186" y="32173"/>
                  <a:pt x="40317" y="31921"/>
                </a:cubicBezTo>
                <a:cubicBezTo>
                  <a:pt x="40344" y="31871"/>
                  <a:pt x="40323" y="31806"/>
                  <a:pt x="40273" y="31778"/>
                </a:cubicBezTo>
                <a:cubicBezTo>
                  <a:pt x="40257" y="31772"/>
                  <a:pt x="40242" y="31769"/>
                  <a:pt x="40226" y="31769"/>
                </a:cubicBezTo>
                <a:close/>
                <a:moveTo>
                  <a:pt x="21026" y="32209"/>
                </a:moveTo>
                <a:cubicBezTo>
                  <a:pt x="21005" y="32209"/>
                  <a:pt x="20983" y="32215"/>
                  <a:pt x="20964" y="32228"/>
                </a:cubicBezTo>
                <a:cubicBezTo>
                  <a:pt x="20915" y="32266"/>
                  <a:pt x="20908" y="32332"/>
                  <a:pt x="20941" y="32377"/>
                </a:cubicBezTo>
                <a:cubicBezTo>
                  <a:pt x="21112" y="32612"/>
                  <a:pt x="21287" y="32837"/>
                  <a:pt x="21462" y="33050"/>
                </a:cubicBezTo>
                <a:cubicBezTo>
                  <a:pt x="21485" y="33078"/>
                  <a:pt x="21512" y="33093"/>
                  <a:pt x="21545" y="33093"/>
                </a:cubicBezTo>
                <a:cubicBezTo>
                  <a:pt x="21566" y="33093"/>
                  <a:pt x="21589" y="33083"/>
                  <a:pt x="21611" y="33067"/>
                </a:cubicBezTo>
                <a:cubicBezTo>
                  <a:pt x="21654" y="33028"/>
                  <a:pt x="21660" y="32962"/>
                  <a:pt x="21627" y="32919"/>
                </a:cubicBezTo>
                <a:cubicBezTo>
                  <a:pt x="21452" y="32705"/>
                  <a:pt x="21277" y="32486"/>
                  <a:pt x="21112" y="32256"/>
                </a:cubicBezTo>
                <a:cubicBezTo>
                  <a:pt x="21092" y="32225"/>
                  <a:pt x="21060" y="32209"/>
                  <a:pt x="21026" y="32209"/>
                </a:cubicBezTo>
                <a:close/>
                <a:moveTo>
                  <a:pt x="39316" y="33194"/>
                </a:moveTo>
                <a:cubicBezTo>
                  <a:pt x="39284" y="33194"/>
                  <a:pt x="39251" y="33208"/>
                  <a:pt x="39232" y="33237"/>
                </a:cubicBezTo>
                <a:cubicBezTo>
                  <a:pt x="39061" y="33455"/>
                  <a:pt x="38881" y="33670"/>
                  <a:pt x="38689" y="33872"/>
                </a:cubicBezTo>
                <a:cubicBezTo>
                  <a:pt x="38651" y="33916"/>
                  <a:pt x="38651" y="33981"/>
                  <a:pt x="38694" y="34021"/>
                </a:cubicBezTo>
                <a:cubicBezTo>
                  <a:pt x="38716" y="34042"/>
                  <a:pt x="38744" y="34047"/>
                  <a:pt x="38765" y="34047"/>
                </a:cubicBezTo>
                <a:cubicBezTo>
                  <a:pt x="38793" y="34047"/>
                  <a:pt x="38826" y="34037"/>
                  <a:pt x="38843" y="34014"/>
                </a:cubicBezTo>
                <a:cubicBezTo>
                  <a:pt x="39040" y="33806"/>
                  <a:pt x="39226" y="33587"/>
                  <a:pt x="39397" y="33363"/>
                </a:cubicBezTo>
                <a:cubicBezTo>
                  <a:pt x="39435" y="33318"/>
                  <a:pt x="39423" y="33253"/>
                  <a:pt x="39379" y="33214"/>
                </a:cubicBezTo>
                <a:cubicBezTo>
                  <a:pt x="39361" y="33201"/>
                  <a:pt x="39339" y="33194"/>
                  <a:pt x="39316" y="33194"/>
                </a:cubicBezTo>
                <a:close/>
                <a:moveTo>
                  <a:pt x="22098" y="33519"/>
                </a:moveTo>
                <a:cubicBezTo>
                  <a:pt x="22073" y="33519"/>
                  <a:pt x="22048" y="33528"/>
                  <a:pt x="22027" y="33549"/>
                </a:cubicBezTo>
                <a:cubicBezTo>
                  <a:pt x="21983" y="33587"/>
                  <a:pt x="21983" y="33653"/>
                  <a:pt x="22021" y="33697"/>
                </a:cubicBezTo>
                <a:cubicBezTo>
                  <a:pt x="22213" y="33905"/>
                  <a:pt x="22416" y="34108"/>
                  <a:pt x="22619" y="34300"/>
                </a:cubicBezTo>
                <a:cubicBezTo>
                  <a:pt x="22641" y="34322"/>
                  <a:pt x="22663" y="34327"/>
                  <a:pt x="22691" y="34327"/>
                </a:cubicBezTo>
                <a:cubicBezTo>
                  <a:pt x="22717" y="34327"/>
                  <a:pt x="22745" y="34317"/>
                  <a:pt x="22767" y="34294"/>
                </a:cubicBezTo>
                <a:cubicBezTo>
                  <a:pt x="22811" y="34256"/>
                  <a:pt x="22805" y="34185"/>
                  <a:pt x="22762" y="34146"/>
                </a:cubicBezTo>
                <a:cubicBezTo>
                  <a:pt x="22565" y="33960"/>
                  <a:pt x="22367" y="33758"/>
                  <a:pt x="22175" y="33554"/>
                </a:cubicBezTo>
                <a:cubicBezTo>
                  <a:pt x="22155" y="33531"/>
                  <a:pt x="22127" y="33519"/>
                  <a:pt x="22098" y="33519"/>
                </a:cubicBezTo>
                <a:close/>
                <a:moveTo>
                  <a:pt x="38168" y="34431"/>
                </a:moveTo>
                <a:cubicBezTo>
                  <a:pt x="38142" y="34431"/>
                  <a:pt x="38115" y="34440"/>
                  <a:pt x="38097" y="34459"/>
                </a:cubicBezTo>
                <a:cubicBezTo>
                  <a:pt x="37889" y="34639"/>
                  <a:pt x="37669" y="34821"/>
                  <a:pt x="37450" y="34985"/>
                </a:cubicBezTo>
                <a:cubicBezTo>
                  <a:pt x="37401" y="35018"/>
                  <a:pt x="37391" y="35089"/>
                  <a:pt x="37429" y="35132"/>
                </a:cubicBezTo>
                <a:cubicBezTo>
                  <a:pt x="37444" y="35160"/>
                  <a:pt x="37477" y="35177"/>
                  <a:pt x="37510" y="35177"/>
                </a:cubicBezTo>
                <a:cubicBezTo>
                  <a:pt x="37533" y="35177"/>
                  <a:pt x="37555" y="35172"/>
                  <a:pt x="37576" y="35155"/>
                </a:cubicBezTo>
                <a:cubicBezTo>
                  <a:pt x="37801" y="34985"/>
                  <a:pt x="38026" y="34803"/>
                  <a:pt x="38234" y="34613"/>
                </a:cubicBezTo>
                <a:cubicBezTo>
                  <a:pt x="38278" y="34573"/>
                  <a:pt x="38284" y="34508"/>
                  <a:pt x="38246" y="34464"/>
                </a:cubicBezTo>
                <a:cubicBezTo>
                  <a:pt x="38225" y="34442"/>
                  <a:pt x="38196" y="34431"/>
                  <a:pt x="38168" y="34431"/>
                </a:cubicBezTo>
                <a:close/>
                <a:moveTo>
                  <a:pt x="23322" y="34675"/>
                </a:moveTo>
                <a:cubicBezTo>
                  <a:pt x="23291" y="34675"/>
                  <a:pt x="23262" y="34688"/>
                  <a:pt x="23243" y="34717"/>
                </a:cubicBezTo>
                <a:cubicBezTo>
                  <a:pt x="23205" y="34760"/>
                  <a:pt x="23210" y="34826"/>
                  <a:pt x="23255" y="34864"/>
                </a:cubicBezTo>
                <a:cubicBezTo>
                  <a:pt x="23480" y="35046"/>
                  <a:pt x="23704" y="35215"/>
                  <a:pt x="23934" y="35374"/>
                </a:cubicBezTo>
                <a:cubicBezTo>
                  <a:pt x="23951" y="35390"/>
                  <a:pt x="23973" y="35395"/>
                  <a:pt x="23994" y="35395"/>
                </a:cubicBezTo>
                <a:cubicBezTo>
                  <a:pt x="24027" y="35395"/>
                  <a:pt x="24060" y="35380"/>
                  <a:pt x="24083" y="35352"/>
                </a:cubicBezTo>
                <a:cubicBezTo>
                  <a:pt x="24115" y="35303"/>
                  <a:pt x="24105" y="35238"/>
                  <a:pt x="24055" y="35205"/>
                </a:cubicBezTo>
                <a:cubicBezTo>
                  <a:pt x="23830" y="35046"/>
                  <a:pt x="23605" y="34876"/>
                  <a:pt x="23392" y="34700"/>
                </a:cubicBezTo>
                <a:cubicBezTo>
                  <a:pt x="23370" y="34683"/>
                  <a:pt x="23345" y="34675"/>
                  <a:pt x="23322" y="34675"/>
                </a:cubicBezTo>
                <a:close/>
                <a:moveTo>
                  <a:pt x="36813" y="35439"/>
                </a:moveTo>
                <a:cubicBezTo>
                  <a:pt x="36793" y="35439"/>
                  <a:pt x="36773" y="35444"/>
                  <a:pt x="36754" y="35456"/>
                </a:cubicBezTo>
                <a:cubicBezTo>
                  <a:pt x="36524" y="35599"/>
                  <a:pt x="36278" y="35736"/>
                  <a:pt x="36025" y="35862"/>
                </a:cubicBezTo>
                <a:cubicBezTo>
                  <a:pt x="35976" y="35889"/>
                  <a:pt x="35954" y="35949"/>
                  <a:pt x="35982" y="36004"/>
                </a:cubicBezTo>
                <a:cubicBezTo>
                  <a:pt x="35998" y="36043"/>
                  <a:pt x="36036" y="36060"/>
                  <a:pt x="36075" y="36060"/>
                </a:cubicBezTo>
                <a:cubicBezTo>
                  <a:pt x="36091" y="36060"/>
                  <a:pt x="36108" y="36060"/>
                  <a:pt x="36124" y="36048"/>
                </a:cubicBezTo>
                <a:cubicBezTo>
                  <a:pt x="36376" y="35922"/>
                  <a:pt x="36628" y="35780"/>
                  <a:pt x="36870" y="35637"/>
                </a:cubicBezTo>
                <a:cubicBezTo>
                  <a:pt x="36918" y="35605"/>
                  <a:pt x="36935" y="35539"/>
                  <a:pt x="36903" y="35489"/>
                </a:cubicBezTo>
                <a:cubicBezTo>
                  <a:pt x="36881" y="35457"/>
                  <a:pt x="36848" y="35439"/>
                  <a:pt x="36813" y="35439"/>
                </a:cubicBezTo>
                <a:close/>
                <a:moveTo>
                  <a:pt x="24705" y="35640"/>
                </a:moveTo>
                <a:cubicBezTo>
                  <a:pt x="24669" y="35640"/>
                  <a:pt x="24633" y="35658"/>
                  <a:pt x="24614" y="35691"/>
                </a:cubicBezTo>
                <a:cubicBezTo>
                  <a:pt x="24586" y="35741"/>
                  <a:pt x="24603" y="35807"/>
                  <a:pt x="24652" y="35835"/>
                </a:cubicBezTo>
                <a:cubicBezTo>
                  <a:pt x="24894" y="35982"/>
                  <a:pt x="25145" y="36114"/>
                  <a:pt x="25403" y="36240"/>
                </a:cubicBezTo>
                <a:cubicBezTo>
                  <a:pt x="25420" y="36245"/>
                  <a:pt x="25431" y="36250"/>
                  <a:pt x="25447" y="36250"/>
                </a:cubicBezTo>
                <a:cubicBezTo>
                  <a:pt x="25486" y="36250"/>
                  <a:pt x="25524" y="36229"/>
                  <a:pt x="25545" y="36191"/>
                </a:cubicBezTo>
                <a:cubicBezTo>
                  <a:pt x="25568" y="36136"/>
                  <a:pt x="25545" y="36075"/>
                  <a:pt x="25497" y="36048"/>
                </a:cubicBezTo>
                <a:cubicBezTo>
                  <a:pt x="25244" y="35928"/>
                  <a:pt x="24998" y="35797"/>
                  <a:pt x="24756" y="35653"/>
                </a:cubicBezTo>
                <a:cubicBezTo>
                  <a:pt x="24740" y="35644"/>
                  <a:pt x="24723" y="35640"/>
                  <a:pt x="24705" y="35640"/>
                </a:cubicBezTo>
                <a:close/>
                <a:moveTo>
                  <a:pt x="35304" y="36199"/>
                </a:moveTo>
                <a:cubicBezTo>
                  <a:pt x="35291" y="36199"/>
                  <a:pt x="35277" y="36202"/>
                  <a:pt x="35264" y="36207"/>
                </a:cubicBezTo>
                <a:cubicBezTo>
                  <a:pt x="35011" y="36311"/>
                  <a:pt x="34748" y="36404"/>
                  <a:pt x="34480" y="36492"/>
                </a:cubicBezTo>
                <a:cubicBezTo>
                  <a:pt x="34424" y="36508"/>
                  <a:pt x="34391" y="36569"/>
                  <a:pt x="34409" y="36624"/>
                </a:cubicBezTo>
                <a:cubicBezTo>
                  <a:pt x="34424" y="36667"/>
                  <a:pt x="34469" y="36695"/>
                  <a:pt x="34512" y="36695"/>
                </a:cubicBezTo>
                <a:cubicBezTo>
                  <a:pt x="34523" y="36695"/>
                  <a:pt x="34535" y="36695"/>
                  <a:pt x="34545" y="36690"/>
                </a:cubicBezTo>
                <a:cubicBezTo>
                  <a:pt x="34819" y="36602"/>
                  <a:pt x="35089" y="36508"/>
                  <a:pt x="35345" y="36404"/>
                </a:cubicBezTo>
                <a:cubicBezTo>
                  <a:pt x="35400" y="36382"/>
                  <a:pt x="35428" y="36316"/>
                  <a:pt x="35406" y="36262"/>
                </a:cubicBezTo>
                <a:cubicBezTo>
                  <a:pt x="35390" y="36224"/>
                  <a:pt x="35348" y="36199"/>
                  <a:pt x="35304" y="36199"/>
                </a:cubicBezTo>
                <a:close/>
                <a:moveTo>
                  <a:pt x="26227" y="36372"/>
                </a:moveTo>
                <a:cubicBezTo>
                  <a:pt x="26182" y="36372"/>
                  <a:pt x="26140" y="36399"/>
                  <a:pt x="26121" y="36442"/>
                </a:cubicBezTo>
                <a:cubicBezTo>
                  <a:pt x="26099" y="36492"/>
                  <a:pt x="26127" y="36558"/>
                  <a:pt x="26182" y="36574"/>
                </a:cubicBezTo>
                <a:cubicBezTo>
                  <a:pt x="26445" y="36678"/>
                  <a:pt x="26719" y="36771"/>
                  <a:pt x="26987" y="36849"/>
                </a:cubicBezTo>
                <a:cubicBezTo>
                  <a:pt x="26999" y="36854"/>
                  <a:pt x="27009" y="36854"/>
                  <a:pt x="27020" y="36854"/>
                </a:cubicBezTo>
                <a:cubicBezTo>
                  <a:pt x="27065" y="36854"/>
                  <a:pt x="27108" y="36827"/>
                  <a:pt x="27119" y="36777"/>
                </a:cubicBezTo>
                <a:cubicBezTo>
                  <a:pt x="27136" y="36723"/>
                  <a:pt x="27103" y="36662"/>
                  <a:pt x="27047" y="36645"/>
                </a:cubicBezTo>
                <a:cubicBezTo>
                  <a:pt x="26784" y="36569"/>
                  <a:pt x="26516" y="36481"/>
                  <a:pt x="26258" y="36377"/>
                </a:cubicBezTo>
                <a:cubicBezTo>
                  <a:pt x="26248" y="36374"/>
                  <a:pt x="26237" y="36372"/>
                  <a:pt x="26227" y="36372"/>
                </a:cubicBezTo>
                <a:close/>
                <a:moveTo>
                  <a:pt x="33703" y="36713"/>
                </a:moveTo>
                <a:cubicBezTo>
                  <a:pt x="33694" y="36713"/>
                  <a:pt x="33684" y="36715"/>
                  <a:pt x="33675" y="36717"/>
                </a:cubicBezTo>
                <a:cubicBezTo>
                  <a:pt x="33411" y="36777"/>
                  <a:pt x="33131" y="36837"/>
                  <a:pt x="32852" y="36887"/>
                </a:cubicBezTo>
                <a:cubicBezTo>
                  <a:pt x="32797" y="36898"/>
                  <a:pt x="32759" y="36948"/>
                  <a:pt x="32770" y="37007"/>
                </a:cubicBezTo>
                <a:cubicBezTo>
                  <a:pt x="32775" y="37057"/>
                  <a:pt x="32819" y="37095"/>
                  <a:pt x="32873" y="37095"/>
                </a:cubicBezTo>
                <a:lnTo>
                  <a:pt x="32891" y="37095"/>
                </a:lnTo>
                <a:cubicBezTo>
                  <a:pt x="33175" y="37046"/>
                  <a:pt x="33455" y="36986"/>
                  <a:pt x="33723" y="36920"/>
                </a:cubicBezTo>
                <a:cubicBezTo>
                  <a:pt x="33778" y="36908"/>
                  <a:pt x="33817" y="36849"/>
                  <a:pt x="33799" y="36794"/>
                </a:cubicBezTo>
                <a:cubicBezTo>
                  <a:pt x="33791" y="36748"/>
                  <a:pt x="33751" y="36713"/>
                  <a:pt x="33703" y="36713"/>
                </a:cubicBezTo>
                <a:close/>
                <a:moveTo>
                  <a:pt x="27836" y="36852"/>
                </a:moveTo>
                <a:cubicBezTo>
                  <a:pt x="27788" y="36852"/>
                  <a:pt x="27742" y="36883"/>
                  <a:pt x="27733" y="36936"/>
                </a:cubicBezTo>
                <a:cubicBezTo>
                  <a:pt x="27722" y="36991"/>
                  <a:pt x="27755" y="37046"/>
                  <a:pt x="27814" y="37062"/>
                </a:cubicBezTo>
                <a:cubicBezTo>
                  <a:pt x="28089" y="37117"/>
                  <a:pt x="28368" y="37166"/>
                  <a:pt x="28654" y="37204"/>
                </a:cubicBezTo>
                <a:lnTo>
                  <a:pt x="28664" y="37204"/>
                </a:lnTo>
                <a:cubicBezTo>
                  <a:pt x="28719" y="37204"/>
                  <a:pt x="28763" y="37166"/>
                  <a:pt x="28768" y="37117"/>
                </a:cubicBezTo>
                <a:cubicBezTo>
                  <a:pt x="28780" y="37057"/>
                  <a:pt x="28735" y="37002"/>
                  <a:pt x="28681" y="36996"/>
                </a:cubicBezTo>
                <a:cubicBezTo>
                  <a:pt x="28401" y="36958"/>
                  <a:pt x="28127" y="36908"/>
                  <a:pt x="27859" y="36854"/>
                </a:cubicBezTo>
                <a:cubicBezTo>
                  <a:pt x="27852" y="36853"/>
                  <a:pt x="27844" y="36852"/>
                  <a:pt x="27836" y="36852"/>
                </a:cubicBezTo>
                <a:close/>
                <a:moveTo>
                  <a:pt x="32033" y="37001"/>
                </a:moveTo>
                <a:cubicBezTo>
                  <a:pt x="32030" y="37001"/>
                  <a:pt x="32027" y="37001"/>
                  <a:pt x="32024" y="37002"/>
                </a:cubicBezTo>
                <a:cubicBezTo>
                  <a:pt x="31745" y="37034"/>
                  <a:pt x="31459" y="37062"/>
                  <a:pt x="31186" y="37079"/>
                </a:cubicBezTo>
                <a:cubicBezTo>
                  <a:pt x="31131" y="37084"/>
                  <a:pt x="31087" y="37133"/>
                  <a:pt x="31087" y="37188"/>
                </a:cubicBezTo>
                <a:cubicBezTo>
                  <a:pt x="31092" y="37249"/>
                  <a:pt x="31136" y="37292"/>
                  <a:pt x="31196" y="37292"/>
                </a:cubicBezTo>
                <a:lnTo>
                  <a:pt x="31202" y="37292"/>
                </a:lnTo>
                <a:cubicBezTo>
                  <a:pt x="31476" y="37270"/>
                  <a:pt x="31761" y="37249"/>
                  <a:pt x="32046" y="37216"/>
                </a:cubicBezTo>
                <a:cubicBezTo>
                  <a:pt x="32107" y="37211"/>
                  <a:pt x="32150" y="37155"/>
                  <a:pt x="32139" y="37095"/>
                </a:cubicBezTo>
                <a:cubicBezTo>
                  <a:pt x="32134" y="37043"/>
                  <a:pt x="32085" y="37001"/>
                  <a:pt x="32033" y="37001"/>
                </a:cubicBezTo>
                <a:close/>
                <a:moveTo>
                  <a:pt x="29514" y="37079"/>
                </a:moveTo>
                <a:cubicBezTo>
                  <a:pt x="29459" y="37079"/>
                  <a:pt x="29405" y="37117"/>
                  <a:pt x="29399" y="37178"/>
                </a:cubicBezTo>
                <a:cubicBezTo>
                  <a:pt x="29393" y="37237"/>
                  <a:pt x="29443" y="37287"/>
                  <a:pt x="29498" y="37287"/>
                </a:cubicBezTo>
                <a:cubicBezTo>
                  <a:pt x="29772" y="37309"/>
                  <a:pt x="30051" y="37315"/>
                  <a:pt x="30347" y="37315"/>
                </a:cubicBezTo>
                <a:lnTo>
                  <a:pt x="30341" y="37105"/>
                </a:lnTo>
                <a:cubicBezTo>
                  <a:pt x="30299" y="37106"/>
                  <a:pt x="30257" y="37107"/>
                  <a:pt x="30215" y="37107"/>
                </a:cubicBezTo>
                <a:cubicBezTo>
                  <a:pt x="29978" y="37107"/>
                  <a:pt x="29742" y="37093"/>
                  <a:pt x="29514" y="3707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_1">
    <p:bg>
      <p:bgPr>
        <a:solidFill>
          <a:schemeClr val="lt1"/>
        </a:solidFill>
        <a:effectLst/>
      </p:bgPr>
    </p:bg>
    <p:spTree>
      <p:nvGrpSpPr>
        <p:cNvPr id="1" name="Shape 2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5" name="Google Shape;2475;p39"/>
          <p:cNvGrpSpPr/>
          <p:nvPr/>
        </p:nvGrpSpPr>
        <p:grpSpPr>
          <a:xfrm>
            <a:off x="140683" y="110399"/>
            <a:ext cx="8890673" cy="4933293"/>
            <a:chOff x="140683" y="110399"/>
            <a:chExt cx="8890673" cy="4933293"/>
          </a:xfrm>
        </p:grpSpPr>
        <p:sp>
          <p:nvSpPr>
            <p:cNvPr id="2476" name="Google Shape;2476;p39"/>
            <p:cNvSpPr/>
            <p:nvPr/>
          </p:nvSpPr>
          <p:spPr>
            <a:xfrm rot="2700000">
              <a:off x="3062991" y="49280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77" name="Google Shape;2477;p39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78" name="Google Shape;2478;p39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79" name="Google Shape;2479;p39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80" name="Google Shape;2480;p39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81" name="Google Shape;2481;p39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82" name="Google Shape;2482;p39"/>
            <p:cNvSpPr/>
            <p:nvPr/>
          </p:nvSpPr>
          <p:spPr>
            <a:xfrm>
              <a:off x="8327250" y="4485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39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84" name="Google Shape;2484;p39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85" name="Google Shape;2485;p39"/>
            <p:cNvSpPr/>
            <p:nvPr/>
          </p:nvSpPr>
          <p:spPr>
            <a:xfrm rot="-8100000" flipH="1">
              <a:off x="698288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86" name="Google Shape;2486;p39"/>
            <p:cNvSpPr/>
            <p:nvPr/>
          </p:nvSpPr>
          <p:spPr>
            <a:xfrm>
              <a:off x="423763" y="12832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39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88" name="Google Shape;2488;p39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89" name="Google Shape;2489;p39"/>
            <p:cNvSpPr/>
            <p:nvPr/>
          </p:nvSpPr>
          <p:spPr>
            <a:xfrm rot="-9899594">
              <a:off x="850870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90" name="Google Shape;2490;p39"/>
            <p:cNvSpPr/>
            <p:nvPr/>
          </p:nvSpPr>
          <p:spPr>
            <a:xfrm rot="-5400000">
              <a:off x="245215" y="29518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91" name="Google Shape;2491;p39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92" name="Google Shape;2492;p39"/>
            <p:cNvSpPr/>
            <p:nvPr/>
          </p:nvSpPr>
          <p:spPr>
            <a:xfrm rot="6300406">
              <a:off x="8522057" y="18110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493" name="Google Shape;2493;p39"/>
            <p:cNvSpPr/>
            <p:nvPr/>
          </p:nvSpPr>
          <p:spPr>
            <a:xfrm rot="8999773">
              <a:off x="6460822" y="1700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494" name="Google Shape;2494;p39"/>
            <p:cNvSpPr/>
            <p:nvPr/>
          </p:nvSpPr>
          <p:spPr>
            <a:xfrm rot="8100000" flipH="1">
              <a:off x="7654844" y="2149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95" name="Google Shape;2495;p39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96" name="Google Shape;2496;p39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97" name="Google Shape;2497;p39"/>
            <p:cNvSpPr/>
            <p:nvPr/>
          </p:nvSpPr>
          <p:spPr>
            <a:xfrm>
              <a:off x="8671789" y="11406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498" name="Google Shape;2498;p39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99" name="Google Shape;2499;p39"/>
            <p:cNvSpPr/>
            <p:nvPr/>
          </p:nvSpPr>
          <p:spPr>
            <a:xfrm rot="2700000">
              <a:off x="895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00" name="Google Shape;2500;p39"/>
            <p:cNvSpPr/>
            <p:nvPr/>
          </p:nvSpPr>
          <p:spPr>
            <a:xfrm rot="-2700000">
              <a:off x="14224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01" name="Google Shape;2501;p39"/>
            <p:cNvSpPr/>
            <p:nvPr/>
          </p:nvSpPr>
          <p:spPr>
            <a:xfrm rot="8999773">
              <a:off x="426372" y="48856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02" name="Google Shape;2502;p39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03" name="Google Shape;2503;p39"/>
            <p:cNvSpPr/>
            <p:nvPr/>
          </p:nvSpPr>
          <p:spPr>
            <a:xfrm rot="8100000" flipH="1">
              <a:off x="8869731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04" name="Google Shape;2504;p39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05" name="Google Shape;2505;p39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06" name="Google Shape;2506;p39"/>
            <p:cNvSpPr/>
            <p:nvPr/>
          </p:nvSpPr>
          <p:spPr>
            <a:xfrm rot="5400000">
              <a:off x="1109249" y="83406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07" name="Google Shape;2507;p39"/>
            <p:cNvSpPr/>
            <p:nvPr/>
          </p:nvSpPr>
          <p:spPr>
            <a:xfrm rot="8100000">
              <a:off x="803211" y="20626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08" name="Google Shape;2508;p39"/>
            <p:cNvSpPr/>
            <p:nvPr/>
          </p:nvSpPr>
          <p:spPr>
            <a:xfrm rot="-900406" flipH="1">
              <a:off x="3959085" y="48988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09" name="Google Shape;2509;p39"/>
            <p:cNvSpPr/>
            <p:nvPr/>
          </p:nvSpPr>
          <p:spPr>
            <a:xfrm>
              <a:off x="4942764" y="49305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10" name="Google Shape;2510;p39"/>
            <p:cNvSpPr/>
            <p:nvPr/>
          </p:nvSpPr>
          <p:spPr>
            <a:xfrm rot="-7200227">
              <a:off x="1285269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11" name="Google Shape;2511;p39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12" name="Google Shape;2512;p39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13" name="Google Shape;2513;p39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14" name="Google Shape;2514;p39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15" name="Google Shape;2515;p39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16" name="Google Shape;2516;p39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17" name="Google Shape;2517;p39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18" name="Google Shape;2518;p39"/>
            <p:cNvSpPr/>
            <p:nvPr/>
          </p:nvSpPr>
          <p:spPr>
            <a:xfrm rot="8100000" flipH="1">
              <a:off x="66312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19" name="Google Shape;2519;p39"/>
            <p:cNvSpPr/>
            <p:nvPr/>
          </p:nvSpPr>
          <p:spPr>
            <a:xfrm rot="10800000" flipH="1">
              <a:off x="7743555" y="265951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20" name="Google Shape;2520;p39"/>
            <p:cNvSpPr/>
            <p:nvPr/>
          </p:nvSpPr>
          <p:spPr>
            <a:xfrm rot="-8100000" flipH="1">
              <a:off x="7858613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21" name="Google Shape;2521;p39"/>
            <p:cNvSpPr/>
            <p:nvPr/>
          </p:nvSpPr>
          <p:spPr>
            <a:xfrm rot="-9899594">
              <a:off x="7782595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22" name="Google Shape;2522;p39"/>
            <p:cNvSpPr/>
            <p:nvPr/>
          </p:nvSpPr>
          <p:spPr>
            <a:xfrm rot="8100000">
              <a:off x="8115936" y="22912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23" name="Google Shape;2523;p39"/>
            <p:cNvSpPr/>
            <p:nvPr/>
          </p:nvSpPr>
          <p:spPr>
            <a:xfrm rot="-7200227">
              <a:off x="8216994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24" name="Google Shape;2524;p39"/>
            <p:cNvSpPr/>
            <p:nvPr/>
          </p:nvSpPr>
          <p:spPr>
            <a:xfrm rot="8100000" flipH="1">
              <a:off x="7955331" y="41656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sp>
        <p:nvSpPr>
          <p:cNvPr id="2525" name="Google Shape;2525;p39"/>
          <p:cNvSpPr/>
          <p:nvPr/>
        </p:nvSpPr>
        <p:spPr>
          <a:xfrm>
            <a:off x="720000" y="544975"/>
            <a:ext cx="7704000" cy="40536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6" name="Google Shape;2526;p39"/>
          <p:cNvSpPr/>
          <p:nvPr/>
        </p:nvSpPr>
        <p:spPr>
          <a:xfrm>
            <a:off x="5602987" y="1704160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27" name="Google Shape;2527;p39"/>
          <p:cNvGrpSpPr/>
          <p:nvPr/>
        </p:nvGrpSpPr>
        <p:grpSpPr>
          <a:xfrm>
            <a:off x="6536225" y="2319800"/>
            <a:ext cx="868425" cy="514500"/>
            <a:chOff x="2575700" y="1885000"/>
            <a:chExt cx="868425" cy="514500"/>
          </a:xfrm>
        </p:grpSpPr>
        <p:sp>
          <p:nvSpPr>
            <p:cNvPr id="2528" name="Google Shape;2528;p39"/>
            <p:cNvSpPr/>
            <p:nvPr/>
          </p:nvSpPr>
          <p:spPr>
            <a:xfrm>
              <a:off x="2787525" y="1992625"/>
              <a:ext cx="507200" cy="400850"/>
            </a:xfrm>
            <a:custGeom>
              <a:avLst/>
              <a:gdLst/>
              <a:ahLst/>
              <a:cxnLst/>
              <a:rect l="l" t="t" r="r" b="b"/>
              <a:pathLst>
                <a:path w="20288" h="16034" extrusionOk="0">
                  <a:moveTo>
                    <a:pt x="11700" y="0"/>
                  </a:moveTo>
                  <a:cubicBezTo>
                    <a:pt x="11432" y="0"/>
                    <a:pt x="11155" y="12"/>
                    <a:pt x="10870" y="34"/>
                  </a:cubicBezTo>
                  <a:cubicBezTo>
                    <a:pt x="615" y="851"/>
                    <a:pt x="1" y="7714"/>
                    <a:pt x="396" y="16034"/>
                  </a:cubicBezTo>
                  <a:lnTo>
                    <a:pt x="3570" y="15864"/>
                  </a:lnTo>
                  <a:cubicBezTo>
                    <a:pt x="2966" y="12125"/>
                    <a:pt x="2281" y="3175"/>
                    <a:pt x="9252" y="1903"/>
                  </a:cubicBezTo>
                  <a:cubicBezTo>
                    <a:pt x="9808" y="1802"/>
                    <a:pt x="10330" y="1754"/>
                    <a:pt x="10819" y="1754"/>
                  </a:cubicBezTo>
                  <a:cubicBezTo>
                    <a:pt x="17492" y="1754"/>
                    <a:pt x="18114" y="10675"/>
                    <a:pt x="18093" y="14296"/>
                  </a:cubicBezTo>
                  <a:lnTo>
                    <a:pt x="20182" y="13907"/>
                  </a:lnTo>
                  <a:cubicBezTo>
                    <a:pt x="20288" y="10313"/>
                    <a:pt x="19885" y="0"/>
                    <a:pt x="117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39"/>
            <p:cNvSpPr/>
            <p:nvPr/>
          </p:nvSpPr>
          <p:spPr>
            <a:xfrm>
              <a:off x="2844525" y="2036475"/>
              <a:ext cx="395850" cy="352750"/>
            </a:xfrm>
            <a:custGeom>
              <a:avLst/>
              <a:gdLst/>
              <a:ahLst/>
              <a:cxnLst/>
              <a:rect l="l" t="t" r="r" b="b"/>
              <a:pathLst>
                <a:path w="15834" h="14110" extrusionOk="0">
                  <a:moveTo>
                    <a:pt x="8539" y="0"/>
                  </a:moveTo>
                  <a:cubicBezTo>
                    <a:pt x="8050" y="0"/>
                    <a:pt x="7528" y="48"/>
                    <a:pt x="6972" y="149"/>
                  </a:cubicBezTo>
                  <a:cubicBezTo>
                    <a:pt x="1" y="1421"/>
                    <a:pt x="686" y="10371"/>
                    <a:pt x="1290" y="14110"/>
                  </a:cubicBezTo>
                  <a:lnTo>
                    <a:pt x="3564" y="13994"/>
                  </a:lnTo>
                  <a:cubicBezTo>
                    <a:pt x="3564" y="13994"/>
                    <a:pt x="2950" y="2123"/>
                    <a:pt x="7794" y="1821"/>
                  </a:cubicBezTo>
                  <a:cubicBezTo>
                    <a:pt x="7858" y="1817"/>
                    <a:pt x="7921" y="1815"/>
                    <a:pt x="7983" y="1815"/>
                  </a:cubicBezTo>
                  <a:cubicBezTo>
                    <a:pt x="12680" y="1815"/>
                    <a:pt x="13977" y="12888"/>
                    <a:pt x="13977" y="12888"/>
                  </a:cubicBezTo>
                  <a:lnTo>
                    <a:pt x="15813" y="12542"/>
                  </a:lnTo>
                  <a:cubicBezTo>
                    <a:pt x="15834" y="8921"/>
                    <a:pt x="15212" y="0"/>
                    <a:pt x="85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39"/>
            <p:cNvSpPr/>
            <p:nvPr/>
          </p:nvSpPr>
          <p:spPr>
            <a:xfrm>
              <a:off x="2575700" y="1885000"/>
              <a:ext cx="868425" cy="514500"/>
            </a:xfrm>
            <a:custGeom>
              <a:avLst/>
              <a:gdLst/>
              <a:ahLst/>
              <a:cxnLst/>
              <a:rect l="l" t="t" r="r" b="b"/>
              <a:pathLst>
                <a:path w="34737" h="20580" extrusionOk="0">
                  <a:moveTo>
                    <a:pt x="19626" y="0"/>
                  </a:moveTo>
                  <a:cubicBezTo>
                    <a:pt x="18929" y="0"/>
                    <a:pt x="18198" y="37"/>
                    <a:pt x="17429" y="114"/>
                  </a:cubicBezTo>
                  <a:cubicBezTo>
                    <a:pt x="0" y="1862"/>
                    <a:pt x="4292" y="20579"/>
                    <a:pt x="4292" y="20579"/>
                  </a:cubicBezTo>
                  <a:lnTo>
                    <a:pt x="6068" y="20486"/>
                  </a:lnTo>
                  <a:cubicBezTo>
                    <a:pt x="3902" y="8408"/>
                    <a:pt x="9675" y="1851"/>
                    <a:pt x="20840" y="1851"/>
                  </a:cubicBezTo>
                  <a:cubicBezTo>
                    <a:pt x="20887" y="1851"/>
                    <a:pt x="20934" y="1852"/>
                    <a:pt x="20981" y="1852"/>
                  </a:cubicBezTo>
                  <a:cubicBezTo>
                    <a:pt x="30912" y="1895"/>
                    <a:pt x="31987" y="13915"/>
                    <a:pt x="32080" y="17571"/>
                  </a:cubicBezTo>
                  <a:lnTo>
                    <a:pt x="33368" y="17329"/>
                  </a:lnTo>
                  <a:cubicBezTo>
                    <a:pt x="33368" y="17329"/>
                    <a:pt x="34736" y="0"/>
                    <a:pt x="196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39"/>
            <p:cNvSpPr/>
            <p:nvPr/>
          </p:nvSpPr>
          <p:spPr>
            <a:xfrm>
              <a:off x="2673225" y="1931275"/>
              <a:ext cx="704500" cy="465875"/>
            </a:xfrm>
            <a:custGeom>
              <a:avLst/>
              <a:gdLst/>
              <a:ahLst/>
              <a:cxnLst/>
              <a:rect l="l" t="t" r="r" b="b"/>
              <a:pathLst>
                <a:path w="28180" h="18635" extrusionOk="0">
                  <a:moveTo>
                    <a:pt x="16939" y="0"/>
                  </a:moveTo>
                  <a:cubicBezTo>
                    <a:pt x="5774" y="0"/>
                    <a:pt x="1" y="6557"/>
                    <a:pt x="2167" y="18635"/>
                  </a:cubicBezTo>
                  <a:lnTo>
                    <a:pt x="4968" y="18488"/>
                  </a:lnTo>
                  <a:cubicBezTo>
                    <a:pt x="4573" y="10168"/>
                    <a:pt x="5187" y="3305"/>
                    <a:pt x="15442" y="2488"/>
                  </a:cubicBezTo>
                  <a:cubicBezTo>
                    <a:pt x="15727" y="2466"/>
                    <a:pt x="16004" y="2454"/>
                    <a:pt x="16272" y="2454"/>
                  </a:cubicBezTo>
                  <a:cubicBezTo>
                    <a:pt x="24457" y="2454"/>
                    <a:pt x="24860" y="12767"/>
                    <a:pt x="24754" y="16361"/>
                  </a:cubicBezTo>
                  <a:lnTo>
                    <a:pt x="28179" y="15720"/>
                  </a:lnTo>
                  <a:cubicBezTo>
                    <a:pt x="28086" y="12064"/>
                    <a:pt x="27011" y="44"/>
                    <a:pt x="17080" y="1"/>
                  </a:cubicBezTo>
                  <a:cubicBezTo>
                    <a:pt x="17033" y="1"/>
                    <a:pt x="16986" y="0"/>
                    <a:pt x="169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32" name="Google Shape;2532;p39"/>
          <p:cNvSpPr/>
          <p:nvPr/>
        </p:nvSpPr>
        <p:spPr>
          <a:xfrm flipH="1">
            <a:off x="6859674" y="1528925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3" name="Google Shape;2533;p39"/>
          <p:cNvSpPr/>
          <p:nvPr/>
        </p:nvSpPr>
        <p:spPr>
          <a:xfrm>
            <a:off x="7176062" y="3048160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4" name="Google Shape;2534;p39"/>
          <p:cNvSpPr/>
          <p:nvPr/>
        </p:nvSpPr>
        <p:spPr>
          <a:xfrm>
            <a:off x="7176062" y="1236160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5" name="Google Shape;2535;p39"/>
          <p:cNvSpPr/>
          <p:nvPr/>
        </p:nvSpPr>
        <p:spPr>
          <a:xfrm>
            <a:off x="5835587" y="3732160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6" name="Google Shape;2536;p39"/>
          <p:cNvSpPr/>
          <p:nvPr/>
        </p:nvSpPr>
        <p:spPr>
          <a:xfrm flipH="1">
            <a:off x="6859674" y="3363725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7" name="Google Shape;2537;p39"/>
          <p:cNvSpPr/>
          <p:nvPr/>
        </p:nvSpPr>
        <p:spPr>
          <a:xfrm flipH="1">
            <a:off x="5745474" y="2485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8" name="Google Shape;2538;p39"/>
          <p:cNvSpPr/>
          <p:nvPr/>
        </p:nvSpPr>
        <p:spPr>
          <a:xfrm flipH="1">
            <a:off x="8001899" y="2485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8_1_1">
    <p:bg>
      <p:bgPr>
        <a:solidFill>
          <a:schemeClr val="lt1"/>
        </a:solidFill>
        <a:effectLst/>
      </p:bgPr>
    </p:bg>
    <p:spTree>
      <p:nvGrpSpPr>
        <p:cNvPr id="1" name="Shape 2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0" name="Google Shape;2540;p40"/>
          <p:cNvGrpSpPr/>
          <p:nvPr/>
        </p:nvGrpSpPr>
        <p:grpSpPr>
          <a:xfrm flipH="1">
            <a:off x="140683" y="110399"/>
            <a:ext cx="8890673" cy="4933293"/>
            <a:chOff x="140683" y="110399"/>
            <a:chExt cx="8890673" cy="4933293"/>
          </a:xfrm>
        </p:grpSpPr>
        <p:sp>
          <p:nvSpPr>
            <p:cNvPr id="2541" name="Google Shape;2541;p40"/>
            <p:cNvSpPr/>
            <p:nvPr/>
          </p:nvSpPr>
          <p:spPr>
            <a:xfrm rot="2700000">
              <a:off x="3062991" y="49280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42" name="Google Shape;2542;p40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43" name="Google Shape;2543;p40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44" name="Google Shape;2544;p40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45" name="Google Shape;2545;p40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46" name="Google Shape;2546;p40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47" name="Google Shape;2547;p40"/>
            <p:cNvSpPr/>
            <p:nvPr/>
          </p:nvSpPr>
          <p:spPr>
            <a:xfrm>
              <a:off x="8327250" y="4485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40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49" name="Google Shape;2549;p40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50" name="Google Shape;2550;p40"/>
            <p:cNvSpPr/>
            <p:nvPr/>
          </p:nvSpPr>
          <p:spPr>
            <a:xfrm rot="-8100000" flipH="1">
              <a:off x="698288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51" name="Google Shape;2551;p40"/>
            <p:cNvSpPr/>
            <p:nvPr/>
          </p:nvSpPr>
          <p:spPr>
            <a:xfrm>
              <a:off x="423763" y="12832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40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53" name="Google Shape;2553;p40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54" name="Google Shape;2554;p40"/>
            <p:cNvSpPr/>
            <p:nvPr/>
          </p:nvSpPr>
          <p:spPr>
            <a:xfrm rot="-9899594">
              <a:off x="850870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55" name="Google Shape;2555;p40"/>
            <p:cNvSpPr/>
            <p:nvPr/>
          </p:nvSpPr>
          <p:spPr>
            <a:xfrm rot="-5400000">
              <a:off x="245215" y="29518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56" name="Google Shape;2556;p40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57" name="Google Shape;2557;p40"/>
            <p:cNvSpPr/>
            <p:nvPr/>
          </p:nvSpPr>
          <p:spPr>
            <a:xfrm rot="6300406">
              <a:off x="8522057" y="18110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58" name="Google Shape;2558;p40"/>
            <p:cNvSpPr/>
            <p:nvPr/>
          </p:nvSpPr>
          <p:spPr>
            <a:xfrm rot="8999773">
              <a:off x="6460822" y="1700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59" name="Google Shape;2559;p40"/>
            <p:cNvSpPr/>
            <p:nvPr/>
          </p:nvSpPr>
          <p:spPr>
            <a:xfrm rot="8100000" flipH="1">
              <a:off x="7654844" y="2149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0" name="Google Shape;2560;p40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1" name="Google Shape;2561;p40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62" name="Google Shape;2562;p40"/>
            <p:cNvSpPr/>
            <p:nvPr/>
          </p:nvSpPr>
          <p:spPr>
            <a:xfrm>
              <a:off x="8671789" y="11406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63" name="Google Shape;2563;p40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64" name="Google Shape;2564;p40"/>
            <p:cNvSpPr/>
            <p:nvPr/>
          </p:nvSpPr>
          <p:spPr>
            <a:xfrm rot="2700000">
              <a:off x="895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5" name="Google Shape;2565;p40"/>
            <p:cNvSpPr/>
            <p:nvPr/>
          </p:nvSpPr>
          <p:spPr>
            <a:xfrm rot="-2700000">
              <a:off x="14224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6" name="Google Shape;2566;p40"/>
            <p:cNvSpPr/>
            <p:nvPr/>
          </p:nvSpPr>
          <p:spPr>
            <a:xfrm rot="8999773">
              <a:off x="426372" y="48856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7" name="Google Shape;2567;p40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8" name="Google Shape;2568;p40"/>
            <p:cNvSpPr/>
            <p:nvPr/>
          </p:nvSpPr>
          <p:spPr>
            <a:xfrm rot="8100000" flipH="1">
              <a:off x="8869731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9" name="Google Shape;2569;p40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70" name="Google Shape;2570;p40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71" name="Google Shape;2571;p40"/>
            <p:cNvSpPr/>
            <p:nvPr/>
          </p:nvSpPr>
          <p:spPr>
            <a:xfrm rot="5400000">
              <a:off x="1109249" y="83406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72" name="Google Shape;2572;p40"/>
            <p:cNvSpPr/>
            <p:nvPr/>
          </p:nvSpPr>
          <p:spPr>
            <a:xfrm rot="8100000">
              <a:off x="803211" y="20626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73" name="Google Shape;2573;p40"/>
            <p:cNvSpPr/>
            <p:nvPr/>
          </p:nvSpPr>
          <p:spPr>
            <a:xfrm rot="-900406" flipH="1">
              <a:off x="3959085" y="48988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74" name="Google Shape;2574;p40"/>
            <p:cNvSpPr/>
            <p:nvPr/>
          </p:nvSpPr>
          <p:spPr>
            <a:xfrm>
              <a:off x="4942764" y="49305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75" name="Google Shape;2575;p40"/>
            <p:cNvSpPr/>
            <p:nvPr/>
          </p:nvSpPr>
          <p:spPr>
            <a:xfrm rot="-7200227">
              <a:off x="1285269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76" name="Google Shape;2576;p40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77" name="Google Shape;2577;p40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78" name="Google Shape;2578;p40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79" name="Google Shape;2579;p40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80" name="Google Shape;2580;p40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81" name="Google Shape;2581;p40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82" name="Google Shape;2582;p40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83" name="Google Shape;2583;p40"/>
            <p:cNvSpPr/>
            <p:nvPr/>
          </p:nvSpPr>
          <p:spPr>
            <a:xfrm rot="8100000" flipH="1">
              <a:off x="66312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84" name="Google Shape;2584;p40"/>
            <p:cNvSpPr/>
            <p:nvPr/>
          </p:nvSpPr>
          <p:spPr>
            <a:xfrm rot="10800000" flipH="1">
              <a:off x="7743555" y="265951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85" name="Google Shape;2585;p40"/>
            <p:cNvSpPr/>
            <p:nvPr/>
          </p:nvSpPr>
          <p:spPr>
            <a:xfrm rot="-8100000" flipH="1">
              <a:off x="7858613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86" name="Google Shape;2586;p40"/>
            <p:cNvSpPr/>
            <p:nvPr/>
          </p:nvSpPr>
          <p:spPr>
            <a:xfrm rot="-9899594">
              <a:off x="7782595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87" name="Google Shape;2587;p40"/>
            <p:cNvSpPr/>
            <p:nvPr/>
          </p:nvSpPr>
          <p:spPr>
            <a:xfrm rot="8100000">
              <a:off x="8115936" y="22912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88" name="Google Shape;2588;p40"/>
            <p:cNvSpPr/>
            <p:nvPr/>
          </p:nvSpPr>
          <p:spPr>
            <a:xfrm rot="-7200227">
              <a:off x="8216994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89" name="Google Shape;2589;p40"/>
            <p:cNvSpPr/>
            <p:nvPr/>
          </p:nvSpPr>
          <p:spPr>
            <a:xfrm rot="8100000" flipH="1">
              <a:off x="7955331" y="41656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sp>
        <p:nvSpPr>
          <p:cNvPr id="2590" name="Google Shape;2590;p40"/>
          <p:cNvSpPr/>
          <p:nvPr/>
        </p:nvSpPr>
        <p:spPr>
          <a:xfrm>
            <a:off x="1615150" y="544975"/>
            <a:ext cx="5941800" cy="40536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91" name="Google Shape;2591;p40"/>
          <p:cNvGrpSpPr/>
          <p:nvPr/>
        </p:nvGrpSpPr>
        <p:grpSpPr>
          <a:xfrm>
            <a:off x="416320" y="2056053"/>
            <a:ext cx="1847045" cy="3432959"/>
            <a:chOff x="6622012" y="795963"/>
            <a:chExt cx="1304687" cy="2425262"/>
          </a:xfrm>
        </p:grpSpPr>
        <p:sp>
          <p:nvSpPr>
            <p:cNvPr id="2592" name="Google Shape;2592;p40"/>
            <p:cNvSpPr/>
            <p:nvPr/>
          </p:nvSpPr>
          <p:spPr>
            <a:xfrm rot="676147">
              <a:off x="7263594" y="835063"/>
              <a:ext cx="436082" cy="363936"/>
            </a:xfrm>
            <a:custGeom>
              <a:avLst/>
              <a:gdLst/>
              <a:ahLst/>
              <a:cxnLst/>
              <a:rect l="l" t="t" r="r" b="b"/>
              <a:pathLst>
                <a:path w="10218" h="8528" extrusionOk="0">
                  <a:moveTo>
                    <a:pt x="0" y="0"/>
                  </a:moveTo>
                  <a:lnTo>
                    <a:pt x="4834" y="8528"/>
                  </a:lnTo>
                  <a:lnTo>
                    <a:pt x="5864" y="6560"/>
                  </a:lnTo>
                  <a:lnTo>
                    <a:pt x="7521" y="7931"/>
                  </a:lnTo>
                  <a:lnTo>
                    <a:pt x="7542" y="4253"/>
                  </a:lnTo>
                  <a:lnTo>
                    <a:pt x="10217" y="32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40"/>
            <p:cNvSpPr/>
            <p:nvPr/>
          </p:nvSpPr>
          <p:spPr>
            <a:xfrm rot="676147">
              <a:off x="7284315" y="828697"/>
              <a:ext cx="324479" cy="183888"/>
            </a:xfrm>
            <a:custGeom>
              <a:avLst/>
              <a:gdLst/>
              <a:ahLst/>
              <a:cxnLst/>
              <a:rect l="l" t="t" r="r" b="b"/>
              <a:pathLst>
                <a:path w="7603" h="4309" extrusionOk="0">
                  <a:moveTo>
                    <a:pt x="120" y="1"/>
                  </a:moveTo>
                  <a:cubicBezTo>
                    <a:pt x="83" y="1"/>
                    <a:pt x="47" y="21"/>
                    <a:pt x="29" y="54"/>
                  </a:cubicBezTo>
                  <a:cubicBezTo>
                    <a:pt x="1" y="104"/>
                    <a:pt x="17" y="170"/>
                    <a:pt x="67" y="198"/>
                  </a:cubicBezTo>
                  <a:lnTo>
                    <a:pt x="7433" y="4291"/>
                  </a:lnTo>
                  <a:cubicBezTo>
                    <a:pt x="7449" y="4302"/>
                    <a:pt x="7466" y="4308"/>
                    <a:pt x="7482" y="4308"/>
                  </a:cubicBezTo>
                  <a:cubicBezTo>
                    <a:pt x="7521" y="4308"/>
                    <a:pt x="7559" y="4286"/>
                    <a:pt x="7575" y="4253"/>
                  </a:cubicBezTo>
                  <a:cubicBezTo>
                    <a:pt x="7603" y="4198"/>
                    <a:pt x="7587" y="4137"/>
                    <a:pt x="7537" y="4104"/>
                  </a:cubicBezTo>
                  <a:lnTo>
                    <a:pt x="171" y="16"/>
                  </a:lnTo>
                  <a:cubicBezTo>
                    <a:pt x="155" y="5"/>
                    <a:pt x="137" y="1"/>
                    <a:pt x="1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40"/>
            <p:cNvSpPr/>
            <p:nvPr/>
          </p:nvSpPr>
          <p:spPr>
            <a:xfrm rot="676147">
              <a:off x="7504274" y="1069992"/>
              <a:ext cx="64315" cy="120857"/>
            </a:xfrm>
            <a:custGeom>
              <a:avLst/>
              <a:gdLst/>
              <a:ahLst/>
              <a:cxnLst/>
              <a:rect l="l" t="t" r="r" b="b"/>
              <a:pathLst>
                <a:path w="1507" h="2832" extrusionOk="0">
                  <a:moveTo>
                    <a:pt x="117" y="1"/>
                  </a:moveTo>
                  <a:cubicBezTo>
                    <a:pt x="103" y="1"/>
                    <a:pt x="89" y="3"/>
                    <a:pt x="76" y="9"/>
                  </a:cubicBezTo>
                  <a:cubicBezTo>
                    <a:pt x="21" y="36"/>
                    <a:pt x="0" y="97"/>
                    <a:pt x="26" y="152"/>
                  </a:cubicBezTo>
                  <a:lnTo>
                    <a:pt x="1293" y="2771"/>
                  </a:lnTo>
                  <a:cubicBezTo>
                    <a:pt x="1309" y="2811"/>
                    <a:pt x="1348" y="2832"/>
                    <a:pt x="1387" y="2832"/>
                  </a:cubicBezTo>
                  <a:cubicBezTo>
                    <a:pt x="1402" y="2832"/>
                    <a:pt x="1419" y="2826"/>
                    <a:pt x="1435" y="2821"/>
                  </a:cubicBezTo>
                  <a:cubicBezTo>
                    <a:pt x="1485" y="2793"/>
                    <a:pt x="1506" y="2733"/>
                    <a:pt x="1480" y="2679"/>
                  </a:cubicBezTo>
                  <a:lnTo>
                    <a:pt x="213" y="59"/>
                  </a:lnTo>
                  <a:cubicBezTo>
                    <a:pt x="197" y="22"/>
                    <a:pt x="156" y="1"/>
                    <a:pt x="1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40"/>
            <p:cNvSpPr/>
            <p:nvPr/>
          </p:nvSpPr>
          <p:spPr>
            <a:xfrm rot="676147">
              <a:off x="7280454" y="822935"/>
              <a:ext cx="269510" cy="228740"/>
            </a:xfrm>
            <a:custGeom>
              <a:avLst/>
              <a:gdLst/>
              <a:ahLst/>
              <a:cxnLst/>
              <a:rect l="l" t="t" r="r" b="b"/>
              <a:pathLst>
                <a:path w="6315" h="5360" extrusionOk="0">
                  <a:moveTo>
                    <a:pt x="119" y="0"/>
                  </a:moveTo>
                  <a:cubicBezTo>
                    <a:pt x="89" y="0"/>
                    <a:pt x="60" y="13"/>
                    <a:pt x="39" y="37"/>
                  </a:cubicBezTo>
                  <a:cubicBezTo>
                    <a:pt x="1" y="81"/>
                    <a:pt x="6" y="147"/>
                    <a:pt x="50" y="185"/>
                  </a:cubicBezTo>
                  <a:lnTo>
                    <a:pt x="6128" y="5332"/>
                  </a:lnTo>
                  <a:cubicBezTo>
                    <a:pt x="6145" y="5348"/>
                    <a:pt x="6173" y="5360"/>
                    <a:pt x="6194" y="5360"/>
                  </a:cubicBezTo>
                  <a:cubicBezTo>
                    <a:pt x="6221" y="5360"/>
                    <a:pt x="6254" y="5342"/>
                    <a:pt x="6277" y="5320"/>
                  </a:cubicBezTo>
                  <a:cubicBezTo>
                    <a:pt x="6315" y="5277"/>
                    <a:pt x="6310" y="5211"/>
                    <a:pt x="6260" y="5173"/>
                  </a:cubicBezTo>
                  <a:lnTo>
                    <a:pt x="188" y="26"/>
                  </a:lnTo>
                  <a:cubicBezTo>
                    <a:pt x="168" y="9"/>
                    <a:pt x="143" y="0"/>
                    <a:pt x="1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40"/>
            <p:cNvSpPr/>
            <p:nvPr/>
          </p:nvSpPr>
          <p:spPr>
            <a:xfrm rot="676147">
              <a:off x="7494024" y="1063608"/>
              <a:ext cx="26930" cy="62477"/>
            </a:xfrm>
            <a:custGeom>
              <a:avLst/>
              <a:gdLst/>
              <a:ahLst/>
              <a:cxnLst/>
              <a:rect l="l" t="t" r="r" b="b"/>
              <a:pathLst>
                <a:path w="631" h="1464" extrusionOk="0">
                  <a:moveTo>
                    <a:pt x="515" y="0"/>
                  </a:moveTo>
                  <a:cubicBezTo>
                    <a:pt x="469" y="0"/>
                    <a:pt x="425" y="31"/>
                    <a:pt x="411" y="75"/>
                  </a:cubicBezTo>
                  <a:lnTo>
                    <a:pt x="17" y="1325"/>
                  </a:lnTo>
                  <a:cubicBezTo>
                    <a:pt x="1" y="1380"/>
                    <a:pt x="34" y="1441"/>
                    <a:pt x="88" y="1457"/>
                  </a:cubicBezTo>
                  <a:cubicBezTo>
                    <a:pt x="99" y="1463"/>
                    <a:pt x="110" y="1463"/>
                    <a:pt x="120" y="1463"/>
                  </a:cubicBezTo>
                  <a:cubicBezTo>
                    <a:pt x="165" y="1463"/>
                    <a:pt x="209" y="1436"/>
                    <a:pt x="219" y="1391"/>
                  </a:cubicBezTo>
                  <a:lnTo>
                    <a:pt x="608" y="136"/>
                  </a:lnTo>
                  <a:cubicBezTo>
                    <a:pt x="631" y="82"/>
                    <a:pt x="598" y="22"/>
                    <a:pt x="543" y="4"/>
                  </a:cubicBezTo>
                  <a:cubicBezTo>
                    <a:pt x="534" y="2"/>
                    <a:pt x="524" y="0"/>
                    <a:pt x="515" y="0"/>
                  </a:cubicBezTo>
                  <a:close/>
                </a:path>
              </a:pathLst>
            </a:custGeom>
            <a:solidFill>
              <a:srgbClr val="2E2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40"/>
            <p:cNvSpPr/>
            <p:nvPr/>
          </p:nvSpPr>
          <p:spPr>
            <a:xfrm rot="676147">
              <a:off x="6799863" y="1233217"/>
              <a:ext cx="948984" cy="1913734"/>
            </a:xfrm>
            <a:custGeom>
              <a:avLst/>
              <a:gdLst/>
              <a:ahLst/>
              <a:cxnLst/>
              <a:rect l="l" t="t" r="r" b="b"/>
              <a:pathLst>
                <a:path w="22236" h="44844" extrusionOk="0">
                  <a:moveTo>
                    <a:pt x="13245" y="0"/>
                  </a:moveTo>
                  <a:cubicBezTo>
                    <a:pt x="13209" y="0"/>
                    <a:pt x="13173" y="21"/>
                    <a:pt x="13154" y="54"/>
                  </a:cubicBezTo>
                  <a:cubicBezTo>
                    <a:pt x="13127" y="104"/>
                    <a:pt x="13144" y="170"/>
                    <a:pt x="13192" y="197"/>
                  </a:cubicBezTo>
                  <a:cubicBezTo>
                    <a:pt x="13198" y="197"/>
                    <a:pt x="13478" y="356"/>
                    <a:pt x="13921" y="635"/>
                  </a:cubicBezTo>
                  <a:cubicBezTo>
                    <a:pt x="13938" y="646"/>
                    <a:pt x="13954" y="646"/>
                    <a:pt x="13976" y="646"/>
                  </a:cubicBezTo>
                  <a:cubicBezTo>
                    <a:pt x="14009" y="646"/>
                    <a:pt x="14042" y="630"/>
                    <a:pt x="14064" y="597"/>
                  </a:cubicBezTo>
                  <a:cubicBezTo>
                    <a:pt x="14097" y="547"/>
                    <a:pt x="14080" y="481"/>
                    <a:pt x="14032" y="455"/>
                  </a:cubicBezTo>
                  <a:cubicBezTo>
                    <a:pt x="13582" y="175"/>
                    <a:pt x="13296" y="16"/>
                    <a:pt x="13296" y="16"/>
                  </a:cubicBezTo>
                  <a:cubicBezTo>
                    <a:pt x="13280" y="5"/>
                    <a:pt x="13263" y="0"/>
                    <a:pt x="13245" y="0"/>
                  </a:cubicBezTo>
                  <a:close/>
                  <a:moveTo>
                    <a:pt x="14684" y="896"/>
                  </a:moveTo>
                  <a:cubicBezTo>
                    <a:pt x="14652" y="896"/>
                    <a:pt x="14621" y="912"/>
                    <a:pt x="14601" y="942"/>
                  </a:cubicBezTo>
                  <a:cubicBezTo>
                    <a:pt x="14568" y="992"/>
                    <a:pt x="14579" y="1058"/>
                    <a:pt x="14629" y="1090"/>
                  </a:cubicBezTo>
                  <a:cubicBezTo>
                    <a:pt x="14842" y="1232"/>
                    <a:pt x="15079" y="1397"/>
                    <a:pt x="15325" y="1567"/>
                  </a:cubicBezTo>
                  <a:cubicBezTo>
                    <a:pt x="15342" y="1584"/>
                    <a:pt x="15363" y="1589"/>
                    <a:pt x="15385" y="1589"/>
                  </a:cubicBezTo>
                  <a:cubicBezTo>
                    <a:pt x="15418" y="1589"/>
                    <a:pt x="15451" y="1573"/>
                    <a:pt x="15473" y="1546"/>
                  </a:cubicBezTo>
                  <a:cubicBezTo>
                    <a:pt x="15506" y="1496"/>
                    <a:pt x="15494" y="1430"/>
                    <a:pt x="15446" y="1397"/>
                  </a:cubicBezTo>
                  <a:cubicBezTo>
                    <a:pt x="15198" y="1222"/>
                    <a:pt x="14963" y="1063"/>
                    <a:pt x="14743" y="915"/>
                  </a:cubicBezTo>
                  <a:cubicBezTo>
                    <a:pt x="14724" y="903"/>
                    <a:pt x="14704" y="896"/>
                    <a:pt x="14684" y="896"/>
                  </a:cubicBezTo>
                  <a:close/>
                  <a:moveTo>
                    <a:pt x="16073" y="1877"/>
                  </a:moveTo>
                  <a:cubicBezTo>
                    <a:pt x="16040" y="1877"/>
                    <a:pt x="16008" y="1891"/>
                    <a:pt x="15988" y="1918"/>
                  </a:cubicBezTo>
                  <a:cubicBezTo>
                    <a:pt x="15949" y="1968"/>
                    <a:pt x="15960" y="2034"/>
                    <a:pt x="16005" y="2066"/>
                  </a:cubicBezTo>
                  <a:cubicBezTo>
                    <a:pt x="16223" y="2231"/>
                    <a:pt x="16448" y="2406"/>
                    <a:pt x="16673" y="2586"/>
                  </a:cubicBezTo>
                  <a:cubicBezTo>
                    <a:pt x="16690" y="2598"/>
                    <a:pt x="16716" y="2608"/>
                    <a:pt x="16739" y="2608"/>
                  </a:cubicBezTo>
                  <a:cubicBezTo>
                    <a:pt x="16772" y="2608"/>
                    <a:pt x="16799" y="2593"/>
                    <a:pt x="16822" y="2570"/>
                  </a:cubicBezTo>
                  <a:cubicBezTo>
                    <a:pt x="16860" y="2520"/>
                    <a:pt x="16848" y="2454"/>
                    <a:pt x="16804" y="2416"/>
                  </a:cubicBezTo>
                  <a:cubicBezTo>
                    <a:pt x="16580" y="2236"/>
                    <a:pt x="16355" y="2060"/>
                    <a:pt x="16136" y="1895"/>
                  </a:cubicBezTo>
                  <a:cubicBezTo>
                    <a:pt x="16117" y="1883"/>
                    <a:pt x="16095" y="1877"/>
                    <a:pt x="16073" y="1877"/>
                  </a:cubicBezTo>
                  <a:close/>
                  <a:moveTo>
                    <a:pt x="17389" y="2939"/>
                  </a:moveTo>
                  <a:cubicBezTo>
                    <a:pt x="17359" y="2939"/>
                    <a:pt x="17330" y="2952"/>
                    <a:pt x="17308" y="2975"/>
                  </a:cubicBezTo>
                  <a:cubicBezTo>
                    <a:pt x="17270" y="3020"/>
                    <a:pt x="17275" y="3086"/>
                    <a:pt x="17320" y="3124"/>
                  </a:cubicBezTo>
                  <a:cubicBezTo>
                    <a:pt x="17538" y="3309"/>
                    <a:pt x="17748" y="3502"/>
                    <a:pt x="17945" y="3688"/>
                  </a:cubicBezTo>
                  <a:cubicBezTo>
                    <a:pt x="17966" y="3704"/>
                    <a:pt x="17994" y="3716"/>
                    <a:pt x="18021" y="3716"/>
                  </a:cubicBezTo>
                  <a:cubicBezTo>
                    <a:pt x="18049" y="3716"/>
                    <a:pt x="18076" y="3704"/>
                    <a:pt x="18097" y="3683"/>
                  </a:cubicBezTo>
                  <a:cubicBezTo>
                    <a:pt x="18137" y="3638"/>
                    <a:pt x="18130" y="3573"/>
                    <a:pt x="18092" y="3534"/>
                  </a:cubicBezTo>
                  <a:cubicBezTo>
                    <a:pt x="17890" y="3342"/>
                    <a:pt x="17677" y="3152"/>
                    <a:pt x="17457" y="2965"/>
                  </a:cubicBezTo>
                  <a:cubicBezTo>
                    <a:pt x="17437" y="2948"/>
                    <a:pt x="17413" y="2939"/>
                    <a:pt x="17389" y="2939"/>
                  </a:cubicBezTo>
                  <a:close/>
                  <a:moveTo>
                    <a:pt x="18624" y="4098"/>
                  </a:moveTo>
                  <a:cubicBezTo>
                    <a:pt x="18596" y="4098"/>
                    <a:pt x="18569" y="4107"/>
                    <a:pt x="18547" y="4126"/>
                  </a:cubicBezTo>
                  <a:cubicBezTo>
                    <a:pt x="18509" y="4165"/>
                    <a:pt x="18509" y="4237"/>
                    <a:pt x="18547" y="4275"/>
                  </a:cubicBezTo>
                  <a:cubicBezTo>
                    <a:pt x="18750" y="4483"/>
                    <a:pt x="18937" y="4691"/>
                    <a:pt x="19117" y="4895"/>
                  </a:cubicBezTo>
                  <a:cubicBezTo>
                    <a:pt x="19139" y="4916"/>
                    <a:pt x="19167" y="4933"/>
                    <a:pt x="19195" y="4933"/>
                  </a:cubicBezTo>
                  <a:cubicBezTo>
                    <a:pt x="19222" y="4933"/>
                    <a:pt x="19243" y="4921"/>
                    <a:pt x="19266" y="4905"/>
                  </a:cubicBezTo>
                  <a:cubicBezTo>
                    <a:pt x="19309" y="4867"/>
                    <a:pt x="19314" y="4801"/>
                    <a:pt x="19276" y="4756"/>
                  </a:cubicBezTo>
                  <a:cubicBezTo>
                    <a:pt x="19096" y="4549"/>
                    <a:pt x="18904" y="4336"/>
                    <a:pt x="18701" y="4126"/>
                  </a:cubicBezTo>
                  <a:cubicBezTo>
                    <a:pt x="18679" y="4107"/>
                    <a:pt x="18651" y="4098"/>
                    <a:pt x="18624" y="4098"/>
                  </a:cubicBezTo>
                  <a:close/>
                  <a:moveTo>
                    <a:pt x="19731" y="5375"/>
                  </a:moveTo>
                  <a:cubicBezTo>
                    <a:pt x="19709" y="5375"/>
                    <a:pt x="19686" y="5383"/>
                    <a:pt x="19665" y="5398"/>
                  </a:cubicBezTo>
                  <a:cubicBezTo>
                    <a:pt x="19622" y="5431"/>
                    <a:pt x="19610" y="5497"/>
                    <a:pt x="19650" y="5546"/>
                  </a:cubicBezTo>
                  <a:cubicBezTo>
                    <a:pt x="19819" y="5776"/>
                    <a:pt x="19984" y="6006"/>
                    <a:pt x="20126" y="6231"/>
                  </a:cubicBezTo>
                  <a:cubicBezTo>
                    <a:pt x="20143" y="6264"/>
                    <a:pt x="20181" y="6281"/>
                    <a:pt x="20214" y="6281"/>
                  </a:cubicBezTo>
                  <a:cubicBezTo>
                    <a:pt x="20235" y="6281"/>
                    <a:pt x="20252" y="6276"/>
                    <a:pt x="20268" y="6264"/>
                  </a:cubicBezTo>
                  <a:cubicBezTo>
                    <a:pt x="20318" y="6231"/>
                    <a:pt x="20334" y="6165"/>
                    <a:pt x="20301" y="6117"/>
                  </a:cubicBezTo>
                  <a:cubicBezTo>
                    <a:pt x="20159" y="5886"/>
                    <a:pt x="19994" y="5651"/>
                    <a:pt x="19814" y="5421"/>
                  </a:cubicBezTo>
                  <a:cubicBezTo>
                    <a:pt x="19795" y="5391"/>
                    <a:pt x="19764" y="5375"/>
                    <a:pt x="19731" y="5375"/>
                  </a:cubicBezTo>
                  <a:close/>
                  <a:moveTo>
                    <a:pt x="20629" y="6806"/>
                  </a:moveTo>
                  <a:cubicBezTo>
                    <a:pt x="20613" y="6806"/>
                    <a:pt x="20597" y="6810"/>
                    <a:pt x="20581" y="6818"/>
                  </a:cubicBezTo>
                  <a:cubicBezTo>
                    <a:pt x="20531" y="6845"/>
                    <a:pt x="20510" y="6906"/>
                    <a:pt x="20538" y="6960"/>
                  </a:cubicBezTo>
                  <a:cubicBezTo>
                    <a:pt x="20663" y="7218"/>
                    <a:pt x="20773" y="7475"/>
                    <a:pt x="20855" y="7723"/>
                  </a:cubicBezTo>
                  <a:cubicBezTo>
                    <a:pt x="20872" y="7766"/>
                    <a:pt x="20910" y="7799"/>
                    <a:pt x="20953" y="7799"/>
                  </a:cubicBezTo>
                  <a:cubicBezTo>
                    <a:pt x="20965" y="7799"/>
                    <a:pt x="20976" y="7794"/>
                    <a:pt x="20986" y="7788"/>
                  </a:cubicBezTo>
                  <a:cubicBezTo>
                    <a:pt x="21047" y="7771"/>
                    <a:pt x="21074" y="7711"/>
                    <a:pt x="21052" y="7657"/>
                  </a:cubicBezTo>
                  <a:cubicBezTo>
                    <a:pt x="20970" y="7399"/>
                    <a:pt x="20855" y="7131"/>
                    <a:pt x="20723" y="6868"/>
                  </a:cubicBezTo>
                  <a:cubicBezTo>
                    <a:pt x="20703" y="6828"/>
                    <a:pt x="20668" y="6806"/>
                    <a:pt x="20629" y="6806"/>
                  </a:cubicBezTo>
                  <a:close/>
                  <a:moveTo>
                    <a:pt x="21151" y="8401"/>
                  </a:moveTo>
                  <a:cubicBezTo>
                    <a:pt x="21147" y="8401"/>
                    <a:pt x="21144" y="8401"/>
                    <a:pt x="21140" y="8401"/>
                  </a:cubicBezTo>
                  <a:cubicBezTo>
                    <a:pt x="21085" y="8413"/>
                    <a:pt x="21047" y="8467"/>
                    <a:pt x="21052" y="8522"/>
                  </a:cubicBezTo>
                  <a:cubicBezTo>
                    <a:pt x="21090" y="8742"/>
                    <a:pt x="21107" y="8960"/>
                    <a:pt x="21107" y="9175"/>
                  </a:cubicBezTo>
                  <a:cubicBezTo>
                    <a:pt x="21107" y="9229"/>
                    <a:pt x="21107" y="9289"/>
                    <a:pt x="21102" y="9345"/>
                  </a:cubicBezTo>
                  <a:cubicBezTo>
                    <a:pt x="21102" y="9405"/>
                    <a:pt x="21145" y="9454"/>
                    <a:pt x="21206" y="9454"/>
                  </a:cubicBezTo>
                  <a:lnTo>
                    <a:pt x="21211" y="9454"/>
                  </a:lnTo>
                  <a:cubicBezTo>
                    <a:pt x="21266" y="9454"/>
                    <a:pt x="21310" y="9410"/>
                    <a:pt x="21315" y="9355"/>
                  </a:cubicBezTo>
                  <a:lnTo>
                    <a:pt x="21315" y="9175"/>
                  </a:lnTo>
                  <a:cubicBezTo>
                    <a:pt x="21320" y="8950"/>
                    <a:pt x="21299" y="8720"/>
                    <a:pt x="21266" y="8490"/>
                  </a:cubicBezTo>
                  <a:cubicBezTo>
                    <a:pt x="21255" y="8438"/>
                    <a:pt x="21207" y="8401"/>
                    <a:pt x="21151" y="8401"/>
                  </a:cubicBezTo>
                  <a:close/>
                  <a:moveTo>
                    <a:pt x="21086" y="10077"/>
                  </a:moveTo>
                  <a:cubicBezTo>
                    <a:pt x="21037" y="10077"/>
                    <a:pt x="20989" y="10108"/>
                    <a:pt x="20976" y="10156"/>
                  </a:cubicBezTo>
                  <a:cubicBezTo>
                    <a:pt x="20943" y="10276"/>
                    <a:pt x="20905" y="10402"/>
                    <a:pt x="20860" y="10523"/>
                  </a:cubicBezTo>
                  <a:cubicBezTo>
                    <a:pt x="20806" y="10665"/>
                    <a:pt x="20751" y="10802"/>
                    <a:pt x="20690" y="10934"/>
                  </a:cubicBezTo>
                  <a:cubicBezTo>
                    <a:pt x="20669" y="10984"/>
                    <a:pt x="20690" y="11049"/>
                    <a:pt x="20745" y="11070"/>
                  </a:cubicBezTo>
                  <a:cubicBezTo>
                    <a:pt x="20756" y="11077"/>
                    <a:pt x="20773" y="11082"/>
                    <a:pt x="20789" y="11082"/>
                  </a:cubicBezTo>
                  <a:cubicBezTo>
                    <a:pt x="20827" y="11082"/>
                    <a:pt x="20866" y="11055"/>
                    <a:pt x="20882" y="11016"/>
                  </a:cubicBezTo>
                  <a:cubicBezTo>
                    <a:pt x="20943" y="10885"/>
                    <a:pt x="21003" y="10742"/>
                    <a:pt x="21057" y="10594"/>
                  </a:cubicBezTo>
                  <a:cubicBezTo>
                    <a:pt x="21107" y="10468"/>
                    <a:pt x="21145" y="10342"/>
                    <a:pt x="21183" y="10210"/>
                  </a:cubicBezTo>
                  <a:cubicBezTo>
                    <a:pt x="21195" y="10156"/>
                    <a:pt x="21162" y="10096"/>
                    <a:pt x="21107" y="10079"/>
                  </a:cubicBezTo>
                  <a:cubicBezTo>
                    <a:pt x="21100" y="10077"/>
                    <a:pt x="21093" y="10077"/>
                    <a:pt x="21086" y="10077"/>
                  </a:cubicBezTo>
                  <a:close/>
                  <a:moveTo>
                    <a:pt x="20403" y="11623"/>
                  </a:moveTo>
                  <a:cubicBezTo>
                    <a:pt x="20367" y="11623"/>
                    <a:pt x="20331" y="11641"/>
                    <a:pt x="20313" y="11674"/>
                  </a:cubicBezTo>
                  <a:cubicBezTo>
                    <a:pt x="20164" y="11915"/>
                    <a:pt x="20005" y="12145"/>
                    <a:pt x="19840" y="12353"/>
                  </a:cubicBezTo>
                  <a:cubicBezTo>
                    <a:pt x="19802" y="12403"/>
                    <a:pt x="19814" y="12469"/>
                    <a:pt x="19858" y="12507"/>
                  </a:cubicBezTo>
                  <a:cubicBezTo>
                    <a:pt x="19873" y="12517"/>
                    <a:pt x="19901" y="12529"/>
                    <a:pt x="19923" y="12529"/>
                  </a:cubicBezTo>
                  <a:cubicBezTo>
                    <a:pt x="19956" y="12529"/>
                    <a:pt x="19984" y="12512"/>
                    <a:pt x="20005" y="12491"/>
                  </a:cubicBezTo>
                  <a:cubicBezTo>
                    <a:pt x="20181" y="12271"/>
                    <a:pt x="20340" y="12036"/>
                    <a:pt x="20493" y="11778"/>
                  </a:cubicBezTo>
                  <a:cubicBezTo>
                    <a:pt x="20520" y="11728"/>
                    <a:pt x="20505" y="11662"/>
                    <a:pt x="20455" y="11636"/>
                  </a:cubicBezTo>
                  <a:cubicBezTo>
                    <a:pt x="20439" y="11627"/>
                    <a:pt x="20421" y="11623"/>
                    <a:pt x="20403" y="11623"/>
                  </a:cubicBezTo>
                  <a:close/>
                  <a:moveTo>
                    <a:pt x="17177" y="12248"/>
                  </a:moveTo>
                  <a:cubicBezTo>
                    <a:pt x="17121" y="12248"/>
                    <a:pt x="17072" y="12285"/>
                    <a:pt x="17068" y="12337"/>
                  </a:cubicBezTo>
                  <a:cubicBezTo>
                    <a:pt x="17057" y="12398"/>
                    <a:pt x="17095" y="12452"/>
                    <a:pt x="17156" y="12458"/>
                  </a:cubicBezTo>
                  <a:cubicBezTo>
                    <a:pt x="17407" y="12502"/>
                    <a:pt x="17682" y="12567"/>
                    <a:pt x="17955" y="12661"/>
                  </a:cubicBezTo>
                  <a:cubicBezTo>
                    <a:pt x="17966" y="12661"/>
                    <a:pt x="17978" y="12666"/>
                    <a:pt x="17988" y="12666"/>
                  </a:cubicBezTo>
                  <a:cubicBezTo>
                    <a:pt x="18038" y="12666"/>
                    <a:pt x="18076" y="12633"/>
                    <a:pt x="18092" y="12590"/>
                  </a:cubicBezTo>
                  <a:cubicBezTo>
                    <a:pt x="18109" y="12534"/>
                    <a:pt x="18082" y="12474"/>
                    <a:pt x="18021" y="12458"/>
                  </a:cubicBezTo>
                  <a:cubicBezTo>
                    <a:pt x="17736" y="12365"/>
                    <a:pt x="17452" y="12294"/>
                    <a:pt x="17189" y="12249"/>
                  </a:cubicBezTo>
                  <a:cubicBezTo>
                    <a:pt x="17185" y="12249"/>
                    <a:pt x="17181" y="12248"/>
                    <a:pt x="17177" y="12248"/>
                  </a:cubicBezTo>
                  <a:close/>
                  <a:moveTo>
                    <a:pt x="16326" y="12216"/>
                  </a:moveTo>
                  <a:cubicBezTo>
                    <a:pt x="16323" y="12216"/>
                    <a:pt x="16319" y="12216"/>
                    <a:pt x="16316" y="12216"/>
                  </a:cubicBezTo>
                  <a:cubicBezTo>
                    <a:pt x="16032" y="12254"/>
                    <a:pt x="15823" y="12342"/>
                    <a:pt x="15681" y="12479"/>
                  </a:cubicBezTo>
                  <a:cubicBezTo>
                    <a:pt x="15626" y="12540"/>
                    <a:pt x="15572" y="12600"/>
                    <a:pt x="15527" y="12661"/>
                  </a:cubicBezTo>
                  <a:cubicBezTo>
                    <a:pt x="15494" y="12704"/>
                    <a:pt x="15506" y="12770"/>
                    <a:pt x="15550" y="12808"/>
                  </a:cubicBezTo>
                  <a:cubicBezTo>
                    <a:pt x="15572" y="12820"/>
                    <a:pt x="15593" y="12825"/>
                    <a:pt x="15615" y="12825"/>
                  </a:cubicBezTo>
                  <a:cubicBezTo>
                    <a:pt x="15648" y="12825"/>
                    <a:pt x="15681" y="12813"/>
                    <a:pt x="15697" y="12780"/>
                  </a:cubicBezTo>
                  <a:cubicBezTo>
                    <a:pt x="15736" y="12732"/>
                    <a:pt x="15780" y="12682"/>
                    <a:pt x="15828" y="12633"/>
                  </a:cubicBezTo>
                  <a:cubicBezTo>
                    <a:pt x="15934" y="12529"/>
                    <a:pt x="16114" y="12458"/>
                    <a:pt x="16344" y="12431"/>
                  </a:cubicBezTo>
                  <a:cubicBezTo>
                    <a:pt x="16399" y="12419"/>
                    <a:pt x="16443" y="12370"/>
                    <a:pt x="16432" y="12309"/>
                  </a:cubicBezTo>
                  <a:cubicBezTo>
                    <a:pt x="16427" y="12257"/>
                    <a:pt x="16378" y="12216"/>
                    <a:pt x="16326" y="12216"/>
                  </a:cubicBezTo>
                  <a:close/>
                  <a:moveTo>
                    <a:pt x="18773" y="12763"/>
                  </a:moveTo>
                  <a:cubicBezTo>
                    <a:pt x="18735" y="12763"/>
                    <a:pt x="18698" y="12786"/>
                    <a:pt x="18679" y="12825"/>
                  </a:cubicBezTo>
                  <a:cubicBezTo>
                    <a:pt x="18657" y="12879"/>
                    <a:pt x="18679" y="12940"/>
                    <a:pt x="18734" y="12967"/>
                  </a:cubicBezTo>
                  <a:cubicBezTo>
                    <a:pt x="18843" y="13017"/>
                    <a:pt x="18953" y="13076"/>
                    <a:pt x="19063" y="13132"/>
                  </a:cubicBezTo>
                  <a:cubicBezTo>
                    <a:pt x="18920" y="13247"/>
                    <a:pt x="18767" y="13357"/>
                    <a:pt x="18613" y="13445"/>
                  </a:cubicBezTo>
                  <a:cubicBezTo>
                    <a:pt x="18564" y="13478"/>
                    <a:pt x="18547" y="13543"/>
                    <a:pt x="18575" y="13592"/>
                  </a:cubicBezTo>
                  <a:cubicBezTo>
                    <a:pt x="18597" y="13625"/>
                    <a:pt x="18630" y="13642"/>
                    <a:pt x="18668" y="13642"/>
                  </a:cubicBezTo>
                  <a:cubicBezTo>
                    <a:pt x="18684" y="13642"/>
                    <a:pt x="18701" y="13635"/>
                    <a:pt x="18717" y="13630"/>
                  </a:cubicBezTo>
                  <a:cubicBezTo>
                    <a:pt x="18909" y="13516"/>
                    <a:pt x="19091" y="13389"/>
                    <a:pt x="19266" y="13247"/>
                  </a:cubicBezTo>
                  <a:cubicBezTo>
                    <a:pt x="19331" y="13286"/>
                    <a:pt x="19397" y="13324"/>
                    <a:pt x="19463" y="13362"/>
                  </a:cubicBezTo>
                  <a:cubicBezTo>
                    <a:pt x="19480" y="13374"/>
                    <a:pt x="19500" y="13379"/>
                    <a:pt x="19519" y="13379"/>
                  </a:cubicBezTo>
                  <a:cubicBezTo>
                    <a:pt x="19554" y="13379"/>
                    <a:pt x="19589" y="13361"/>
                    <a:pt x="19610" y="13329"/>
                  </a:cubicBezTo>
                  <a:cubicBezTo>
                    <a:pt x="19638" y="13280"/>
                    <a:pt x="19627" y="13214"/>
                    <a:pt x="19577" y="13187"/>
                  </a:cubicBezTo>
                  <a:cubicBezTo>
                    <a:pt x="19529" y="13154"/>
                    <a:pt x="19479" y="13126"/>
                    <a:pt x="19430" y="13099"/>
                  </a:cubicBezTo>
                  <a:cubicBezTo>
                    <a:pt x="19458" y="13055"/>
                    <a:pt x="19458" y="13005"/>
                    <a:pt x="19425" y="12967"/>
                  </a:cubicBezTo>
                  <a:cubicBezTo>
                    <a:pt x="19404" y="12943"/>
                    <a:pt x="19373" y="12931"/>
                    <a:pt x="19342" y="12931"/>
                  </a:cubicBezTo>
                  <a:cubicBezTo>
                    <a:pt x="19318" y="12931"/>
                    <a:pt x="19293" y="12939"/>
                    <a:pt x="19276" y="12957"/>
                  </a:cubicBezTo>
                  <a:cubicBezTo>
                    <a:pt x="19260" y="12967"/>
                    <a:pt x="19248" y="12978"/>
                    <a:pt x="19238" y="12990"/>
                  </a:cubicBezTo>
                  <a:cubicBezTo>
                    <a:pt x="19101" y="12912"/>
                    <a:pt x="18964" y="12841"/>
                    <a:pt x="18821" y="12775"/>
                  </a:cubicBezTo>
                  <a:cubicBezTo>
                    <a:pt x="18805" y="12767"/>
                    <a:pt x="18789" y="12763"/>
                    <a:pt x="18773" y="12763"/>
                  </a:cubicBezTo>
                  <a:close/>
                  <a:moveTo>
                    <a:pt x="15547" y="13402"/>
                  </a:moveTo>
                  <a:cubicBezTo>
                    <a:pt x="15527" y="13402"/>
                    <a:pt x="15507" y="13407"/>
                    <a:pt x="15489" y="13417"/>
                  </a:cubicBezTo>
                  <a:cubicBezTo>
                    <a:pt x="15440" y="13450"/>
                    <a:pt x="15423" y="13516"/>
                    <a:pt x="15456" y="13564"/>
                  </a:cubicBezTo>
                  <a:cubicBezTo>
                    <a:pt x="15593" y="13789"/>
                    <a:pt x="15861" y="13964"/>
                    <a:pt x="16207" y="14063"/>
                  </a:cubicBezTo>
                  <a:cubicBezTo>
                    <a:pt x="16213" y="14069"/>
                    <a:pt x="16223" y="14069"/>
                    <a:pt x="16235" y="14069"/>
                  </a:cubicBezTo>
                  <a:cubicBezTo>
                    <a:pt x="16278" y="14069"/>
                    <a:pt x="16322" y="14042"/>
                    <a:pt x="16334" y="13992"/>
                  </a:cubicBezTo>
                  <a:cubicBezTo>
                    <a:pt x="16349" y="13938"/>
                    <a:pt x="16322" y="13877"/>
                    <a:pt x="16262" y="13860"/>
                  </a:cubicBezTo>
                  <a:cubicBezTo>
                    <a:pt x="15972" y="13779"/>
                    <a:pt x="15747" y="13630"/>
                    <a:pt x="15631" y="13450"/>
                  </a:cubicBezTo>
                  <a:cubicBezTo>
                    <a:pt x="15614" y="13418"/>
                    <a:pt x="15581" y="13402"/>
                    <a:pt x="15547" y="13402"/>
                  </a:cubicBezTo>
                  <a:close/>
                  <a:moveTo>
                    <a:pt x="17903" y="13782"/>
                  </a:moveTo>
                  <a:cubicBezTo>
                    <a:pt x="17891" y="13782"/>
                    <a:pt x="17879" y="13784"/>
                    <a:pt x="17867" y="13789"/>
                  </a:cubicBezTo>
                  <a:cubicBezTo>
                    <a:pt x="17599" y="13877"/>
                    <a:pt x="17331" y="13926"/>
                    <a:pt x="17068" y="13943"/>
                  </a:cubicBezTo>
                  <a:cubicBezTo>
                    <a:pt x="17007" y="13948"/>
                    <a:pt x="16964" y="13997"/>
                    <a:pt x="16964" y="14052"/>
                  </a:cubicBezTo>
                  <a:cubicBezTo>
                    <a:pt x="16969" y="14113"/>
                    <a:pt x="17019" y="14156"/>
                    <a:pt x="17073" y="14156"/>
                  </a:cubicBezTo>
                  <a:lnTo>
                    <a:pt x="17078" y="14151"/>
                  </a:lnTo>
                  <a:cubicBezTo>
                    <a:pt x="17358" y="14135"/>
                    <a:pt x="17649" y="14080"/>
                    <a:pt x="17933" y="13987"/>
                  </a:cubicBezTo>
                  <a:cubicBezTo>
                    <a:pt x="17988" y="13971"/>
                    <a:pt x="18016" y="13910"/>
                    <a:pt x="17999" y="13855"/>
                  </a:cubicBezTo>
                  <a:cubicBezTo>
                    <a:pt x="17986" y="13812"/>
                    <a:pt x="17947" y="13782"/>
                    <a:pt x="17903" y="13782"/>
                  </a:cubicBezTo>
                  <a:close/>
                  <a:moveTo>
                    <a:pt x="20211" y="13657"/>
                  </a:moveTo>
                  <a:cubicBezTo>
                    <a:pt x="20179" y="13657"/>
                    <a:pt x="20148" y="13671"/>
                    <a:pt x="20126" y="13696"/>
                  </a:cubicBezTo>
                  <a:cubicBezTo>
                    <a:pt x="20088" y="13741"/>
                    <a:pt x="20098" y="13806"/>
                    <a:pt x="20143" y="13845"/>
                  </a:cubicBezTo>
                  <a:cubicBezTo>
                    <a:pt x="20361" y="14020"/>
                    <a:pt x="20564" y="14212"/>
                    <a:pt x="20751" y="14409"/>
                  </a:cubicBezTo>
                  <a:cubicBezTo>
                    <a:pt x="20773" y="14431"/>
                    <a:pt x="20801" y="14442"/>
                    <a:pt x="20827" y="14442"/>
                  </a:cubicBezTo>
                  <a:cubicBezTo>
                    <a:pt x="20855" y="14442"/>
                    <a:pt x="20882" y="14431"/>
                    <a:pt x="20905" y="14414"/>
                  </a:cubicBezTo>
                  <a:cubicBezTo>
                    <a:pt x="20943" y="14371"/>
                    <a:pt x="20948" y="14305"/>
                    <a:pt x="20905" y="14267"/>
                  </a:cubicBezTo>
                  <a:cubicBezTo>
                    <a:pt x="20713" y="14058"/>
                    <a:pt x="20505" y="13860"/>
                    <a:pt x="20274" y="13680"/>
                  </a:cubicBezTo>
                  <a:cubicBezTo>
                    <a:pt x="20256" y="13664"/>
                    <a:pt x="20233" y="13657"/>
                    <a:pt x="20211" y="13657"/>
                  </a:cubicBezTo>
                  <a:close/>
                  <a:moveTo>
                    <a:pt x="21360" y="14889"/>
                  </a:moveTo>
                  <a:cubicBezTo>
                    <a:pt x="21339" y="14889"/>
                    <a:pt x="21318" y="14895"/>
                    <a:pt x="21299" y="14907"/>
                  </a:cubicBezTo>
                  <a:cubicBezTo>
                    <a:pt x="21249" y="14940"/>
                    <a:pt x="21239" y="15006"/>
                    <a:pt x="21272" y="15056"/>
                  </a:cubicBezTo>
                  <a:cubicBezTo>
                    <a:pt x="21425" y="15286"/>
                    <a:pt x="21562" y="15527"/>
                    <a:pt x="21671" y="15773"/>
                  </a:cubicBezTo>
                  <a:cubicBezTo>
                    <a:pt x="21689" y="15812"/>
                    <a:pt x="21727" y="15839"/>
                    <a:pt x="21770" y="15839"/>
                  </a:cubicBezTo>
                  <a:cubicBezTo>
                    <a:pt x="21781" y="15839"/>
                    <a:pt x="21798" y="15833"/>
                    <a:pt x="21808" y="15828"/>
                  </a:cubicBezTo>
                  <a:cubicBezTo>
                    <a:pt x="21864" y="15806"/>
                    <a:pt x="21886" y="15740"/>
                    <a:pt x="21864" y="15691"/>
                  </a:cubicBezTo>
                  <a:cubicBezTo>
                    <a:pt x="21748" y="15428"/>
                    <a:pt x="21611" y="15176"/>
                    <a:pt x="21447" y="14935"/>
                  </a:cubicBezTo>
                  <a:cubicBezTo>
                    <a:pt x="21426" y="14904"/>
                    <a:pt x="21394" y="14889"/>
                    <a:pt x="21360" y="14889"/>
                  </a:cubicBezTo>
                  <a:close/>
                  <a:moveTo>
                    <a:pt x="22033" y="16427"/>
                  </a:moveTo>
                  <a:cubicBezTo>
                    <a:pt x="22024" y="16427"/>
                    <a:pt x="22015" y="16428"/>
                    <a:pt x="22006" y="16431"/>
                  </a:cubicBezTo>
                  <a:cubicBezTo>
                    <a:pt x="21952" y="16442"/>
                    <a:pt x="21912" y="16496"/>
                    <a:pt x="21929" y="16557"/>
                  </a:cubicBezTo>
                  <a:cubicBezTo>
                    <a:pt x="21985" y="16820"/>
                    <a:pt x="22017" y="17095"/>
                    <a:pt x="22023" y="17374"/>
                  </a:cubicBezTo>
                  <a:cubicBezTo>
                    <a:pt x="22023" y="17429"/>
                    <a:pt x="22071" y="17472"/>
                    <a:pt x="22127" y="17472"/>
                  </a:cubicBezTo>
                  <a:lnTo>
                    <a:pt x="22132" y="17472"/>
                  </a:lnTo>
                  <a:cubicBezTo>
                    <a:pt x="22192" y="17472"/>
                    <a:pt x="22236" y="17424"/>
                    <a:pt x="22236" y="17369"/>
                  </a:cubicBezTo>
                  <a:cubicBezTo>
                    <a:pt x="22231" y="17078"/>
                    <a:pt x="22198" y="16787"/>
                    <a:pt x="22132" y="16508"/>
                  </a:cubicBezTo>
                  <a:cubicBezTo>
                    <a:pt x="22123" y="16462"/>
                    <a:pt x="22082" y="16427"/>
                    <a:pt x="22033" y="16427"/>
                  </a:cubicBezTo>
                  <a:close/>
                  <a:moveTo>
                    <a:pt x="22065" y="18106"/>
                  </a:moveTo>
                  <a:cubicBezTo>
                    <a:pt x="22016" y="18106"/>
                    <a:pt x="21972" y="18142"/>
                    <a:pt x="21962" y="18196"/>
                  </a:cubicBezTo>
                  <a:cubicBezTo>
                    <a:pt x="21919" y="18459"/>
                    <a:pt x="21853" y="18727"/>
                    <a:pt x="21765" y="18996"/>
                  </a:cubicBezTo>
                  <a:cubicBezTo>
                    <a:pt x="21742" y="19051"/>
                    <a:pt x="21775" y="19111"/>
                    <a:pt x="21831" y="19127"/>
                  </a:cubicBezTo>
                  <a:cubicBezTo>
                    <a:pt x="21841" y="19134"/>
                    <a:pt x="21853" y="19134"/>
                    <a:pt x="21864" y="19134"/>
                  </a:cubicBezTo>
                  <a:cubicBezTo>
                    <a:pt x="21907" y="19134"/>
                    <a:pt x="21952" y="19106"/>
                    <a:pt x="21962" y="19061"/>
                  </a:cubicBezTo>
                  <a:cubicBezTo>
                    <a:pt x="22056" y="18783"/>
                    <a:pt x="22127" y="18502"/>
                    <a:pt x="22170" y="18229"/>
                  </a:cubicBezTo>
                  <a:cubicBezTo>
                    <a:pt x="22182" y="18168"/>
                    <a:pt x="22142" y="18114"/>
                    <a:pt x="22083" y="18108"/>
                  </a:cubicBezTo>
                  <a:cubicBezTo>
                    <a:pt x="22077" y="18107"/>
                    <a:pt x="22071" y="18106"/>
                    <a:pt x="22065" y="18106"/>
                  </a:cubicBezTo>
                  <a:close/>
                  <a:moveTo>
                    <a:pt x="21552" y="19706"/>
                  </a:moveTo>
                  <a:cubicBezTo>
                    <a:pt x="21511" y="19706"/>
                    <a:pt x="21472" y="19727"/>
                    <a:pt x="21452" y="19764"/>
                  </a:cubicBezTo>
                  <a:cubicBezTo>
                    <a:pt x="21337" y="20005"/>
                    <a:pt x="21201" y="20252"/>
                    <a:pt x="21052" y="20498"/>
                  </a:cubicBezTo>
                  <a:cubicBezTo>
                    <a:pt x="21024" y="20548"/>
                    <a:pt x="21036" y="20614"/>
                    <a:pt x="21085" y="20640"/>
                  </a:cubicBezTo>
                  <a:cubicBezTo>
                    <a:pt x="21107" y="20652"/>
                    <a:pt x="21123" y="20657"/>
                    <a:pt x="21140" y="20657"/>
                  </a:cubicBezTo>
                  <a:cubicBezTo>
                    <a:pt x="21178" y="20657"/>
                    <a:pt x="21211" y="20640"/>
                    <a:pt x="21233" y="20607"/>
                  </a:cubicBezTo>
                  <a:cubicBezTo>
                    <a:pt x="21386" y="20356"/>
                    <a:pt x="21524" y="20103"/>
                    <a:pt x="21644" y="19857"/>
                  </a:cubicBezTo>
                  <a:cubicBezTo>
                    <a:pt x="21666" y="19802"/>
                    <a:pt x="21644" y="19742"/>
                    <a:pt x="21595" y="19714"/>
                  </a:cubicBezTo>
                  <a:cubicBezTo>
                    <a:pt x="21581" y="19708"/>
                    <a:pt x="21566" y="19706"/>
                    <a:pt x="21552" y="19706"/>
                  </a:cubicBezTo>
                  <a:close/>
                  <a:moveTo>
                    <a:pt x="20672" y="21147"/>
                  </a:moveTo>
                  <a:cubicBezTo>
                    <a:pt x="20639" y="21147"/>
                    <a:pt x="20606" y="21162"/>
                    <a:pt x="20586" y="21188"/>
                  </a:cubicBezTo>
                  <a:cubicBezTo>
                    <a:pt x="20427" y="21408"/>
                    <a:pt x="20252" y="21626"/>
                    <a:pt x="20065" y="21846"/>
                  </a:cubicBezTo>
                  <a:cubicBezTo>
                    <a:pt x="20027" y="21890"/>
                    <a:pt x="20032" y="21955"/>
                    <a:pt x="20077" y="21995"/>
                  </a:cubicBezTo>
                  <a:cubicBezTo>
                    <a:pt x="20098" y="22011"/>
                    <a:pt x="20121" y="22021"/>
                    <a:pt x="20148" y="22021"/>
                  </a:cubicBezTo>
                  <a:cubicBezTo>
                    <a:pt x="20176" y="22021"/>
                    <a:pt x="20209" y="22005"/>
                    <a:pt x="20225" y="21983"/>
                  </a:cubicBezTo>
                  <a:cubicBezTo>
                    <a:pt x="20417" y="21758"/>
                    <a:pt x="20592" y="21534"/>
                    <a:pt x="20756" y="21315"/>
                  </a:cubicBezTo>
                  <a:cubicBezTo>
                    <a:pt x="20789" y="21271"/>
                    <a:pt x="20778" y="21199"/>
                    <a:pt x="20735" y="21166"/>
                  </a:cubicBezTo>
                  <a:cubicBezTo>
                    <a:pt x="20715" y="21153"/>
                    <a:pt x="20693" y="21147"/>
                    <a:pt x="20672" y="21147"/>
                  </a:cubicBezTo>
                  <a:close/>
                  <a:moveTo>
                    <a:pt x="19581" y="22438"/>
                  </a:moveTo>
                  <a:cubicBezTo>
                    <a:pt x="19553" y="22438"/>
                    <a:pt x="19526" y="22449"/>
                    <a:pt x="19506" y="22471"/>
                  </a:cubicBezTo>
                  <a:cubicBezTo>
                    <a:pt x="19321" y="22668"/>
                    <a:pt x="19117" y="22866"/>
                    <a:pt x="18909" y="23063"/>
                  </a:cubicBezTo>
                  <a:cubicBezTo>
                    <a:pt x="18871" y="23106"/>
                    <a:pt x="18866" y="23172"/>
                    <a:pt x="18909" y="23217"/>
                  </a:cubicBezTo>
                  <a:cubicBezTo>
                    <a:pt x="18931" y="23233"/>
                    <a:pt x="18959" y="23244"/>
                    <a:pt x="18985" y="23244"/>
                  </a:cubicBezTo>
                  <a:cubicBezTo>
                    <a:pt x="19013" y="23244"/>
                    <a:pt x="19035" y="23238"/>
                    <a:pt x="19058" y="23217"/>
                  </a:cubicBezTo>
                  <a:cubicBezTo>
                    <a:pt x="19266" y="23019"/>
                    <a:pt x="19468" y="22817"/>
                    <a:pt x="19660" y="22613"/>
                  </a:cubicBezTo>
                  <a:cubicBezTo>
                    <a:pt x="19698" y="22575"/>
                    <a:pt x="19698" y="22509"/>
                    <a:pt x="19655" y="22466"/>
                  </a:cubicBezTo>
                  <a:cubicBezTo>
                    <a:pt x="19633" y="22447"/>
                    <a:pt x="19607" y="22438"/>
                    <a:pt x="19581" y="22438"/>
                  </a:cubicBezTo>
                  <a:close/>
                  <a:moveTo>
                    <a:pt x="18360" y="23607"/>
                  </a:moveTo>
                  <a:cubicBezTo>
                    <a:pt x="18335" y="23607"/>
                    <a:pt x="18310" y="23615"/>
                    <a:pt x="18290" y="23632"/>
                  </a:cubicBezTo>
                  <a:cubicBezTo>
                    <a:pt x="18087" y="23809"/>
                    <a:pt x="17874" y="23994"/>
                    <a:pt x="17649" y="24176"/>
                  </a:cubicBezTo>
                  <a:cubicBezTo>
                    <a:pt x="17604" y="24214"/>
                    <a:pt x="17599" y="24280"/>
                    <a:pt x="17637" y="24323"/>
                  </a:cubicBezTo>
                  <a:cubicBezTo>
                    <a:pt x="17654" y="24351"/>
                    <a:pt x="17687" y="24363"/>
                    <a:pt x="17720" y="24363"/>
                  </a:cubicBezTo>
                  <a:cubicBezTo>
                    <a:pt x="17742" y="24363"/>
                    <a:pt x="17763" y="24356"/>
                    <a:pt x="17786" y="24340"/>
                  </a:cubicBezTo>
                  <a:cubicBezTo>
                    <a:pt x="18011" y="24153"/>
                    <a:pt x="18224" y="23973"/>
                    <a:pt x="18433" y="23792"/>
                  </a:cubicBezTo>
                  <a:cubicBezTo>
                    <a:pt x="18476" y="23753"/>
                    <a:pt x="18482" y="23688"/>
                    <a:pt x="18443" y="23644"/>
                  </a:cubicBezTo>
                  <a:cubicBezTo>
                    <a:pt x="18422" y="23620"/>
                    <a:pt x="18391" y="23607"/>
                    <a:pt x="18360" y="23607"/>
                  </a:cubicBezTo>
                  <a:close/>
                  <a:moveTo>
                    <a:pt x="17052" y="24677"/>
                  </a:moveTo>
                  <a:cubicBezTo>
                    <a:pt x="17030" y="24677"/>
                    <a:pt x="17009" y="24684"/>
                    <a:pt x="16991" y="24697"/>
                  </a:cubicBezTo>
                  <a:cubicBezTo>
                    <a:pt x="16772" y="24866"/>
                    <a:pt x="16547" y="25031"/>
                    <a:pt x="16316" y="25200"/>
                  </a:cubicBezTo>
                  <a:cubicBezTo>
                    <a:pt x="16268" y="25239"/>
                    <a:pt x="16256" y="25304"/>
                    <a:pt x="16295" y="25349"/>
                  </a:cubicBezTo>
                  <a:cubicBezTo>
                    <a:pt x="16311" y="25375"/>
                    <a:pt x="16344" y="25392"/>
                    <a:pt x="16377" y="25392"/>
                  </a:cubicBezTo>
                  <a:cubicBezTo>
                    <a:pt x="16399" y="25392"/>
                    <a:pt x="16420" y="25387"/>
                    <a:pt x="16437" y="25375"/>
                  </a:cubicBezTo>
                  <a:cubicBezTo>
                    <a:pt x="16673" y="25200"/>
                    <a:pt x="16903" y="25036"/>
                    <a:pt x="17118" y="24866"/>
                  </a:cubicBezTo>
                  <a:cubicBezTo>
                    <a:pt x="17166" y="24833"/>
                    <a:pt x="17171" y="24762"/>
                    <a:pt x="17139" y="24718"/>
                  </a:cubicBezTo>
                  <a:cubicBezTo>
                    <a:pt x="17119" y="24692"/>
                    <a:pt x="17085" y="24677"/>
                    <a:pt x="17052" y="24677"/>
                  </a:cubicBezTo>
                  <a:close/>
                  <a:moveTo>
                    <a:pt x="15688" y="25670"/>
                  </a:moveTo>
                  <a:cubicBezTo>
                    <a:pt x="15667" y="25670"/>
                    <a:pt x="15645" y="25676"/>
                    <a:pt x="15626" y="25688"/>
                  </a:cubicBezTo>
                  <a:cubicBezTo>
                    <a:pt x="15401" y="25842"/>
                    <a:pt x="15171" y="26000"/>
                    <a:pt x="14930" y="26159"/>
                  </a:cubicBezTo>
                  <a:cubicBezTo>
                    <a:pt x="14881" y="26192"/>
                    <a:pt x="14864" y="26258"/>
                    <a:pt x="14897" y="26308"/>
                  </a:cubicBezTo>
                  <a:cubicBezTo>
                    <a:pt x="14919" y="26336"/>
                    <a:pt x="14952" y="26351"/>
                    <a:pt x="14985" y="26351"/>
                  </a:cubicBezTo>
                  <a:cubicBezTo>
                    <a:pt x="15006" y="26351"/>
                    <a:pt x="15029" y="26346"/>
                    <a:pt x="15046" y="26336"/>
                  </a:cubicBezTo>
                  <a:cubicBezTo>
                    <a:pt x="15286" y="26176"/>
                    <a:pt x="15522" y="26017"/>
                    <a:pt x="15747" y="25863"/>
                  </a:cubicBezTo>
                  <a:cubicBezTo>
                    <a:pt x="15796" y="25831"/>
                    <a:pt x="15807" y="25765"/>
                    <a:pt x="15774" y="25716"/>
                  </a:cubicBezTo>
                  <a:cubicBezTo>
                    <a:pt x="15754" y="25685"/>
                    <a:pt x="15722" y="25670"/>
                    <a:pt x="15688" y="25670"/>
                  </a:cubicBezTo>
                  <a:close/>
                  <a:moveTo>
                    <a:pt x="14274" y="26598"/>
                  </a:moveTo>
                  <a:cubicBezTo>
                    <a:pt x="14254" y="26598"/>
                    <a:pt x="14235" y="26603"/>
                    <a:pt x="14217" y="26614"/>
                  </a:cubicBezTo>
                  <a:cubicBezTo>
                    <a:pt x="13987" y="26763"/>
                    <a:pt x="13746" y="26910"/>
                    <a:pt x="13505" y="27059"/>
                  </a:cubicBezTo>
                  <a:cubicBezTo>
                    <a:pt x="13450" y="27085"/>
                    <a:pt x="13434" y="27151"/>
                    <a:pt x="13467" y="27201"/>
                  </a:cubicBezTo>
                  <a:cubicBezTo>
                    <a:pt x="13488" y="27234"/>
                    <a:pt x="13521" y="27256"/>
                    <a:pt x="13559" y="27256"/>
                  </a:cubicBezTo>
                  <a:cubicBezTo>
                    <a:pt x="13576" y="27256"/>
                    <a:pt x="13592" y="27250"/>
                    <a:pt x="13609" y="27239"/>
                  </a:cubicBezTo>
                  <a:cubicBezTo>
                    <a:pt x="13855" y="27092"/>
                    <a:pt x="14097" y="26943"/>
                    <a:pt x="14333" y="26796"/>
                  </a:cubicBezTo>
                  <a:cubicBezTo>
                    <a:pt x="14381" y="26763"/>
                    <a:pt x="14399" y="26697"/>
                    <a:pt x="14366" y="26647"/>
                  </a:cubicBezTo>
                  <a:cubicBezTo>
                    <a:pt x="14344" y="26616"/>
                    <a:pt x="14309" y="26598"/>
                    <a:pt x="14274" y="26598"/>
                  </a:cubicBezTo>
                  <a:close/>
                  <a:moveTo>
                    <a:pt x="12829" y="27478"/>
                  </a:moveTo>
                  <a:cubicBezTo>
                    <a:pt x="12811" y="27478"/>
                    <a:pt x="12793" y="27483"/>
                    <a:pt x="12777" y="27492"/>
                  </a:cubicBezTo>
                  <a:cubicBezTo>
                    <a:pt x="12535" y="27639"/>
                    <a:pt x="12294" y="27788"/>
                    <a:pt x="12058" y="27935"/>
                  </a:cubicBezTo>
                  <a:cubicBezTo>
                    <a:pt x="12008" y="27968"/>
                    <a:pt x="11993" y="28029"/>
                    <a:pt x="12020" y="28084"/>
                  </a:cubicBezTo>
                  <a:cubicBezTo>
                    <a:pt x="12041" y="28111"/>
                    <a:pt x="12074" y="28132"/>
                    <a:pt x="12112" y="28132"/>
                  </a:cubicBezTo>
                  <a:cubicBezTo>
                    <a:pt x="12129" y="28132"/>
                    <a:pt x="12152" y="28127"/>
                    <a:pt x="12168" y="28117"/>
                  </a:cubicBezTo>
                  <a:cubicBezTo>
                    <a:pt x="12403" y="27968"/>
                    <a:pt x="12645" y="27821"/>
                    <a:pt x="12886" y="27672"/>
                  </a:cubicBezTo>
                  <a:cubicBezTo>
                    <a:pt x="12935" y="27644"/>
                    <a:pt x="12952" y="27579"/>
                    <a:pt x="12924" y="27530"/>
                  </a:cubicBezTo>
                  <a:cubicBezTo>
                    <a:pt x="12902" y="27497"/>
                    <a:pt x="12865" y="27478"/>
                    <a:pt x="12829" y="27478"/>
                  </a:cubicBezTo>
                  <a:close/>
                  <a:moveTo>
                    <a:pt x="11397" y="28370"/>
                  </a:moveTo>
                  <a:cubicBezTo>
                    <a:pt x="11377" y="28370"/>
                    <a:pt x="11358" y="28375"/>
                    <a:pt x="11340" y="28385"/>
                  </a:cubicBezTo>
                  <a:cubicBezTo>
                    <a:pt x="11100" y="28544"/>
                    <a:pt x="10863" y="28697"/>
                    <a:pt x="10633" y="28851"/>
                  </a:cubicBezTo>
                  <a:cubicBezTo>
                    <a:pt x="10584" y="28878"/>
                    <a:pt x="10567" y="28944"/>
                    <a:pt x="10600" y="28993"/>
                  </a:cubicBezTo>
                  <a:cubicBezTo>
                    <a:pt x="10622" y="29026"/>
                    <a:pt x="10655" y="29043"/>
                    <a:pt x="10688" y="29043"/>
                  </a:cubicBezTo>
                  <a:cubicBezTo>
                    <a:pt x="10710" y="29043"/>
                    <a:pt x="10731" y="29037"/>
                    <a:pt x="10748" y="29026"/>
                  </a:cubicBezTo>
                  <a:cubicBezTo>
                    <a:pt x="10979" y="28873"/>
                    <a:pt x="11214" y="28719"/>
                    <a:pt x="11455" y="28565"/>
                  </a:cubicBezTo>
                  <a:cubicBezTo>
                    <a:pt x="11505" y="28532"/>
                    <a:pt x="11515" y="28467"/>
                    <a:pt x="11488" y="28418"/>
                  </a:cubicBezTo>
                  <a:cubicBezTo>
                    <a:pt x="11467" y="28386"/>
                    <a:pt x="11432" y="28370"/>
                    <a:pt x="11397" y="28370"/>
                  </a:cubicBezTo>
                  <a:close/>
                  <a:moveTo>
                    <a:pt x="9986" y="29303"/>
                  </a:moveTo>
                  <a:cubicBezTo>
                    <a:pt x="9966" y="29303"/>
                    <a:pt x="9945" y="29309"/>
                    <a:pt x="9926" y="29322"/>
                  </a:cubicBezTo>
                  <a:cubicBezTo>
                    <a:pt x="9691" y="29481"/>
                    <a:pt x="9461" y="29645"/>
                    <a:pt x="9230" y="29804"/>
                  </a:cubicBezTo>
                  <a:cubicBezTo>
                    <a:pt x="9186" y="29837"/>
                    <a:pt x="9175" y="29903"/>
                    <a:pt x="9208" y="29953"/>
                  </a:cubicBezTo>
                  <a:cubicBezTo>
                    <a:pt x="9230" y="29979"/>
                    <a:pt x="9263" y="29996"/>
                    <a:pt x="9296" y="29996"/>
                  </a:cubicBezTo>
                  <a:cubicBezTo>
                    <a:pt x="9312" y="29996"/>
                    <a:pt x="9334" y="29991"/>
                    <a:pt x="9357" y="29974"/>
                  </a:cubicBezTo>
                  <a:cubicBezTo>
                    <a:pt x="9580" y="29815"/>
                    <a:pt x="9810" y="29657"/>
                    <a:pt x="10047" y="29493"/>
                  </a:cubicBezTo>
                  <a:cubicBezTo>
                    <a:pt x="10096" y="29460"/>
                    <a:pt x="10106" y="29394"/>
                    <a:pt x="10074" y="29349"/>
                  </a:cubicBezTo>
                  <a:cubicBezTo>
                    <a:pt x="10053" y="29319"/>
                    <a:pt x="10020" y="29303"/>
                    <a:pt x="9986" y="29303"/>
                  </a:cubicBezTo>
                  <a:close/>
                  <a:moveTo>
                    <a:pt x="8611" y="30277"/>
                  </a:moveTo>
                  <a:cubicBezTo>
                    <a:pt x="8588" y="30277"/>
                    <a:pt x="8565" y="30284"/>
                    <a:pt x="8545" y="30298"/>
                  </a:cubicBezTo>
                  <a:cubicBezTo>
                    <a:pt x="8315" y="30467"/>
                    <a:pt x="8085" y="30637"/>
                    <a:pt x="7865" y="30801"/>
                  </a:cubicBezTo>
                  <a:cubicBezTo>
                    <a:pt x="7822" y="30841"/>
                    <a:pt x="7811" y="30907"/>
                    <a:pt x="7849" y="30950"/>
                  </a:cubicBezTo>
                  <a:cubicBezTo>
                    <a:pt x="7865" y="30978"/>
                    <a:pt x="7898" y="30993"/>
                    <a:pt x="7931" y="30993"/>
                  </a:cubicBezTo>
                  <a:cubicBezTo>
                    <a:pt x="7953" y="30993"/>
                    <a:pt x="7975" y="30988"/>
                    <a:pt x="7996" y="30972"/>
                  </a:cubicBezTo>
                  <a:cubicBezTo>
                    <a:pt x="8216" y="30808"/>
                    <a:pt x="8441" y="30637"/>
                    <a:pt x="8671" y="30467"/>
                  </a:cubicBezTo>
                  <a:cubicBezTo>
                    <a:pt x="8715" y="30434"/>
                    <a:pt x="8725" y="30369"/>
                    <a:pt x="8692" y="30320"/>
                  </a:cubicBezTo>
                  <a:cubicBezTo>
                    <a:pt x="8673" y="30291"/>
                    <a:pt x="8643" y="30277"/>
                    <a:pt x="8611" y="30277"/>
                  </a:cubicBezTo>
                  <a:close/>
                  <a:moveTo>
                    <a:pt x="7265" y="31301"/>
                  </a:moveTo>
                  <a:cubicBezTo>
                    <a:pt x="7241" y="31301"/>
                    <a:pt x="7218" y="31308"/>
                    <a:pt x="7197" y="31322"/>
                  </a:cubicBezTo>
                  <a:cubicBezTo>
                    <a:pt x="6972" y="31504"/>
                    <a:pt x="6752" y="31684"/>
                    <a:pt x="6539" y="31860"/>
                  </a:cubicBezTo>
                  <a:cubicBezTo>
                    <a:pt x="6496" y="31898"/>
                    <a:pt x="6489" y="31964"/>
                    <a:pt x="6528" y="32008"/>
                  </a:cubicBezTo>
                  <a:cubicBezTo>
                    <a:pt x="6550" y="32035"/>
                    <a:pt x="6577" y="32046"/>
                    <a:pt x="6610" y="32046"/>
                  </a:cubicBezTo>
                  <a:cubicBezTo>
                    <a:pt x="6632" y="32046"/>
                    <a:pt x="6653" y="32035"/>
                    <a:pt x="6676" y="32018"/>
                  </a:cubicBezTo>
                  <a:cubicBezTo>
                    <a:pt x="6890" y="31843"/>
                    <a:pt x="7103" y="31668"/>
                    <a:pt x="7328" y="31492"/>
                  </a:cubicBezTo>
                  <a:cubicBezTo>
                    <a:pt x="7377" y="31454"/>
                    <a:pt x="7383" y="31388"/>
                    <a:pt x="7344" y="31339"/>
                  </a:cubicBezTo>
                  <a:cubicBezTo>
                    <a:pt x="7325" y="31314"/>
                    <a:pt x="7296" y="31301"/>
                    <a:pt x="7265" y="31301"/>
                  </a:cubicBezTo>
                  <a:close/>
                  <a:moveTo>
                    <a:pt x="5966" y="32382"/>
                  </a:moveTo>
                  <a:cubicBezTo>
                    <a:pt x="5941" y="32382"/>
                    <a:pt x="5917" y="32390"/>
                    <a:pt x="5897" y="32408"/>
                  </a:cubicBezTo>
                  <a:cubicBezTo>
                    <a:pt x="5679" y="32600"/>
                    <a:pt x="5470" y="32786"/>
                    <a:pt x="5267" y="32972"/>
                  </a:cubicBezTo>
                  <a:cubicBezTo>
                    <a:pt x="5224" y="33011"/>
                    <a:pt x="5218" y="33082"/>
                    <a:pt x="5256" y="33126"/>
                  </a:cubicBezTo>
                  <a:cubicBezTo>
                    <a:pt x="5279" y="33148"/>
                    <a:pt x="5305" y="33159"/>
                    <a:pt x="5338" y="33159"/>
                  </a:cubicBezTo>
                  <a:cubicBezTo>
                    <a:pt x="5360" y="33159"/>
                    <a:pt x="5388" y="33148"/>
                    <a:pt x="5410" y="33131"/>
                  </a:cubicBezTo>
                  <a:cubicBezTo>
                    <a:pt x="5608" y="32946"/>
                    <a:pt x="5821" y="32759"/>
                    <a:pt x="6035" y="32567"/>
                  </a:cubicBezTo>
                  <a:cubicBezTo>
                    <a:pt x="6079" y="32529"/>
                    <a:pt x="6084" y="32463"/>
                    <a:pt x="6046" y="32419"/>
                  </a:cubicBezTo>
                  <a:cubicBezTo>
                    <a:pt x="6025" y="32395"/>
                    <a:pt x="5995" y="32382"/>
                    <a:pt x="5966" y="32382"/>
                  </a:cubicBezTo>
                  <a:close/>
                  <a:moveTo>
                    <a:pt x="4725" y="33526"/>
                  </a:moveTo>
                  <a:cubicBezTo>
                    <a:pt x="4697" y="33526"/>
                    <a:pt x="4670" y="33537"/>
                    <a:pt x="4647" y="33559"/>
                  </a:cubicBezTo>
                  <a:cubicBezTo>
                    <a:pt x="4440" y="33761"/>
                    <a:pt x="4242" y="33958"/>
                    <a:pt x="4050" y="34156"/>
                  </a:cubicBezTo>
                  <a:cubicBezTo>
                    <a:pt x="4012" y="34200"/>
                    <a:pt x="4012" y="34266"/>
                    <a:pt x="4056" y="34310"/>
                  </a:cubicBezTo>
                  <a:cubicBezTo>
                    <a:pt x="4078" y="34327"/>
                    <a:pt x="4100" y="34337"/>
                    <a:pt x="4128" y="34337"/>
                  </a:cubicBezTo>
                  <a:cubicBezTo>
                    <a:pt x="4154" y="34337"/>
                    <a:pt x="4182" y="34327"/>
                    <a:pt x="4204" y="34304"/>
                  </a:cubicBezTo>
                  <a:cubicBezTo>
                    <a:pt x="4396" y="34107"/>
                    <a:pt x="4594" y="33910"/>
                    <a:pt x="4796" y="33707"/>
                  </a:cubicBezTo>
                  <a:cubicBezTo>
                    <a:pt x="4839" y="33669"/>
                    <a:pt x="4839" y="33603"/>
                    <a:pt x="4801" y="33559"/>
                  </a:cubicBezTo>
                  <a:cubicBezTo>
                    <a:pt x="4780" y="33537"/>
                    <a:pt x="4752" y="33526"/>
                    <a:pt x="4725" y="33526"/>
                  </a:cubicBezTo>
                  <a:close/>
                  <a:moveTo>
                    <a:pt x="3555" y="34744"/>
                  </a:moveTo>
                  <a:cubicBezTo>
                    <a:pt x="3526" y="34744"/>
                    <a:pt x="3496" y="34757"/>
                    <a:pt x="3475" y="34781"/>
                  </a:cubicBezTo>
                  <a:cubicBezTo>
                    <a:pt x="3283" y="34995"/>
                    <a:pt x="3097" y="35208"/>
                    <a:pt x="2922" y="35422"/>
                  </a:cubicBezTo>
                  <a:cubicBezTo>
                    <a:pt x="2883" y="35471"/>
                    <a:pt x="2889" y="35537"/>
                    <a:pt x="2937" y="35576"/>
                  </a:cubicBezTo>
                  <a:cubicBezTo>
                    <a:pt x="2955" y="35587"/>
                    <a:pt x="2982" y="35597"/>
                    <a:pt x="3003" y="35597"/>
                  </a:cubicBezTo>
                  <a:cubicBezTo>
                    <a:pt x="3031" y="35597"/>
                    <a:pt x="3064" y="35587"/>
                    <a:pt x="3086" y="35559"/>
                  </a:cubicBezTo>
                  <a:cubicBezTo>
                    <a:pt x="3261" y="35346"/>
                    <a:pt x="3443" y="35132"/>
                    <a:pt x="3635" y="34924"/>
                  </a:cubicBezTo>
                  <a:cubicBezTo>
                    <a:pt x="3673" y="34879"/>
                    <a:pt x="3667" y="34813"/>
                    <a:pt x="3623" y="34770"/>
                  </a:cubicBezTo>
                  <a:cubicBezTo>
                    <a:pt x="3603" y="34753"/>
                    <a:pt x="3579" y="34744"/>
                    <a:pt x="3555" y="34744"/>
                  </a:cubicBezTo>
                  <a:close/>
                  <a:moveTo>
                    <a:pt x="2482" y="36050"/>
                  </a:moveTo>
                  <a:cubicBezTo>
                    <a:pt x="2449" y="36050"/>
                    <a:pt x="2415" y="36065"/>
                    <a:pt x="2395" y="36091"/>
                  </a:cubicBezTo>
                  <a:cubicBezTo>
                    <a:pt x="2226" y="36321"/>
                    <a:pt x="2056" y="36551"/>
                    <a:pt x="1902" y="36781"/>
                  </a:cubicBezTo>
                  <a:cubicBezTo>
                    <a:pt x="1869" y="36831"/>
                    <a:pt x="1880" y="36897"/>
                    <a:pt x="1930" y="36930"/>
                  </a:cubicBezTo>
                  <a:cubicBezTo>
                    <a:pt x="1946" y="36940"/>
                    <a:pt x="1968" y="36946"/>
                    <a:pt x="1990" y="36946"/>
                  </a:cubicBezTo>
                  <a:cubicBezTo>
                    <a:pt x="2023" y="36946"/>
                    <a:pt x="2056" y="36930"/>
                    <a:pt x="2077" y="36902"/>
                  </a:cubicBezTo>
                  <a:cubicBezTo>
                    <a:pt x="2231" y="36677"/>
                    <a:pt x="2395" y="36447"/>
                    <a:pt x="2565" y="36217"/>
                  </a:cubicBezTo>
                  <a:cubicBezTo>
                    <a:pt x="2598" y="36174"/>
                    <a:pt x="2593" y="36108"/>
                    <a:pt x="2543" y="36070"/>
                  </a:cubicBezTo>
                  <a:cubicBezTo>
                    <a:pt x="2526" y="36057"/>
                    <a:pt x="2504" y="36050"/>
                    <a:pt x="2482" y="36050"/>
                  </a:cubicBezTo>
                  <a:close/>
                  <a:moveTo>
                    <a:pt x="1534" y="37450"/>
                  </a:moveTo>
                  <a:cubicBezTo>
                    <a:pt x="1499" y="37450"/>
                    <a:pt x="1465" y="37468"/>
                    <a:pt x="1447" y="37499"/>
                  </a:cubicBezTo>
                  <a:cubicBezTo>
                    <a:pt x="1300" y="37747"/>
                    <a:pt x="1162" y="37998"/>
                    <a:pt x="1037" y="38245"/>
                  </a:cubicBezTo>
                  <a:cubicBezTo>
                    <a:pt x="1009" y="38299"/>
                    <a:pt x="1030" y="38360"/>
                    <a:pt x="1080" y="38387"/>
                  </a:cubicBezTo>
                  <a:cubicBezTo>
                    <a:pt x="1096" y="38398"/>
                    <a:pt x="1113" y="38398"/>
                    <a:pt x="1129" y="38398"/>
                  </a:cubicBezTo>
                  <a:cubicBezTo>
                    <a:pt x="1168" y="38398"/>
                    <a:pt x="1206" y="38377"/>
                    <a:pt x="1222" y="38344"/>
                  </a:cubicBezTo>
                  <a:cubicBezTo>
                    <a:pt x="1348" y="38097"/>
                    <a:pt x="1485" y="37851"/>
                    <a:pt x="1629" y="37609"/>
                  </a:cubicBezTo>
                  <a:cubicBezTo>
                    <a:pt x="1655" y="37560"/>
                    <a:pt x="1639" y="37494"/>
                    <a:pt x="1589" y="37467"/>
                  </a:cubicBezTo>
                  <a:cubicBezTo>
                    <a:pt x="1572" y="37455"/>
                    <a:pt x="1553" y="37450"/>
                    <a:pt x="1534" y="37450"/>
                  </a:cubicBezTo>
                  <a:close/>
                  <a:moveTo>
                    <a:pt x="774" y="38955"/>
                  </a:moveTo>
                  <a:cubicBezTo>
                    <a:pt x="733" y="38955"/>
                    <a:pt x="694" y="38978"/>
                    <a:pt x="675" y="39017"/>
                  </a:cubicBezTo>
                  <a:cubicBezTo>
                    <a:pt x="564" y="39286"/>
                    <a:pt x="466" y="39555"/>
                    <a:pt x="384" y="39819"/>
                  </a:cubicBezTo>
                  <a:cubicBezTo>
                    <a:pt x="362" y="39878"/>
                    <a:pt x="395" y="39933"/>
                    <a:pt x="450" y="39955"/>
                  </a:cubicBezTo>
                  <a:cubicBezTo>
                    <a:pt x="461" y="39955"/>
                    <a:pt x="471" y="39961"/>
                    <a:pt x="483" y="39961"/>
                  </a:cubicBezTo>
                  <a:cubicBezTo>
                    <a:pt x="526" y="39961"/>
                    <a:pt x="570" y="39928"/>
                    <a:pt x="582" y="39884"/>
                  </a:cubicBezTo>
                  <a:cubicBezTo>
                    <a:pt x="663" y="39626"/>
                    <a:pt x="762" y="39363"/>
                    <a:pt x="872" y="39100"/>
                  </a:cubicBezTo>
                  <a:cubicBezTo>
                    <a:pt x="893" y="39045"/>
                    <a:pt x="866" y="38985"/>
                    <a:pt x="817" y="38964"/>
                  </a:cubicBezTo>
                  <a:cubicBezTo>
                    <a:pt x="803" y="38958"/>
                    <a:pt x="788" y="38955"/>
                    <a:pt x="774" y="38955"/>
                  </a:cubicBezTo>
                  <a:close/>
                  <a:moveTo>
                    <a:pt x="267" y="40561"/>
                  </a:moveTo>
                  <a:cubicBezTo>
                    <a:pt x="218" y="40561"/>
                    <a:pt x="173" y="40597"/>
                    <a:pt x="159" y="40646"/>
                  </a:cubicBezTo>
                  <a:cubicBezTo>
                    <a:pt x="99" y="40930"/>
                    <a:pt x="55" y="41215"/>
                    <a:pt x="28" y="41489"/>
                  </a:cubicBezTo>
                  <a:cubicBezTo>
                    <a:pt x="22" y="41550"/>
                    <a:pt x="66" y="41600"/>
                    <a:pt x="126" y="41610"/>
                  </a:cubicBezTo>
                  <a:lnTo>
                    <a:pt x="137" y="41610"/>
                  </a:lnTo>
                  <a:cubicBezTo>
                    <a:pt x="187" y="41610"/>
                    <a:pt x="236" y="41567"/>
                    <a:pt x="241" y="41511"/>
                  </a:cubicBezTo>
                  <a:cubicBezTo>
                    <a:pt x="268" y="41243"/>
                    <a:pt x="307" y="40963"/>
                    <a:pt x="367" y="40689"/>
                  </a:cubicBezTo>
                  <a:cubicBezTo>
                    <a:pt x="379" y="40634"/>
                    <a:pt x="346" y="40575"/>
                    <a:pt x="286" y="40563"/>
                  </a:cubicBezTo>
                  <a:cubicBezTo>
                    <a:pt x="279" y="40562"/>
                    <a:pt x="273" y="40561"/>
                    <a:pt x="267" y="40561"/>
                  </a:cubicBezTo>
                  <a:close/>
                  <a:moveTo>
                    <a:pt x="104" y="42240"/>
                  </a:moveTo>
                  <a:cubicBezTo>
                    <a:pt x="44" y="42240"/>
                    <a:pt x="0" y="42290"/>
                    <a:pt x="0" y="42351"/>
                  </a:cubicBezTo>
                  <a:cubicBezTo>
                    <a:pt x="11" y="42640"/>
                    <a:pt x="38" y="42931"/>
                    <a:pt x="88" y="43206"/>
                  </a:cubicBezTo>
                  <a:cubicBezTo>
                    <a:pt x="99" y="43254"/>
                    <a:pt x="142" y="43292"/>
                    <a:pt x="192" y="43292"/>
                  </a:cubicBezTo>
                  <a:lnTo>
                    <a:pt x="208" y="43292"/>
                  </a:lnTo>
                  <a:cubicBezTo>
                    <a:pt x="268" y="43282"/>
                    <a:pt x="307" y="43227"/>
                    <a:pt x="296" y="43166"/>
                  </a:cubicBezTo>
                  <a:cubicBezTo>
                    <a:pt x="247" y="42903"/>
                    <a:pt x="220" y="42624"/>
                    <a:pt x="215" y="42344"/>
                  </a:cubicBezTo>
                  <a:cubicBezTo>
                    <a:pt x="208" y="42285"/>
                    <a:pt x="159" y="42240"/>
                    <a:pt x="104" y="42240"/>
                  </a:cubicBezTo>
                  <a:close/>
                  <a:moveTo>
                    <a:pt x="407" y="43899"/>
                  </a:moveTo>
                  <a:cubicBezTo>
                    <a:pt x="393" y="43899"/>
                    <a:pt x="380" y="43902"/>
                    <a:pt x="367" y="43907"/>
                  </a:cubicBezTo>
                  <a:cubicBezTo>
                    <a:pt x="313" y="43923"/>
                    <a:pt x="286" y="43983"/>
                    <a:pt x="301" y="44038"/>
                  </a:cubicBezTo>
                  <a:cubicBezTo>
                    <a:pt x="307" y="44049"/>
                    <a:pt x="597" y="44843"/>
                    <a:pt x="751" y="44843"/>
                  </a:cubicBezTo>
                  <a:cubicBezTo>
                    <a:pt x="812" y="44843"/>
                    <a:pt x="860" y="44800"/>
                    <a:pt x="860" y="44739"/>
                  </a:cubicBezTo>
                  <a:cubicBezTo>
                    <a:pt x="860" y="44718"/>
                    <a:pt x="850" y="44696"/>
                    <a:pt x="839" y="44679"/>
                  </a:cubicBezTo>
                  <a:cubicBezTo>
                    <a:pt x="828" y="44663"/>
                    <a:pt x="663" y="44416"/>
                    <a:pt x="504" y="43967"/>
                  </a:cubicBezTo>
                  <a:cubicBezTo>
                    <a:pt x="488" y="43925"/>
                    <a:pt x="449" y="43899"/>
                    <a:pt x="407" y="438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98" name="Google Shape;2598;p40"/>
          <p:cNvGrpSpPr/>
          <p:nvPr/>
        </p:nvGrpSpPr>
        <p:grpSpPr>
          <a:xfrm rot="536064" flipH="1">
            <a:off x="6686108" y="902440"/>
            <a:ext cx="1765351" cy="1991753"/>
            <a:chOff x="1917725" y="3910125"/>
            <a:chExt cx="1279950" cy="1444100"/>
          </a:xfrm>
        </p:grpSpPr>
        <p:sp>
          <p:nvSpPr>
            <p:cNvPr id="2599" name="Google Shape;2599;p40"/>
            <p:cNvSpPr/>
            <p:nvPr/>
          </p:nvSpPr>
          <p:spPr>
            <a:xfrm>
              <a:off x="2465000" y="4571425"/>
              <a:ext cx="170475" cy="105500"/>
            </a:xfrm>
            <a:custGeom>
              <a:avLst/>
              <a:gdLst/>
              <a:ahLst/>
              <a:cxnLst/>
              <a:rect l="l" t="t" r="r" b="b"/>
              <a:pathLst>
                <a:path w="6819" h="4220" extrusionOk="0">
                  <a:moveTo>
                    <a:pt x="4217" y="1"/>
                  </a:moveTo>
                  <a:cubicBezTo>
                    <a:pt x="2787" y="1"/>
                    <a:pt x="1088" y="846"/>
                    <a:pt x="0" y="4219"/>
                  </a:cubicBezTo>
                  <a:cubicBezTo>
                    <a:pt x="0" y="4219"/>
                    <a:pt x="6034" y="2641"/>
                    <a:pt x="6818" y="854"/>
                  </a:cubicBezTo>
                  <a:cubicBezTo>
                    <a:pt x="6818" y="854"/>
                    <a:pt x="5653" y="1"/>
                    <a:pt x="42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40"/>
            <p:cNvSpPr/>
            <p:nvPr/>
          </p:nvSpPr>
          <p:spPr>
            <a:xfrm>
              <a:off x="2815350" y="4351000"/>
              <a:ext cx="382325" cy="392250"/>
            </a:xfrm>
            <a:custGeom>
              <a:avLst/>
              <a:gdLst/>
              <a:ahLst/>
              <a:cxnLst/>
              <a:rect l="l" t="t" r="r" b="b"/>
              <a:pathLst>
                <a:path w="15293" h="15690" extrusionOk="0">
                  <a:moveTo>
                    <a:pt x="13299" y="0"/>
                  </a:moveTo>
                  <a:cubicBezTo>
                    <a:pt x="13002" y="0"/>
                    <a:pt x="12447" y="2525"/>
                    <a:pt x="12447" y="2525"/>
                  </a:cubicBezTo>
                  <a:cubicBezTo>
                    <a:pt x="12447" y="2525"/>
                    <a:pt x="12163" y="408"/>
                    <a:pt x="11724" y="387"/>
                  </a:cubicBezTo>
                  <a:cubicBezTo>
                    <a:pt x="11722" y="387"/>
                    <a:pt x="11720" y="387"/>
                    <a:pt x="11719" y="387"/>
                  </a:cubicBezTo>
                  <a:cubicBezTo>
                    <a:pt x="11292" y="387"/>
                    <a:pt x="11473" y="3314"/>
                    <a:pt x="11473" y="3314"/>
                  </a:cubicBezTo>
                  <a:cubicBezTo>
                    <a:pt x="11473" y="3314"/>
                    <a:pt x="10651" y="1910"/>
                    <a:pt x="10365" y="1910"/>
                  </a:cubicBezTo>
                  <a:cubicBezTo>
                    <a:pt x="10351" y="1910"/>
                    <a:pt x="10338" y="1914"/>
                    <a:pt x="10327" y="1921"/>
                  </a:cubicBezTo>
                  <a:cubicBezTo>
                    <a:pt x="10091" y="2080"/>
                    <a:pt x="10891" y="4091"/>
                    <a:pt x="10891" y="4091"/>
                  </a:cubicBezTo>
                  <a:cubicBezTo>
                    <a:pt x="9849" y="8827"/>
                    <a:pt x="1" y="10088"/>
                    <a:pt x="1" y="10088"/>
                  </a:cubicBezTo>
                  <a:lnTo>
                    <a:pt x="1623" y="15689"/>
                  </a:lnTo>
                  <a:cubicBezTo>
                    <a:pt x="13709" y="13908"/>
                    <a:pt x="13226" y="4794"/>
                    <a:pt x="13226" y="4794"/>
                  </a:cubicBezTo>
                  <a:cubicBezTo>
                    <a:pt x="13226" y="4794"/>
                    <a:pt x="15292" y="3314"/>
                    <a:pt x="14936" y="2902"/>
                  </a:cubicBezTo>
                  <a:cubicBezTo>
                    <a:pt x="14878" y="2833"/>
                    <a:pt x="14802" y="2804"/>
                    <a:pt x="14717" y="2804"/>
                  </a:cubicBezTo>
                  <a:cubicBezTo>
                    <a:pt x="14290" y="2804"/>
                    <a:pt x="13621" y="3527"/>
                    <a:pt x="13621" y="3527"/>
                  </a:cubicBezTo>
                  <a:cubicBezTo>
                    <a:pt x="13621" y="3527"/>
                    <a:pt x="15194" y="1445"/>
                    <a:pt x="14683" y="1050"/>
                  </a:cubicBezTo>
                  <a:cubicBezTo>
                    <a:pt x="14639" y="1016"/>
                    <a:pt x="14592" y="1001"/>
                    <a:pt x="14544" y="1001"/>
                  </a:cubicBezTo>
                  <a:cubicBezTo>
                    <a:pt x="14042" y="1001"/>
                    <a:pt x="13385" y="2689"/>
                    <a:pt x="13385" y="2689"/>
                  </a:cubicBezTo>
                  <a:cubicBezTo>
                    <a:pt x="13385" y="2689"/>
                    <a:pt x="13626" y="349"/>
                    <a:pt x="13347" y="26"/>
                  </a:cubicBezTo>
                  <a:cubicBezTo>
                    <a:pt x="13332" y="8"/>
                    <a:pt x="13316" y="0"/>
                    <a:pt x="13299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40"/>
            <p:cNvSpPr/>
            <p:nvPr/>
          </p:nvSpPr>
          <p:spPr>
            <a:xfrm>
              <a:off x="3099125" y="4431150"/>
              <a:ext cx="23725" cy="26550"/>
            </a:xfrm>
            <a:custGeom>
              <a:avLst/>
              <a:gdLst/>
              <a:ahLst/>
              <a:cxnLst/>
              <a:rect l="l" t="t" r="r" b="b"/>
              <a:pathLst>
                <a:path w="949" h="1062" extrusionOk="0">
                  <a:moveTo>
                    <a:pt x="127" y="1"/>
                  </a:moveTo>
                  <a:cubicBezTo>
                    <a:pt x="87" y="1"/>
                    <a:pt x="49" y="23"/>
                    <a:pt x="28" y="63"/>
                  </a:cubicBezTo>
                  <a:cubicBezTo>
                    <a:pt x="0" y="113"/>
                    <a:pt x="28" y="179"/>
                    <a:pt x="77" y="201"/>
                  </a:cubicBezTo>
                  <a:cubicBezTo>
                    <a:pt x="708" y="503"/>
                    <a:pt x="653" y="918"/>
                    <a:pt x="653" y="941"/>
                  </a:cubicBezTo>
                  <a:cubicBezTo>
                    <a:pt x="642" y="996"/>
                    <a:pt x="681" y="1050"/>
                    <a:pt x="741" y="1062"/>
                  </a:cubicBezTo>
                  <a:lnTo>
                    <a:pt x="757" y="1062"/>
                  </a:lnTo>
                  <a:cubicBezTo>
                    <a:pt x="807" y="1062"/>
                    <a:pt x="850" y="1024"/>
                    <a:pt x="861" y="974"/>
                  </a:cubicBezTo>
                  <a:cubicBezTo>
                    <a:pt x="866" y="951"/>
                    <a:pt x="949" y="382"/>
                    <a:pt x="170" y="9"/>
                  </a:cubicBezTo>
                  <a:cubicBezTo>
                    <a:pt x="156" y="4"/>
                    <a:pt x="142" y="1"/>
                    <a:pt x="1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40"/>
            <p:cNvSpPr/>
            <p:nvPr/>
          </p:nvSpPr>
          <p:spPr>
            <a:xfrm>
              <a:off x="1933575" y="4790075"/>
              <a:ext cx="452100" cy="290525"/>
            </a:xfrm>
            <a:custGeom>
              <a:avLst/>
              <a:gdLst/>
              <a:ahLst/>
              <a:cxnLst/>
              <a:rect l="l" t="t" r="r" b="b"/>
              <a:pathLst>
                <a:path w="18084" h="11621" extrusionOk="0">
                  <a:moveTo>
                    <a:pt x="4633" y="1"/>
                  </a:moveTo>
                  <a:cubicBezTo>
                    <a:pt x="4633" y="1"/>
                    <a:pt x="671" y="1097"/>
                    <a:pt x="95" y="1645"/>
                  </a:cubicBezTo>
                  <a:cubicBezTo>
                    <a:pt x="2" y="1735"/>
                    <a:pt x="1" y="1772"/>
                    <a:pt x="63" y="1772"/>
                  </a:cubicBezTo>
                  <a:cubicBezTo>
                    <a:pt x="388" y="1772"/>
                    <a:pt x="2442" y="762"/>
                    <a:pt x="2442" y="762"/>
                  </a:cubicBezTo>
                  <a:cubicBezTo>
                    <a:pt x="2442" y="762"/>
                    <a:pt x="3652" y="6259"/>
                    <a:pt x="7615" y="9729"/>
                  </a:cubicBezTo>
                  <a:cubicBezTo>
                    <a:pt x="9237" y="11150"/>
                    <a:pt x="10956" y="11620"/>
                    <a:pt x="12522" y="11620"/>
                  </a:cubicBezTo>
                  <a:cubicBezTo>
                    <a:pt x="15598" y="11620"/>
                    <a:pt x="18083" y="9806"/>
                    <a:pt x="18083" y="9806"/>
                  </a:cubicBezTo>
                  <a:lnTo>
                    <a:pt x="15063" y="4463"/>
                  </a:lnTo>
                  <a:cubicBezTo>
                    <a:pt x="14009" y="5007"/>
                    <a:pt x="13009" y="5233"/>
                    <a:pt x="12076" y="5233"/>
                  </a:cubicBezTo>
                  <a:cubicBezTo>
                    <a:pt x="7580" y="5233"/>
                    <a:pt x="4633" y="1"/>
                    <a:pt x="463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40"/>
            <p:cNvSpPr/>
            <p:nvPr/>
          </p:nvSpPr>
          <p:spPr>
            <a:xfrm>
              <a:off x="1917725" y="4765025"/>
              <a:ext cx="147875" cy="88000"/>
            </a:xfrm>
            <a:custGeom>
              <a:avLst/>
              <a:gdLst/>
              <a:ahLst/>
              <a:cxnLst/>
              <a:rect l="l" t="t" r="r" b="b"/>
              <a:pathLst>
                <a:path w="5915" h="3520" extrusionOk="0">
                  <a:moveTo>
                    <a:pt x="4610" y="0"/>
                  </a:moveTo>
                  <a:lnTo>
                    <a:pt x="0" y="2861"/>
                  </a:lnTo>
                  <a:cubicBezTo>
                    <a:pt x="283" y="3143"/>
                    <a:pt x="744" y="3233"/>
                    <a:pt x="1220" y="3233"/>
                  </a:cubicBezTo>
                  <a:cubicBezTo>
                    <a:pt x="2066" y="3233"/>
                    <a:pt x="2955" y="2948"/>
                    <a:pt x="2955" y="2948"/>
                  </a:cubicBezTo>
                  <a:lnTo>
                    <a:pt x="3278" y="3519"/>
                  </a:lnTo>
                  <a:lnTo>
                    <a:pt x="5915" y="1984"/>
                  </a:lnTo>
                  <a:lnTo>
                    <a:pt x="46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40"/>
            <p:cNvSpPr/>
            <p:nvPr/>
          </p:nvSpPr>
          <p:spPr>
            <a:xfrm>
              <a:off x="1991850" y="4825775"/>
              <a:ext cx="19625" cy="24600"/>
            </a:xfrm>
            <a:custGeom>
              <a:avLst/>
              <a:gdLst/>
              <a:ahLst/>
              <a:cxnLst/>
              <a:rect l="l" t="t" r="r" b="b"/>
              <a:pathLst>
                <a:path w="785" h="984" extrusionOk="0">
                  <a:moveTo>
                    <a:pt x="667" y="1"/>
                  </a:moveTo>
                  <a:cubicBezTo>
                    <a:pt x="634" y="1"/>
                    <a:pt x="600" y="17"/>
                    <a:pt x="577" y="47"/>
                  </a:cubicBezTo>
                  <a:lnTo>
                    <a:pt x="39" y="819"/>
                  </a:lnTo>
                  <a:cubicBezTo>
                    <a:pt x="0" y="869"/>
                    <a:pt x="17" y="935"/>
                    <a:pt x="61" y="968"/>
                  </a:cubicBezTo>
                  <a:cubicBezTo>
                    <a:pt x="83" y="979"/>
                    <a:pt x="99" y="984"/>
                    <a:pt x="121" y="984"/>
                  </a:cubicBezTo>
                  <a:cubicBezTo>
                    <a:pt x="154" y="984"/>
                    <a:pt x="187" y="968"/>
                    <a:pt x="210" y="941"/>
                  </a:cubicBezTo>
                  <a:lnTo>
                    <a:pt x="751" y="168"/>
                  </a:lnTo>
                  <a:cubicBezTo>
                    <a:pt x="784" y="118"/>
                    <a:pt x="774" y="53"/>
                    <a:pt x="724" y="20"/>
                  </a:cubicBezTo>
                  <a:cubicBezTo>
                    <a:pt x="707" y="7"/>
                    <a:pt x="687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40"/>
            <p:cNvSpPr/>
            <p:nvPr/>
          </p:nvSpPr>
          <p:spPr>
            <a:xfrm>
              <a:off x="1983100" y="4817025"/>
              <a:ext cx="15075" cy="29425"/>
            </a:xfrm>
            <a:custGeom>
              <a:avLst/>
              <a:gdLst/>
              <a:ahLst/>
              <a:cxnLst/>
              <a:rect l="l" t="t" r="r" b="b"/>
              <a:pathLst>
                <a:path w="603" h="1177" extrusionOk="0">
                  <a:moveTo>
                    <a:pt x="481" y="0"/>
                  </a:moveTo>
                  <a:cubicBezTo>
                    <a:pt x="440" y="0"/>
                    <a:pt x="400" y="26"/>
                    <a:pt x="383" y="68"/>
                  </a:cubicBezTo>
                  <a:lnTo>
                    <a:pt x="22" y="1033"/>
                  </a:lnTo>
                  <a:cubicBezTo>
                    <a:pt x="0" y="1088"/>
                    <a:pt x="27" y="1148"/>
                    <a:pt x="82" y="1164"/>
                  </a:cubicBezTo>
                  <a:cubicBezTo>
                    <a:pt x="93" y="1169"/>
                    <a:pt x="104" y="1176"/>
                    <a:pt x="120" y="1176"/>
                  </a:cubicBezTo>
                  <a:cubicBezTo>
                    <a:pt x="158" y="1176"/>
                    <a:pt x="203" y="1148"/>
                    <a:pt x="219" y="1104"/>
                  </a:cubicBezTo>
                  <a:lnTo>
                    <a:pt x="581" y="145"/>
                  </a:lnTo>
                  <a:cubicBezTo>
                    <a:pt x="603" y="91"/>
                    <a:pt x="575" y="30"/>
                    <a:pt x="520" y="8"/>
                  </a:cubicBezTo>
                  <a:cubicBezTo>
                    <a:pt x="507" y="3"/>
                    <a:pt x="494" y="0"/>
                    <a:pt x="4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40"/>
            <p:cNvSpPr/>
            <p:nvPr/>
          </p:nvSpPr>
          <p:spPr>
            <a:xfrm>
              <a:off x="2153125" y="5074400"/>
              <a:ext cx="432325" cy="265100"/>
            </a:xfrm>
            <a:custGeom>
              <a:avLst/>
              <a:gdLst/>
              <a:ahLst/>
              <a:cxnLst/>
              <a:rect l="l" t="t" r="r" b="b"/>
              <a:pathLst>
                <a:path w="17293" h="10604" extrusionOk="0">
                  <a:moveTo>
                    <a:pt x="11165" y="1"/>
                  </a:moveTo>
                  <a:cubicBezTo>
                    <a:pt x="10367" y="5287"/>
                    <a:pt x="4966" y="5882"/>
                    <a:pt x="2574" y="5882"/>
                  </a:cubicBezTo>
                  <a:cubicBezTo>
                    <a:pt x="1878" y="5882"/>
                    <a:pt x="1437" y="5832"/>
                    <a:pt x="1437" y="5832"/>
                  </a:cubicBezTo>
                  <a:cubicBezTo>
                    <a:pt x="1437" y="5832"/>
                    <a:pt x="0" y="9691"/>
                    <a:pt x="111" y="10481"/>
                  </a:cubicBezTo>
                  <a:cubicBezTo>
                    <a:pt x="123" y="10566"/>
                    <a:pt x="140" y="10604"/>
                    <a:pt x="161" y="10604"/>
                  </a:cubicBezTo>
                  <a:cubicBezTo>
                    <a:pt x="333" y="10604"/>
                    <a:pt x="768" y="8063"/>
                    <a:pt x="768" y="8063"/>
                  </a:cubicBezTo>
                  <a:cubicBezTo>
                    <a:pt x="768" y="8063"/>
                    <a:pt x="4002" y="9464"/>
                    <a:pt x="7897" y="9464"/>
                  </a:cubicBezTo>
                  <a:cubicBezTo>
                    <a:pt x="8923" y="9464"/>
                    <a:pt x="9996" y="9366"/>
                    <a:pt x="11067" y="9120"/>
                  </a:cubicBezTo>
                  <a:cubicBezTo>
                    <a:pt x="17293" y="7696"/>
                    <a:pt x="17265" y="686"/>
                    <a:pt x="17265" y="686"/>
                  </a:cubicBezTo>
                  <a:lnTo>
                    <a:pt x="1116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40"/>
            <p:cNvSpPr/>
            <p:nvPr/>
          </p:nvSpPr>
          <p:spPr>
            <a:xfrm>
              <a:off x="2149425" y="5218975"/>
              <a:ext cx="68950" cy="135250"/>
            </a:xfrm>
            <a:custGeom>
              <a:avLst/>
              <a:gdLst/>
              <a:ahLst/>
              <a:cxnLst/>
              <a:rect l="l" t="t" r="r" b="b"/>
              <a:pathLst>
                <a:path w="2758" h="5410" extrusionOk="0">
                  <a:moveTo>
                    <a:pt x="385" y="0"/>
                  </a:moveTo>
                  <a:lnTo>
                    <a:pt x="1" y="5409"/>
                  </a:lnTo>
                  <a:cubicBezTo>
                    <a:pt x="1102" y="5234"/>
                    <a:pt x="1804" y="3064"/>
                    <a:pt x="1804" y="3064"/>
                  </a:cubicBezTo>
                  <a:lnTo>
                    <a:pt x="2457" y="3140"/>
                  </a:lnTo>
                  <a:lnTo>
                    <a:pt x="2758" y="10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40"/>
            <p:cNvSpPr/>
            <p:nvPr/>
          </p:nvSpPr>
          <p:spPr>
            <a:xfrm>
              <a:off x="2193150" y="5273225"/>
              <a:ext cx="13725" cy="27675"/>
            </a:xfrm>
            <a:custGeom>
              <a:avLst/>
              <a:gdLst/>
              <a:ahLst/>
              <a:cxnLst/>
              <a:rect l="l" t="t" r="r" b="b"/>
              <a:pathLst>
                <a:path w="549" h="1107" extrusionOk="0">
                  <a:moveTo>
                    <a:pt x="115" y="1"/>
                  </a:moveTo>
                  <a:cubicBezTo>
                    <a:pt x="105" y="1"/>
                    <a:pt x="94" y="3"/>
                    <a:pt x="83" y="6"/>
                  </a:cubicBezTo>
                  <a:cubicBezTo>
                    <a:pt x="28" y="28"/>
                    <a:pt x="0" y="87"/>
                    <a:pt x="17" y="143"/>
                  </a:cubicBezTo>
                  <a:lnTo>
                    <a:pt x="329" y="1036"/>
                  </a:lnTo>
                  <a:cubicBezTo>
                    <a:pt x="346" y="1081"/>
                    <a:pt x="384" y="1107"/>
                    <a:pt x="428" y="1107"/>
                  </a:cubicBezTo>
                  <a:cubicBezTo>
                    <a:pt x="438" y="1107"/>
                    <a:pt x="450" y="1107"/>
                    <a:pt x="460" y="1102"/>
                  </a:cubicBezTo>
                  <a:cubicBezTo>
                    <a:pt x="516" y="1081"/>
                    <a:pt x="549" y="1020"/>
                    <a:pt x="526" y="965"/>
                  </a:cubicBezTo>
                  <a:lnTo>
                    <a:pt x="220" y="72"/>
                  </a:lnTo>
                  <a:cubicBezTo>
                    <a:pt x="202" y="27"/>
                    <a:pt x="159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40"/>
            <p:cNvSpPr/>
            <p:nvPr/>
          </p:nvSpPr>
          <p:spPr>
            <a:xfrm>
              <a:off x="2178200" y="5278950"/>
              <a:ext cx="20150" cy="26750"/>
            </a:xfrm>
            <a:custGeom>
              <a:avLst/>
              <a:gdLst/>
              <a:ahLst/>
              <a:cxnLst/>
              <a:rect l="l" t="t" r="r" b="b"/>
              <a:pathLst>
                <a:path w="806" h="1070" extrusionOk="0">
                  <a:moveTo>
                    <a:pt x="118" y="0"/>
                  </a:moveTo>
                  <a:cubicBezTo>
                    <a:pt x="99" y="0"/>
                    <a:pt x="79" y="6"/>
                    <a:pt x="61" y="18"/>
                  </a:cubicBezTo>
                  <a:cubicBezTo>
                    <a:pt x="17" y="51"/>
                    <a:pt x="1" y="116"/>
                    <a:pt x="34" y="166"/>
                  </a:cubicBezTo>
                  <a:lnTo>
                    <a:pt x="598" y="1027"/>
                  </a:lnTo>
                  <a:cubicBezTo>
                    <a:pt x="620" y="1054"/>
                    <a:pt x="653" y="1070"/>
                    <a:pt x="686" y="1070"/>
                  </a:cubicBezTo>
                  <a:cubicBezTo>
                    <a:pt x="707" y="1070"/>
                    <a:pt x="724" y="1065"/>
                    <a:pt x="747" y="1054"/>
                  </a:cubicBezTo>
                  <a:cubicBezTo>
                    <a:pt x="795" y="1021"/>
                    <a:pt x="806" y="956"/>
                    <a:pt x="773" y="906"/>
                  </a:cubicBezTo>
                  <a:lnTo>
                    <a:pt x="209" y="45"/>
                  </a:lnTo>
                  <a:cubicBezTo>
                    <a:pt x="188" y="17"/>
                    <a:pt x="153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40"/>
            <p:cNvSpPr/>
            <p:nvPr/>
          </p:nvSpPr>
          <p:spPr>
            <a:xfrm>
              <a:off x="2168900" y="5297100"/>
              <a:ext cx="21525" cy="18775"/>
            </a:xfrm>
            <a:custGeom>
              <a:avLst/>
              <a:gdLst/>
              <a:ahLst/>
              <a:cxnLst/>
              <a:rect l="l" t="t" r="r" b="b"/>
              <a:pathLst>
                <a:path w="861" h="751" extrusionOk="0">
                  <a:moveTo>
                    <a:pt x="116" y="1"/>
                  </a:moveTo>
                  <a:cubicBezTo>
                    <a:pt x="85" y="1"/>
                    <a:pt x="54" y="14"/>
                    <a:pt x="33" y="37"/>
                  </a:cubicBezTo>
                  <a:cubicBezTo>
                    <a:pt x="1" y="81"/>
                    <a:pt x="1" y="147"/>
                    <a:pt x="49" y="185"/>
                  </a:cubicBezTo>
                  <a:lnTo>
                    <a:pt x="674" y="723"/>
                  </a:lnTo>
                  <a:cubicBezTo>
                    <a:pt x="691" y="739"/>
                    <a:pt x="717" y="750"/>
                    <a:pt x="740" y="750"/>
                  </a:cubicBezTo>
                  <a:cubicBezTo>
                    <a:pt x="773" y="750"/>
                    <a:pt x="800" y="733"/>
                    <a:pt x="823" y="711"/>
                  </a:cubicBezTo>
                  <a:cubicBezTo>
                    <a:pt x="861" y="668"/>
                    <a:pt x="856" y="602"/>
                    <a:pt x="811" y="564"/>
                  </a:cubicBezTo>
                  <a:lnTo>
                    <a:pt x="186" y="27"/>
                  </a:lnTo>
                  <a:cubicBezTo>
                    <a:pt x="167" y="9"/>
                    <a:pt x="142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40"/>
            <p:cNvSpPr/>
            <p:nvPr/>
          </p:nvSpPr>
          <p:spPr>
            <a:xfrm>
              <a:off x="2215475" y="4847750"/>
              <a:ext cx="444275" cy="439350"/>
            </a:xfrm>
            <a:custGeom>
              <a:avLst/>
              <a:gdLst/>
              <a:ahLst/>
              <a:cxnLst/>
              <a:rect l="l" t="t" r="r" b="b"/>
              <a:pathLst>
                <a:path w="17771" h="17574" extrusionOk="0">
                  <a:moveTo>
                    <a:pt x="5153" y="1"/>
                  </a:moveTo>
                  <a:cubicBezTo>
                    <a:pt x="3787" y="2156"/>
                    <a:pt x="111" y="2369"/>
                    <a:pt x="111" y="2369"/>
                  </a:cubicBezTo>
                  <a:cubicBezTo>
                    <a:pt x="0" y="3229"/>
                    <a:pt x="1174" y="10157"/>
                    <a:pt x="1174" y="10157"/>
                  </a:cubicBezTo>
                  <a:cubicBezTo>
                    <a:pt x="1617" y="10218"/>
                    <a:pt x="2097" y="10243"/>
                    <a:pt x="2582" y="10243"/>
                  </a:cubicBezTo>
                  <a:cubicBezTo>
                    <a:pt x="4640" y="10243"/>
                    <a:pt x="6807" y="9801"/>
                    <a:pt x="6807" y="9801"/>
                  </a:cubicBezTo>
                  <a:lnTo>
                    <a:pt x="6807" y="9801"/>
                  </a:lnTo>
                  <a:cubicBezTo>
                    <a:pt x="6807" y="11369"/>
                    <a:pt x="5186" y="13221"/>
                    <a:pt x="5186" y="13221"/>
                  </a:cubicBezTo>
                  <a:cubicBezTo>
                    <a:pt x="5925" y="14701"/>
                    <a:pt x="10321" y="17573"/>
                    <a:pt x="10321" y="17573"/>
                  </a:cubicBezTo>
                  <a:cubicBezTo>
                    <a:pt x="15144" y="14739"/>
                    <a:pt x="17770" y="9313"/>
                    <a:pt x="17770" y="9313"/>
                  </a:cubicBezTo>
                  <a:lnTo>
                    <a:pt x="51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40"/>
            <p:cNvSpPr/>
            <p:nvPr/>
          </p:nvSpPr>
          <p:spPr>
            <a:xfrm>
              <a:off x="2303575" y="4587175"/>
              <a:ext cx="660350" cy="594950"/>
            </a:xfrm>
            <a:custGeom>
              <a:avLst/>
              <a:gdLst/>
              <a:ahLst/>
              <a:cxnLst/>
              <a:rect l="l" t="t" r="r" b="b"/>
              <a:pathLst>
                <a:path w="26414" h="23798" extrusionOk="0">
                  <a:moveTo>
                    <a:pt x="20916" y="0"/>
                  </a:moveTo>
                  <a:cubicBezTo>
                    <a:pt x="16975" y="0"/>
                    <a:pt x="8211" y="460"/>
                    <a:pt x="8211" y="460"/>
                  </a:cubicBezTo>
                  <a:cubicBezTo>
                    <a:pt x="5904" y="3305"/>
                    <a:pt x="0" y="11646"/>
                    <a:pt x="0" y="11646"/>
                  </a:cubicBezTo>
                  <a:cubicBezTo>
                    <a:pt x="4111" y="17330"/>
                    <a:pt x="12010" y="23798"/>
                    <a:pt x="12010" y="23798"/>
                  </a:cubicBezTo>
                  <a:cubicBezTo>
                    <a:pt x="26414" y="13171"/>
                    <a:pt x="22286" y="32"/>
                    <a:pt x="22286" y="32"/>
                  </a:cubicBezTo>
                  <a:cubicBezTo>
                    <a:pt x="21959" y="10"/>
                    <a:pt x="21488" y="0"/>
                    <a:pt x="209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40"/>
            <p:cNvSpPr/>
            <p:nvPr/>
          </p:nvSpPr>
          <p:spPr>
            <a:xfrm>
              <a:off x="2602975" y="4736250"/>
              <a:ext cx="457975" cy="315500"/>
            </a:xfrm>
            <a:custGeom>
              <a:avLst/>
              <a:gdLst/>
              <a:ahLst/>
              <a:cxnLst/>
              <a:rect l="l" t="t" r="r" b="b"/>
              <a:pathLst>
                <a:path w="18319" h="12620" extrusionOk="0">
                  <a:moveTo>
                    <a:pt x="4982" y="0"/>
                  </a:moveTo>
                  <a:lnTo>
                    <a:pt x="1" y="3036"/>
                  </a:lnTo>
                  <a:cubicBezTo>
                    <a:pt x="3237" y="10457"/>
                    <a:pt x="8137" y="11708"/>
                    <a:pt x="11074" y="11708"/>
                  </a:cubicBezTo>
                  <a:cubicBezTo>
                    <a:pt x="12568" y="11708"/>
                    <a:pt x="13555" y="11384"/>
                    <a:pt x="13555" y="11384"/>
                  </a:cubicBezTo>
                  <a:cubicBezTo>
                    <a:pt x="13555" y="11384"/>
                    <a:pt x="15069" y="12620"/>
                    <a:pt x="15648" y="12620"/>
                  </a:cubicBezTo>
                  <a:cubicBezTo>
                    <a:pt x="15729" y="12620"/>
                    <a:pt x="15792" y="12595"/>
                    <a:pt x="15829" y="12540"/>
                  </a:cubicBezTo>
                  <a:cubicBezTo>
                    <a:pt x="16136" y="12090"/>
                    <a:pt x="14881" y="11433"/>
                    <a:pt x="14881" y="11433"/>
                  </a:cubicBezTo>
                  <a:lnTo>
                    <a:pt x="14881" y="11433"/>
                  </a:lnTo>
                  <a:cubicBezTo>
                    <a:pt x="14881" y="11433"/>
                    <a:pt x="16304" y="12003"/>
                    <a:pt x="17080" y="12003"/>
                  </a:cubicBezTo>
                  <a:cubicBezTo>
                    <a:pt x="17316" y="12003"/>
                    <a:pt x="17492" y="11950"/>
                    <a:pt x="17550" y="11811"/>
                  </a:cubicBezTo>
                  <a:cubicBezTo>
                    <a:pt x="17792" y="11214"/>
                    <a:pt x="15627" y="10984"/>
                    <a:pt x="15627" y="10984"/>
                  </a:cubicBezTo>
                  <a:cubicBezTo>
                    <a:pt x="15627" y="10984"/>
                    <a:pt x="17950" y="10605"/>
                    <a:pt x="18186" y="10249"/>
                  </a:cubicBezTo>
                  <a:cubicBezTo>
                    <a:pt x="18319" y="10052"/>
                    <a:pt x="17469" y="10009"/>
                    <a:pt x="16697" y="10009"/>
                  </a:cubicBezTo>
                  <a:cubicBezTo>
                    <a:pt x="16094" y="10009"/>
                    <a:pt x="15539" y="10036"/>
                    <a:pt x="15539" y="10036"/>
                  </a:cubicBezTo>
                  <a:cubicBezTo>
                    <a:pt x="15539" y="10036"/>
                    <a:pt x="17506" y="9208"/>
                    <a:pt x="17413" y="8781"/>
                  </a:cubicBezTo>
                  <a:cubicBezTo>
                    <a:pt x="17397" y="8703"/>
                    <a:pt x="17290" y="8671"/>
                    <a:pt x="17126" y="8671"/>
                  </a:cubicBezTo>
                  <a:cubicBezTo>
                    <a:pt x="16393" y="8671"/>
                    <a:pt x="14524" y="9307"/>
                    <a:pt x="14524" y="9307"/>
                  </a:cubicBezTo>
                  <a:cubicBezTo>
                    <a:pt x="14524" y="9307"/>
                    <a:pt x="15779" y="8024"/>
                    <a:pt x="15566" y="7832"/>
                  </a:cubicBezTo>
                  <a:cubicBezTo>
                    <a:pt x="15552" y="7820"/>
                    <a:pt x="15531" y="7814"/>
                    <a:pt x="15504" y="7814"/>
                  </a:cubicBezTo>
                  <a:cubicBezTo>
                    <a:pt x="15127" y="7814"/>
                    <a:pt x="13621" y="8945"/>
                    <a:pt x="13621" y="8945"/>
                  </a:cubicBezTo>
                  <a:cubicBezTo>
                    <a:pt x="13559" y="8948"/>
                    <a:pt x="13498" y="8950"/>
                    <a:pt x="13437" y="8950"/>
                  </a:cubicBezTo>
                  <a:cubicBezTo>
                    <a:pt x="8686" y="8950"/>
                    <a:pt x="4982" y="0"/>
                    <a:pt x="49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40"/>
            <p:cNvSpPr/>
            <p:nvPr/>
          </p:nvSpPr>
          <p:spPr>
            <a:xfrm>
              <a:off x="2602975" y="4458500"/>
              <a:ext cx="182200" cy="179600"/>
            </a:xfrm>
            <a:custGeom>
              <a:avLst/>
              <a:gdLst/>
              <a:ahLst/>
              <a:cxnLst/>
              <a:rect l="l" t="t" r="r" b="b"/>
              <a:pathLst>
                <a:path w="7288" h="7184" extrusionOk="0">
                  <a:moveTo>
                    <a:pt x="1645" y="1"/>
                  </a:moveTo>
                  <a:lnTo>
                    <a:pt x="1130" y="4873"/>
                  </a:lnTo>
                  <a:lnTo>
                    <a:pt x="1" y="4724"/>
                  </a:lnTo>
                  <a:lnTo>
                    <a:pt x="1" y="4724"/>
                  </a:lnTo>
                  <a:cubicBezTo>
                    <a:pt x="1" y="4724"/>
                    <a:pt x="1415" y="6895"/>
                    <a:pt x="4467" y="7164"/>
                  </a:cubicBezTo>
                  <a:cubicBezTo>
                    <a:pt x="4620" y="7178"/>
                    <a:pt x="4763" y="7184"/>
                    <a:pt x="4897" y="7184"/>
                  </a:cubicBezTo>
                  <a:cubicBezTo>
                    <a:pt x="7288" y="7184"/>
                    <a:pt x="6791" y="5179"/>
                    <a:pt x="6791" y="5179"/>
                  </a:cubicBezTo>
                  <a:lnTo>
                    <a:pt x="5519" y="5043"/>
                  </a:lnTo>
                  <a:lnTo>
                    <a:pt x="4736" y="762"/>
                  </a:lnTo>
                  <a:lnTo>
                    <a:pt x="164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40"/>
            <p:cNvSpPr/>
            <p:nvPr/>
          </p:nvSpPr>
          <p:spPr>
            <a:xfrm>
              <a:off x="2458125" y="4067700"/>
              <a:ext cx="561550" cy="472775"/>
            </a:xfrm>
            <a:custGeom>
              <a:avLst/>
              <a:gdLst/>
              <a:ahLst/>
              <a:cxnLst/>
              <a:rect l="l" t="t" r="r" b="b"/>
              <a:pathLst>
                <a:path w="22462" h="18911" extrusionOk="0">
                  <a:moveTo>
                    <a:pt x="10263" y="1"/>
                  </a:moveTo>
                  <a:cubicBezTo>
                    <a:pt x="2867" y="1"/>
                    <a:pt x="977" y="7609"/>
                    <a:pt x="977" y="7609"/>
                  </a:cubicBezTo>
                  <a:cubicBezTo>
                    <a:pt x="0" y="13297"/>
                    <a:pt x="5591" y="18910"/>
                    <a:pt x="11328" y="18910"/>
                  </a:cubicBezTo>
                  <a:cubicBezTo>
                    <a:pt x="13319" y="18910"/>
                    <a:pt x="15327" y="18235"/>
                    <a:pt x="17085" y="16652"/>
                  </a:cubicBezTo>
                  <a:cubicBezTo>
                    <a:pt x="22461" y="11806"/>
                    <a:pt x="18274" y="1224"/>
                    <a:pt x="12372" y="192"/>
                  </a:cubicBezTo>
                  <a:cubicBezTo>
                    <a:pt x="11624" y="61"/>
                    <a:pt x="10922" y="1"/>
                    <a:pt x="1026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40"/>
            <p:cNvSpPr/>
            <p:nvPr/>
          </p:nvSpPr>
          <p:spPr>
            <a:xfrm>
              <a:off x="2634050" y="4515750"/>
              <a:ext cx="105150" cy="58825"/>
            </a:xfrm>
            <a:custGeom>
              <a:avLst/>
              <a:gdLst/>
              <a:ahLst/>
              <a:cxnLst/>
              <a:rect l="l" t="t" r="r" b="b"/>
              <a:pathLst>
                <a:path w="4206" h="2353" extrusionOk="0">
                  <a:moveTo>
                    <a:pt x="160" y="1"/>
                  </a:moveTo>
                  <a:lnTo>
                    <a:pt x="1" y="1761"/>
                  </a:lnTo>
                  <a:lnTo>
                    <a:pt x="4205" y="2353"/>
                  </a:lnTo>
                  <a:lnTo>
                    <a:pt x="3954" y="987"/>
                  </a:lnTo>
                  <a:cubicBezTo>
                    <a:pt x="3954" y="987"/>
                    <a:pt x="3835" y="998"/>
                    <a:pt x="3630" y="998"/>
                  </a:cubicBezTo>
                  <a:cubicBezTo>
                    <a:pt x="2988" y="998"/>
                    <a:pt x="1495" y="891"/>
                    <a:pt x="160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40"/>
            <p:cNvSpPr/>
            <p:nvPr/>
          </p:nvSpPr>
          <p:spPr>
            <a:xfrm>
              <a:off x="2519525" y="4645750"/>
              <a:ext cx="395325" cy="390500"/>
            </a:xfrm>
            <a:custGeom>
              <a:avLst/>
              <a:gdLst/>
              <a:ahLst/>
              <a:cxnLst/>
              <a:rect l="l" t="t" r="r" b="b"/>
              <a:pathLst>
                <a:path w="15813" h="15620" extrusionOk="0">
                  <a:moveTo>
                    <a:pt x="4580" y="1"/>
                  </a:moveTo>
                  <a:cubicBezTo>
                    <a:pt x="2543" y="1"/>
                    <a:pt x="0" y="732"/>
                    <a:pt x="0" y="732"/>
                  </a:cubicBezTo>
                  <a:cubicBezTo>
                    <a:pt x="0" y="732"/>
                    <a:pt x="532" y="6535"/>
                    <a:pt x="3826" y="10153"/>
                  </a:cubicBezTo>
                  <a:cubicBezTo>
                    <a:pt x="7281" y="13957"/>
                    <a:pt x="11687" y="15620"/>
                    <a:pt x="13300" y="15620"/>
                  </a:cubicBezTo>
                  <a:cubicBezTo>
                    <a:pt x="13437" y="15620"/>
                    <a:pt x="13553" y="15608"/>
                    <a:pt x="13648" y="15584"/>
                  </a:cubicBezTo>
                  <a:cubicBezTo>
                    <a:pt x="14854" y="15283"/>
                    <a:pt x="15813" y="12000"/>
                    <a:pt x="15599" y="11579"/>
                  </a:cubicBezTo>
                  <a:cubicBezTo>
                    <a:pt x="15385" y="11156"/>
                    <a:pt x="7290" y="3828"/>
                    <a:pt x="7076" y="1296"/>
                  </a:cubicBezTo>
                  <a:cubicBezTo>
                    <a:pt x="6993" y="303"/>
                    <a:pt x="5891" y="1"/>
                    <a:pt x="45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40"/>
            <p:cNvSpPr/>
            <p:nvPr/>
          </p:nvSpPr>
          <p:spPr>
            <a:xfrm>
              <a:off x="2492650" y="4703650"/>
              <a:ext cx="272325" cy="302125"/>
            </a:xfrm>
            <a:custGeom>
              <a:avLst/>
              <a:gdLst/>
              <a:ahLst/>
              <a:cxnLst/>
              <a:rect l="l" t="t" r="r" b="b"/>
              <a:pathLst>
                <a:path w="10893" h="12085" extrusionOk="0">
                  <a:moveTo>
                    <a:pt x="121" y="0"/>
                  </a:moveTo>
                  <a:cubicBezTo>
                    <a:pt x="110" y="0"/>
                    <a:pt x="100" y="2"/>
                    <a:pt x="89" y="5"/>
                  </a:cubicBezTo>
                  <a:cubicBezTo>
                    <a:pt x="34" y="22"/>
                    <a:pt x="1" y="81"/>
                    <a:pt x="23" y="136"/>
                  </a:cubicBezTo>
                  <a:cubicBezTo>
                    <a:pt x="51" y="230"/>
                    <a:pt x="3185" y="9317"/>
                    <a:pt x="10738" y="12079"/>
                  </a:cubicBezTo>
                  <a:cubicBezTo>
                    <a:pt x="10749" y="12084"/>
                    <a:pt x="10761" y="12084"/>
                    <a:pt x="10777" y="12084"/>
                  </a:cubicBezTo>
                  <a:cubicBezTo>
                    <a:pt x="10815" y="12084"/>
                    <a:pt x="10859" y="12058"/>
                    <a:pt x="10875" y="12013"/>
                  </a:cubicBezTo>
                  <a:cubicBezTo>
                    <a:pt x="10892" y="11959"/>
                    <a:pt x="10865" y="11899"/>
                    <a:pt x="10809" y="11882"/>
                  </a:cubicBezTo>
                  <a:cubicBezTo>
                    <a:pt x="3355" y="9152"/>
                    <a:pt x="253" y="164"/>
                    <a:pt x="220" y="71"/>
                  </a:cubicBezTo>
                  <a:cubicBezTo>
                    <a:pt x="208" y="26"/>
                    <a:pt x="166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40"/>
            <p:cNvSpPr/>
            <p:nvPr/>
          </p:nvSpPr>
          <p:spPr>
            <a:xfrm>
              <a:off x="2684900" y="4675475"/>
              <a:ext cx="156375" cy="185475"/>
            </a:xfrm>
            <a:custGeom>
              <a:avLst/>
              <a:gdLst/>
              <a:ahLst/>
              <a:cxnLst/>
              <a:rect l="l" t="t" r="r" b="b"/>
              <a:pathLst>
                <a:path w="6255" h="7419" extrusionOk="0">
                  <a:moveTo>
                    <a:pt x="122" y="0"/>
                  </a:moveTo>
                  <a:cubicBezTo>
                    <a:pt x="101" y="0"/>
                    <a:pt x="80" y="7"/>
                    <a:pt x="61" y="19"/>
                  </a:cubicBezTo>
                  <a:cubicBezTo>
                    <a:pt x="12" y="47"/>
                    <a:pt x="1" y="112"/>
                    <a:pt x="28" y="162"/>
                  </a:cubicBezTo>
                  <a:cubicBezTo>
                    <a:pt x="193" y="408"/>
                    <a:pt x="4078" y="6234"/>
                    <a:pt x="6079" y="7408"/>
                  </a:cubicBezTo>
                  <a:cubicBezTo>
                    <a:pt x="6096" y="7413"/>
                    <a:pt x="6117" y="7418"/>
                    <a:pt x="6134" y="7418"/>
                  </a:cubicBezTo>
                  <a:cubicBezTo>
                    <a:pt x="6173" y="7418"/>
                    <a:pt x="6205" y="7402"/>
                    <a:pt x="6228" y="7369"/>
                  </a:cubicBezTo>
                  <a:cubicBezTo>
                    <a:pt x="6254" y="7320"/>
                    <a:pt x="6238" y="7254"/>
                    <a:pt x="6188" y="7221"/>
                  </a:cubicBezTo>
                  <a:cubicBezTo>
                    <a:pt x="4227" y="6075"/>
                    <a:pt x="248" y="107"/>
                    <a:pt x="210" y="47"/>
                  </a:cubicBezTo>
                  <a:cubicBezTo>
                    <a:pt x="189" y="16"/>
                    <a:pt x="156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40"/>
            <p:cNvSpPr/>
            <p:nvPr/>
          </p:nvSpPr>
          <p:spPr>
            <a:xfrm>
              <a:off x="2833575" y="4511650"/>
              <a:ext cx="292150" cy="247775"/>
            </a:xfrm>
            <a:custGeom>
              <a:avLst/>
              <a:gdLst/>
              <a:ahLst/>
              <a:cxnLst/>
              <a:rect l="l" t="t" r="r" b="b"/>
              <a:pathLst>
                <a:path w="11686" h="9911" extrusionOk="0">
                  <a:moveTo>
                    <a:pt x="8533" y="1"/>
                  </a:moveTo>
                  <a:cubicBezTo>
                    <a:pt x="8327" y="1"/>
                    <a:pt x="8125" y="51"/>
                    <a:pt x="7931" y="165"/>
                  </a:cubicBezTo>
                  <a:cubicBezTo>
                    <a:pt x="3919" y="2517"/>
                    <a:pt x="1" y="3020"/>
                    <a:pt x="1" y="3020"/>
                  </a:cubicBezTo>
                  <a:lnTo>
                    <a:pt x="1086" y="9911"/>
                  </a:lnTo>
                  <a:cubicBezTo>
                    <a:pt x="9411" y="8984"/>
                    <a:pt x="11685" y="4090"/>
                    <a:pt x="11384" y="2856"/>
                  </a:cubicBezTo>
                  <a:cubicBezTo>
                    <a:pt x="11122" y="1805"/>
                    <a:pt x="9765" y="1"/>
                    <a:pt x="85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40"/>
            <p:cNvSpPr/>
            <p:nvPr/>
          </p:nvSpPr>
          <p:spPr>
            <a:xfrm>
              <a:off x="2825350" y="4596025"/>
              <a:ext cx="53600" cy="142975"/>
            </a:xfrm>
            <a:custGeom>
              <a:avLst/>
              <a:gdLst/>
              <a:ahLst/>
              <a:cxnLst/>
              <a:rect l="l" t="t" r="r" b="b"/>
              <a:pathLst>
                <a:path w="2144" h="5719" extrusionOk="0">
                  <a:moveTo>
                    <a:pt x="118" y="1"/>
                  </a:moveTo>
                  <a:cubicBezTo>
                    <a:pt x="87" y="1"/>
                    <a:pt x="56" y="15"/>
                    <a:pt x="34" y="40"/>
                  </a:cubicBezTo>
                  <a:cubicBezTo>
                    <a:pt x="1" y="85"/>
                    <a:pt x="6" y="151"/>
                    <a:pt x="51" y="189"/>
                  </a:cubicBezTo>
                  <a:cubicBezTo>
                    <a:pt x="1913" y="1674"/>
                    <a:pt x="1316" y="5554"/>
                    <a:pt x="1311" y="5592"/>
                  </a:cubicBezTo>
                  <a:cubicBezTo>
                    <a:pt x="1300" y="5653"/>
                    <a:pt x="1338" y="5708"/>
                    <a:pt x="1399" y="5713"/>
                  </a:cubicBezTo>
                  <a:cubicBezTo>
                    <a:pt x="1404" y="5719"/>
                    <a:pt x="1410" y="5719"/>
                    <a:pt x="1415" y="5719"/>
                  </a:cubicBezTo>
                  <a:cubicBezTo>
                    <a:pt x="1465" y="5719"/>
                    <a:pt x="1508" y="5680"/>
                    <a:pt x="1519" y="5625"/>
                  </a:cubicBezTo>
                  <a:cubicBezTo>
                    <a:pt x="1546" y="5461"/>
                    <a:pt x="2144" y="1586"/>
                    <a:pt x="182" y="24"/>
                  </a:cubicBezTo>
                  <a:cubicBezTo>
                    <a:pt x="163" y="8"/>
                    <a:pt x="141" y="1"/>
                    <a:pt x="1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40"/>
            <p:cNvSpPr/>
            <p:nvPr/>
          </p:nvSpPr>
          <p:spPr>
            <a:xfrm>
              <a:off x="2600100" y="4596000"/>
              <a:ext cx="196375" cy="75150"/>
            </a:xfrm>
            <a:custGeom>
              <a:avLst/>
              <a:gdLst/>
              <a:ahLst/>
              <a:cxnLst/>
              <a:rect l="l" t="t" r="r" b="b"/>
              <a:pathLst>
                <a:path w="7855" h="3006" extrusionOk="0">
                  <a:moveTo>
                    <a:pt x="7491" y="1"/>
                  </a:moveTo>
                  <a:cubicBezTo>
                    <a:pt x="7484" y="1"/>
                    <a:pt x="7477" y="2"/>
                    <a:pt x="7470" y="3"/>
                  </a:cubicBezTo>
                  <a:cubicBezTo>
                    <a:pt x="7416" y="20"/>
                    <a:pt x="7377" y="74"/>
                    <a:pt x="7394" y="129"/>
                  </a:cubicBezTo>
                  <a:cubicBezTo>
                    <a:pt x="7394" y="140"/>
                    <a:pt x="7624" y="1159"/>
                    <a:pt x="7126" y="1933"/>
                  </a:cubicBezTo>
                  <a:cubicBezTo>
                    <a:pt x="6846" y="2360"/>
                    <a:pt x="6385" y="2639"/>
                    <a:pt x="5760" y="2755"/>
                  </a:cubicBezTo>
                  <a:cubicBezTo>
                    <a:pt x="5624" y="2780"/>
                    <a:pt x="5484" y="2792"/>
                    <a:pt x="5340" y="2792"/>
                  </a:cubicBezTo>
                  <a:cubicBezTo>
                    <a:pt x="3166" y="2792"/>
                    <a:pt x="218" y="61"/>
                    <a:pt x="187" y="31"/>
                  </a:cubicBezTo>
                  <a:cubicBezTo>
                    <a:pt x="165" y="12"/>
                    <a:pt x="139" y="3"/>
                    <a:pt x="113" y="3"/>
                  </a:cubicBezTo>
                  <a:cubicBezTo>
                    <a:pt x="85" y="3"/>
                    <a:pt x="58" y="13"/>
                    <a:pt x="38" y="36"/>
                  </a:cubicBezTo>
                  <a:cubicBezTo>
                    <a:pt x="0" y="79"/>
                    <a:pt x="0" y="145"/>
                    <a:pt x="44" y="184"/>
                  </a:cubicBezTo>
                  <a:cubicBezTo>
                    <a:pt x="175" y="304"/>
                    <a:pt x="3086" y="3006"/>
                    <a:pt x="5338" y="3006"/>
                  </a:cubicBezTo>
                  <a:cubicBezTo>
                    <a:pt x="5497" y="3006"/>
                    <a:pt x="5651" y="2990"/>
                    <a:pt x="5798" y="2963"/>
                  </a:cubicBezTo>
                  <a:cubicBezTo>
                    <a:pt x="6484" y="2836"/>
                    <a:pt x="6989" y="2525"/>
                    <a:pt x="7301" y="2042"/>
                  </a:cubicBezTo>
                  <a:cubicBezTo>
                    <a:pt x="7854" y="1197"/>
                    <a:pt x="7607" y="129"/>
                    <a:pt x="7597" y="86"/>
                  </a:cubicBezTo>
                  <a:cubicBezTo>
                    <a:pt x="7587" y="33"/>
                    <a:pt x="7540" y="1"/>
                    <a:pt x="74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40"/>
            <p:cNvSpPr/>
            <p:nvPr/>
          </p:nvSpPr>
          <p:spPr>
            <a:xfrm>
              <a:off x="2390875" y="5033625"/>
              <a:ext cx="51000" cy="54100"/>
            </a:xfrm>
            <a:custGeom>
              <a:avLst/>
              <a:gdLst/>
              <a:ahLst/>
              <a:cxnLst/>
              <a:rect l="l" t="t" r="r" b="b"/>
              <a:pathLst>
                <a:path w="2040" h="2164" extrusionOk="0">
                  <a:moveTo>
                    <a:pt x="1658" y="0"/>
                  </a:moveTo>
                  <a:cubicBezTo>
                    <a:pt x="1629" y="0"/>
                    <a:pt x="1600" y="12"/>
                    <a:pt x="1579" y="36"/>
                  </a:cubicBezTo>
                  <a:lnTo>
                    <a:pt x="27" y="1812"/>
                  </a:lnTo>
                  <a:cubicBezTo>
                    <a:pt x="11" y="1834"/>
                    <a:pt x="1" y="1862"/>
                    <a:pt x="1" y="1890"/>
                  </a:cubicBezTo>
                  <a:cubicBezTo>
                    <a:pt x="6" y="1917"/>
                    <a:pt x="16" y="1944"/>
                    <a:pt x="39" y="1961"/>
                  </a:cubicBezTo>
                  <a:cubicBezTo>
                    <a:pt x="54" y="1971"/>
                    <a:pt x="297" y="2163"/>
                    <a:pt x="664" y="2163"/>
                  </a:cubicBezTo>
                  <a:cubicBezTo>
                    <a:pt x="717" y="2163"/>
                    <a:pt x="778" y="2158"/>
                    <a:pt x="844" y="2147"/>
                  </a:cubicBezTo>
                  <a:cubicBezTo>
                    <a:pt x="1266" y="2075"/>
                    <a:pt x="1661" y="1746"/>
                    <a:pt x="2007" y="1171"/>
                  </a:cubicBezTo>
                  <a:cubicBezTo>
                    <a:pt x="2039" y="1121"/>
                    <a:pt x="2022" y="1056"/>
                    <a:pt x="1974" y="1023"/>
                  </a:cubicBezTo>
                  <a:cubicBezTo>
                    <a:pt x="1958" y="1014"/>
                    <a:pt x="1940" y="1010"/>
                    <a:pt x="1922" y="1010"/>
                  </a:cubicBezTo>
                  <a:cubicBezTo>
                    <a:pt x="1885" y="1010"/>
                    <a:pt x="1847" y="1028"/>
                    <a:pt x="1825" y="1062"/>
                  </a:cubicBezTo>
                  <a:cubicBezTo>
                    <a:pt x="1513" y="1577"/>
                    <a:pt x="1173" y="1872"/>
                    <a:pt x="811" y="1938"/>
                  </a:cubicBezTo>
                  <a:cubicBezTo>
                    <a:pt x="758" y="1948"/>
                    <a:pt x="708" y="1952"/>
                    <a:pt x="660" y="1952"/>
                  </a:cubicBezTo>
                  <a:cubicBezTo>
                    <a:pt x="490" y="1952"/>
                    <a:pt x="354" y="1899"/>
                    <a:pt x="269" y="1857"/>
                  </a:cubicBezTo>
                  <a:lnTo>
                    <a:pt x="1737" y="174"/>
                  </a:lnTo>
                  <a:cubicBezTo>
                    <a:pt x="1776" y="130"/>
                    <a:pt x="1770" y="64"/>
                    <a:pt x="1726" y="26"/>
                  </a:cubicBezTo>
                  <a:cubicBezTo>
                    <a:pt x="1707" y="8"/>
                    <a:pt x="1683" y="0"/>
                    <a:pt x="16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40"/>
            <p:cNvSpPr/>
            <p:nvPr/>
          </p:nvSpPr>
          <p:spPr>
            <a:xfrm>
              <a:off x="2458675" y="4743225"/>
              <a:ext cx="280525" cy="301375"/>
            </a:xfrm>
            <a:custGeom>
              <a:avLst/>
              <a:gdLst/>
              <a:ahLst/>
              <a:cxnLst/>
              <a:rect l="l" t="t" r="r" b="b"/>
              <a:pathLst>
                <a:path w="11221" h="12055" extrusionOk="0">
                  <a:moveTo>
                    <a:pt x="1689" y="0"/>
                  </a:moveTo>
                  <a:cubicBezTo>
                    <a:pt x="1689" y="0"/>
                    <a:pt x="1" y="2254"/>
                    <a:pt x="281" y="4457"/>
                  </a:cubicBezTo>
                  <a:cubicBezTo>
                    <a:pt x="559" y="6617"/>
                    <a:pt x="5768" y="12055"/>
                    <a:pt x="7904" y="12055"/>
                  </a:cubicBezTo>
                  <a:cubicBezTo>
                    <a:pt x="7951" y="12055"/>
                    <a:pt x="7998" y="12052"/>
                    <a:pt x="8042" y="12047"/>
                  </a:cubicBezTo>
                  <a:cubicBezTo>
                    <a:pt x="10074" y="11790"/>
                    <a:pt x="11220" y="10639"/>
                    <a:pt x="11220" y="10639"/>
                  </a:cubicBezTo>
                  <a:cubicBezTo>
                    <a:pt x="5389" y="8808"/>
                    <a:pt x="1689" y="0"/>
                    <a:pt x="16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40"/>
            <p:cNvSpPr/>
            <p:nvPr/>
          </p:nvSpPr>
          <p:spPr>
            <a:xfrm>
              <a:off x="2258900" y="3910125"/>
              <a:ext cx="663225" cy="517725"/>
            </a:xfrm>
            <a:custGeom>
              <a:avLst/>
              <a:gdLst/>
              <a:ahLst/>
              <a:cxnLst/>
              <a:rect l="l" t="t" r="r" b="b"/>
              <a:pathLst>
                <a:path w="26529" h="20709" extrusionOk="0">
                  <a:moveTo>
                    <a:pt x="16662" y="1"/>
                  </a:moveTo>
                  <a:cubicBezTo>
                    <a:pt x="15985" y="1"/>
                    <a:pt x="15188" y="119"/>
                    <a:pt x="14251" y="396"/>
                  </a:cubicBezTo>
                  <a:cubicBezTo>
                    <a:pt x="10831" y="1403"/>
                    <a:pt x="12651" y="4391"/>
                    <a:pt x="9987" y="4863"/>
                  </a:cubicBezTo>
                  <a:cubicBezTo>
                    <a:pt x="1" y="6644"/>
                    <a:pt x="5383" y="15708"/>
                    <a:pt x="5383" y="15708"/>
                  </a:cubicBezTo>
                  <a:cubicBezTo>
                    <a:pt x="4629" y="19881"/>
                    <a:pt x="6563" y="20708"/>
                    <a:pt x="8469" y="20708"/>
                  </a:cubicBezTo>
                  <a:cubicBezTo>
                    <a:pt x="9720" y="20708"/>
                    <a:pt x="10959" y="20352"/>
                    <a:pt x="11417" y="20352"/>
                  </a:cubicBezTo>
                  <a:cubicBezTo>
                    <a:pt x="12580" y="20352"/>
                    <a:pt x="11002" y="16750"/>
                    <a:pt x="11002" y="16750"/>
                  </a:cubicBezTo>
                  <a:cubicBezTo>
                    <a:pt x="14799" y="16328"/>
                    <a:pt x="12163" y="12371"/>
                    <a:pt x="14799" y="9379"/>
                  </a:cubicBezTo>
                  <a:cubicBezTo>
                    <a:pt x="16589" y="7345"/>
                    <a:pt x="18217" y="6663"/>
                    <a:pt x="19597" y="6663"/>
                  </a:cubicBezTo>
                  <a:cubicBezTo>
                    <a:pt x="22399" y="6663"/>
                    <a:pt x="24171" y="9477"/>
                    <a:pt x="24171" y="9477"/>
                  </a:cubicBezTo>
                  <a:cubicBezTo>
                    <a:pt x="24171" y="9477"/>
                    <a:pt x="24969" y="10501"/>
                    <a:pt x="25590" y="10501"/>
                  </a:cubicBezTo>
                  <a:cubicBezTo>
                    <a:pt x="25765" y="10501"/>
                    <a:pt x="25926" y="10420"/>
                    <a:pt x="26051" y="10211"/>
                  </a:cubicBezTo>
                  <a:cubicBezTo>
                    <a:pt x="26529" y="9422"/>
                    <a:pt x="25745" y="4725"/>
                    <a:pt x="23405" y="3355"/>
                  </a:cubicBezTo>
                  <a:cubicBezTo>
                    <a:pt x="22758" y="2975"/>
                    <a:pt x="22246" y="2837"/>
                    <a:pt x="21842" y="2837"/>
                  </a:cubicBezTo>
                  <a:cubicBezTo>
                    <a:pt x="20787" y="2837"/>
                    <a:pt x="20478" y="3778"/>
                    <a:pt x="20478" y="3778"/>
                  </a:cubicBezTo>
                  <a:cubicBezTo>
                    <a:pt x="20478" y="3778"/>
                    <a:pt x="20493" y="1"/>
                    <a:pt x="166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40"/>
            <p:cNvSpPr/>
            <p:nvPr/>
          </p:nvSpPr>
          <p:spPr>
            <a:xfrm>
              <a:off x="2440550" y="4354700"/>
              <a:ext cx="155325" cy="120950"/>
            </a:xfrm>
            <a:custGeom>
              <a:avLst/>
              <a:gdLst/>
              <a:ahLst/>
              <a:cxnLst/>
              <a:rect l="l" t="t" r="r" b="b"/>
              <a:pathLst>
                <a:path w="6213" h="4838" extrusionOk="0">
                  <a:moveTo>
                    <a:pt x="2490" y="0"/>
                  </a:moveTo>
                  <a:cubicBezTo>
                    <a:pt x="2051" y="0"/>
                    <a:pt x="1624" y="275"/>
                    <a:pt x="1280" y="1034"/>
                  </a:cubicBezTo>
                  <a:cubicBezTo>
                    <a:pt x="1" y="3846"/>
                    <a:pt x="2167" y="4838"/>
                    <a:pt x="3798" y="4838"/>
                  </a:cubicBezTo>
                  <a:cubicBezTo>
                    <a:pt x="4145" y="4838"/>
                    <a:pt x="4467" y="4793"/>
                    <a:pt x="4727" y="4712"/>
                  </a:cubicBezTo>
                  <a:cubicBezTo>
                    <a:pt x="6212" y="4239"/>
                    <a:pt x="4864" y="1883"/>
                    <a:pt x="4864" y="1883"/>
                  </a:cubicBezTo>
                  <a:cubicBezTo>
                    <a:pt x="4864" y="1883"/>
                    <a:pt x="3639" y="0"/>
                    <a:pt x="2490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40"/>
            <p:cNvSpPr/>
            <p:nvPr/>
          </p:nvSpPr>
          <p:spPr>
            <a:xfrm>
              <a:off x="2492650" y="4398075"/>
              <a:ext cx="57575" cy="49075"/>
            </a:xfrm>
            <a:custGeom>
              <a:avLst/>
              <a:gdLst/>
              <a:ahLst/>
              <a:cxnLst/>
              <a:rect l="l" t="t" r="r" b="b"/>
              <a:pathLst>
                <a:path w="2303" h="1963" extrusionOk="0">
                  <a:moveTo>
                    <a:pt x="620" y="1"/>
                  </a:moveTo>
                  <a:cubicBezTo>
                    <a:pt x="287" y="1"/>
                    <a:pt x="65" y="172"/>
                    <a:pt x="56" y="181"/>
                  </a:cubicBezTo>
                  <a:cubicBezTo>
                    <a:pt x="13" y="220"/>
                    <a:pt x="1" y="285"/>
                    <a:pt x="40" y="334"/>
                  </a:cubicBezTo>
                  <a:cubicBezTo>
                    <a:pt x="61" y="359"/>
                    <a:pt x="91" y="371"/>
                    <a:pt x="120" y="371"/>
                  </a:cubicBezTo>
                  <a:cubicBezTo>
                    <a:pt x="144" y="371"/>
                    <a:pt x="168" y="363"/>
                    <a:pt x="188" y="346"/>
                  </a:cubicBezTo>
                  <a:cubicBezTo>
                    <a:pt x="188" y="346"/>
                    <a:pt x="358" y="215"/>
                    <a:pt x="612" y="215"/>
                  </a:cubicBezTo>
                  <a:cubicBezTo>
                    <a:pt x="674" y="215"/>
                    <a:pt x="742" y="223"/>
                    <a:pt x="812" y="242"/>
                  </a:cubicBezTo>
                  <a:cubicBezTo>
                    <a:pt x="1141" y="329"/>
                    <a:pt x="1624" y="685"/>
                    <a:pt x="2084" y="1891"/>
                  </a:cubicBezTo>
                  <a:cubicBezTo>
                    <a:pt x="2100" y="1935"/>
                    <a:pt x="2145" y="1962"/>
                    <a:pt x="2183" y="1962"/>
                  </a:cubicBezTo>
                  <a:cubicBezTo>
                    <a:pt x="2199" y="1962"/>
                    <a:pt x="2211" y="1957"/>
                    <a:pt x="2221" y="1952"/>
                  </a:cubicBezTo>
                  <a:cubicBezTo>
                    <a:pt x="2276" y="1935"/>
                    <a:pt x="2303" y="1869"/>
                    <a:pt x="2282" y="1814"/>
                  </a:cubicBezTo>
                  <a:cubicBezTo>
                    <a:pt x="1887" y="784"/>
                    <a:pt x="1410" y="181"/>
                    <a:pt x="868" y="33"/>
                  </a:cubicBezTo>
                  <a:cubicBezTo>
                    <a:pt x="780" y="10"/>
                    <a:pt x="697" y="1"/>
                    <a:pt x="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40"/>
            <p:cNvSpPr/>
            <p:nvPr/>
          </p:nvSpPr>
          <p:spPr>
            <a:xfrm>
              <a:off x="2749450" y="4347900"/>
              <a:ext cx="92800" cy="67450"/>
            </a:xfrm>
            <a:custGeom>
              <a:avLst/>
              <a:gdLst/>
              <a:ahLst/>
              <a:cxnLst/>
              <a:rect l="l" t="t" r="r" b="b"/>
              <a:pathLst>
                <a:path w="3712" h="2698" extrusionOk="0">
                  <a:moveTo>
                    <a:pt x="3371" y="0"/>
                  </a:moveTo>
                  <a:cubicBezTo>
                    <a:pt x="3367" y="0"/>
                    <a:pt x="3364" y="1"/>
                    <a:pt x="3360" y="1"/>
                  </a:cubicBezTo>
                  <a:cubicBezTo>
                    <a:pt x="3300" y="13"/>
                    <a:pt x="3262" y="61"/>
                    <a:pt x="3267" y="122"/>
                  </a:cubicBezTo>
                  <a:cubicBezTo>
                    <a:pt x="3272" y="138"/>
                    <a:pt x="3481" y="1657"/>
                    <a:pt x="2429" y="2341"/>
                  </a:cubicBezTo>
                  <a:cubicBezTo>
                    <a:pt x="2279" y="2435"/>
                    <a:pt x="2126" y="2485"/>
                    <a:pt x="1963" y="2485"/>
                  </a:cubicBezTo>
                  <a:cubicBezTo>
                    <a:pt x="1899" y="2485"/>
                    <a:pt x="1833" y="2478"/>
                    <a:pt x="1765" y="2462"/>
                  </a:cubicBezTo>
                  <a:cubicBezTo>
                    <a:pt x="954" y="2275"/>
                    <a:pt x="219" y="1091"/>
                    <a:pt x="209" y="1081"/>
                  </a:cubicBezTo>
                  <a:cubicBezTo>
                    <a:pt x="191" y="1049"/>
                    <a:pt x="157" y="1031"/>
                    <a:pt x="122" y="1031"/>
                  </a:cubicBezTo>
                  <a:cubicBezTo>
                    <a:pt x="103" y="1031"/>
                    <a:pt x="84" y="1036"/>
                    <a:pt x="67" y="1048"/>
                  </a:cubicBezTo>
                  <a:cubicBezTo>
                    <a:pt x="17" y="1076"/>
                    <a:pt x="1" y="1141"/>
                    <a:pt x="28" y="1190"/>
                  </a:cubicBezTo>
                  <a:cubicBezTo>
                    <a:pt x="61" y="1245"/>
                    <a:pt x="818" y="2462"/>
                    <a:pt x="1716" y="2665"/>
                  </a:cubicBezTo>
                  <a:cubicBezTo>
                    <a:pt x="1804" y="2687"/>
                    <a:pt x="1886" y="2697"/>
                    <a:pt x="1969" y="2697"/>
                  </a:cubicBezTo>
                  <a:cubicBezTo>
                    <a:pt x="2171" y="2697"/>
                    <a:pt x="2363" y="2637"/>
                    <a:pt x="2543" y="2517"/>
                  </a:cubicBezTo>
                  <a:cubicBezTo>
                    <a:pt x="3712" y="1761"/>
                    <a:pt x="3487" y="160"/>
                    <a:pt x="3481" y="89"/>
                  </a:cubicBezTo>
                  <a:cubicBezTo>
                    <a:pt x="3470" y="37"/>
                    <a:pt x="3422" y="0"/>
                    <a:pt x="3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40"/>
            <p:cNvSpPr/>
            <p:nvPr/>
          </p:nvSpPr>
          <p:spPr>
            <a:xfrm>
              <a:off x="2612025" y="4366025"/>
              <a:ext cx="105525" cy="93950"/>
            </a:xfrm>
            <a:custGeom>
              <a:avLst/>
              <a:gdLst/>
              <a:ahLst/>
              <a:cxnLst/>
              <a:rect l="l" t="t" r="r" b="b"/>
              <a:pathLst>
                <a:path w="4221" h="3758" extrusionOk="0">
                  <a:moveTo>
                    <a:pt x="2110" y="0"/>
                  </a:moveTo>
                  <a:cubicBezTo>
                    <a:pt x="1690" y="0"/>
                    <a:pt x="1267" y="140"/>
                    <a:pt x="915" y="427"/>
                  </a:cubicBezTo>
                  <a:cubicBezTo>
                    <a:pt x="115" y="1085"/>
                    <a:pt x="1" y="2268"/>
                    <a:pt x="658" y="3069"/>
                  </a:cubicBezTo>
                  <a:cubicBezTo>
                    <a:pt x="1030" y="3522"/>
                    <a:pt x="1571" y="3757"/>
                    <a:pt x="2115" y="3757"/>
                  </a:cubicBezTo>
                  <a:cubicBezTo>
                    <a:pt x="2532" y="3757"/>
                    <a:pt x="2952" y="3618"/>
                    <a:pt x="3300" y="3333"/>
                  </a:cubicBezTo>
                  <a:cubicBezTo>
                    <a:pt x="4099" y="2675"/>
                    <a:pt x="4220" y="1491"/>
                    <a:pt x="3563" y="685"/>
                  </a:cubicBezTo>
                  <a:cubicBezTo>
                    <a:pt x="3192" y="234"/>
                    <a:pt x="2654" y="0"/>
                    <a:pt x="2110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40"/>
            <p:cNvSpPr/>
            <p:nvPr/>
          </p:nvSpPr>
          <p:spPr>
            <a:xfrm>
              <a:off x="2835225" y="4274650"/>
              <a:ext cx="105375" cy="93950"/>
            </a:xfrm>
            <a:custGeom>
              <a:avLst/>
              <a:gdLst/>
              <a:ahLst/>
              <a:cxnLst/>
              <a:rect l="l" t="t" r="r" b="b"/>
              <a:pathLst>
                <a:path w="4215" h="3758" extrusionOk="0">
                  <a:moveTo>
                    <a:pt x="2104" y="0"/>
                  </a:moveTo>
                  <a:cubicBezTo>
                    <a:pt x="1685" y="0"/>
                    <a:pt x="1264" y="140"/>
                    <a:pt x="916" y="426"/>
                  </a:cubicBezTo>
                  <a:cubicBezTo>
                    <a:pt x="116" y="1084"/>
                    <a:pt x="0" y="2268"/>
                    <a:pt x="658" y="3068"/>
                  </a:cubicBezTo>
                  <a:cubicBezTo>
                    <a:pt x="1029" y="3523"/>
                    <a:pt x="1568" y="3757"/>
                    <a:pt x="2110" y="3757"/>
                  </a:cubicBezTo>
                  <a:cubicBezTo>
                    <a:pt x="2529" y="3757"/>
                    <a:pt x="2951" y="3617"/>
                    <a:pt x="3299" y="3331"/>
                  </a:cubicBezTo>
                  <a:cubicBezTo>
                    <a:pt x="4100" y="2673"/>
                    <a:pt x="4215" y="1489"/>
                    <a:pt x="3557" y="689"/>
                  </a:cubicBezTo>
                  <a:cubicBezTo>
                    <a:pt x="3186" y="235"/>
                    <a:pt x="2647" y="0"/>
                    <a:pt x="2104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40"/>
            <p:cNvSpPr/>
            <p:nvPr/>
          </p:nvSpPr>
          <p:spPr>
            <a:xfrm>
              <a:off x="2656950" y="4301525"/>
              <a:ext cx="53475" cy="47575"/>
            </a:xfrm>
            <a:custGeom>
              <a:avLst/>
              <a:gdLst/>
              <a:ahLst/>
              <a:cxnLst/>
              <a:rect l="l" t="t" r="r" b="b"/>
              <a:pathLst>
                <a:path w="2139" h="1903" extrusionOk="0">
                  <a:moveTo>
                    <a:pt x="1070" y="1"/>
                  </a:moveTo>
                  <a:cubicBezTo>
                    <a:pt x="857" y="1"/>
                    <a:pt x="643" y="71"/>
                    <a:pt x="466" y="217"/>
                  </a:cubicBezTo>
                  <a:cubicBezTo>
                    <a:pt x="61" y="552"/>
                    <a:pt x="1" y="1149"/>
                    <a:pt x="335" y="1555"/>
                  </a:cubicBezTo>
                  <a:cubicBezTo>
                    <a:pt x="524" y="1783"/>
                    <a:pt x="797" y="1902"/>
                    <a:pt x="1072" y="1902"/>
                  </a:cubicBezTo>
                  <a:cubicBezTo>
                    <a:pt x="1283" y="1902"/>
                    <a:pt x="1496" y="1832"/>
                    <a:pt x="1672" y="1686"/>
                  </a:cubicBezTo>
                  <a:cubicBezTo>
                    <a:pt x="2078" y="1352"/>
                    <a:pt x="2138" y="755"/>
                    <a:pt x="1804" y="348"/>
                  </a:cubicBezTo>
                  <a:cubicBezTo>
                    <a:pt x="1618" y="120"/>
                    <a:pt x="1345" y="1"/>
                    <a:pt x="10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40"/>
            <p:cNvSpPr/>
            <p:nvPr/>
          </p:nvSpPr>
          <p:spPr>
            <a:xfrm>
              <a:off x="2809350" y="4234550"/>
              <a:ext cx="53450" cy="47625"/>
            </a:xfrm>
            <a:custGeom>
              <a:avLst/>
              <a:gdLst/>
              <a:ahLst/>
              <a:cxnLst/>
              <a:rect l="l" t="t" r="r" b="b"/>
              <a:pathLst>
                <a:path w="2138" h="1905" extrusionOk="0">
                  <a:moveTo>
                    <a:pt x="1067" y="0"/>
                  </a:moveTo>
                  <a:cubicBezTo>
                    <a:pt x="855" y="0"/>
                    <a:pt x="642" y="71"/>
                    <a:pt x="466" y="216"/>
                  </a:cubicBezTo>
                  <a:cubicBezTo>
                    <a:pt x="59" y="551"/>
                    <a:pt x="0" y="1148"/>
                    <a:pt x="334" y="1554"/>
                  </a:cubicBezTo>
                  <a:cubicBezTo>
                    <a:pt x="520" y="1786"/>
                    <a:pt x="793" y="1904"/>
                    <a:pt x="1068" y="1904"/>
                  </a:cubicBezTo>
                  <a:cubicBezTo>
                    <a:pt x="1281" y="1904"/>
                    <a:pt x="1494" y="1834"/>
                    <a:pt x="1671" y="1691"/>
                  </a:cubicBezTo>
                  <a:cubicBezTo>
                    <a:pt x="2077" y="1357"/>
                    <a:pt x="2138" y="753"/>
                    <a:pt x="1802" y="348"/>
                  </a:cubicBezTo>
                  <a:cubicBezTo>
                    <a:pt x="1614" y="119"/>
                    <a:pt x="1341" y="0"/>
                    <a:pt x="10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40"/>
            <p:cNvSpPr/>
            <p:nvPr/>
          </p:nvSpPr>
          <p:spPr>
            <a:xfrm>
              <a:off x="2759200" y="4292250"/>
              <a:ext cx="61500" cy="71175"/>
            </a:xfrm>
            <a:custGeom>
              <a:avLst/>
              <a:gdLst/>
              <a:ahLst/>
              <a:cxnLst/>
              <a:rect l="l" t="t" r="r" b="b"/>
              <a:pathLst>
                <a:path w="2460" h="2847" extrusionOk="0">
                  <a:moveTo>
                    <a:pt x="121" y="0"/>
                  </a:moveTo>
                  <a:cubicBezTo>
                    <a:pt x="104" y="0"/>
                    <a:pt x="87" y="4"/>
                    <a:pt x="71" y="13"/>
                  </a:cubicBezTo>
                  <a:cubicBezTo>
                    <a:pt x="21" y="41"/>
                    <a:pt x="0" y="106"/>
                    <a:pt x="26" y="155"/>
                  </a:cubicBezTo>
                  <a:lnTo>
                    <a:pt x="904" y="1756"/>
                  </a:lnTo>
                  <a:cubicBezTo>
                    <a:pt x="914" y="1784"/>
                    <a:pt x="942" y="1799"/>
                    <a:pt x="970" y="1805"/>
                  </a:cubicBezTo>
                  <a:cubicBezTo>
                    <a:pt x="980" y="1809"/>
                    <a:pt x="991" y="1811"/>
                    <a:pt x="1001" y="1811"/>
                  </a:cubicBezTo>
                  <a:cubicBezTo>
                    <a:pt x="1020" y="1811"/>
                    <a:pt x="1038" y="1805"/>
                    <a:pt x="1052" y="1794"/>
                  </a:cubicBezTo>
                  <a:lnTo>
                    <a:pt x="2138" y="1088"/>
                  </a:lnTo>
                  <a:lnTo>
                    <a:pt x="1551" y="2704"/>
                  </a:lnTo>
                  <a:cubicBezTo>
                    <a:pt x="1529" y="2758"/>
                    <a:pt x="1556" y="2819"/>
                    <a:pt x="1611" y="2841"/>
                  </a:cubicBezTo>
                  <a:cubicBezTo>
                    <a:pt x="1627" y="2841"/>
                    <a:pt x="1638" y="2846"/>
                    <a:pt x="1650" y="2846"/>
                  </a:cubicBezTo>
                  <a:cubicBezTo>
                    <a:pt x="1693" y="2846"/>
                    <a:pt x="1731" y="2819"/>
                    <a:pt x="1748" y="2775"/>
                  </a:cubicBezTo>
                  <a:lnTo>
                    <a:pt x="2444" y="863"/>
                  </a:lnTo>
                  <a:cubicBezTo>
                    <a:pt x="2460" y="818"/>
                    <a:pt x="2449" y="769"/>
                    <a:pt x="2411" y="742"/>
                  </a:cubicBezTo>
                  <a:cubicBezTo>
                    <a:pt x="2393" y="727"/>
                    <a:pt x="2370" y="718"/>
                    <a:pt x="2347" y="718"/>
                  </a:cubicBezTo>
                  <a:cubicBezTo>
                    <a:pt x="2327" y="718"/>
                    <a:pt x="2308" y="724"/>
                    <a:pt x="2290" y="737"/>
                  </a:cubicBezTo>
                  <a:lnTo>
                    <a:pt x="1035" y="1553"/>
                  </a:lnTo>
                  <a:lnTo>
                    <a:pt x="213" y="56"/>
                  </a:lnTo>
                  <a:cubicBezTo>
                    <a:pt x="194" y="20"/>
                    <a:pt x="158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40"/>
            <p:cNvSpPr/>
            <p:nvPr/>
          </p:nvSpPr>
          <p:spPr>
            <a:xfrm>
              <a:off x="2243275" y="4905400"/>
              <a:ext cx="28675" cy="182325"/>
            </a:xfrm>
            <a:custGeom>
              <a:avLst/>
              <a:gdLst/>
              <a:ahLst/>
              <a:cxnLst/>
              <a:rect l="l" t="t" r="r" b="b"/>
              <a:pathLst>
                <a:path w="1147" h="7293" extrusionOk="0">
                  <a:moveTo>
                    <a:pt x="116" y="1"/>
                  </a:moveTo>
                  <a:cubicBezTo>
                    <a:pt x="111" y="1"/>
                    <a:pt x="105" y="1"/>
                    <a:pt x="100" y="2"/>
                  </a:cubicBezTo>
                  <a:cubicBezTo>
                    <a:pt x="44" y="2"/>
                    <a:pt x="1" y="57"/>
                    <a:pt x="6" y="113"/>
                  </a:cubicBezTo>
                  <a:cubicBezTo>
                    <a:pt x="23" y="338"/>
                    <a:pt x="439" y="5632"/>
                    <a:pt x="927" y="7221"/>
                  </a:cubicBezTo>
                  <a:cubicBezTo>
                    <a:pt x="944" y="7265"/>
                    <a:pt x="982" y="7292"/>
                    <a:pt x="1026" y="7292"/>
                  </a:cubicBezTo>
                  <a:cubicBezTo>
                    <a:pt x="1038" y="7292"/>
                    <a:pt x="1048" y="7292"/>
                    <a:pt x="1059" y="7287"/>
                  </a:cubicBezTo>
                  <a:cubicBezTo>
                    <a:pt x="1114" y="7270"/>
                    <a:pt x="1147" y="7216"/>
                    <a:pt x="1130" y="7155"/>
                  </a:cubicBezTo>
                  <a:cubicBezTo>
                    <a:pt x="648" y="5587"/>
                    <a:pt x="221" y="151"/>
                    <a:pt x="215" y="96"/>
                  </a:cubicBezTo>
                  <a:cubicBezTo>
                    <a:pt x="209" y="47"/>
                    <a:pt x="169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40"/>
            <p:cNvSpPr/>
            <p:nvPr/>
          </p:nvSpPr>
          <p:spPr>
            <a:xfrm>
              <a:off x="2217675" y="4905400"/>
              <a:ext cx="111575" cy="37350"/>
            </a:xfrm>
            <a:custGeom>
              <a:avLst/>
              <a:gdLst/>
              <a:ahLst/>
              <a:cxnLst/>
              <a:rect l="l" t="t" r="r" b="b"/>
              <a:pathLst>
                <a:path w="4463" h="1494" extrusionOk="0">
                  <a:moveTo>
                    <a:pt x="4339" y="1"/>
                  </a:moveTo>
                  <a:cubicBezTo>
                    <a:pt x="4321" y="1"/>
                    <a:pt x="4302" y="5"/>
                    <a:pt x="4286" y="14"/>
                  </a:cubicBezTo>
                  <a:cubicBezTo>
                    <a:pt x="2325" y="1170"/>
                    <a:pt x="127" y="1279"/>
                    <a:pt x="104" y="1279"/>
                  </a:cubicBezTo>
                  <a:cubicBezTo>
                    <a:pt x="49" y="1285"/>
                    <a:pt x="0" y="1335"/>
                    <a:pt x="6" y="1390"/>
                  </a:cubicBezTo>
                  <a:cubicBezTo>
                    <a:pt x="6" y="1449"/>
                    <a:pt x="56" y="1494"/>
                    <a:pt x="109" y="1494"/>
                  </a:cubicBezTo>
                  <a:lnTo>
                    <a:pt x="115" y="1494"/>
                  </a:lnTo>
                  <a:cubicBezTo>
                    <a:pt x="137" y="1494"/>
                    <a:pt x="2384" y="1378"/>
                    <a:pt x="4396" y="194"/>
                  </a:cubicBezTo>
                  <a:cubicBezTo>
                    <a:pt x="4445" y="167"/>
                    <a:pt x="4462" y="101"/>
                    <a:pt x="4435" y="52"/>
                  </a:cubicBezTo>
                  <a:cubicBezTo>
                    <a:pt x="4412" y="19"/>
                    <a:pt x="4376" y="1"/>
                    <a:pt x="43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40"/>
            <p:cNvSpPr/>
            <p:nvPr/>
          </p:nvSpPr>
          <p:spPr>
            <a:xfrm>
              <a:off x="2371675" y="5169900"/>
              <a:ext cx="118700" cy="100075"/>
            </a:xfrm>
            <a:custGeom>
              <a:avLst/>
              <a:gdLst/>
              <a:ahLst/>
              <a:cxnLst/>
              <a:rect l="l" t="t" r="r" b="b"/>
              <a:pathLst>
                <a:path w="4748" h="4003" extrusionOk="0">
                  <a:moveTo>
                    <a:pt x="117" y="0"/>
                  </a:moveTo>
                  <a:cubicBezTo>
                    <a:pt x="88" y="0"/>
                    <a:pt x="59" y="11"/>
                    <a:pt x="38" y="34"/>
                  </a:cubicBezTo>
                  <a:cubicBezTo>
                    <a:pt x="0" y="77"/>
                    <a:pt x="6" y="143"/>
                    <a:pt x="50" y="187"/>
                  </a:cubicBezTo>
                  <a:cubicBezTo>
                    <a:pt x="187" y="314"/>
                    <a:pt x="3519" y="3339"/>
                    <a:pt x="4571" y="3985"/>
                  </a:cubicBezTo>
                  <a:cubicBezTo>
                    <a:pt x="4588" y="3997"/>
                    <a:pt x="4610" y="4002"/>
                    <a:pt x="4627" y="4002"/>
                  </a:cubicBezTo>
                  <a:cubicBezTo>
                    <a:pt x="4665" y="4002"/>
                    <a:pt x="4698" y="3985"/>
                    <a:pt x="4715" y="3952"/>
                  </a:cubicBezTo>
                  <a:cubicBezTo>
                    <a:pt x="4748" y="3903"/>
                    <a:pt x="4731" y="3838"/>
                    <a:pt x="4682" y="3805"/>
                  </a:cubicBezTo>
                  <a:cubicBezTo>
                    <a:pt x="3645" y="3168"/>
                    <a:pt x="225" y="61"/>
                    <a:pt x="192" y="28"/>
                  </a:cubicBezTo>
                  <a:cubicBezTo>
                    <a:pt x="171" y="10"/>
                    <a:pt x="144" y="0"/>
                    <a:pt x="1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37" name="Google Shape;2637;p40"/>
          <p:cNvSpPr/>
          <p:nvPr/>
        </p:nvSpPr>
        <p:spPr>
          <a:xfrm flipH="1">
            <a:off x="6944874" y="4153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8" name="Google Shape;2638;p40"/>
          <p:cNvSpPr/>
          <p:nvPr/>
        </p:nvSpPr>
        <p:spPr>
          <a:xfrm flipH="1">
            <a:off x="4489261" y="677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9" name="Google Shape;2639;p40"/>
          <p:cNvGrpSpPr/>
          <p:nvPr/>
        </p:nvGrpSpPr>
        <p:grpSpPr>
          <a:xfrm>
            <a:off x="1140337" y="588160"/>
            <a:ext cx="7010543" cy="3564252"/>
            <a:chOff x="1140337" y="588160"/>
            <a:chExt cx="7010543" cy="3564252"/>
          </a:xfrm>
        </p:grpSpPr>
        <p:sp>
          <p:nvSpPr>
            <p:cNvPr id="2640" name="Google Shape;2640;p40"/>
            <p:cNvSpPr/>
            <p:nvPr/>
          </p:nvSpPr>
          <p:spPr>
            <a:xfrm>
              <a:off x="1334137" y="3840160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41" name="Google Shape;2641;p40"/>
            <p:cNvGrpSpPr/>
            <p:nvPr/>
          </p:nvGrpSpPr>
          <p:grpSpPr>
            <a:xfrm>
              <a:off x="1140337" y="588160"/>
              <a:ext cx="7010543" cy="3120252"/>
              <a:chOff x="1140337" y="588160"/>
              <a:chExt cx="7010543" cy="3120252"/>
            </a:xfrm>
          </p:grpSpPr>
          <p:sp>
            <p:nvSpPr>
              <p:cNvPr id="2642" name="Google Shape;2642;p40"/>
              <p:cNvSpPr/>
              <p:nvPr/>
            </p:nvSpPr>
            <p:spPr>
              <a:xfrm>
                <a:off x="6046837" y="5881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40"/>
              <p:cNvSpPr/>
              <p:nvPr/>
            </p:nvSpPr>
            <p:spPr>
              <a:xfrm>
                <a:off x="5939437" y="18001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40"/>
              <p:cNvSpPr/>
              <p:nvPr/>
            </p:nvSpPr>
            <p:spPr>
              <a:xfrm>
                <a:off x="7221637" y="33961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40"/>
              <p:cNvSpPr/>
              <p:nvPr/>
            </p:nvSpPr>
            <p:spPr>
              <a:xfrm>
                <a:off x="1140337" y="10967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46" name="Google Shape;2646;p40"/>
          <p:cNvSpPr/>
          <p:nvPr/>
        </p:nvSpPr>
        <p:spPr>
          <a:xfrm flipH="1">
            <a:off x="2309824" y="3680575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matic SC"/>
              <a:buNone/>
              <a:defRPr sz="35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61" r:id="rId2"/>
    <p:sldLayoutId id="2147483684" r:id="rId3"/>
    <p:sldLayoutId id="2147483685" r:id="rId4"/>
    <p:sldLayoutId id="214748368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39AB445-1621-48C3-AB52-A3E858EBE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12"/>
            <a:ext cx="9144000" cy="5135475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5E7C315C-6E30-42E0-9674-A7B8B1894A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240" t="48285" r="9792" b="45722"/>
          <a:stretch/>
        </p:blipFill>
        <p:spPr>
          <a:xfrm>
            <a:off x="3929063" y="742951"/>
            <a:ext cx="1643062" cy="307777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76334CB3-44DF-429C-A752-AE45C353FC9F}"/>
              </a:ext>
            </a:extLst>
          </p:cNvPr>
          <p:cNvSpPr txBox="1"/>
          <p:nvPr/>
        </p:nvSpPr>
        <p:spPr>
          <a:xfrm>
            <a:off x="3011091" y="742951"/>
            <a:ext cx="34790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Little Boy" pitchFamily="50" charset="0"/>
              </a:rPr>
              <a:t>LINK: </a:t>
            </a:r>
            <a:r>
              <a:rPr lang="es-MX" dirty="0">
                <a:latin typeface="Simplicity" panose="02000603000000000000" pitchFamily="2" charset="0"/>
                <a:ea typeface="Simplicity" panose="02000603000000000000" pitchFamily="2" charset="0"/>
              </a:rPr>
              <a:t>https://youtu.be/_pKvTT2wJx4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1" name="Google Shape;2741;p47"/>
          <p:cNvGrpSpPr/>
          <p:nvPr/>
        </p:nvGrpSpPr>
        <p:grpSpPr>
          <a:xfrm>
            <a:off x="-131942" y="-240334"/>
            <a:ext cx="9408147" cy="2571207"/>
            <a:chOff x="-131942" y="-240334"/>
            <a:chExt cx="9408147" cy="2571207"/>
          </a:xfrm>
        </p:grpSpPr>
        <p:grpSp>
          <p:nvGrpSpPr>
            <p:cNvPr id="2742" name="Google Shape;2742;p47"/>
            <p:cNvGrpSpPr/>
            <p:nvPr/>
          </p:nvGrpSpPr>
          <p:grpSpPr>
            <a:xfrm rot="-1799975">
              <a:off x="-47704" y="459634"/>
              <a:ext cx="3113747" cy="1171270"/>
              <a:chOff x="0" y="539998"/>
              <a:chExt cx="3901889" cy="1467738"/>
            </a:xfrm>
          </p:grpSpPr>
          <p:sp>
            <p:nvSpPr>
              <p:cNvPr id="2743" name="Google Shape;2743;p47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47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47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47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47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47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49" name="Google Shape;2749;p47"/>
            <p:cNvGrpSpPr/>
            <p:nvPr/>
          </p:nvGrpSpPr>
          <p:grpSpPr>
            <a:xfrm rot="1799975" flipH="1">
              <a:off x="6078221" y="459634"/>
              <a:ext cx="3113747" cy="1171270"/>
              <a:chOff x="0" y="539998"/>
              <a:chExt cx="3901889" cy="1467738"/>
            </a:xfrm>
          </p:grpSpPr>
          <p:sp>
            <p:nvSpPr>
              <p:cNvPr id="2750" name="Google Shape;2750;p47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47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47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47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47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47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403FAAF-64C9-464E-B9B1-6A419AAF8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677030"/>
              </p:ext>
            </p:extLst>
          </p:nvPr>
        </p:nvGraphicFramePr>
        <p:xfrm>
          <a:off x="2775705" y="817260"/>
          <a:ext cx="3687175" cy="222250"/>
        </p:xfrm>
        <a:graphic>
          <a:graphicData uri="http://schemas.openxmlformats.org/drawingml/2006/table">
            <a:tbl>
              <a:tblPr>
                <a:tableStyleId>{DF4B1886-0BDC-4803-A0CB-3EE3C52543C3}</a:tableStyleId>
              </a:tblPr>
              <a:tblGrid>
                <a:gridCol w="3687175">
                  <a:extLst>
                    <a:ext uri="{9D8B030D-6E8A-4147-A177-3AD203B41FA5}">
                      <a16:colId xmlns:a16="http://schemas.microsoft.com/office/drawing/2014/main" val="27208692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1000" kern="150" dirty="0">
                          <a:effectLst/>
                        </a:rPr>
                        <a:t>RÚBRICA PARA EVALUAR UN VÍDEO</a:t>
                      </a:r>
                      <a:endParaRPr lang="es-MX" sz="12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34925" marR="34925" marT="34925" marB="349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30443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53C7C80-028B-4694-BDB1-FF3F5F29F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807001"/>
              </p:ext>
            </p:extLst>
          </p:nvPr>
        </p:nvGraphicFramePr>
        <p:xfrm>
          <a:off x="1673443" y="1152525"/>
          <a:ext cx="5797113" cy="3626038"/>
        </p:xfrm>
        <a:graphic>
          <a:graphicData uri="http://schemas.openxmlformats.org/drawingml/2006/table">
            <a:tbl>
              <a:tblPr>
                <a:tableStyleId>{DF4B1886-0BDC-4803-A0CB-3EE3C52543C3}</a:tableStyleId>
              </a:tblPr>
              <a:tblGrid>
                <a:gridCol w="745022">
                  <a:extLst>
                    <a:ext uri="{9D8B030D-6E8A-4147-A177-3AD203B41FA5}">
                      <a16:colId xmlns:a16="http://schemas.microsoft.com/office/drawing/2014/main" val="663192149"/>
                    </a:ext>
                  </a:extLst>
                </a:gridCol>
                <a:gridCol w="1238624">
                  <a:extLst>
                    <a:ext uri="{9D8B030D-6E8A-4147-A177-3AD203B41FA5}">
                      <a16:colId xmlns:a16="http://schemas.microsoft.com/office/drawing/2014/main" val="1261861271"/>
                    </a:ext>
                  </a:extLst>
                </a:gridCol>
                <a:gridCol w="1466749">
                  <a:extLst>
                    <a:ext uri="{9D8B030D-6E8A-4147-A177-3AD203B41FA5}">
                      <a16:colId xmlns:a16="http://schemas.microsoft.com/office/drawing/2014/main" val="3518722487"/>
                    </a:ext>
                  </a:extLst>
                </a:gridCol>
                <a:gridCol w="1238222">
                  <a:extLst>
                    <a:ext uri="{9D8B030D-6E8A-4147-A177-3AD203B41FA5}">
                      <a16:colId xmlns:a16="http://schemas.microsoft.com/office/drawing/2014/main" val="614940844"/>
                    </a:ext>
                  </a:extLst>
                </a:gridCol>
                <a:gridCol w="1108496">
                  <a:extLst>
                    <a:ext uri="{9D8B030D-6E8A-4147-A177-3AD203B41FA5}">
                      <a16:colId xmlns:a16="http://schemas.microsoft.com/office/drawing/2014/main" val="1306039078"/>
                    </a:ext>
                  </a:extLst>
                </a:gridCol>
              </a:tblGrid>
              <a:tr h="309340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INDICADOR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4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3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2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1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804805"/>
                  </a:ext>
                </a:extLst>
              </a:tr>
              <a:tr h="676430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Contenido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Cubre los temas a profundidad con detalles y ejemplos. El conocimiento del tema es excelente.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Incluye conocimiento básico sobre el tema. El contenido parece ser bueno.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Incluye información esencial sobre el tema, pero tiene 1-2 errores en los hechos.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El contenido es mínimo y tiene varios errores en los hechos.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27840"/>
                  </a:ext>
                </a:extLst>
              </a:tr>
              <a:tr h="584532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MX" sz="700" kern="150" dirty="0">
                          <a:effectLst/>
                        </a:rPr>
                        <a:t>Originalidad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El producto demuestra gran originalidad. Las ideas son creativas e ingeniosas.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El producto demuestra cierta originalidad. El trabajo demuestra el uso de nuevas  ideas y de perspicacia.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Usa ideas de otras personas (dándoles crédito), pero no hay casi evidencia de ideas originales.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Usa ideas de otras personas, pero no les da crédito.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303841"/>
                  </a:ext>
                </a:extLst>
              </a:tr>
              <a:tr h="367592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Uso del lenguaje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No hay errores gramaticales, de dicción u ortográficos.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Hay algún error gramatical, de dicción u ortográfico.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Hay errores gramaticales, de dicción u ortográficos.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Hay muchos errores.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481597"/>
                  </a:ext>
                </a:extLst>
              </a:tr>
              <a:tr h="801472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Videografía- Interés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Utiliza diferentes ángulos de cámara y/o tomas. Incluye efectos de sonido. Los efectos visuales y sonoros del vídeo son variados y correctos.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Utiliza diferentes ángulos de cámara y/o tomas. Incluye efectos de sonido. Pero estos efectos presentan fallos formales.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Hay poca variedad en las tomas, ángulos y/o efectos de sonido.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El vídeo no presenta variedad de efectos.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065028"/>
                  </a:ext>
                </a:extLst>
              </a:tr>
              <a:tr h="676933"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 err="1">
                          <a:effectLst/>
                        </a:rPr>
                        <a:t>Vídeografía</a:t>
                      </a:r>
                      <a:r>
                        <a:rPr lang="es-ES" sz="700" kern="150" dirty="0">
                          <a:effectLst/>
                        </a:rPr>
                        <a:t>- Claridad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La calidad del vídeo y del enfoque es excelente en todas sus partes, así como el sonido.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La calidad del vídeo, del enfoque y del sonido es buena en la mayor parte del vídeo.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Presenta algunos fallos que perjudican la calidad: en el enfoque o en el sonido. Pero la calidad es suficiente.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El vídeo no presenta calidad suficiente.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52474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96D6EFB-63F2-4BEE-A9F4-1A55C1239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5" y="1152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ildren's Day by Slidesgo">
  <a:themeElements>
    <a:clrScheme name="Simple Light">
      <a:dk1>
        <a:srgbClr val="413E3E"/>
      </a:dk1>
      <a:lt1>
        <a:srgbClr val="F7F2DD"/>
      </a:lt1>
      <a:dk2>
        <a:srgbClr val="FFFFFF"/>
      </a:dk2>
      <a:lt2>
        <a:srgbClr val="E63813"/>
      </a:lt2>
      <a:accent1>
        <a:srgbClr val="ED8C18"/>
      </a:accent1>
      <a:accent2>
        <a:srgbClr val="FAB919"/>
      </a:accent2>
      <a:accent3>
        <a:srgbClr val="F8CEBB"/>
      </a:accent3>
      <a:accent4>
        <a:srgbClr val="CAB8C5"/>
      </a:accent4>
      <a:accent5>
        <a:srgbClr val="85C5A7"/>
      </a:accent5>
      <a:accent6>
        <a:srgbClr val="4ABACD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Presentación en pantalla (16:9)</PresentationFormat>
  <Paragraphs>32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Little Boy</vt:lpstr>
      <vt:lpstr>Nunito</vt:lpstr>
      <vt:lpstr>Simplicity</vt:lpstr>
      <vt:lpstr>Amatic SC</vt:lpstr>
      <vt:lpstr>Bebas Neue</vt:lpstr>
      <vt:lpstr>Arial</vt:lpstr>
      <vt:lpstr>Liberation Serif</vt:lpstr>
      <vt:lpstr>Children's Day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Kereny</dc:creator>
  <cp:lastModifiedBy>Kereny Cortés</cp:lastModifiedBy>
  <cp:revision>1</cp:revision>
  <dcterms:modified xsi:type="dcterms:W3CDTF">2022-11-02T01:49:20Z</dcterms:modified>
</cp:coreProperties>
</file>