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3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7264-2CB4-4959-AEF9-2E2C4FC29A7B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F483-41D0-4B21-9857-50893E3422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22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2F483-41D0-4B21-9857-50893E34220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60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442B-5C96-4D04-90A4-87BD307DCFD9}" type="datetimeFigureOut">
              <a:rPr lang="es-MX" smtClean="0"/>
              <a:pPr/>
              <a:t>04/11/2022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71BAB-5CF8-4581-8482-80CD98FA8E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82580"/>
            <a:ext cx="6858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Escuela Normal de Educación Preescolar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Licenciatura en Educación Preescolar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Ciclo Escolar 2022-2023</a:t>
            </a:r>
            <a:endParaRPr kumimoji="0" 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</p:txBody>
      </p:sp>
      <p:pic>
        <p:nvPicPr>
          <p:cNvPr id="12289" name="Imagen 1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3"/>
          <a:srcRect l="21538" r="17436" b="1379"/>
          <a:stretch>
            <a:fillRect/>
          </a:stretch>
        </p:blipFill>
        <p:spPr bwMode="auto">
          <a:xfrm>
            <a:off x="2852936" y="1115616"/>
            <a:ext cx="1285884" cy="1604406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707083"/>
            <a:ext cx="6858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“RALLY”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Asignatura: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Educación Física y Hábitos Saludables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Maestra: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 Silvia Erika Sagahon Solís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Semestre: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7    </a:t>
            </a: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Sección: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Alumnas: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Mayela Abigail Moncada Cadena #16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400" dirty="0">
                <a:latin typeface="Modern Love Caps" panose="04070805081001020A01" pitchFamily="82" charset="0"/>
                <a:cs typeface="Arial" pitchFamily="34" charset="0"/>
              </a:rPr>
              <a:t>Claudia Mata Rodríguez #15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cs typeface="Arial" pitchFamily="34" charset="0"/>
              </a:rPr>
              <a:t>Mariana García Reyna #7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Times New Roman" pitchFamily="18" charset="0"/>
              </a:rPr>
              <a:t>UNIDAD 2 CONCEPTOS BÁSICOS Y CONTENIDOS QUE SE DESARROLLAN EN LA EDUCACIÓN FÍSICA EN LA EDUCACIÓN PREESCOLAR.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 Detecta los procesos de aprendizaje de sus alumnos para favorecer su desarrollo cognitivo y socioemocional.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 Aplica el plan y programa de estudio para alcanzar los propósitos educativos y contribuir al pleno desenvolvimiento de las capacidades de sus alumnos.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 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 Emplea la evaluación para intervenir en los diferentes ámbitos y momentos de la tarea educativa para mejorar los aprendizajes de sus alumnos.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*Actúa de manera ética ante la diversidad de situaciones que se presentan en la práctica profesional.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dern Love Caps" panose="04070805081001020A01" pitchFamily="82" charset="0"/>
                <a:ea typeface="Calibri" pitchFamily="34" charset="0"/>
                <a:cs typeface="Arial" pitchFamily="34" charset="0"/>
              </a:rPr>
              <a:t>Noviembre/2022                                        Saltillo Coahuila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dern Love Caps" panose="04070805081001020A01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BCE0DD-E185-6060-115B-DF475FF67B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9550"/>
            <a:ext cx="6858000" cy="913445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3927"/>
              </p:ext>
            </p:extLst>
          </p:nvPr>
        </p:nvGraphicFramePr>
        <p:xfrm>
          <a:off x="285727" y="395536"/>
          <a:ext cx="6286545" cy="8697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565">
                <a:tc gridSpan="3"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latin typeface="Modern Love Caps" panose="04070805081001020A01" pitchFamily="82" charset="0"/>
                        </a:rPr>
                        <a:t>PROYECTO. JURASIK KIDS</a:t>
                      </a:r>
                      <a:endParaRPr lang="es-MX" sz="2800" b="1" dirty="0">
                        <a:latin typeface="Modern Love Caps" panose="04070805081001020A01" pitchFamily="82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9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Modern Love Caps" panose="04070805081001020A01" pitchFamily="82" charset="0"/>
                        </a:rPr>
                        <a:t>ACTIVIDADES </a:t>
                      </a:r>
                      <a:endParaRPr lang="es-MX" sz="2000" b="1" dirty="0">
                        <a:latin typeface="Modern Love Caps" panose="04070805081001020A01" pitchFamily="82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Modern Love Caps" panose="04070805081001020A01" pitchFamily="82" charset="0"/>
                        </a:rPr>
                        <a:t>ESTACIONES</a:t>
                      </a:r>
                      <a:endParaRPr lang="es-MX" sz="2000" b="1" dirty="0">
                        <a:latin typeface="Modern Love Caps" panose="04070805081001020A01" pitchFamily="82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Modern Love Caps" panose="04070805081001020A01" pitchFamily="82" charset="0"/>
                        </a:rPr>
                        <a:t>MATERIALES</a:t>
                      </a:r>
                      <a:endParaRPr lang="es-MX" sz="2000" b="1" dirty="0">
                        <a:latin typeface="Modern Love Caps" panose="04070805081001020A01" pitchFamily="82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21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1. Carrera</a:t>
                      </a:r>
                      <a:r>
                        <a:rPr lang="es-MX" sz="2000" b="1" baseline="0" dirty="0">
                          <a:latin typeface="Comic Sans MS" panose="030F0702030302020204" pitchFamily="66" charset="0"/>
                        </a:rPr>
                        <a:t> de huevos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Consiste</a:t>
                      </a:r>
                      <a:r>
                        <a:rPr lang="es-MX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en que cada alumno tendrá en una cuchara un huevo y tendrá que trasladarlo con la boca de un punto a otro sin que se les caiga.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Cucharas de plástico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Huevos de plástico 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2. </a:t>
                      </a:r>
                      <a:r>
                        <a:rPr lang="es-MX" sz="2000" b="1" dirty="0" err="1">
                          <a:latin typeface="Comic Sans MS" panose="030F0702030302020204" pitchFamily="66" charset="0"/>
                        </a:rPr>
                        <a:t>Twister</a:t>
                      </a:r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 de garras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Se colocará una fila de “garras” repartidas en diferentes posiciones para que puedan ir siguiendo el patrón que se marca.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Garras</a:t>
                      </a:r>
                      <a:r>
                        <a:rPr lang="es-MX" sz="1600" b="1" baseline="0" dirty="0">
                          <a:latin typeface="Comic Sans MS" panose="030F0702030302020204" pitchFamily="66" charset="0"/>
                        </a:rPr>
                        <a:t> impresas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3. Tragabolas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Los</a:t>
                      </a:r>
                      <a:r>
                        <a:rPr lang="es-MX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niños tendrán que ubicarse en la línea marcada en el piso y tendrán que aventar una pelota tratando de insertarla en la boca del dinosaurio.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Dinosaurio caja</a:t>
                      </a:r>
                      <a:r>
                        <a:rPr lang="es-MX" sz="1600" b="1" baseline="0" dirty="0">
                          <a:latin typeface="Comic Sans MS" panose="030F0702030302020204" pitchFamily="66" charset="0"/>
                        </a:rPr>
                        <a:t> de cartón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baseline="0" dirty="0">
                          <a:latin typeface="Comic Sans MS" panose="030F0702030302020204" pitchFamily="66" charset="0"/>
                        </a:rPr>
                        <a:t>Pelotas 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4. Boliche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itchFamily="34" charset="0"/>
                        </a:rPr>
                        <a:t>Consiste en colocar latas en forma de pirámide y deberán lanzar una pelota con la mano intentando derribar las latas.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Vasos de plástico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Pelotas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5. Circuito de aros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Arial" pitchFamily="34" charset="0"/>
                        </a:rPr>
                        <a:t>Se colocaran aros entre dos sillas y tendrán que entrar y salir del aro, intentando no caerse, ni tirar los aros.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Aros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Sillas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02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Comic Sans MS" panose="030F0702030302020204" pitchFamily="66" charset="0"/>
                        </a:rPr>
                        <a:t>6. Regresa el huevo</a:t>
                      </a:r>
                      <a:endParaRPr lang="es-MX" sz="20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Se les entregara un globo con agua decorado de manera que se asimile a un huevo, después por parejas tomando una toalla por ambos lados lo tendrán que llevar de un extremo a otro(nido)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Toallas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Canasta(Nido)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600" b="1" dirty="0">
                          <a:latin typeface="Comic Sans MS" panose="030F0702030302020204" pitchFamily="66" charset="0"/>
                        </a:rPr>
                        <a:t>Huevos </a:t>
                      </a:r>
                      <a:endParaRPr lang="es-MX" sz="1600" b="1" dirty="0"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420</Words>
  <Application>Microsoft Office PowerPoint</Application>
  <PresentationFormat>Presentación en pantalla (4:3)</PresentationFormat>
  <Paragraphs>52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Comic Sans MS</vt:lpstr>
      <vt:lpstr>Modern Love Caps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</dc:creator>
  <cp:lastModifiedBy>CLAUDIA MATA RODRIGUEZ</cp:lastModifiedBy>
  <cp:revision>11</cp:revision>
  <dcterms:created xsi:type="dcterms:W3CDTF">2022-11-04T01:00:57Z</dcterms:created>
  <dcterms:modified xsi:type="dcterms:W3CDTF">2022-11-04T15:41:01Z</dcterms:modified>
</cp:coreProperties>
</file>