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24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80EA-0A73-404B-9A2B-3D2B60D2D7AA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7DE-1F9E-45EE-9AED-069D379E41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3003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80EA-0A73-404B-9A2B-3D2B60D2D7AA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7DE-1F9E-45EE-9AED-069D379E41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914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80EA-0A73-404B-9A2B-3D2B60D2D7AA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7DE-1F9E-45EE-9AED-069D379E41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1272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80EA-0A73-404B-9A2B-3D2B60D2D7AA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7DE-1F9E-45EE-9AED-069D379E41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6243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80EA-0A73-404B-9A2B-3D2B60D2D7AA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7DE-1F9E-45EE-9AED-069D379E41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0570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80EA-0A73-404B-9A2B-3D2B60D2D7AA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7DE-1F9E-45EE-9AED-069D379E41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4333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80EA-0A73-404B-9A2B-3D2B60D2D7AA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7DE-1F9E-45EE-9AED-069D379E41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7602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80EA-0A73-404B-9A2B-3D2B60D2D7AA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7DE-1F9E-45EE-9AED-069D379E41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5486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80EA-0A73-404B-9A2B-3D2B60D2D7AA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7DE-1F9E-45EE-9AED-069D379E41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5689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80EA-0A73-404B-9A2B-3D2B60D2D7AA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7DE-1F9E-45EE-9AED-069D379E41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875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80EA-0A73-404B-9A2B-3D2B60D2D7AA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F7DE-1F9E-45EE-9AED-069D379E41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712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780EA-0A73-404B-9A2B-3D2B60D2D7AA}" type="datetimeFigureOut">
              <a:rPr lang="es-MX" smtClean="0"/>
              <a:t>03/11/2022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6F7DE-1F9E-45EE-9AED-069D379E411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455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9AB80FDF-F9E2-0A14-9119-0F2F4CADFFF0}"/>
              </a:ext>
            </a:extLst>
          </p:cNvPr>
          <p:cNvSpPr>
            <a:spLocks noGrp="1"/>
          </p:cNvSpPr>
          <p:nvPr/>
        </p:nvSpPr>
        <p:spPr>
          <a:xfrm>
            <a:off x="471487" y="3836573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600" dirty="0"/>
              <a:t>Escuela Normal de Educación Preescolar</a:t>
            </a:r>
            <a:br>
              <a:rPr lang="es-MX" sz="3600" dirty="0"/>
            </a:br>
            <a:br>
              <a:rPr lang="es-MX" sz="3600" dirty="0"/>
            </a:br>
            <a:br>
              <a:rPr lang="es-MX" sz="3600" dirty="0"/>
            </a:br>
            <a:r>
              <a:rPr lang="es-MX" sz="3600" dirty="0"/>
              <a:t>Alumna: </a:t>
            </a:r>
            <a:r>
              <a:rPr lang="es-MX" sz="3600" b="1" dirty="0"/>
              <a:t>Rocío Lucio Belmares</a:t>
            </a:r>
            <a:br>
              <a:rPr lang="es-MX" sz="3600" dirty="0"/>
            </a:br>
            <a:br>
              <a:rPr lang="es-MX" sz="3600" dirty="0"/>
            </a:br>
            <a:r>
              <a:rPr lang="es-MX" sz="3600" dirty="0"/>
              <a:t>Quinto semestre</a:t>
            </a:r>
            <a:br>
              <a:rPr lang="es-MX" sz="3600" dirty="0"/>
            </a:br>
            <a:br>
              <a:rPr lang="es-MX" sz="3600" dirty="0"/>
            </a:br>
            <a:r>
              <a:rPr lang="es-MX" sz="3600" dirty="0"/>
              <a:t>Inglés A2.2</a:t>
            </a:r>
            <a:br>
              <a:rPr lang="es-MX" sz="3600" dirty="0"/>
            </a:br>
            <a:br>
              <a:rPr lang="es-MX" sz="3600" dirty="0"/>
            </a:br>
            <a:r>
              <a:rPr lang="es-MX" sz="3600" dirty="0" err="1"/>
              <a:t>Workbook</a:t>
            </a:r>
            <a:r>
              <a:rPr lang="es-MX" sz="3600" dirty="0"/>
              <a:t> </a:t>
            </a:r>
            <a:r>
              <a:rPr lang="es-MX" sz="3600" dirty="0" err="1"/>
              <a:t>exercises</a:t>
            </a:r>
            <a:r>
              <a:rPr lang="es-MX" sz="3600" dirty="0"/>
              <a:t> 3 – 6</a:t>
            </a:r>
          </a:p>
          <a:p>
            <a:pPr algn="ctr"/>
            <a:r>
              <a:rPr lang="es-MX" sz="3600" dirty="0" err="1"/>
              <a:t>Unit</a:t>
            </a:r>
            <a:r>
              <a:rPr lang="es-MX" sz="3600" dirty="0"/>
              <a:t> 3</a:t>
            </a:r>
            <a:br>
              <a:rPr lang="es-MX" sz="3600" dirty="0"/>
            </a:br>
            <a:br>
              <a:rPr lang="es-MX" sz="3600" dirty="0"/>
            </a:br>
            <a:r>
              <a:rPr lang="es-MX" sz="3600" dirty="0"/>
              <a:t>03 de Noviembre de 2022</a:t>
            </a:r>
            <a:br>
              <a:rPr lang="es-MX" sz="3600" dirty="0"/>
            </a:b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2384437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8AA6200-C754-2B3A-6A4D-A04E8F8A3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472648" y="1643933"/>
            <a:ext cx="7803295" cy="585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9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EE23169-7227-CDD3-309E-73ADC3463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466469" y="1648571"/>
            <a:ext cx="7790938" cy="584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69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44366FB-B793-C169-7088-4523DB0CE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56022" y="1731458"/>
            <a:ext cx="7570043" cy="568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873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38</Words>
  <Application>Microsoft Office PowerPoint</Application>
  <PresentationFormat>Carta (216 x 279 mm)</PresentationFormat>
  <Paragraphs>2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ROCIO LUCIO BELMARES</dc:creator>
  <cp:lastModifiedBy>ROCIO LUCIO BELMARES</cp:lastModifiedBy>
  <cp:revision>1</cp:revision>
  <dcterms:created xsi:type="dcterms:W3CDTF">2022-11-04T05:23:55Z</dcterms:created>
  <dcterms:modified xsi:type="dcterms:W3CDTF">2022-11-04T05:29:23Z</dcterms:modified>
</cp:coreProperties>
</file>