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704" r:id="rId2"/>
  </p:sldMasterIdLst>
  <p:notesMasterIdLst>
    <p:notesMasterId r:id="rId18"/>
  </p:notesMasterIdLst>
  <p:sldIdLst>
    <p:sldId id="289" r:id="rId3"/>
    <p:sldId id="256" r:id="rId4"/>
    <p:sldId id="257" r:id="rId5"/>
    <p:sldId id="283" r:id="rId6"/>
    <p:sldId id="263" r:id="rId7"/>
    <p:sldId id="259" r:id="rId8"/>
    <p:sldId id="267" r:id="rId9"/>
    <p:sldId id="261" r:id="rId10"/>
    <p:sldId id="285" r:id="rId11"/>
    <p:sldId id="286" r:id="rId12"/>
    <p:sldId id="287" r:id="rId13"/>
    <p:sldId id="262" r:id="rId14"/>
    <p:sldId id="258" r:id="rId15"/>
    <p:sldId id="284" r:id="rId16"/>
    <p:sldId id="288" r:id="rId17"/>
  </p:sldIdLst>
  <p:sldSz cx="9144000" cy="5143500" type="screen16x9"/>
  <p:notesSz cx="6858000" cy="9144000"/>
  <p:embeddedFontLst>
    <p:embeddedFont>
      <p:font typeface="Just Another Hand" panose="020B0604020202020204" charset="0"/>
      <p:regular r:id="rId19"/>
    </p:embeddedFont>
    <p:embeddedFont>
      <p:font typeface="Lato" panose="020F0502020204030203" pitchFamily="3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3CB6F6-3A88-4C5E-B2C7-15615022D9BE}">
  <a:tblStyle styleId="{033CB6F6-3A88-4C5E-B2C7-15615022D9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46d0ea922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46d0ea922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4319fdea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54319fdea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afc7fd8e0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afc7fd8e0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54319fdea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54319fdea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afc7fd8e0_0_8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afc7fd8e0_0_8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940a6dd4b7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940a6dd4b7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503300" y="1900025"/>
            <a:ext cx="4137300" cy="17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41300" y="3601625"/>
            <a:ext cx="52614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-2" y="1"/>
            <a:ext cx="2501209" cy="2162717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97288" y="2678578"/>
            <a:ext cx="1220170" cy="1922041"/>
            <a:chOff x="197288" y="2678578"/>
            <a:chExt cx="1220170" cy="1922041"/>
          </a:xfrm>
        </p:grpSpPr>
        <p:sp>
          <p:nvSpPr>
            <p:cNvPr id="13" name="Google Shape;13;p2"/>
            <p:cNvSpPr/>
            <p:nvPr/>
          </p:nvSpPr>
          <p:spPr>
            <a:xfrm>
              <a:off x="197288" y="3755754"/>
              <a:ext cx="945928" cy="844864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373105">
              <a:off x="344493" y="2829253"/>
              <a:ext cx="945918" cy="844855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8632900" y="329525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433450" y="38110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847100" y="35782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958850" y="4039625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746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82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/>
          <p:nvPr/>
        </p:nvSpPr>
        <p:spPr>
          <a:xfrm>
            <a:off x="8733798" y="3291823"/>
            <a:ext cx="159600" cy="15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7629878" y="3834272"/>
            <a:ext cx="1514082" cy="1309179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3"/>
          <p:cNvSpPr/>
          <p:nvPr/>
        </p:nvSpPr>
        <p:spPr>
          <a:xfrm rot="273766">
            <a:off x="-241601" y="149001"/>
            <a:ext cx="8847138" cy="5361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2"/>
          </p:nvPr>
        </p:nvSpPr>
        <p:spPr>
          <a:xfrm>
            <a:off x="1556125" y="2071672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3" hasCustomPrompt="1"/>
          </p:nvPr>
        </p:nvSpPr>
        <p:spPr>
          <a:xfrm>
            <a:off x="713225" y="190590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4"/>
          </p:nvPr>
        </p:nvSpPr>
        <p:spPr>
          <a:xfrm>
            <a:off x="1556125" y="3380000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5" hasCustomPrompt="1"/>
          </p:nvPr>
        </p:nvSpPr>
        <p:spPr>
          <a:xfrm>
            <a:off x="713225" y="320795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6"/>
          </p:nvPr>
        </p:nvSpPr>
        <p:spPr>
          <a:xfrm>
            <a:off x="5354375" y="2069027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7" hasCustomPrompt="1"/>
          </p:nvPr>
        </p:nvSpPr>
        <p:spPr>
          <a:xfrm>
            <a:off x="4511475" y="190590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8"/>
          </p:nvPr>
        </p:nvSpPr>
        <p:spPr>
          <a:xfrm>
            <a:off x="5354375" y="3380000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9" hasCustomPrompt="1"/>
          </p:nvPr>
        </p:nvSpPr>
        <p:spPr>
          <a:xfrm>
            <a:off x="4511475" y="320795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1556100" y="2408875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3"/>
          </p:nvPr>
        </p:nvSpPr>
        <p:spPr>
          <a:xfrm>
            <a:off x="1556100" y="3756350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4"/>
          </p:nvPr>
        </p:nvSpPr>
        <p:spPr>
          <a:xfrm>
            <a:off x="5354375" y="2412425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5"/>
          </p:nvPr>
        </p:nvSpPr>
        <p:spPr>
          <a:xfrm>
            <a:off x="5354375" y="3759351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14" name="Google Shape;114;p13"/>
          <p:cNvSpPr/>
          <p:nvPr/>
        </p:nvSpPr>
        <p:spPr>
          <a:xfrm>
            <a:off x="6391550" y="160350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6268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/>
          <p:nvPr/>
        </p:nvSpPr>
        <p:spPr>
          <a:xfrm rot="124120">
            <a:off x="-55066" y="-165105"/>
            <a:ext cx="8601806" cy="13808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 idx="2"/>
          </p:nvPr>
        </p:nvSpPr>
        <p:spPr>
          <a:xfrm>
            <a:off x="713275" y="2687123"/>
            <a:ext cx="2256600" cy="5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1"/>
          </p:nvPr>
        </p:nvSpPr>
        <p:spPr>
          <a:xfrm>
            <a:off x="713275" y="3116327"/>
            <a:ext cx="22566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title" idx="3"/>
          </p:nvPr>
        </p:nvSpPr>
        <p:spPr>
          <a:xfrm>
            <a:off x="3443697" y="2687123"/>
            <a:ext cx="2256600" cy="5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subTitle" idx="4"/>
          </p:nvPr>
        </p:nvSpPr>
        <p:spPr>
          <a:xfrm>
            <a:off x="3443699" y="3116327"/>
            <a:ext cx="22566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5"/>
          </p:nvPr>
        </p:nvSpPr>
        <p:spPr>
          <a:xfrm>
            <a:off x="6174118" y="2687123"/>
            <a:ext cx="2256600" cy="5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subTitle" idx="6"/>
          </p:nvPr>
        </p:nvSpPr>
        <p:spPr>
          <a:xfrm>
            <a:off x="6174123" y="3116327"/>
            <a:ext cx="22566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24" name="Google Shape;124;p14"/>
          <p:cNvSpPr/>
          <p:nvPr/>
        </p:nvSpPr>
        <p:spPr>
          <a:xfrm flipH="1">
            <a:off x="3" y="3834322"/>
            <a:ext cx="1514082" cy="1309179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4"/>
          <p:cNvSpPr/>
          <p:nvPr/>
        </p:nvSpPr>
        <p:spPr>
          <a:xfrm>
            <a:off x="8781475" y="991625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3554925" y="46905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4"/>
          <p:cNvSpPr/>
          <p:nvPr/>
        </p:nvSpPr>
        <p:spPr>
          <a:xfrm>
            <a:off x="305550" y="268377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8626725" y="3422100"/>
            <a:ext cx="120600" cy="120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14"/>
          <p:cNvGrpSpPr/>
          <p:nvPr/>
        </p:nvGrpSpPr>
        <p:grpSpPr>
          <a:xfrm rot="-5400000">
            <a:off x="7730295" y="3862461"/>
            <a:ext cx="934519" cy="1551265"/>
            <a:chOff x="197288" y="2680499"/>
            <a:chExt cx="1156726" cy="1920120"/>
          </a:xfrm>
        </p:grpSpPr>
        <p:sp>
          <p:nvSpPr>
            <p:cNvPr id="130" name="Google Shape;130;p14"/>
            <p:cNvSpPr/>
            <p:nvPr/>
          </p:nvSpPr>
          <p:spPr>
            <a:xfrm>
              <a:off x="197288" y="3755754"/>
              <a:ext cx="945928" cy="844864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 rot="4438647">
              <a:off x="344493" y="2829254"/>
              <a:ext cx="945918" cy="844855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90433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/>
          <p:nvPr/>
        </p:nvSpPr>
        <p:spPr>
          <a:xfrm rot="134770">
            <a:off x="-287574" y="-124698"/>
            <a:ext cx="4684499" cy="4934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title" idx="2"/>
          </p:nvPr>
        </p:nvSpPr>
        <p:spPr>
          <a:xfrm>
            <a:off x="3201550" y="1454600"/>
            <a:ext cx="4829100" cy="5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3201550" y="1883802"/>
            <a:ext cx="4829100" cy="3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 idx="3"/>
          </p:nvPr>
        </p:nvSpPr>
        <p:spPr>
          <a:xfrm>
            <a:off x="3201550" y="2560588"/>
            <a:ext cx="4829100" cy="5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subTitle" idx="4"/>
          </p:nvPr>
        </p:nvSpPr>
        <p:spPr>
          <a:xfrm>
            <a:off x="3201550" y="2989789"/>
            <a:ext cx="4829100" cy="3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title" idx="5"/>
          </p:nvPr>
        </p:nvSpPr>
        <p:spPr>
          <a:xfrm>
            <a:off x="3201550" y="3666588"/>
            <a:ext cx="4829100" cy="5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subTitle" idx="6"/>
          </p:nvPr>
        </p:nvSpPr>
        <p:spPr>
          <a:xfrm>
            <a:off x="3201550" y="4095789"/>
            <a:ext cx="4829100" cy="3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41" name="Google Shape;141;p15"/>
          <p:cNvSpPr/>
          <p:nvPr/>
        </p:nvSpPr>
        <p:spPr>
          <a:xfrm rot="5400000">
            <a:off x="7162250" y="-19562"/>
            <a:ext cx="1997530" cy="1965979"/>
          </a:xfrm>
          <a:custGeom>
            <a:avLst/>
            <a:gdLst/>
            <a:ahLst/>
            <a:cxnLst/>
            <a:rect l="l" t="t" r="r" b="b"/>
            <a:pathLst>
              <a:path w="51029" h="50223" extrusionOk="0">
                <a:moveTo>
                  <a:pt x="0" y="0"/>
                </a:moveTo>
                <a:lnTo>
                  <a:pt x="590" y="49721"/>
                </a:lnTo>
                <a:cubicBezTo>
                  <a:pt x="641" y="49721"/>
                  <a:pt x="3385" y="50182"/>
                  <a:pt x="3436" y="50182"/>
                </a:cubicBezTo>
                <a:cubicBezTo>
                  <a:pt x="3885" y="50174"/>
                  <a:pt x="4333" y="50170"/>
                  <a:pt x="4783" y="50170"/>
                </a:cubicBezTo>
                <a:cubicBezTo>
                  <a:pt x="6537" y="50170"/>
                  <a:pt x="8295" y="50223"/>
                  <a:pt x="10050" y="50223"/>
                </a:cubicBezTo>
                <a:cubicBezTo>
                  <a:pt x="11826" y="50223"/>
                  <a:pt x="13598" y="50169"/>
                  <a:pt x="15360" y="49951"/>
                </a:cubicBezTo>
                <a:cubicBezTo>
                  <a:pt x="19027" y="49490"/>
                  <a:pt x="22899" y="48054"/>
                  <a:pt x="24745" y="44874"/>
                </a:cubicBezTo>
                <a:cubicBezTo>
                  <a:pt x="27489" y="40079"/>
                  <a:pt x="24514" y="33720"/>
                  <a:pt x="26617" y="28643"/>
                </a:cubicBezTo>
                <a:cubicBezTo>
                  <a:pt x="28412" y="24309"/>
                  <a:pt x="33232" y="22181"/>
                  <a:pt x="37669" y="20668"/>
                </a:cubicBezTo>
                <a:cubicBezTo>
                  <a:pt x="42079" y="19155"/>
                  <a:pt x="46951" y="17514"/>
                  <a:pt x="49387" y="13514"/>
                </a:cubicBezTo>
                <a:cubicBezTo>
                  <a:pt x="50541" y="11590"/>
                  <a:pt x="50977" y="9308"/>
                  <a:pt x="51028" y="7077"/>
                </a:cubicBezTo>
                <a:cubicBezTo>
                  <a:pt x="51028" y="5667"/>
                  <a:pt x="50823" y="1590"/>
                  <a:pt x="50490" y="20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5"/>
          <p:cNvSpPr/>
          <p:nvPr/>
        </p:nvSpPr>
        <p:spPr>
          <a:xfrm>
            <a:off x="5509525" y="202289"/>
            <a:ext cx="338400" cy="33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5"/>
          <p:cNvSpPr/>
          <p:nvPr/>
        </p:nvSpPr>
        <p:spPr>
          <a:xfrm>
            <a:off x="8590464" y="3435595"/>
            <a:ext cx="231900" cy="23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1212201" y="4867073"/>
            <a:ext cx="150300" cy="149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068115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title" idx="2"/>
          </p:nvPr>
        </p:nvSpPr>
        <p:spPr>
          <a:xfrm>
            <a:off x="1088212" y="1920075"/>
            <a:ext cx="2867700" cy="5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1"/>
          </p:nvPr>
        </p:nvSpPr>
        <p:spPr>
          <a:xfrm>
            <a:off x="1088212" y="2269700"/>
            <a:ext cx="286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title" idx="3"/>
          </p:nvPr>
        </p:nvSpPr>
        <p:spPr>
          <a:xfrm>
            <a:off x="1088212" y="3376875"/>
            <a:ext cx="2867700" cy="5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subTitle" idx="4"/>
          </p:nvPr>
        </p:nvSpPr>
        <p:spPr>
          <a:xfrm>
            <a:off x="1088212" y="3726500"/>
            <a:ext cx="286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51" name="Google Shape;151;p16"/>
          <p:cNvSpPr txBox="1">
            <a:spLocks noGrp="1"/>
          </p:cNvSpPr>
          <p:nvPr>
            <p:ph type="title" idx="5"/>
          </p:nvPr>
        </p:nvSpPr>
        <p:spPr>
          <a:xfrm>
            <a:off x="5188110" y="1920075"/>
            <a:ext cx="2867700" cy="5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6"/>
          </p:nvPr>
        </p:nvSpPr>
        <p:spPr>
          <a:xfrm>
            <a:off x="5188110" y="2269700"/>
            <a:ext cx="286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title" idx="7"/>
          </p:nvPr>
        </p:nvSpPr>
        <p:spPr>
          <a:xfrm>
            <a:off x="5188110" y="3376875"/>
            <a:ext cx="2867700" cy="5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8"/>
          </p:nvPr>
        </p:nvSpPr>
        <p:spPr>
          <a:xfrm>
            <a:off x="5188110" y="3726500"/>
            <a:ext cx="286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55" name="Google Shape;155;p16"/>
          <p:cNvSpPr/>
          <p:nvPr/>
        </p:nvSpPr>
        <p:spPr>
          <a:xfrm>
            <a:off x="7629878" y="3834272"/>
            <a:ext cx="1514082" cy="1309179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6"/>
          <p:cNvSpPr/>
          <p:nvPr/>
        </p:nvSpPr>
        <p:spPr>
          <a:xfrm>
            <a:off x="4258300" y="4824450"/>
            <a:ext cx="173400" cy="17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6"/>
          <p:cNvSpPr/>
          <p:nvPr/>
        </p:nvSpPr>
        <p:spPr>
          <a:xfrm>
            <a:off x="475600" y="1782625"/>
            <a:ext cx="101400" cy="10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8686225" y="1528475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042819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/>
          <p:nvPr/>
        </p:nvSpPr>
        <p:spPr>
          <a:xfrm rot="134873">
            <a:off x="-255823" y="326252"/>
            <a:ext cx="5193396" cy="4934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title" idx="2"/>
          </p:nvPr>
        </p:nvSpPr>
        <p:spPr>
          <a:xfrm>
            <a:off x="713225" y="1904099"/>
            <a:ext cx="1834200" cy="5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1"/>
          </p:nvPr>
        </p:nvSpPr>
        <p:spPr>
          <a:xfrm>
            <a:off x="713225" y="2253724"/>
            <a:ext cx="183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title" idx="3"/>
          </p:nvPr>
        </p:nvSpPr>
        <p:spPr>
          <a:xfrm>
            <a:off x="713225" y="3589499"/>
            <a:ext cx="1834200" cy="5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4"/>
          </p:nvPr>
        </p:nvSpPr>
        <p:spPr>
          <a:xfrm>
            <a:off x="713225" y="3939124"/>
            <a:ext cx="183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5"/>
          </p:nvPr>
        </p:nvSpPr>
        <p:spPr>
          <a:xfrm>
            <a:off x="2674035" y="1904099"/>
            <a:ext cx="1834200" cy="5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6"/>
          </p:nvPr>
        </p:nvSpPr>
        <p:spPr>
          <a:xfrm>
            <a:off x="2674035" y="2253724"/>
            <a:ext cx="183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title" idx="7"/>
          </p:nvPr>
        </p:nvSpPr>
        <p:spPr>
          <a:xfrm>
            <a:off x="2674035" y="3589499"/>
            <a:ext cx="1834200" cy="5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8"/>
          </p:nvPr>
        </p:nvSpPr>
        <p:spPr>
          <a:xfrm>
            <a:off x="2674035" y="3939124"/>
            <a:ext cx="183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70" name="Google Shape;170;p17"/>
          <p:cNvSpPr/>
          <p:nvPr/>
        </p:nvSpPr>
        <p:spPr>
          <a:xfrm rot="-5400000">
            <a:off x="7364929" y="129121"/>
            <a:ext cx="1908201" cy="1649962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7"/>
          <p:cNvSpPr/>
          <p:nvPr/>
        </p:nvSpPr>
        <p:spPr>
          <a:xfrm>
            <a:off x="8782375" y="3089750"/>
            <a:ext cx="197100" cy="196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7"/>
          <p:cNvSpPr/>
          <p:nvPr/>
        </p:nvSpPr>
        <p:spPr>
          <a:xfrm>
            <a:off x="6819775" y="4695625"/>
            <a:ext cx="108600" cy="108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7"/>
          <p:cNvSpPr/>
          <p:nvPr/>
        </p:nvSpPr>
        <p:spPr>
          <a:xfrm>
            <a:off x="5266075" y="158216"/>
            <a:ext cx="336900" cy="335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20605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/>
          <p:nvPr/>
        </p:nvSpPr>
        <p:spPr>
          <a:xfrm rot="5400000">
            <a:off x="7731788" y="-255533"/>
            <a:ext cx="1423454" cy="1400971"/>
          </a:xfrm>
          <a:custGeom>
            <a:avLst/>
            <a:gdLst/>
            <a:ahLst/>
            <a:cxnLst/>
            <a:rect l="l" t="t" r="r" b="b"/>
            <a:pathLst>
              <a:path w="51029" h="50223" extrusionOk="0">
                <a:moveTo>
                  <a:pt x="0" y="0"/>
                </a:moveTo>
                <a:lnTo>
                  <a:pt x="590" y="49721"/>
                </a:lnTo>
                <a:cubicBezTo>
                  <a:pt x="641" y="49721"/>
                  <a:pt x="3385" y="50182"/>
                  <a:pt x="3436" y="50182"/>
                </a:cubicBezTo>
                <a:cubicBezTo>
                  <a:pt x="3885" y="50174"/>
                  <a:pt x="4333" y="50170"/>
                  <a:pt x="4783" y="50170"/>
                </a:cubicBezTo>
                <a:cubicBezTo>
                  <a:pt x="6537" y="50170"/>
                  <a:pt x="8295" y="50223"/>
                  <a:pt x="10050" y="50223"/>
                </a:cubicBezTo>
                <a:cubicBezTo>
                  <a:pt x="11826" y="50223"/>
                  <a:pt x="13598" y="50169"/>
                  <a:pt x="15360" y="49951"/>
                </a:cubicBezTo>
                <a:cubicBezTo>
                  <a:pt x="19027" y="49490"/>
                  <a:pt x="22899" y="48054"/>
                  <a:pt x="24745" y="44874"/>
                </a:cubicBezTo>
                <a:cubicBezTo>
                  <a:pt x="27489" y="40079"/>
                  <a:pt x="24514" y="33720"/>
                  <a:pt x="26617" y="28643"/>
                </a:cubicBezTo>
                <a:cubicBezTo>
                  <a:pt x="28412" y="24309"/>
                  <a:pt x="33232" y="22181"/>
                  <a:pt x="37669" y="20668"/>
                </a:cubicBezTo>
                <a:cubicBezTo>
                  <a:pt x="42079" y="19155"/>
                  <a:pt x="46951" y="17514"/>
                  <a:pt x="49387" y="13514"/>
                </a:cubicBezTo>
                <a:cubicBezTo>
                  <a:pt x="50541" y="11590"/>
                  <a:pt x="50977" y="9308"/>
                  <a:pt x="51028" y="7077"/>
                </a:cubicBezTo>
                <a:cubicBezTo>
                  <a:pt x="51028" y="5667"/>
                  <a:pt x="50823" y="1590"/>
                  <a:pt x="50490" y="20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8"/>
          <p:cNvSpPr/>
          <p:nvPr/>
        </p:nvSpPr>
        <p:spPr>
          <a:xfrm rot="135015">
            <a:off x="-164067" y="427702"/>
            <a:ext cx="8733134" cy="44139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78" name="Google Shape;178;p18"/>
          <p:cNvSpPr txBox="1">
            <a:spLocks noGrp="1"/>
          </p:cNvSpPr>
          <p:nvPr>
            <p:ph type="title" idx="2"/>
          </p:nvPr>
        </p:nvSpPr>
        <p:spPr>
          <a:xfrm>
            <a:off x="848853" y="1920075"/>
            <a:ext cx="2171700" cy="5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848853" y="2269700"/>
            <a:ext cx="217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 idx="3"/>
          </p:nvPr>
        </p:nvSpPr>
        <p:spPr>
          <a:xfrm>
            <a:off x="3486153" y="1920075"/>
            <a:ext cx="2171700" cy="5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4"/>
          </p:nvPr>
        </p:nvSpPr>
        <p:spPr>
          <a:xfrm>
            <a:off x="3486153" y="2269700"/>
            <a:ext cx="217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 idx="5"/>
          </p:nvPr>
        </p:nvSpPr>
        <p:spPr>
          <a:xfrm>
            <a:off x="6123453" y="1920075"/>
            <a:ext cx="2171700" cy="5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6"/>
          </p:nvPr>
        </p:nvSpPr>
        <p:spPr>
          <a:xfrm>
            <a:off x="6123453" y="2269700"/>
            <a:ext cx="217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 idx="7"/>
          </p:nvPr>
        </p:nvSpPr>
        <p:spPr>
          <a:xfrm>
            <a:off x="848853" y="3467850"/>
            <a:ext cx="2171700" cy="5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8"/>
          </p:nvPr>
        </p:nvSpPr>
        <p:spPr>
          <a:xfrm>
            <a:off x="848853" y="3817475"/>
            <a:ext cx="217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9"/>
          </p:nvPr>
        </p:nvSpPr>
        <p:spPr>
          <a:xfrm>
            <a:off x="3486153" y="3467850"/>
            <a:ext cx="2171700" cy="5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13"/>
          </p:nvPr>
        </p:nvSpPr>
        <p:spPr>
          <a:xfrm>
            <a:off x="3486153" y="3817475"/>
            <a:ext cx="217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title" idx="14"/>
          </p:nvPr>
        </p:nvSpPr>
        <p:spPr>
          <a:xfrm>
            <a:off x="6123453" y="3467850"/>
            <a:ext cx="2171700" cy="5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15"/>
          </p:nvPr>
        </p:nvSpPr>
        <p:spPr>
          <a:xfrm>
            <a:off x="6123453" y="3817475"/>
            <a:ext cx="217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891131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subTitle" idx="1"/>
          </p:nvPr>
        </p:nvSpPr>
        <p:spPr>
          <a:xfrm>
            <a:off x="713225" y="2320150"/>
            <a:ext cx="3306000" cy="143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92" name="Google Shape;192;p19"/>
          <p:cNvSpPr/>
          <p:nvPr/>
        </p:nvSpPr>
        <p:spPr>
          <a:xfrm rot="10800000">
            <a:off x="8" y="-3"/>
            <a:ext cx="2520464" cy="2179366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9"/>
          <p:cNvSpPr/>
          <p:nvPr/>
        </p:nvSpPr>
        <p:spPr>
          <a:xfrm>
            <a:off x="153350" y="2746150"/>
            <a:ext cx="394500" cy="394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9"/>
          <p:cNvSpPr/>
          <p:nvPr/>
        </p:nvSpPr>
        <p:spPr>
          <a:xfrm>
            <a:off x="2742925" y="4787100"/>
            <a:ext cx="173400" cy="17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9"/>
          <p:cNvSpPr/>
          <p:nvPr/>
        </p:nvSpPr>
        <p:spPr>
          <a:xfrm>
            <a:off x="3468175" y="197375"/>
            <a:ext cx="101400" cy="10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9"/>
          <p:cNvSpPr/>
          <p:nvPr/>
        </p:nvSpPr>
        <p:spPr>
          <a:xfrm>
            <a:off x="8746100" y="1800100"/>
            <a:ext cx="173400" cy="17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2593500" cy="10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473025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"/>
          <p:cNvSpPr txBox="1">
            <a:spLocks noGrp="1"/>
          </p:cNvSpPr>
          <p:nvPr>
            <p:ph type="subTitle" idx="1"/>
          </p:nvPr>
        </p:nvSpPr>
        <p:spPr>
          <a:xfrm>
            <a:off x="713225" y="2141400"/>
            <a:ext cx="2810700" cy="11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01" name="Google Shape;201;p20"/>
          <p:cNvSpPr/>
          <p:nvPr/>
        </p:nvSpPr>
        <p:spPr>
          <a:xfrm rot="5400000">
            <a:off x="-129121" y="3364421"/>
            <a:ext cx="1908201" cy="1649962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0"/>
          <p:cNvSpPr/>
          <p:nvPr/>
        </p:nvSpPr>
        <p:spPr>
          <a:xfrm>
            <a:off x="264575" y="2099850"/>
            <a:ext cx="240300" cy="24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0"/>
          <p:cNvSpPr/>
          <p:nvPr/>
        </p:nvSpPr>
        <p:spPr>
          <a:xfrm>
            <a:off x="2853500" y="4524500"/>
            <a:ext cx="402300" cy="402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0"/>
          <p:cNvSpPr/>
          <p:nvPr/>
        </p:nvSpPr>
        <p:spPr>
          <a:xfrm>
            <a:off x="7434600" y="205800"/>
            <a:ext cx="157200" cy="1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216947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>
            <a:spLocks noGrp="1"/>
          </p:cNvSpPr>
          <p:nvPr>
            <p:ph type="subTitle" idx="1"/>
          </p:nvPr>
        </p:nvSpPr>
        <p:spPr>
          <a:xfrm>
            <a:off x="4785875" y="3655050"/>
            <a:ext cx="3129900" cy="9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08" name="Google Shape;208;p21"/>
          <p:cNvSpPr/>
          <p:nvPr/>
        </p:nvSpPr>
        <p:spPr>
          <a:xfrm rot="-5400000">
            <a:off x="7364929" y="129109"/>
            <a:ext cx="1908201" cy="1649962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1"/>
          <p:cNvSpPr/>
          <p:nvPr/>
        </p:nvSpPr>
        <p:spPr>
          <a:xfrm flipH="1">
            <a:off x="-42" y="2995351"/>
            <a:ext cx="2484391" cy="2148175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1"/>
          <p:cNvSpPr/>
          <p:nvPr/>
        </p:nvSpPr>
        <p:spPr>
          <a:xfrm>
            <a:off x="390600" y="972675"/>
            <a:ext cx="183600" cy="183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1"/>
          <p:cNvSpPr/>
          <p:nvPr/>
        </p:nvSpPr>
        <p:spPr>
          <a:xfrm>
            <a:off x="8610325" y="2258875"/>
            <a:ext cx="129900" cy="12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1"/>
          <p:cNvSpPr/>
          <p:nvPr/>
        </p:nvSpPr>
        <p:spPr>
          <a:xfrm>
            <a:off x="5921825" y="409900"/>
            <a:ext cx="129900" cy="12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1"/>
          <p:cNvSpPr/>
          <p:nvPr/>
        </p:nvSpPr>
        <p:spPr>
          <a:xfrm>
            <a:off x="3452449" y="4642975"/>
            <a:ext cx="229200" cy="228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154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374800" y="2517700"/>
            <a:ext cx="4394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2374800" y="1340150"/>
            <a:ext cx="4394400" cy="13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2374800" y="3408475"/>
            <a:ext cx="43944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3" name="Google Shape;23;p3"/>
          <p:cNvSpPr/>
          <p:nvPr/>
        </p:nvSpPr>
        <p:spPr>
          <a:xfrm rot="5400000">
            <a:off x="-274662" y="1358773"/>
            <a:ext cx="4059285" cy="3510041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7605100" y="4174050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4461000" y="460950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4461000" y="202200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616102" y="284775"/>
            <a:ext cx="368400" cy="36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806300" y="141320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8922975" y="323920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797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points">
  <p:cSld name="Title and bullet points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"/>
          <p:cNvSpPr txBox="1">
            <a:spLocks noGrp="1"/>
          </p:cNvSpPr>
          <p:nvPr>
            <p:ph type="subTitle" idx="1"/>
          </p:nvPr>
        </p:nvSpPr>
        <p:spPr>
          <a:xfrm>
            <a:off x="2417250" y="2141400"/>
            <a:ext cx="4314900" cy="18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16" name="Google Shape;216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17" name="Google Shape;217;p22"/>
          <p:cNvSpPr/>
          <p:nvPr/>
        </p:nvSpPr>
        <p:spPr>
          <a:xfrm>
            <a:off x="7958850" y="4039625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2"/>
          <p:cNvSpPr/>
          <p:nvPr/>
        </p:nvSpPr>
        <p:spPr>
          <a:xfrm>
            <a:off x="343975" y="19313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2"/>
          <p:cNvSpPr/>
          <p:nvPr/>
        </p:nvSpPr>
        <p:spPr>
          <a:xfrm>
            <a:off x="1180425" y="4648575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2"/>
          <p:cNvSpPr/>
          <p:nvPr/>
        </p:nvSpPr>
        <p:spPr>
          <a:xfrm>
            <a:off x="3847100" y="35782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2"/>
          <p:cNvSpPr/>
          <p:nvPr/>
        </p:nvSpPr>
        <p:spPr>
          <a:xfrm rot="10800000" flipH="1">
            <a:off x="7185102" y="-21047"/>
            <a:ext cx="1958898" cy="1693798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930972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/>
          <p:nvPr/>
        </p:nvSpPr>
        <p:spPr>
          <a:xfrm rot="124120">
            <a:off x="-55066" y="-165105"/>
            <a:ext cx="8601806" cy="13808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25" name="Google Shape;225;p23"/>
          <p:cNvSpPr/>
          <p:nvPr/>
        </p:nvSpPr>
        <p:spPr>
          <a:xfrm>
            <a:off x="8816800" y="1200649"/>
            <a:ext cx="171300" cy="17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3"/>
          <p:cNvSpPr/>
          <p:nvPr/>
        </p:nvSpPr>
        <p:spPr>
          <a:xfrm>
            <a:off x="3939425" y="4712152"/>
            <a:ext cx="328500" cy="326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3"/>
          <p:cNvSpPr/>
          <p:nvPr/>
        </p:nvSpPr>
        <p:spPr>
          <a:xfrm>
            <a:off x="7691801" y="3887827"/>
            <a:ext cx="1452173" cy="1255649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3"/>
          <p:cNvSpPr/>
          <p:nvPr/>
        </p:nvSpPr>
        <p:spPr>
          <a:xfrm>
            <a:off x="153576" y="3369084"/>
            <a:ext cx="222000" cy="22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888222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>
            <a:spLocks noGrp="1"/>
          </p:cNvSpPr>
          <p:nvPr>
            <p:ph type="title" hasCustomPrompt="1"/>
          </p:nvPr>
        </p:nvSpPr>
        <p:spPr>
          <a:xfrm>
            <a:off x="1876500" y="808338"/>
            <a:ext cx="53910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1" name="Google Shape;231;p24"/>
          <p:cNvSpPr txBox="1">
            <a:spLocks noGrp="1"/>
          </p:cNvSpPr>
          <p:nvPr>
            <p:ph type="subTitle" idx="1"/>
          </p:nvPr>
        </p:nvSpPr>
        <p:spPr>
          <a:xfrm>
            <a:off x="1876525" y="1468263"/>
            <a:ext cx="53910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32" name="Google Shape;232;p24"/>
          <p:cNvSpPr txBox="1">
            <a:spLocks noGrp="1"/>
          </p:cNvSpPr>
          <p:nvPr>
            <p:ph type="title" idx="2" hasCustomPrompt="1"/>
          </p:nvPr>
        </p:nvSpPr>
        <p:spPr>
          <a:xfrm>
            <a:off x="1876500" y="2171738"/>
            <a:ext cx="53910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3" name="Google Shape;233;p24"/>
          <p:cNvSpPr txBox="1">
            <a:spLocks noGrp="1"/>
          </p:cNvSpPr>
          <p:nvPr>
            <p:ph type="subTitle" idx="3"/>
          </p:nvPr>
        </p:nvSpPr>
        <p:spPr>
          <a:xfrm>
            <a:off x="1876525" y="2831663"/>
            <a:ext cx="53910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34" name="Google Shape;234;p24"/>
          <p:cNvSpPr txBox="1">
            <a:spLocks noGrp="1"/>
          </p:cNvSpPr>
          <p:nvPr>
            <p:ph type="title" idx="4" hasCustomPrompt="1"/>
          </p:nvPr>
        </p:nvSpPr>
        <p:spPr>
          <a:xfrm>
            <a:off x="1876500" y="3535113"/>
            <a:ext cx="53910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5" name="Google Shape;235;p24"/>
          <p:cNvSpPr txBox="1">
            <a:spLocks noGrp="1"/>
          </p:cNvSpPr>
          <p:nvPr>
            <p:ph type="subTitle" idx="5"/>
          </p:nvPr>
        </p:nvSpPr>
        <p:spPr>
          <a:xfrm>
            <a:off x="1876525" y="4195038"/>
            <a:ext cx="53910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36" name="Google Shape;236;p24"/>
          <p:cNvSpPr/>
          <p:nvPr/>
        </p:nvSpPr>
        <p:spPr>
          <a:xfrm flipH="1">
            <a:off x="1" y="1660539"/>
            <a:ext cx="4028086" cy="3482960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4"/>
          <p:cNvSpPr/>
          <p:nvPr/>
        </p:nvSpPr>
        <p:spPr>
          <a:xfrm>
            <a:off x="8002475" y="691725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4"/>
          <p:cNvSpPr/>
          <p:nvPr/>
        </p:nvSpPr>
        <p:spPr>
          <a:xfrm>
            <a:off x="7267500" y="4195025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4"/>
          <p:cNvSpPr/>
          <p:nvPr/>
        </p:nvSpPr>
        <p:spPr>
          <a:xfrm>
            <a:off x="1433450" y="21696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4"/>
          <p:cNvSpPr/>
          <p:nvPr/>
        </p:nvSpPr>
        <p:spPr>
          <a:xfrm>
            <a:off x="3847100" y="35782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4"/>
          <p:cNvSpPr/>
          <p:nvPr/>
        </p:nvSpPr>
        <p:spPr>
          <a:xfrm>
            <a:off x="577121" y="445750"/>
            <a:ext cx="410100" cy="408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4"/>
          <p:cNvSpPr/>
          <p:nvPr/>
        </p:nvSpPr>
        <p:spPr>
          <a:xfrm>
            <a:off x="8691600" y="3222625"/>
            <a:ext cx="358800" cy="35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509338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/>
          <p:nvPr/>
        </p:nvSpPr>
        <p:spPr>
          <a:xfrm rot="-152789" flipH="1">
            <a:off x="3833555" y="423896"/>
            <a:ext cx="5455788" cy="4911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5"/>
          <p:cNvSpPr txBox="1">
            <a:spLocks noGrp="1"/>
          </p:cNvSpPr>
          <p:nvPr>
            <p:ph type="title"/>
          </p:nvPr>
        </p:nvSpPr>
        <p:spPr>
          <a:xfrm>
            <a:off x="4112600" y="827425"/>
            <a:ext cx="3956100" cy="7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46" name="Google Shape;246;p25"/>
          <p:cNvSpPr txBox="1">
            <a:spLocks noGrp="1"/>
          </p:cNvSpPr>
          <p:nvPr>
            <p:ph type="subTitle" idx="1"/>
          </p:nvPr>
        </p:nvSpPr>
        <p:spPr>
          <a:xfrm>
            <a:off x="4112600" y="1604125"/>
            <a:ext cx="3956100" cy="11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47" name="Google Shape;247;p25"/>
          <p:cNvSpPr/>
          <p:nvPr/>
        </p:nvSpPr>
        <p:spPr>
          <a:xfrm flipH="1">
            <a:off x="3" y="3834322"/>
            <a:ext cx="1514082" cy="1309179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5"/>
          <p:cNvSpPr/>
          <p:nvPr/>
        </p:nvSpPr>
        <p:spPr>
          <a:xfrm>
            <a:off x="2719325" y="230100"/>
            <a:ext cx="382500" cy="382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5"/>
          <p:cNvSpPr/>
          <p:nvPr/>
        </p:nvSpPr>
        <p:spPr>
          <a:xfrm>
            <a:off x="2533863" y="4603950"/>
            <a:ext cx="173400" cy="17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5"/>
          <p:cNvSpPr/>
          <p:nvPr/>
        </p:nvSpPr>
        <p:spPr>
          <a:xfrm>
            <a:off x="322600" y="2829025"/>
            <a:ext cx="101400" cy="10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5"/>
          <p:cNvSpPr txBox="1"/>
          <p:nvPr/>
        </p:nvSpPr>
        <p:spPr>
          <a:xfrm>
            <a:off x="4683500" y="3572625"/>
            <a:ext cx="33852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CREDITS</a:t>
            </a: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This presentation template was created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</a:t>
            </a: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including icons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and infographics &amp; images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05237570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/>
          <p:nvPr/>
        </p:nvSpPr>
        <p:spPr>
          <a:xfrm flipH="1">
            <a:off x="3" y="3834322"/>
            <a:ext cx="1514082" cy="1309179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6"/>
          <p:cNvSpPr/>
          <p:nvPr/>
        </p:nvSpPr>
        <p:spPr>
          <a:xfrm>
            <a:off x="2719325" y="230100"/>
            <a:ext cx="382500" cy="382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6"/>
          <p:cNvSpPr/>
          <p:nvPr/>
        </p:nvSpPr>
        <p:spPr>
          <a:xfrm>
            <a:off x="2533863" y="4603950"/>
            <a:ext cx="173400" cy="17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6"/>
          <p:cNvSpPr/>
          <p:nvPr/>
        </p:nvSpPr>
        <p:spPr>
          <a:xfrm>
            <a:off x="322600" y="2829025"/>
            <a:ext cx="101400" cy="10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22576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429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77485" y="2729550"/>
            <a:ext cx="30540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638725" y="3104125"/>
            <a:ext cx="23136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794598" y="2729550"/>
            <a:ext cx="30540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52712" y="3104125"/>
            <a:ext cx="23136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900" y="605648"/>
            <a:ext cx="802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6892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1920600" y="2019600"/>
            <a:ext cx="53028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2851194" y="3101604"/>
            <a:ext cx="3242706" cy="2922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1352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1720025"/>
            <a:ext cx="4871700" cy="19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2700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4287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932600" y="161325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1932600" y="19882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5922920" y="161325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5922920" y="19882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1932600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1932600" y="36415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5922920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5922920" y="36415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107228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107228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5073103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73103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15900" y="605650"/>
            <a:ext cx="548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885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 flipH="1">
            <a:off x="3" y="3834322"/>
            <a:ext cx="1514082" cy="1309179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 rot="190722">
            <a:off x="312199" y="-372345"/>
            <a:ext cx="8445394" cy="5381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5" name="Google Shape;35;p4"/>
          <p:cNvSpPr/>
          <p:nvPr/>
        </p:nvSpPr>
        <p:spPr>
          <a:xfrm>
            <a:off x="107500" y="794875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1824550" y="4910000"/>
            <a:ext cx="172800" cy="172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8789400" y="3405800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6081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876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 rot="134873">
            <a:off x="4268244" y="-120098"/>
            <a:ext cx="5017461" cy="4934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1471297" y="2634880"/>
            <a:ext cx="2664900" cy="10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5007834" y="2634880"/>
            <a:ext cx="2664900" cy="10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 idx="3"/>
          </p:nvPr>
        </p:nvSpPr>
        <p:spPr>
          <a:xfrm>
            <a:off x="1471276" y="2341850"/>
            <a:ext cx="2664900" cy="4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title" idx="4"/>
          </p:nvPr>
        </p:nvSpPr>
        <p:spPr>
          <a:xfrm>
            <a:off x="5007836" y="2341850"/>
            <a:ext cx="2664900" cy="4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5" name="Google Shape;45;p5"/>
          <p:cNvSpPr/>
          <p:nvPr/>
        </p:nvSpPr>
        <p:spPr>
          <a:xfrm>
            <a:off x="3620779" y="48975"/>
            <a:ext cx="264300" cy="26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255725" y="1806425"/>
            <a:ext cx="372300" cy="37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 flipH="1">
            <a:off x="-7" y="3255825"/>
            <a:ext cx="2183256" cy="1887688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3239357" y="4747200"/>
            <a:ext cx="1641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709942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2406900" y="1582925"/>
            <a:ext cx="4330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2406900" y="2216250"/>
            <a:ext cx="4330200" cy="14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8" name="Google Shape;58;p7"/>
          <p:cNvSpPr/>
          <p:nvPr/>
        </p:nvSpPr>
        <p:spPr>
          <a:xfrm flipH="1">
            <a:off x="8" y="2726202"/>
            <a:ext cx="2795640" cy="2417303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626600" y="1863725"/>
            <a:ext cx="173100" cy="17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4835875" y="4712350"/>
            <a:ext cx="348000" cy="34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8370425" y="41912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4043800" y="13197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239540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2143621" y="3155375"/>
            <a:ext cx="4859100" cy="55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ubTitle" idx="1"/>
          </p:nvPr>
        </p:nvSpPr>
        <p:spPr>
          <a:xfrm>
            <a:off x="2141300" y="1603900"/>
            <a:ext cx="48591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-26675" y="-20602"/>
            <a:ext cx="2613705" cy="2572422"/>
          </a:xfrm>
          <a:custGeom>
            <a:avLst/>
            <a:gdLst/>
            <a:ahLst/>
            <a:cxnLst/>
            <a:rect l="l" t="t" r="r" b="b"/>
            <a:pathLst>
              <a:path w="51029" h="50223" extrusionOk="0">
                <a:moveTo>
                  <a:pt x="0" y="0"/>
                </a:moveTo>
                <a:lnTo>
                  <a:pt x="590" y="49721"/>
                </a:lnTo>
                <a:cubicBezTo>
                  <a:pt x="641" y="49721"/>
                  <a:pt x="3385" y="50182"/>
                  <a:pt x="3436" y="50182"/>
                </a:cubicBezTo>
                <a:cubicBezTo>
                  <a:pt x="3885" y="50174"/>
                  <a:pt x="4333" y="50170"/>
                  <a:pt x="4783" y="50170"/>
                </a:cubicBezTo>
                <a:cubicBezTo>
                  <a:pt x="6537" y="50170"/>
                  <a:pt x="8295" y="50223"/>
                  <a:pt x="10050" y="50223"/>
                </a:cubicBezTo>
                <a:cubicBezTo>
                  <a:pt x="11826" y="50223"/>
                  <a:pt x="13598" y="50169"/>
                  <a:pt x="15360" y="49951"/>
                </a:cubicBezTo>
                <a:cubicBezTo>
                  <a:pt x="19027" y="49490"/>
                  <a:pt x="22899" y="48054"/>
                  <a:pt x="24745" y="44874"/>
                </a:cubicBezTo>
                <a:cubicBezTo>
                  <a:pt x="27489" y="40079"/>
                  <a:pt x="24514" y="33720"/>
                  <a:pt x="26617" y="28643"/>
                </a:cubicBezTo>
                <a:cubicBezTo>
                  <a:pt x="28412" y="24309"/>
                  <a:pt x="33232" y="22181"/>
                  <a:pt x="37669" y="20668"/>
                </a:cubicBezTo>
                <a:cubicBezTo>
                  <a:pt x="42079" y="19155"/>
                  <a:pt x="46951" y="17514"/>
                  <a:pt x="49387" y="13514"/>
                </a:cubicBezTo>
                <a:cubicBezTo>
                  <a:pt x="50541" y="11590"/>
                  <a:pt x="50977" y="9308"/>
                  <a:pt x="51028" y="7077"/>
                </a:cubicBezTo>
                <a:cubicBezTo>
                  <a:pt x="51028" y="5667"/>
                  <a:pt x="50823" y="1590"/>
                  <a:pt x="50490" y="20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7000374" y="3289959"/>
            <a:ext cx="2143649" cy="1853546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68;p8"/>
          <p:cNvGrpSpPr/>
          <p:nvPr/>
        </p:nvGrpSpPr>
        <p:grpSpPr>
          <a:xfrm rot="-4820842">
            <a:off x="7155469" y="18127"/>
            <a:ext cx="887797" cy="1398479"/>
            <a:chOff x="197288" y="2678578"/>
            <a:chExt cx="1220170" cy="1922041"/>
          </a:xfrm>
        </p:grpSpPr>
        <p:sp>
          <p:nvSpPr>
            <p:cNvPr id="69" name="Google Shape;69;p8"/>
            <p:cNvSpPr/>
            <p:nvPr/>
          </p:nvSpPr>
          <p:spPr>
            <a:xfrm>
              <a:off x="197288" y="3755754"/>
              <a:ext cx="945928" cy="844864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 rot="1373105">
              <a:off x="344493" y="2829253"/>
              <a:ext cx="945918" cy="844855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8"/>
          <p:cNvSpPr/>
          <p:nvPr/>
        </p:nvSpPr>
        <p:spPr>
          <a:xfrm>
            <a:off x="4187900" y="4657600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8430725" y="23600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662525" y="3399651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8"/>
          <p:cNvSpPr/>
          <p:nvPr/>
        </p:nvSpPr>
        <p:spPr>
          <a:xfrm>
            <a:off x="3776300" y="287225"/>
            <a:ext cx="363600" cy="362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8"/>
          <p:cNvGrpSpPr/>
          <p:nvPr/>
        </p:nvGrpSpPr>
        <p:grpSpPr>
          <a:xfrm>
            <a:off x="1024233" y="3528580"/>
            <a:ext cx="2239200" cy="2150748"/>
            <a:chOff x="995933" y="3538005"/>
            <a:chExt cx="2239200" cy="2150748"/>
          </a:xfrm>
        </p:grpSpPr>
        <p:sp>
          <p:nvSpPr>
            <p:cNvPr id="76" name="Google Shape;76;p8"/>
            <p:cNvSpPr/>
            <p:nvPr/>
          </p:nvSpPr>
          <p:spPr>
            <a:xfrm rot="-134995" flipH="1">
              <a:off x="1026594" y="4038286"/>
              <a:ext cx="2177879" cy="16083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8100000">
              <a:off x="2301505" y="3691321"/>
              <a:ext cx="688275" cy="614739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7312623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3320420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 rot="-147419" flipH="1">
            <a:off x="-65867" y="3233603"/>
            <a:ext cx="3897883" cy="20115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713225" y="3491300"/>
            <a:ext cx="3061800" cy="8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 rot="-7200034">
            <a:off x="-57544" y="2929891"/>
            <a:ext cx="693635" cy="619516"/>
          </a:xfrm>
          <a:custGeom>
            <a:avLst/>
            <a:gdLst/>
            <a:ahLst/>
            <a:cxnLst/>
            <a:rect l="l" t="t" r="r" b="b"/>
            <a:pathLst>
              <a:path w="8873" h="7925" fill="none" extrusionOk="0">
                <a:moveTo>
                  <a:pt x="6411" y="7924"/>
                </a:moveTo>
                <a:lnTo>
                  <a:pt x="1026" y="3873"/>
                </a:lnTo>
                <a:cubicBezTo>
                  <a:pt x="180" y="3232"/>
                  <a:pt x="0" y="2052"/>
                  <a:pt x="641" y="1206"/>
                </a:cubicBezTo>
                <a:lnTo>
                  <a:pt x="795" y="1001"/>
                </a:lnTo>
                <a:cubicBezTo>
                  <a:pt x="1436" y="154"/>
                  <a:pt x="2616" y="1"/>
                  <a:pt x="3462" y="616"/>
                </a:cubicBezTo>
                <a:lnTo>
                  <a:pt x="8872" y="4668"/>
                </a:lnTo>
                <a:lnTo>
                  <a:pt x="8462" y="5206"/>
                </a:lnTo>
                <a:cubicBezTo>
                  <a:pt x="7770" y="6129"/>
                  <a:pt x="6462" y="6309"/>
                  <a:pt x="5565" y="5616"/>
                </a:cubicBezTo>
                <a:lnTo>
                  <a:pt x="2616" y="3411"/>
                </a:lnTo>
                <a:cubicBezTo>
                  <a:pt x="2308" y="3180"/>
                  <a:pt x="2257" y="2770"/>
                  <a:pt x="2488" y="2488"/>
                </a:cubicBezTo>
                <a:lnTo>
                  <a:pt x="2667" y="2231"/>
                </a:lnTo>
                <a:cubicBezTo>
                  <a:pt x="2898" y="1924"/>
                  <a:pt x="3308" y="1872"/>
                  <a:pt x="3590" y="2078"/>
                </a:cubicBezTo>
                <a:lnTo>
                  <a:pt x="5821" y="3770"/>
                </a:ln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2564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22819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/>
          <p:nvPr/>
        </p:nvSpPr>
        <p:spPr>
          <a:xfrm rot="10800000" flipH="1">
            <a:off x="6560655" y="-7073"/>
            <a:ext cx="2583347" cy="2233739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1"/>
          <p:cNvSpPr/>
          <p:nvPr/>
        </p:nvSpPr>
        <p:spPr>
          <a:xfrm rot="-475456">
            <a:off x="1823075" y="-510743"/>
            <a:ext cx="5503250" cy="46517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title" hasCustomPrompt="1"/>
          </p:nvPr>
        </p:nvSpPr>
        <p:spPr>
          <a:xfrm>
            <a:off x="2119875" y="1818600"/>
            <a:ext cx="49044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11"/>
          <p:cNvSpPr txBox="1">
            <a:spLocks noGrp="1"/>
          </p:cNvSpPr>
          <p:nvPr>
            <p:ph type="body" idx="1"/>
          </p:nvPr>
        </p:nvSpPr>
        <p:spPr>
          <a:xfrm>
            <a:off x="2119875" y="2859302"/>
            <a:ext cx="49044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2" name="Google Shape;92;p11"/>
          <p:cNvSpPr/>
          <p:nvPr/>
        </p:nvSpPr>
        <p:spPr>
          <a:xfrm>
            <a:off x="627160" y="1908925"/>
            <a:ext cx="322800" cy="32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5005045" y="4426200"/>
            <a:ext cx="467400" cy="46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1"/>
          <p:cNvSpPr/>
          <p:nvPr/>
        </p:nvSpPr>
        <p:spPr>
          <a:xfrm>
            <a:off x="8323372" y="3171900"/>
            <a:ext cx="153600" cy="15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1"/>
          <p:cNvSpPr/>
          <p:nvPr/>
        </p:nvSpPr>
        <p:spPr>
          <a:xfrm>
            <a:off x="1005175" y="369100"/>
            <a:ext cx="170400" cy="17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5992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38445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59" name="Google Shape;259;p27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05552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D03A6659-46A3-8A54-5274-8D987218D03C}"/>
              </a:ext>
            </a:extLst>
          </p:cNvPr>
          <p:cNvSpPr txBox="1"/>
          <p:nvPr/>
        </p:nvSpPr>
        <p:spPr>
          <a:xfrm>
            <a:off x="544775" y="0"/>
            <a:ext cx="8054450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200" spc="502" dirty="0">
                <a:solidFill>
                  <a:srgbClr val="000000"/>
                </a:solidFill>
                <a:latin typeface="Times Neue Roman"/>
              </a:rPr>
              <a:t>ESCUELA NORMAL DE </a:t>
            </a:r>
            <a:r>
              <a:rPr lang="en-US" sz="1200" spc="502" dirty="0" err="1">
                <a:solidFill>
                  <a:srgbClr val="000000"/>
                </a:solidFill>
                <a:latin typeface="Times Neue Roman"/>
              </a:rPr>
              <a:t>EDUCACIÓN</a:t>
            </a:r>
            <a:r>
              <a:rPr lang="en-US" sz="1200" spc="502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1200" spc="502" dirty="0" err="1">
                <a:solidFill>
                  <a:srgbClr val="000000"/>
                </a:solidFill>
                <a:latin typeface="Times Neue Roman"/>
              </a:rPr>
              <a:t>PREESCOLAR</a:t>
            </a:r>
            <a:endParaRPr lang="en-US" sz="1200" spc="502" dirty="0">
              <a:solidFill>
                <a:srgbClr val="000000"/>
              </a:solidFill>
              <a:latin typeface="Times Neue Roman"/>
            </a:endParaRPr>
          </a:p>
          <a:p>
            <a:pPr algn="ctr">
              <a:spcBef>
                <a:spcPct val="0"/>
              </a:spcBef>
            </a:pPr>
            <a:r>
              <a:rPr lang="en-US" sz="1200" spc="502" dirty="0" err="1">
                <a:solidFill>
                  <a:srgbClr val="000000"/>
                </a:solidFill>
                <a:latin typeface="Times Neue Roman"/>
              </a:rPr>
              <a:t>Licenciatura</a:t>
            </a:r>
            <a:r>
              <a:rPr lang="en-US" sz="1200" spc="502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1200" spc="502" dirty="0" err="1">
                <a:solidFill>
                  <a:srgbClr val="000000"/>
                </a:solidFill>
                <a:latin typeface="Times Neue Roman"/>
              </a:rPr>
              <a:t>en</a:t>
            </a:r>
            <a:r>
              <a:rPr lang="en-US" sz="1200" spc="502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1200" spc="502" dirty="0" err="1">
                <a:solidFill>
                  <a:srgbClr val="000000"/>
                </a:solidFill>
                <a:latin typeface="Times Neue Roman"/>
              </a:rPr>
              <a:t>Educación</a:t>
            </a:r>
            <a:r>
              <a:rPr lang="en-US" sz="1200" spc="502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1200" spc="502" dirty="0" err="1">
                <a:solidFill>
                  <a:srgbClr val="000000"/>
                </a:solidFill>
                <a:latin typeface="Times Neue Roman"/>
              </a:rPr>
              <a:t>preescolar</a:t>
            </a:r>
            <a:endParaRPr lang="en-US" sz="1200" spc="502" dirty="0">
              <a:solidFill>
                <a:srgbClr val="000000"/>
              </a:solidFill>
              <a:latin typeface="Times Neue Roman"/>
            </a:endParaRPr>
          </a:p>
          <a:p>
            <a:pPr algn="ctr">
              <a:spcBef>
                <a:spcPct val="0"/>
              </a:spcBef>
            </a:pPr>
            <a:r>
              <a:rPr lang="en-US" sz="1200" spc="502" dirty="0" err="1">
                <a:solidFill>
                  <a:srgbClr val="000000"/>
                </a:solidFill>
                <a:latin typeface="Times Neue Roman"/>
              </a:rPr>
              <a:t>Ciclo</a:t>
            </a:r>
            <a:r>
              <a:rPr lang="en-US" sz="1200" spc="502" dirty="0">
                <a:solidFill>
                  <a:srgbClr val="000000"/>
                </a:solidFill>
                <a:latin typeface="Times Neue Roman"/>
              </a:rPr>
              <a:t> escolar 2022 – 2023</a:t>
            </a:r>
          </a:p>
          <a:p>
            <a:pPr algn="ctr">
              <a:spcBef>
                <a:spcPct val="0"/>
              </a:spcBef>
            </a:pPr>
            <a:endParaRPr lang="en-US" sz="1200" spc="502" dirty="0">
              <a:solidFill>
                <a:srgbClr val="000000"/>
              </a:solidFill>
              <a:latin typeface="Times Neue Roman"/>
            </a:endParaRPr>
          </a:p>
          <a:p>
            <a:pPr algn="ctr">
              <a:spcBef>
                <a:spcPct val="0"/>
              </a:spcBef>
            </a:pPr>
            <a:endParaRPr lang="en-US" sz="1200" spc="502" dirty="0">
              <a:solidFill>
                <a:srgbClr val="000000"/>
              </a:solidFill>
              <a:latin typeface="Times Neue Roman"/>
            </a:endParaRPr>
          </a:p>
          <a:p>
            <a:pPr algn="ctr">
              <a:spcBef>
                <a:spcPct val="0"/>
              </a:spcBef>
            </a:pPr>
            <a:endParaRPr lang="en-US" sz="1200" spc="502" dirty="0">
              <a:solidFill>
                <a:srgbClr val="000000"/>
              </a:solidFill>
              <a:latin typeface="Times Neue Roman"/>
            </a:endParaRPr>
          </a:p>
          <a:p>
            <a:pPr algn="ctr">
              <a:spcBef>
                <a:spcPct val="0"/>
              </a:spcBef>
            </a:pPr>
            <a:endParaRPr lang="en-US" sz="1200" spc="502" dirty="0">
              <a:solidFill>
                <a:srgbClr val="000000"/>
              </a:solidFill>
              <a:latin typeface="Times Neue Roman"/>
            </a:endParaRPr>
          </a:p>
          <a:p>
            <a:pPr algn="ctr">
              <a:spcBef>
                <a:spcPct val="0"/>
              </a:spcBef>
            </a:pPr>
            <a:endParaRPr lang="en-US" sz="1200" spc="502" dirty="0">
              <a:solidFill>
                <a:srgbClr val="000000"/>
              </a:solidFill>
              <a:latin typeface="Times Neue Roman"/>
            </a:endParaRPr>
          </a:p>
          <a:p>
            <a:pPr algn="ctr">
              <a:spcBef>
                <a:spcPct val="0"/>
              </a:spcBef>
            </a:pPr>
            <a:endParaRPr lang="en-US" sz="1200" spc="502" dirty="0">
              <a:solidFill>
                <a:srgbClr val="000000"/>
              </a:solidFill>
              <a:latin typeface="Times Neue Roman"/>
            </a:endParaRPr>
          </a:p>
          <a:p>
            <a:pPr algn="ctr">
              <a:spcBef>
                <a:spcPct val="0"/>
              </a:spcBef>
            </a:pP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Quinto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Semestre</a:t>
            </a:r>
            <a:endParaRPr lang="en-US" sz="1200" spc="377" dirty="0">
              <a:solidFill>
                <a:srgbClr val="000000"/>
              </a:solidFill>
              <a:latin typeface="Times Neue Roman"/>
            </a:endParaRPr>
          </a:p>
          <a:p>
            <a:pPr algn="ctr">
              <a:spcBef>
                <a:spcPct val="0"/>
              </a:spcBef>
            </a:pP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Nombre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de la alumna: Diana Cristela De la Cruz Saucedo </a:t>
            </a:r>
          </a:p>
          <a:p>
            <a:pPr algn="ctr">
              <a:spcBef>
                <a:spcPct val="0"/>
              </a:spcBef>
            </a:pP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Número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de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lista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: 6 Grupo: A</a:t>
            </a:r>
          </a:p>
          <a:p>
            <a:pPr algn="ctr">
              <a:spcBef>
                <a:spcPct val="0"/>
              </a:spcBef>
            </a:pPr>
            <a:endParaRPr lang="en-US" sz="1200" spc="377" dirty="0">
              <a:solidFill>
                <a:srgbClr val="000000"/>
              </a:solidFill>
              <a:latin typeface="Times Neue Roman"/>
            </a:endParaRPr>
          </a:p>
          <a:p>
            <a:pPr algn="ctr">
              <a:spcBef>
                <a:spcPct val="0"/>
              </a:spcBef>
            </a:pP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Nombre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del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docente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: Manuel Federico Rodríguez Aguilar</a:t>
            </a:r>
          </a:p>
          <a:p>
            <a:pPr algn="ctr">
              <a:spcBef>
                <a:spcPct val="0"/>
              </a:spcBef>
            </a:pPr>
            <a:endParaRPr lang="en-US" sz="1200" spc="377" dirty="0">
              <a:solidFill>
                <a:srgbClr val="000000"/>
              </a:solidFill>
              <a:latin typeface="Times Neue Roman"/>
            </a:endParaRPr>
          </a:p>
          <a:p>
            <a:pPr algn="ctr">
              <a:spcBef>
                <a:spcPct val="0"/>
              </a:spcBef>
            </a:pP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Unidad de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Aprendizaje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II. La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práctica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de la danza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como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parte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del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desarrollo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cultural,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cognitivo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,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emocional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y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físico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en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los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niños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y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niñas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de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preescolar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. </a:t>
            </a:r>
          </a:p>
          <a:p>
            <a:pPr algn="ctr">
              <a:spcBef>
                <a:spcPct val="0"/>
              </a:spcBef>
            </a:pP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Competencias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Unidad II:</a:t>
            </a:r>
          </a:p>
          <a:p>
            <a:pPr algn="ctr">
              <a:spcBef>
                <a:spcPct val="0"/>
              </a:spcBef>
            </a:pP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•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Detecta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los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procesos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de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aprendizaje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de sus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alumnos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para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favorecer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su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desarrollo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cognitivo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y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socioemocional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.</a:t>
            </a:r>
          </a:p>
          <a:p>
            <a:pPr algn="ctr">
              <a:spcBef>
                <a:spcPct val="0"/>
              </a:spcBef>
            </a:pP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• Integra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recursos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de la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investigación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educativa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para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enriquecer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su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práctica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profesional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expresando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su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interés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por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el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conocimiento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, la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ciencia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y la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mejora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de la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educación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.</a:t>
            </a:r>
          </a:p>
          <a:p>
            <a:pPr algn="ctr">
              <a:spcBef>
                <a:spcPct val="0"/>
              </a:spcBef>
            </a:pPr>
            <a:endParaRPr lang="en-US" sz="1200" spc="377" dirty="0">
              <a:solidFill>
                <a:srgbClr val="000000"/>
              </a:solidFill>
              <a:latin typeface="Times Neue Roman"/>
            </a:endParaRPr>
          </a:p>
          <a:p>
            <a:pPr algn="ctr">
              <a:spcBef>
                <a:spcPct val="0"/>
              </a:spcBef>
            </a:pP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Saltillo, Coahuila de Zaragoza</a:t>
            </a:r>
          </a:p>
          <a:p>
            <a:pPr algn="ctr">
              <a:spcBef>
                <a:spcPct val="0"/>
              </a:spcBef>
            </a:pP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14 de </a:t>
            </a:r>
            <a:r>
              <a:rPr lang="en-US" sz="1200" spc="377" dirty="0" err="1">
                <a:solidFill>
                  <a:srgbClr val="000000"/>
                </a:solidFill>
                <a:latin typeface="Times Neue Roman"/>
              </a:rPr>
              <a:t>noviembre</a:t>
            </a:r>
            <a:r>
              <a:rPr lang="en-US" sz="1200" spc="377" dirty="0">
                <a:solidFill>
                  <a:srgbClr val="000000"/>
                </a:solidFill>
                <a:latin typeface="Times Neue Roman"/>
              </a:rPr>
              <a:t> de 2022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CEEF37A-DB15-A562-41D6-A12D3A9CC7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82335" y="701116"/>
            <a:ext cx="3179330" cy="10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01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8E7839AD-EAB3-4AAA-B49E-2E2957B777AA}"/>
              </a:ext>
            </a:extLst>
          </p:cNvPr>
          <p:cNvGrpSpPr/>
          <p:nvPr/>
        </p:nvGrpSpPr>
        <p:grpSpPr>
          <a:xfrm>
            <a:off x="389555" y="180776"/>
            <a:ext cx="4575850" cy="4781947"/>
            <a:chOff x="1931275" y="116852"/>
            <a:chExt cx="5609851" cy="4781947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7302614A-9A7C-417C-BAEA-6550BF284662}"/>
                </a:ext>
              </a:extLst>
            </p:cNvPr>
            <p:cNvGrpSpPr/>
            <p:nvPr/>
          </p:nvGrpSpPr>
          <p:grpSpPr>
            <a:xfrm>
              <a:off x="1931275" y="116852"/>
              <a:ext cx="5609851" cy="4781947"/>
              <a:chOff x="1931275" y="116852"/>
              <a:chExt cx="5609851" cy="4781947"/>
            </a:xfrm>
          </p:grpSpPr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6A05ADC1-D9FB-4942-9906-2033B6F5A6A7}"/>
                  </a:ext>
                </a:extLst>
              </p:cNvPr>
              <p:cNvGrpSpPr/>
              <p:nvPr/>
            </p:nvGrpSpPr>
            <p:grpSpPr>
              <a:xfrm>
                <a:off x="1931275" y="116852"/>
                <a:ext cx="5609851" cy="4781947"/>
                <a:chOff x="1931275" y="116852"/>
                <a:chExt cx="5609851" cy="4781947"/>
              </a:xfrm>
            </p:grpSpPr>
            <p:grpSp>
              <p:nvGrpSpPr>
                <p:cNvPr id="2" name="Google Shape;2649;p52">
                  <a:extLst>
                    <a:ext uri="{FF2B5EF4-FFF2-40B4-BE49-F238E27FC236}">
                      <a16:creationId xmlns:a16="http://schemas.microsoft.com/office/drawing/2014/main" id="{4F4B3FFE-1D1D-4E34-93F6-700AC9C1D3F0}"/>
                    </a:ext>
                  </a:extLst>
                </p:cNvPr>
                <p:cNvGrpSpPr/>
                <p:nvPr/>
              </p:nvGrpSpPr>
              <p:grpSpPr>
                <a:xfrm rot="-612226">
                  <a:off x="1931275" y="116852"/>
                  <a:ext cx="5609851" cy="4781947"/>
                  <a:chOff x="1638236" y="2934241"/>
                  <a:chExt cx="767954" cy="742909"/>
                </a:xfrm>
                <a:solidFill>
                  <a:schemeClr val="accent6">
                    <a:lumMod val="60000"/>
                    <a:lumOff val="40000"/>
                  </a:schemeClr>
                </a:solidFill>
              </p:grpSpPr>
              <p:sp>
                <p:nvSpPr>
                  <p:cNvPr id="3" name="Google Shape;2650;p52">
                    <a:extLst>
                      <a:ext uri="{FF2B5EF4-FFF2-40B4-BE49-F238E27FC236}">
                        <a16:creationId xmlns:a16="http://schemas.microsoft.com/office/drawing/2014/main" id="{C3E71922-DE29-4666-9225-F1D2380D8D7B}"/>
                      </a:ext>
                    </a:extLst>
                  </p:cNvPr>
                  <p:cNvSpPr/>
                  <p:nvPr/>
                </p:nvSpPr>
                <p:spPr>
                  <a:xfrm>
                    <a:off x="1848065" y="3244444"/>
                    <a:ext cx="481978" cy="4327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61" h="33362" extrusionOk="0">
                        <a:moveTo>
                          <a:pt x="7473" y="0"/>
                        </a:moveTo>
                        <a:lnTo>
                          <a:pt x="1" y="26419"/>
                        </a:lnTo>
                        <a:lnTo>
                          <a:pt x="23718" y="33124"/>
                        </a:lnTo>
                        <a:cubicBezTo>
                          <a:pt x="24287" y="33285"/>
                          <a:pt x="24859" y="33362"/>
                          <a:pt x="25422" y="33362"/>
                        </a:cubicBezTo>
                        <a:cubicBezTo>
                          <a:pt x="28129" y="33362"/>
                          <a:pt x="30617" y="31588"/>
                          <a:pt x="31390" y="28854"/>
                        </a:cubicBezTo>
                        <a:lnTo>
                          <a:pt x="37161" y="8406"/>
                        </a:lnTo>
                        <a:lnTo>
                          <a:pt x="7473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" name="Google Shape;2651;p52">
                    <a:extLst>
                      <a:ext uri="{FF2B5EF4-FFF2-40B4-BE49-F238E27FC236}">
                        <a16:creationId xmlns:a16="http://schemas.microsoft.com/office/drawing/2014/main" id="{CE03E50A-F709-48BF-9BEF-96E0910B31DD}"/>
                      </a:ext>
                    </a:extLst>
                  </p:cNvPr>
                  <p:cNvSpPr/>
                  <p:nvPr/>
                </p:nvSpPr>
                <p:spPr>
                  <a:xfrm>
                    <a:off x="1638236" y="2934241"/>
                    <a:ext cx="767954" cy="714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10" h="55118" extrusionOk="0">
                        <a:moveTo>
                          <a:pt x="13077" y="0"/>
                        </a:moveTo>
                        <a:lnTo>
                          <a:pt x="1" y="46133"/>
                        </a:lnTo>
                        <a:lnTo>
                          <a:pt x="25686" y="53405"/>
                        </a:lnTo>
                        <a:cubicBezTo>
                          <a:pt x="25686" y="53405"/>
                          <a:pt x="32731" y="55117"/>
                          <a:pt x="38345" y="55117"/>
                        </a:cubicBezTo>
                        <a:cubicBezTo>
                          <a:pt x="39696" y="55117"/>
                          <a:pt x="40964" y="55018"/>
                          <a:pt x="42031" y="54773"/>
                        </a:cubicBezTo>
                        <a:cubicBezTo>
                          <a:pt x="47535" y="53505"/>
                          <a:pt x="49569" y="47067"/>
                          <a:pt x="49569" y="47067"/>
                        </a:cubicBezTo>
                        <a:lnTo>
                          <a:pt x="59210" y="13076"/>
                        </a:lnTo>
                        <a:lnTo>
                          <a:pt x="13077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" name="Google Shape;2652;p52">
                    <a:extLst>
                      <a:ext uri="{FF2B5EF4-FFF2-40B4-BE49-F238E27FC236}">
                        <a16:creationId xmlns:a16="http://schemas.microsoft.com/office/drawing/2014/main" id="{219338EA-0CC4-454E-981E-F20A6FFE34D6}"/>
                      </a:ext>
                    </a:extLst>
                  </p:cNvPr>
                  <p:cNvSpPr/>
                  <p:nvPr/>
                </p:nvSpPr>
                <p:spPr>
                  <a:xfrm>
                    <a:off x="1778416" y="2934241"/>
                    <a:ext cx="627774" cy="27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402" h="21116" extrusionOk="0">
                        <a:moveTo>
                          <a:pt x="2269" y="0"/>
                        </a:moveTo>
                        <a:lnTo>
                          <a:pt x="0" y="8039"/>
                        </a:lnTo>
                        <a:lnTo>
                          <a:pt x="46100" y="21115"/>
                        </a:lnTo>
                        <a:lnTo>
                          <a:pt x="48402" y="13076"/>
                        </a:lnTo>
                        <a:lnTo>
                          <a:pt x="2269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" name="Google Shape;2653;p52">
                    <a:extLst>
                      <a:ext uri="{FF2B5EF4-FFF2-40B4-BE49-F238E27FC236}">
                        <a16:creationId xmlns:a16="http://schemas.microsoft.com/office/drawing/2014/main" id="{6C444B3F-ADB1-4C1C-B9B4-7D5E13CAB5F3}"/>
                      </a:ext>
                    </a:extLst>
                  </p:cNvPr>
                  <p:cNvSpPr/>
                  <p:nvPr/>
                </p:nvSpPr>
                <p:spPr>
                  <a:xfrm>
                    <a:off x="1971371" y="3542106"/>
                    <a:ext cx="310657" cy="1128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52" h="8704" extrusionOk="0">
                        <a:moveTo>
                          <a:pt x="23951" y="0"/>
                        </a:moveTo>
                        <a:cubicBezTo>
                          <a:pt x="23951" y="1"/>
                          <a:pt x="22634" y="3408"/>
                          <a:pt x="19794" y="3408"/>
                        </a:cubicBezTo>
                        <a:cubicBezTo>
                          <a:pt x="18907" y="3408"/>
                          <a:pt x="17871" y="3075"/>
                          <a:pt x="16679" y="2202"/>
                        </a:cubicBezTo>
                        <a:lnTo>
                          <a:pt x="16679" y="2202"/>
                        </a:lnTo>
                        <a:cubicBezTo>
                          <a:pt x="16679" y="2202"/>
                          <a:pt x="17679" y="6204"/>
                          <a:pt x="1" y="6538"/>
                        </a:cubicBezTo>
                        <a:cubicBezTo>
                          <a:pt x="4759" y="7887"/>
                          <a:pt x="8876" y="8704"/>
                          <a:pt x="12321" y="8704"/>
                        </a:cubicBezTo>
                        <a:cubicBezTo>
                          <a:pt x="18246" y="8704"/>
                          <a:pt x="22179" y="6286"/>
                          <a:pt x="23951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1" name="Google Shape;997;p38">
                  <a:extLst>
                    <a:ext uri="{FF2B5EF4-FFF2-40B4-BE49-F238E27FC236}">
                      <a16:creationId xmlns:a16="http://schemas.microsoft.com/office/drawing/2014/main" id="{AD045DDB-DBF7-4C40-AE8A-FC4C59BB7EA5}"/>
                    </a:ext>
                  </a:extLst>
                </p:cNvPr>
                <p:cNvGrpSpPr/>
                <p:nvPr/>
              </p:nvGrpSpPr>
              <p:grpSpPr>
                <a:xfrm>
                  <a:off x="5042520" y="257333"/>
                  <a:ext cx="571471" cy="608178"/>
                  <a:chOff x="4508863" y="1528200"/>
                  <a:chExt cx="318850" cy="472800"/>
                </a:xfrm>
              </p:grpSpPr>
              <p:sp>
                <p:nvSpPr>
                  <p:cNvPr id="12" name="Google Shape;998;p38">
                    <a:extLst>
                      <a:ext uri="{FF2B5EF4-FFF2-40B4-BE49-F238E27FC236}">
                        <a16:creationId xmlns:a16="http://schemas.microsoft.com/office/drawing/2014/main" id="{EB066672-086C-42D7-AC23-912C12AE8D06}"/>
                      </a:ext>
                    </a:extLst>
                  </p:cNvPr>
                  <p:cNvSpPr/>
                  <p:nvPr/>
                </p:nvSpPr>
                <p:spPr>
                  <a:xfrm>
                    <a:off x="4508863" y="1742675"/>
                    <a:ext cx="177525" cy="258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01" h="10333" extrusionOk="0">
                        <a:moveTo>
                          <a:pt x="3939" y="0"/>
                        </a:moveTo>
                        <a:cubicBezTo>
                          <a:pt x="1292" y="6987"/>
                          <a:pt x="0" y="10332"/>
                          <a:pt x="511" y="10332"/>
                        </a:cubicBezTo>
                        <a:cubicBezTo>
                          <a:pt x="991" y="10332"/>
                          <a:pt x="3064" y="7374"/>
                          <a:pt x="7100" y="1703"/>
                        </a:cubicBezTo>
                        <a:lnTo>
                          <a:pt x="3939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" name="Google Shape;999;p38">
                    <a:extLst>
                      <a:ext uri="{FF2B5EF4-FFF2-40B4-BE49-F238E27FC236}">
                        <a16:creationId xmlns:a16="http://schemas.microsoft.com/office/drawing/2014/main" id="{0A8698EB-9604-41B1-ADD9-67BA9C08DA4A}"/>
                      </a:ext>
                    </a:extLst>
                  </p:cNvPr>
                  <p:cNvSpPr/>
                  <p:nvPr/>
                </p:nvSpPr>
                <p:spPr>
                  <a:xfrm>
                    <a:off x="4562113" y="1528200"/>
                    <a:ext cx="264850" cy="254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94" h="10191" extrusionOk="0">
                        <a:moveTo>
                          <a:pt x="5301" y="0"/>
                        </a:moveTo>
                        <a:cubicBezTo>
                          <a:pt x="2652" y="0"/>
                          <a:pt x="0" y="1695"/>
                          <a:pt x="46" y="5084"/>
                        </a:cubicBezTo>
                        <a:cubicBezTo>
                          <a:pt x="0" y="8488"/>
                          <a:pt x="2645" y="10190"/>
                          <a:pt x="5289" y="10190"/>
                        </a:cubicBezTo>
                        <a:cubicBezTo>
                          <a:pt x="7934" y="10190"/>
                          <a:pt x="10578" y="8488"/>
                          <a:pt x="10532" y="5084"/>
                        </a:cubicBezTo>
                        <a:cubicBezTo>
                          <a:pt x="10593" y="1695"/>
                          <a:pt x="7949" y="0"/>
                          <a:pt x="530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14" name="Google Shape;1000;p38">
                    <a:extLst>
                      <a:ext uri="{FF2B5EF4-FFF2-40B4-BE49-F238E27FC236}">
                        <a16:creationId xmlns:a16="http://schemas.microsoft.com/office/drawing/2014/main" id="{3548F23E-A007-4E96-B38C-0ACF6CBC54D8}"/>
                      </a:ext>
                    </a:extLst>
                  </p:cNvPr>
                  <p:cNvSpPr/>
                  <p:nvPr/>
                </p:nvSpPr>
                <p:spPr>
                  <a:xfrm>
                    <a:off x="4583013" y="1551175"/>
                    <a:ext cx="244700" cy="231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8" h="9260" extrusionOk="0">
                        <a:moveTo>
                          <a:pt x="7569" y="1"/>
                        </a:moveTo>
                        <a:lnTo>
                          <a:pt x="7569" y="1"/>
                        </a:lnTo>
                        <a:cubicBezTo>
                          <a:pt x="8116" y="852"/>
                          <a:pt x="8420" y="1825"/>
                          <a:pt x="8359" y="2858"/>
                        </a:cubicBezTo>
                        <a:cubicBezTo>
                          <a:pt x="8423" y="6235"/>
                          <a:pt x="5782" y="7929"/>
                          <a:pt x="3141" y="7929"/>
                        </a:cubicBezTo>
                        <a:cubicBezTo>
                          <a:pt x="2026" y="7929"/>
                          <a:pt x="912" y="7627"/>
                          <a:pt x="0" y="7022"/>
                        </a:cubicBezTo>
                        <a:lnTo>
                          <a:pt x="0" y="7022"/>
                        </a:lnTo>
                        <a:cubicBezTo>
                          <a:pt x="982" y="8513"/>
                          <a:pt x="2738" y="9260"/>
                          <a:pt x="4488" y="9260"/>
                        </a:cubicBezTo>
                        <a:cubicBezTo>
                          <a:pt x="7126" y="9260"/>
                          <a:pt x="9751" y="7564"/>
                          <a:pt x="9696" y="4165"/>
                        </a:cubicBezTo>
                        <a:cubicBezTo>
                          <a:pt x="9788" y="2493"/>
                          <a:pt x="8997" y="913"/>
                          <a:pt x="756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" name="Google Shape;1001;p38">
                    <a:extLst>
                      <a:ext uri="{FF2B5EF4-FFF2-40B4-BE49-F238E27FC236}">
                        <a16:creationId xmlns:a16="http://schemas.microsoft.com/office/drawing/2014/main" id="{77C5F121-E227-4D07-AE8E-F94A17AC3D17}"/>
                      </a:ext>
                    </a:extLst>
                  </p:cNvPr>
                  <p:cNvSpPr/>
                  <p:nvPr/>
                </p:nvSpPr>
                <p:spPr>
                  <a:xfrm>
                    <a:off x="4647588" y="1535425"/>
                    <a:ext cx="76400" cy="73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6" h="2941" extrusionOk="0">
                        <a:moveTo>
                          <a:pt x="1532" y="0"/>
                        </a:moveTo>
                        <a:cubicBezTo>
                          <a:pt x="768" y="0"/>
                          <a:pt x="1" y="494"/>
                          <a:pt x="1" y="1482"/>
                        </a:cubicBezTo>
                        <a:cubicBezTo>
                          <a:pt x="1" y="2455"/>
                          <a:pt x="768" y="2941"/>
                          <a:pt x="1532" y="2941"/>
                        </a:cubicBezTo>
                        <a:cubicBezTo>
                          <a:pt x="2296" y="2941"/>
                          <a:pt x="3056" y="2455"/>
                          <a:pt x="3040" y="1482"/>
                        </a:cubicBezTo>
                        <a:cubicBezTo>
                          <a:pt x="3056" y="494"/>
                          <a:pt x="2296" y="0"/>
                          <a:pt x="153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8853F5FC-44EC-490E-8100-1A7288EB4E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94514" y="1184615"/>
                <a:ext cx="4328535" cy="3182388"/>
              </a:xfrm>
              <a:prstGeom prst="rect">
                <a:avLst/>
              </a:prstGeom>
            </p:spPr>
          </p:pic>
        </p:grp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121B9CD8-5380-4127-BBFD-A4760A598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5156" y="519548"/>
              <a:ext cx="4615072" cy="951058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B74CB318-5918-4C4B-A130-3044FDC4BF60}"/>
              </a:ext>
            </a:extLst>
          </p:cNvPr>
          <p:cNvGrpSpPr/>
          <p:nvPr/>
        </p:nvGrpSpPr>
        <p:grpSpPr>
          <a:xfrm>
            <a:off x="4404429" y="583472"/>
            <a:ext cx="4607748" cy="4338189"/>
            <a:chOff x="1931275" y="116852"/>
            <a:chExt cx="5609851" cy="4781947"/>
          </a:xfrm>
        </p:grpSpPr>
        <p:grpSp>
          <p:nvGrpSpPr>
            <p:cNvPr id="20" name="Google Shape;2649;p52">
              <a:extLst>
                <a:ext uri="{FF2B5EF4-FFF2-40B4-BE49-F238E27FC236}">
                  <a16:creationId xmlns:a16="http://schemas.microsoft.com/office/drawing/2014/main" id="{6DAA7C02-7B17-48DA-8075-083E0BEB4B0C}"/>
                </a:ext>
              </a:extLst>
            </p:cNvPr>
            <p:cNvGrpSpPr/>
            <p:nvPr/>
          </p:nvGrpSpPr>
          <p:grpSpPr>
            <a:xfrm rot="-612226">
              <a:off x="1931275" y="116852"/>
              <a:ext cx="5609851" cy="4781947"/>
              <a:chOff x="1638236" y="2934241"/>
              <a:chExt cx="767954" cy="742909"/>
            </a:xfrm>
          </p:grpSpPr>
          <p:sp>
            <p:nvSpPr>
              <p:cNvPr id="28" name="Google Shape;2650;p52">
                <a:extLst>
                  <a:ext uri="{FF2B5EF4-FFF2-40B4-BE49-F238E27FC236}">
                    <a16:creationId xmlns:a16="http://schemas.microsoft.com/office/drawing/2014/main" id="{755541BF-F4EA-415B-9741-94E094291491}"/>
                  </a:ext>
                </a:extLst>
              </p:cNvPr>
              <p:cNvSpPr/>
              <p:nvPr/>
            </p:nvSpPr>
            <p:spPr>
              <a:xfrm>
                <a:off x="1848065" y="3244444"/>
                <a:ext cx="481978" cy="432705"/>
              </a:xfrm>
              <a:custGeom>
                <a:avLst/>
                <a:gdLst/>
                <a:ahLst/>
                <a:cxnLst/>
                <a:rect l="l" t="t" r="r" b="b"/>
                <a:pathLst>
                  <a:path w="37161" h="33362" extrusionOk="0">
                    <a:moveTo>
                      <a:pt x="7473" y="0"/>
                    </a:moveTo>
                    <a:lnTo>
                      <a:pt x="1" y="26419"/>
                    </a:lnTo>
                    <a:lnTo>
                      <a:pt x="23718" y="33124"/>
                    </a:lnTo>
                    <a:cubicBezTo>
                      <a:pt x="24287" y="33285"/>
                      <a:pt x="24859" y="33362"/>
                      <a:pt x="25422" y="33362"/>
                    </a:cubicBezTo>
                    <a:cubicBezTo>
                      <a:pt x="28129" y="33362"/>
                      <a:pt x="30617" y="31588"/>
                      <a:pt x="31390" y="28854"/>
                    </a:cubicBezTo>
                    <a:lnTo>
                      <a:pt x="37161" y="8406"/>
                    </a:lnTo>
                    <a:lnTo>
                      <a:pt x="747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651;p52">
                <a:extLst>
                  <a:ext uri="{FF2B5EF4-FFF2-40B4-BE49-F238E27FC236}">
                    <a16:creationId xmlns:a16="http://schemas.microsoft.com/office/drawing/2014/main" id="{572CC894-63B6-451F-B68F-ACF1BE0534C6}"/>
                  </a:ext>
                </a:extLst>
              </p:cNvPr>
              <p:cNvSpPr/>
              <p:nvPr/>
            </p:nvSpPr>
            <p:spPr>
              <a:xfrm>
                <a:off x="1638236" y="2934241"/>
                <a:ext cx="767954" cy="714880"/>
              </a:xfrm>
              <a:custGeom>
                <a:avLst/>
                <a:gdLst/>
                <a:ahLst/>
                <a:cxnLst/>
                <a:rect l="l" t="t" r="r" b="b"/>
                <a:pathLst>
                  <a:path w="59210" h="55118" extrusionOk="0">
                    <a:moveTo>
                      <a:pt x="13077" y="0"/>
                    </a:moveTo>
                    <a:lnTo>
                      <a:pt x="1" y="46133"/>
                    </a:lnTo>
                    <a:lnTo>
                      <a:pt x="25686" y="53405"/>
                    </a:lnTo>
                    <a:cubicBezTo>
                      <a:pt x="25686" y="53405"/>
                      <a:pt x="32731" y="55117"/>
                      <a:pt x="38345" y="55117"/>
                    </a:cubicBezTo>
                    <a:cubicBezTo>
                      <a:pt x="39696" y="55117"/>
                      <a:pt x="40964" y="55018"/>
                      <a:pt x="42031" y="54773"/>
                    </a:cubicBezTo>
                    <a:cubicBezTo>
                      <a:pt x="47535" y="53505"/>
                      <a:pt x="49569" y="47067"/>
                      <a:pt x="49569" y="47067"/>
                    </a:cubicBezTo>
                    <a:lnTo>
                      <a:pt x="59210" y="13076"/>
                    </a:lnTo>
                    <a:lnTo>
                      <a:pt x="130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652;p52">
                <a:extLst>
                  <a:ext uri="{FF2B5EF4-FFF2-40B4-BE49-F238E27FC236}">
                    <a16:creationId xmlns:a16="http://schemas.microsoft.com/office/drawing/2014/main" id="{A81F4210-28B2-443C-846B-DA986861BC23}"/>
                  </a:ext>
                </a:extLst>
              </p:cNvPr>
              <p:cNvSpPr/>
              <p:nvPr/>
            </p:nvSpPr>
            <p:spPr>
              <a:xfrm>
                <a:off x="1778416" y="2934241"/>
                <a:ext cx="627774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48402" h="21116" extrusionOk="0">
                    <a:moveTo>
                      <a:pt x="2269" y="0"/>
                    </a:moveTo>
                    <a:lnTo>
                      <a:pt x="0" y="8039"/>
                    </a:lnTo>
                    <a:lnTo>
                      <a:pt x="46100" y="21115"/>
                    </a:lnTo>
                    <a:lnTo>
                      <a:pt x="48402" y="13076"/>
                    </a:lnTo>
                    <a:lnTo>
                      <a:pt x="2269" y="0"/>
                    </a:lnTo>
                    <a:close/>
                  </a:path>
                </a:pathLst>
              </a:custGeom>
              <a:solidFill>
                <a:srgbClr val="B9E0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653;p52">
                <a:extLst>
                  <a:ext uri="{FF2B5EF4-FFF2-40B4-BE49-F238E27FC236}">
                    <a16:creationId xmlns:a16="http://schemas.microsoft.com/office/drawing/2014/main" id="{877F567C-35B7-45E2-B27E-78E539AE1967}"/>
                  </a:ext>
                </a:extLst>
              </p:cNvPr>
              <p:cNvSpPr/>
              <p:nvPr/>
            </p:nvSpPr>
            <p:spPr>
              <a:xfrm>
                <a:off x="1971371" y="3542106"/>
                <a:ext cx="310657" cy="112891"/>
              </a:xfrm>
              <a:custGeom>
                <a:avLst/>
                <a:gdLst/>
                <a:ahLst/>
                <a:cxnLst/>
                <a:rect l="l" t="t" r="r" b="b"/>
                <a:pathLst>
                  <a:path w="23952" h="8704" extrusionOk="0">
                    <a:moveTo>
                      <a:pt x="23951" y="0"/>
                    </a:moveTo>
                    <a:cubicBezTo>
                      <a:pt x="23951" y="1"/>
                      <a:pt x="22634" y="3408"/>
                      <a:pt x="19794" y="3408"/>
                    </a:cubicBezTo>
                    <a:cubicBezTo>
                      <a:pt x="18907" y="3408"/>
                      <a:pt x="17871" y="3075"/>
                      <a:pt x="16679" y="2202"/>
                    </a:cubicBezTo>
                    <a:lnTo>
                      <a:pt x="16679" y="2202"/>
                    </a:lnTo>
                    <a:cubicBezTo>
                      <a:pt x="16679" y="2202"/>
                      <a:pt x="17679" y="6204"/>
                      <a:pt x="1" y="6538"/>
                    </a:cubicBezTo>
                    <a:cubicBezTo>
                      <a:pt x="4759" y="7887"/>
                      <a:pt x="8876" y="8704"/>
                      <a:pt x="12321" y="8704"/>
                    </a:cubicBezTo>
                    <a:cubicBezTo>
                      <a:pt x="18246" y="8704"/>
                      <a:pt x="22179" y="6286"/>
                      <a:pt x="23951" y="0"/>
                    </a:cubicBezTo>
                    <a:close/>
                  </a:path>
                </a:pathLst>
              </a:custGeom>
              <a:solidFill>
                <a:srgbClr val="B9E0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BB14C36-1E36-4C37-9301-20A93F758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2815" y="1092530"/>
              <a:ext cx="4346825" cy="3176291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AA5DF62B-11AB-434B-AB97-8D1B87C4F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43818" y="517902"/>
              <a:ext cx="4657748" cy="1109568"/>
            </a:xfrm>
            <a:prstGeom prst="rect">
              <a:avLst/>
            </a:prstGeom>
          </p:spPr>
        </p:pic>
        <p:grpSp>
          <p:nvGrpSpPr>
            <p:cNvPr id="23" name="Google Shape;992;p38">
              <a:extLst>
                <a:ext uri="{FF2B5EF4-FFF2-40B4-BE49-F238E27FC236}">
                  <a16:creationId xmlns:a16="http://schemas.microsoft.com/office/drawing/2014/main" id="{599C37C7-8774-4B01-8614-9E2D4B463B4F}"/>
                </a:ext>
              </a:extLst>
            </p:cNvPr>
            <p:cNvGrpSpPr/>
            <p:nvPr/>
          </p:nvGrpSpPr>
          <p:grpSpPr>
            <a:xfrm>
              <a:off x="4972691" y="357063"/>
              <a:ext cx="449913" cy="462835"/>
              <a:chOff x="4508863" y="1528200"/>
              <a:chExt cx="318850" cy="472800"/>
            </a:xfrm>
          </p:grpSpPr>
          <p:sp>
            <p:nvSpPr>
              <p:cNvPr id="24" name="Google Shape;993;p38">
                <a:extLst>
                  <a:ext uri="{FF2B5EF4-FFF2-40B4-BE49-F238E27FC236}">
                    <a16:creationId xmlns:a16="http://schemas.microsoft.com/office/drawing/2014/main" id="{145E17FE-5ED1-468A-BC33-1BC35D705059}"/>
                  </a:ext>
                </a:extLst>
              </p:cNvPr>
              <p:cNvSpPr/>
              <p:nvPr/>
            </p:nvSpPr>
            <p:spPr>
              <a:xfrm>
                <a:off x="4508863" y="1742675"/>
                <a:ext cx="177525" cy="258325"/>
              </a:xfrm>
              <a:custGeom>
                <a:avLst/>
                <a:gdLst/>
                <a:ahLst/>
                <a:cxnLst/>
                <a:rect l="l" t="t" r="r" b="b"/>
                <a:pathLst>
                  <a:path w="7101" h="10333" extrusionOk="0">
                    <a:moveTo>
                      <a:pt x="3939" y="0"/>
                    </a:moveTo>
                    <a:cubicBezTo>
                      <a:pt x="1292" y="6987"/>
                      <a:pt x="0" y="10332"/>
                      <a:pt x="511" y="10332"/>
                    </a:cubicBezTo>
                    <a:cubicBezTo>
                      <a:pt x="991" y="10332"/>
                      <a:pt x="3064" y="7374"/>
                      <a:pt x="7100" y="1703"/>
                    </a:cubicBezTo>
                    <a:lnTo>
                      <a:pt x="393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994;p38">
                <a:extLst>
                  <a:ext uri="{FF2B5EF4-FFF2-40B4-BE49-F238E27FC236}">
                    <a16:creationId xmlns:a16="http://schemas.microsoft.com/office/drawing/2014/main" id="{8B66A73E-2BD4-4DEB-B12F-A4576E82360C}"/>
                  </a:ext>
                </a:extLst>
              </p:cNvPr>
              <p:cNvSpPr/>
              <p:nvPr/>
            </p:nvSpPr>
            <p:spPr>
              <a:xfrm>
                <a:off x="4562113" y="1528200"/>
                <a:ext cx="264850" cy="254775"/>
              </a:xfrm>
              <a:custGeom>
                <a:avLst/>
                <a:gdLst/>
                <a:ahLst/>
                <a:cxnLst/>
                <a:rect l="l" t="t" r="r" b="b"/>
                <a:pathLst>
                  <a:path w="10594" h="10191" extrusionOk="0">
                    <a:moveTo>
                      <a:pt x="5301" y="0"/>
                    </a:moveTo>
                    <a:cubicBezTo>
                      <a:pt x="2652" y="0"/>
                      <a:pt x="0" y="1695"/>
                      <a:pt x="46" y="5084"/>
                    </a:cubicBezTo>
                    <a:cubicBezTo>
                      <a:pt x="0" y="8488"/>
                      <a:pt x="2645" y="10190"/>
                      <a:pt x="5289" y="10190"/>
                    </a:cubicBezTo>
                    <a:cubicBezTo>
                      <a:pt x="7934" y="10190"/>
                      <a:pt x="10578" y="8488"/>
                      <a:pt x="10532" y="5084"/>
                    </a:cubicBezTo>
                    <a:cubicBezTo>
                      <a:pt x="10593" y="1695"/>
                      <a:pt x="7949" y="0"/>
                      <a:pt x="5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995;p38">
                <a:extLst>
                  <a:ext uri="{FF2B5EF4-FFF2-40B4-BE49-F238E27FC236}">
                    <a16:creationId xmlns:a16="http://schemas.microsoft.com/office/drawing/2014/main" id="{5BBCBB5D-A3EC-46B2-A7E3-F86F286E6AE6}"/>
                  </a:ext>
                </a:extLst>
              </p:cNvPr>
              <p:cNvSpPr/>
              <p:nvPr/>
            </p:nvSpPr>
            <p:spPr>
              <a:xfrm>
                <a:off x="4583013" y="1551175"/>
                <a:ext cx="244700" cy="231500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9260" extrusionOk="0">
                    <a:moveTo>
                      <a:pt x="7569" y="1"/>
                    </a:moveTo>
                    <a:lnTo>
                      <a:pt x="7569" y="1"/>
                    </a:lnTo>
                    <a:cubicBezTo>
                      <a:pt x="8116" y="852"/>
                      <a:pt x="8420" y="1825"/>
                      <a:pt x="8359" y="2858"/>
                    </a:cubicBezTo>
                    <a:cubicBezTo>
                      <a:pt x="8423" y="6235"/>
                      <a:pt x="5782" y="7929"/>
                      <a:pt x="3141" y="7929"/>
                    </a:cubicBezTo>
                    <a:cubicBezTo>
                      <a:pt x="2026" y="7929"/>
                      <a:pt x="912" y="7627"/>
                      <a:pt x="0" y="7022"/>
                    </a:cubicBezTo>
                    <a:lnTo>
                      <a:pt x="0" y="7022"/>
                    </a:lnTo>
                    <a:cubicBezTo>
                      <a:pt x="982" y="8513"/>
                      <a:pt x="2738" y="9260"/>
                      <a:pt x="4488" y="9260"/>
                    </a:cubicBezTo>
                    <a:cubicBezTo>
                      <a:pt x="7126" y="9260"/>
                      <a:pt x="9751" y="7564"/>
                      <a:pt x="9696" y="4165"/>
                    </a:cubicBezTo>
                    <a:cubicBezTo>
                      <a:pt x="9788" y="2493"/>
                      <a:pt x="8997" y="913"/>
                      <a:pt x="7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996;p38">
                <a:extLst>
                  <a:ext uri="{FF2B5EF4-FFF2-40B4-BE49-F238E27FC236}">
                    <a16:creationId xmlns:a16="http://schemas.microsoft.com/office/drawing/2014/main" id="{345FE5B1-BC35-4F15-81E9-353127644EE8}"/>
                  </a:ext>
                </a:extLst>
              </p:cNvPr>
              <p:cNvSpPr/>
              <p:nvPr/>
            </p:nvSpPr>
            <p:spPr>
              <a:xfrm>
                <a:off x="4647588" y="1535425"/>
                <a:ext cx="76400" cy="73525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2941" extrusionOk="0">
                    <a:moveTo>
                      <a:pt x="1532" y="0"/>
                    </a:moveTo>
                    <a:cubicBezTo>
                      <a:pt x="768" y="0"/>
                      <a:pt x="1" y="494"/>
                      <a:pt x="1" y="1482"/>
                    </a:cubicBezTo>
                    <a:cubicBezTo>
                      <a:pt x="1" y="2455"/>
                      <a:pt x="768" y="2941"/>
                      <a:pt x="1532" y="2941"/>
                    </a:cubicBezTo>
                    <a:cubicBezTo>
                      <a:pt x="2296" y="2941"/>
                      <a:pt x="3056" y="2455"/>
                      <a:pt x="3040" y="1482"/>
                    </a:cubicBezTo>
                    <a:cubicBezTo>
                      <a:pt x="3056" y="494"/>
                      <a:pt x="2296" y="0"/>
                      <a:pt x="1532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250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477;p33">
            <a:extLst>
              <a:ext uri="{FF2B5EF4-FFF2-40B4-BE49-F238E27FC236}">
                <a16:creationId xmlns:a16="http://schemas.microsoft.com/office/drawing/2014/main" id="{C921A9F1-9B03-4493-BE41-F7221C2D8AC3}"/>
              </a:ext>
            </a:extLst>
          </p:cNvPr>
          <p:cNvGrpSpPr/>
          <p:nvPr/>
        </p:nvGrpSpPr>
        <p:grpSpPr>
          <a:xfrm rot="20807285">
            <a:off x="433320" y="944683"/>
            <a:ext cx="5977285" cy="2571750"/>
            <a:chOff x="5871550" y="1383450"/>
            <a:chExt cx="1173850" cy="502075"/>
          </a:xfrm>
          <a:solidFill>
            <a:schemeClr val="accent4">
              <a:lumMod val="75000"/>
            </a:schemeClr>
          </a:solidFill>
        </p:grpSpPr>
        <p:sp>
          <p:nvSpPr>
            <p:cNvPr id="23" name="Google Shape;478;p33">
              <a:extLst>
                <a:ext uri="{FF2B5EF4-FFF2-40B4-BE49-F238E27FC236}">
                  <a16:creationId xmlns:a16="http://schemas.microsoft.com/office/drawing/2014/main" id="{72F937F1-63C3-423F-BBC4-3E7944963CD7}"/>
                </a:ext>
              </a:extLst>
            </p:cNvPr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479;p33">
              <a:extLst>
                <a:ext uri="{FF2B5EF4-FFF2-40B4-BE49-F238E27FC236}">
                  <a16:creationId xmlns:a16="http://schemas.microsoft.com/office/drawing/2014/main" id="{CBA34880-06AB-4206-9E98-CEA21708F7E4}"/>
                </a:ext>
              </a:extLst>
            </p:cNvPr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480;p33">
              <a:extLst>
                <a:ext uri="{FF2B5EF4-FFF2-40B4-BE49-F238E27FC236}">
                  <a16:creationId xmlns:a16="http://schemas.microsoft.com/office/drawing/2014/main" id="{B6A5BFA1-9569-4CD5-B766-36B95984A0A9}"/>
                </a:ext>
              </a:extLst>
            </p:cNvPr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81;p33">
              <a:extLst>
                <a:ext uri="{FF2B5EF4-FFF2-40B4-BE49-F238E27FC236}">
                  <a16:creationId xmlns:a16="http://schemas.microsoft.com/office/drawing/2014/main" id="{EF7B8DD6-863D-45B5-880E-E8E9E7E34D89}"/>
                </a:ext>
              </a:extLst>
            </p:cNvPr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6C1F48D-EAC2-4DC6-863F-733129A0B653}"/>
              </a:ext>
            </a:extLst>
          </p:cNvPr>
          <p:cNvSpPr txBox="1"/>
          <p:nvPr/>
        </p:nvSpPr>
        <p:spPr>
          <a:xfrm rot="20976527">
            <a:off x="1003582" y="832812"/>
            <a:ext cx="4572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/>
              <a:t>La actividad creadora en la educación no se considera muy importante ya que erróneamente se tiene la creencia que es un "don" que solo algunos tienen, como los grandes artistas o los genios, pero la actividad creadora viene de la imaginación que se crea en el entorno con el que convive el hombre, a parte de que esta actividad es el crear algo nuevo, lo cual todos los humanos tenemos esa capacidad.</a:t>
            </a:r>
          </a:p>
        </p:txBody>
      </p:sp>
      <p:pic>
        <p:nvPicPr>
          <p:cNvPr id="21" name="Picture 12" descr="Un Conjunto De Elementos Vectores De La Educación Artística En La Escuela  Ilustración del Vector - Ilustración de creativo, aprenda: 196814223">
            <a:extLst>
              <a:ext uri="{FF2B5EF4-FFF2-40B4-BE49-F238E27FC236}">
                <a16:creationId xmlns:a16="http://schemas.microsoft.com/office/drawing/2014/main" id="{A780F2AB-4899-49B0-8D9E-D46745938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49" y="1285875"/>
            <a:ext cx="269611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238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3"/>
          <p:cNvGrpSpPr/>
          <p:nvPr/>
        </p:nvGrpSpPr>
        <p:grpSpPr>
          <a:xfrm>
            <a:off x="1150277" y="1297618"/>
            <a:ext cx="6843428" cy="2926997"/>
            <a:chOff x="5871550" y="1383450"/>
            <a:chExt cx="1173850" cy="502075"/>
          </a:xfrm>
        </p:grpSpPr>
        <p:sp>
          <p:nvSpPr>
            <p:cNvPr id="478" name="Google Shape;478;p33"/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3"/>
          <p:cNvGrpSpPr/>
          <p:nvPr/>
        </p:nvGrpSpPr>
        <p:grpSpPr>
          <a:xfrm rot="-986207">
            <a:off x="7547879" y="3587639"/>
            <a:ext cx="1108030" cy="1105944"/>
            <a:chOff x="6184211" y="3374741"/>
            <a:chExt cx="941234" cy="939562"/>
          </a:xfrm>
        </p:grpSpPr>
        <p:sp>
          <p:nvSpPr>
            <p:cNvPr id="484" name="Google Shape;484;p33"/>
            <p:cNvSpPr/>
            <p:nvPr/>
          </p:nvSpPr>
          <p:spPr>
            <a:xfrm>
              <a:off x="6184211" y="3374741"/>
              <a:ext cx="941234" cy="939562"/>
            </a:xfrm>
            <a:custGeom>
              <a:avLst/>
              <a:gdLst/>
              <a:ahLst/>
              <a:cxnLst/>
              <a:rect l="l" t="t" r="r" b="b"/>
              <a:pathLst>
                <a:path w="44466" h="44387" extrusionOk="0">
                  <a:moveTo>
                    <a:pt x="36940" y="1"/>
                  </a:moveTo>
                  <a:cubicBezTo>
                    <a:pt x="36903" y="1"/>
                    <a:pt x="36865" y="4"/>
                    <a:pt x="36827" y="11"/>
                  </a:cubicBezTo>
                  <a:lnTo>
                    <a:pt x="634" y="6783"/>
                  </a:lnTo>
                  <a:cubicBezTo>
                    <a:pt x="234" y="6849"/>
                    <a:pt x="0" y="7216"/>
                    <a:pt x="67" y="7617"/>
                  </a:cubicBezTo>
                  <a:lnTo>
                    <a:pt x="6838" y="43809"/>
                  </a:lnTo>
                  <a:cubicBezTo>
                    <a:pt x="6898" y="44138"/>
                    <a:pt x="7199" y="44386"/>
                    <a:pt x="7525" y="44386"/>
                  </a:cubicBezTo>
                  <a:cubicBezTo>
                    <a:pt x="7563" y="44386"/>
                    <a:pt x="7601" y="44383"/>
                    <a:pt x="7639" y="44376"/>
                  </a:cubicBezTo>
                  <a:lnTo>
                    <a:pt x="43832" y="37571"/>
                  </a:lnTo>
                  <a:cubicBezTo>
                    <a:pt x="44232" y="37505"/>
                    <a:pt x="44465" y="37138"/>
                    <a:pt x="44399" y="36771"/>
                  </a:cubicBezTo>
                  <a:lnTo>
                    <a:pt x="37627" y="578"/>
                  </a:lnTo>
                  <a:cubicBezTo>
                    <a:pt x="37567" y="249"/>
                    <a:pt x="37266" y="1"/>
                    <a:pt x="36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6269643" y="3504879"/>
              <a:ext cx="151115" cy="794374"/>
            </a:xfrm>
            <a:custGeom>
              <a:avLst/>
              <a:gdLst/>
              <a:ahLst/>
              <a:cxnLst/>
              <a:rect l="l" t="t" r="r" b="b"/>
              <a:pathLst>
                <a:path w="7139" h="37528" extrusionOk="0">
                  <a:moveTo>
                    <a:pt x="101" y="1"/>
                  </a:moveTo>
                  <a:lnTo>
                    <a:pt x="0" y="34"/>
                  </a:lnTo>
                  <a:lnTo>
                    <a:pt x="7005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6196912" y="3446986"/>
              <a:ext cx="795072" cy="151115"/>
            </a:xfrm>
            <a:custGeom>
              <a:avLst/>
              <a:gdLst/>
              <a:ahLst/>
              <a:cxnLst/>
              <a:rect l="l" t="t" r="r" b="b"/>
              <a:pathLst>
                <a:path w="37561" h="7139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6211750" y="352748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6226568" y="3607965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242105" y="3688465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6256943" y="3768965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3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271760" y="3849465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94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287297" y="3929944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302114" y="4010444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6316953" y="4090944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94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33"/>
          <p:cNvGrpSpPr/>
          <p:nvPr/>
        </p:nvGrpSpPr>
        <p:grpSpPr>
          <a:xfrm rot="-713365">
            <a:off x="7168013" y="3485497"/>
            <a:ext cx="1030569" cy="1013203"/>
            <a:chOff x="5290308" y="3500646"/>
            <a:chExt cx="875551" cy="860798"/>
          </a:xfrm>
        </p:grpSpPr>
        <p:sp>
          <p:nvSpPr>
            <p:cNvPr id="496" name="Google Shape;496;p33"/>
            <p:cNvSpPr/>
            <p:nvPr/>
          </p:nvSpPr>
          <p:spPr>
            <a:xfrm>
              <a:off x="5745727" y="4155907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67"/>
                    <a:pt x="0" y="134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lnTo>
                    <a:pt x="301" y="134"/>
                  </a:lnTo>
                  <a:cubicBezTo>
                    <a:pt x="267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5747843" y="410364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5744308" y="420884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8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5741493" y="431407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5742911" y="4261109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01"/>
                    <a:pt x="133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5804339" y="410506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75" y="301"/>
                    <a:pt x="134" y="301"/>
                  </a:cubicBezTo>
                  <a:cubicBezTo>
                    <a:pt x="192" y="301"/>
                    <a:pt x="250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5802921" y="4157833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209"/>
                  </a:lnTo>
                  <a:cubicBezTo>
                    <a:pt x="0" y="293"/>
                    <a:pt x="67" y="334"/>
                    <a:pt x="134" y="334"/>
                  </a:cubicBezTo>
                  <a:cubicBezTo>
                    <a:pt x="201" y="334"/>
                    <a:pt x="267" y="293"/>
                    <a:pt x="267" y="209"/>
                  </a:cubicBezTo>
                  <a:lnTo>
                    <a:pt x="267" y="143"/>
                  </a:lnTo>
                  <a:cubicBezTo>
                    <a:pt x="267" y="76"/>
                    <a:pt x="201" y="9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5797968" y="4315468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5799386" y="426322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51"/>
                    <a:pt x="67" y="292"/>
                    <a:pt x="134" y="292"/>
                  </a:cubicBezTo>
                  <a:cubicBezTo>
                    <a:pt x="201" y="292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5801503" y="4210265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5860814" y="4106989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31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8" y="231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5859396" y="415942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5857999" y="421219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60"/>
                    <a:pt x="67" y="302"/>
                    <a:pt x="134" y="302"/>
                  </a:cubicBezTo>
                  <a:cubicBezTo>
                    <a:pt x="200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5856581" y="426464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301" y="200"/>
                  </a:cubicBezTo>
                  <a:lnTo>
                    <a:pt x="301" y="134"/>
                  </a:ln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5855163" y="4317415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34" y="276"/>
                    <a:pt x="134" y="276"/>
                  </a:cubicBezTo>
                  <a:cubicBezTo>
                    <a:pt x="201" y="276"/>
                    <a:pt x="234" y="242"/>
                    <a:pt x="268" y="176"/>
                  </a:cubicBezTo>
                  <a:lnTo>
                    <a:pt x="268" y="109"/>
                  </a:lnTo>
                  <a:cubicBezTo>
                    <a:pt x="234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5914474" y="4213800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301" y="34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5916591" y="41608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34" y="301"/>
                    <a:pt x="134" y="301"/>
                  </a:cubicBezTo>
                  <a:cubicBezTo>
                    <a:pt x="147" y="307"/>
                    <a:pt x="158" y="310"/>
                    <a:pt x="168" y="310"/>
                  </a:cubicBezTo>
                  <a:cubicBezTo>
                    <a:pt x="213" y="310"/>
                    <a:pt x="241" y="255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5911659" y="431900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5913077" y="4266041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146" y="307"/>
                    <a:pt x="158" y="310"/>
                    <a:pt x="170" y="310"/>
                  </a:cubicBezTo>
                  <a:cubicBezTo>
                    <a:pt x="222" y="310"/>
                    <a:pt x="267" y="256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918009" y="410910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970271" y="426798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3" y="309"/>
                  </a:cubicBezTo>
                  <a:cubicBezTo>
                    <a:pt x="200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ubicBezTo>
                    <a:pt x="158" y="0"/>
                    <a:pt x="146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973087" y="416295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974505" y="4109995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168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968853" y="432092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34" y="310"/>
                    <a:pt x="100" y="310"/>
                  </a:cubicBezTo>
                  <a:cubicBezTo>
                    <a:pt x="167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971669" y="421521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6031700" y="4111942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6025328" y="4322347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60"/>
                    <a:pt x="68" y="301"/>
                    <a:pt x="134" y="301"/>
                  </a:cubicBezTo>
                  <a:cubicBezTo>
                    <a:pt x="201" y="301"/>
                    <a:pt x="268" y="260"/>
                    <a:pt x="268" y="176"/>
                  </a:cubicBezTo>
                  <a:lnTo>
                    <a:pt x="268" y="110"/>
                  </a:lnTo>
                  <a:cubicBezTo>
                    <a:pt x="268" y="43"/>
                    <a:pt x="201" y="9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6037330" y="390151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1" y="1"/>
                  </a:moveTo>
                  <a:cubicBezTo>
                    <a:pt x="79" y="1"/>
                    <a:pt x="34" y="55"/>
                    <a:pt x="34" y="110"/>
                  </a:cubicBezTo>
                  <a:lnTo>
                    <a:pt x="34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6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3"/>
                    <a:pt x="168" y="10"/>
                  </a:cubicBezTo>
                  <a:cubicBezTo>
                    <a:pt x="155" y="3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6028165" y="42171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18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34" y="9"/>
                    <a:pt x="167" y="9"/>
                  </a:cubicBezTo>
                  <a:cubicBezTo>
                    <a:pt x="149" y="3"/>
                    <a:pt x="133" y="0"/>
                    <a:pt x="11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6026746" y="426957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6030281" y="416437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5980855" y="389959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5753495" y="3893239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200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5924359" y="3898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5867165" y="3896055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68" y="334"/>
                    <a:pt x="134" y="334"/>
                  </a:cubicBezTo>
                  <a:cubicBezTo>
                    <a:pt x="201" y="334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5696999" y="389112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7" y="267"/>
                    <a:pt x="76" y="300"/>
                    <a:pt x="134" y="300"/>
                  </a:cubicBezTo>
                  <a:cubicBezTo>
                    <a:pt x="193" y="300"/>
                    <a:pt x="251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5810690" y="389463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8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5699836" y="378589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84" y="301"/>
                    <a:pt x="146" y="301"/>
                  </a:cubicBezTo>
                  <a:cubicBezTo>
                    <a:pt x="209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5698417" y="3838860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5701233" y="37336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5695602" y="3944084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33" y="33"/>
                    <a:pt x="0" y="67"/>
                  </a:cubicBezTo>
                  <a:cubicBezTo>
                    <a:pt x="0" y="67"/>
                    <a:pt x="0" y="100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167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5757030" y="3788037"/>
              <a:ext cx="5673" cy="5652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4" y="267"/>
                    <a:pt x="134" y="267"/>
                  </a:cubicBezTo>
                  <a:cubicBezTo>
                    <a:pt x="200" y="267"/>
                    <a:pt x="234" y="234"/>
                    <a:pt x="267" y="167"/>
                  </a:cubicBezTo>
                  <a:lnTo>
                    <a:pt x="267" y="100"/>
                  </a:ln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758427" y="373507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8" y="250"/>
                    <a:pt x="76" y="292"/>
                    <a:pt x="134" y="292"/>
                  </a:cubicBezTo>
                  <a:cubicBezTo>
                    <a:pt x="193" y="292"/>
                    <a:pt x="251" y="250"/>
                    <a:pt x="268" y="167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5755612" y="384027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67"/>
                    <a:pt x="59" y="301"/>
                    <a:pt x="121" y="301"/>
                  </a:cubicBezTo>
                  <a:cubicBezTo>
                    <a:pt x="184" y="301"/>
                    <a:pt x="251" y="267"/>
                    <a:pt x="267" y="201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5752077" y="3945481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1"/>
                  </a:moveTo>
                  <a:cubicBezTo>
                    <a:pt x="101" y="1"/>
                    <a:pt x="34" y="34"/>
                    <a:pt x="34" y="67"/>
                  </a:cubicBezTo>
                  <a:cubicBezTo>
                    <a:pt x="1" y="101"/>
                    <a:pt x="1" y="101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92" y="301"/>
                    <a:pt x="155" y="301"/>
                  </a:cubicBezTo>
                  <a:cubicBezTo>
                    <a:pt x="217" y="301"/>
                    <a:pt x="284" y="268"/>
                    <a:pt x="301" y="201"/>
                  </a:cubicBezTo>
                  <a:lnTo>
                    <a:pt x="301" y="134"/>
                  </a:lnTo>
                  <a:cubicBezTo>
                    <a:pt x="301" y="101"/>
                    <a:pt x="301" y="101"/>
                    <a:pt x="301" y="67"/>
                  </a:cubicBez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5749262" y="405068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75" y="301"/>
                    <a:pt x="134" y="301"/>
                  </a:cubicBezTo>
                  <a:cubicBezTo>
                    <a:pt x="192" y="301"/>
                    <a:pt x="250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5750659" y="39984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5812108" y="3842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1"/>
                  </a:moveTo>
                  <a:cubicBezTo>
                    <a:pt x="44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3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3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5813505" y="378943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5805737" y="4052631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276"/>
                    <a:pt x="134" y="276"/>
                  </a:cubicBezTo>
                  <a:cubicBezTo>
                    <a:pt x="201" y="276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5814923" y="373700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00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60"/>
                    <a:pt x="67" y="301"/>
                    <a:pt x="134" y="301"/>
                  </a:cubicBezTo>
                  <a:cubicBezTo>
                    <a:pt x="201" y="301"/>
                    <a:pt x="267" y="260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11" y="0"/>
                    <a:pt x="10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5807155" y="3999860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5809271" y="3947322"/>
              <a:ext cx="5673" cy="6477"/>
            </a:xfrm>
            <a:custGeom>
              <a:avLst/>
              <a:gdLst/>
              <a:ahLst/>
              <a:cxnLst/>
              <a:rect l="l" t="t" r="r" b="b"/>
              <a:pathLst>
                <a:path w="268" h="306" extrusionOk="0">
                  <a:moveTo>
                    <a:pt x="87" y="1"/>
                  </a:moveTo>
                  <a:cubicBezTo>
                    <a:pt x="49" y="1"/>
                    <a:pt x="25" y="32"/>
                    <a:pt x="1" y="81"/>
                  </a:cubicBezTo>
                  <a:cubicBezTo>
                    <a:pt x="1" y="81"/>
                    <a:pt x="1" y="114"/>
                    <a:pt x="1" y="114"/>
                  </a:cubicBezTo>
                  <a:lnTo>
                    <a:pt x="1" y="181"/>
                  </a:lnTo>
                  <a:cubicBezTo>
                    <a:pt x="1" y="264"/>
                    <a:pt x="67" y="306"/>
                    <a:pt x="134" y="306"/>
                  </a:cubicBezTo>
                  <a:cubicBezTo>
                    <a:pt x="201" y="306"/>
                    <a:pt x="267" y="264"/>
                    <a:pt x="267" y="181"/>
                  </a:cubicBezTo>
                  <a:lnTo>
                    <a:pt x="267" y="147"/>
                  </a:lnTo>
                  <a:cubicBezTo>
                    <a:pt x="267" y="114"/>
                    <a:pt x="267" y="81"/>
                    <a:pt x="267" y="81"/>
                  </a:cubicBezTo>
                  <a:cubicBezTo>
                    <a:pt x="243" y="32"/>
                    <a:pt x="201" y="1"/>
                    <a:pt x="167" y="1"/>
                  </a:cubicBezTo>
                  <a:cubicBezTo>
                    <a:pt x="154" y="1"/>
                    <a:pt x="143" y="5"/>
                    <a:pt x="134" y="14"/>
                  </a:cubicBezTo>
                  <a:cubicBezTo>
                    <a:pt x="116" y="5"/>
                    <a:pt x="101" y="1"/>
                    <a:pt x="8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5872118" y="3738420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5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5868583" y="3844321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4"/>
                    <a:pt x="167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870700" y="37913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8" y="260"/>
                    <a:pt x="268" y="177"/>
                  </a:cubicBezTo>
                  <a:lnTo>
                    <a:pt x="268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5865768" y="394901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67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17" y="251"/>
                    <a:pt x="84" y="292"/>
                    <a:pt x="146" y="292"/>
                  </a:cubicBezTo>
                  <a:cubicBezTo>
                    <a:pt x="209" y="292"/>
                    <a:pt x="267" y="251"/>
                    <a:pt x="267" y="167"/>
                  </a:cubicBezTo>
                  <a:lnTo>
                    <a:pt x="267" y="134"/>
                  </a:lnTo>
                  <a:cubicBezTo>
                    <a:pt x="267" y="101"/>
                    <a:pt x="267" y="67"/>
                    <a:pt x="267" y="67"/>
                  </a:cubicBezTo>
                  <a:cubicBezTo>
                    <a:pt x="234" y="1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5864349" y="4001786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1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5862931" y="4054218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5922962" y="3950434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0"/>
                  </a:moveTo>
                  <a:cubicBezTo>
                    <a:pt x="67" y="0"/>
                    <a:pt x="33" y="34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2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134"/>
                    <a:pt x="267" y="100"/>
                    <a:pt x="267" y="100"/>
                  </a:cubicBezTo>
                  <a:cubicBezTo>
                    <a:pt x="234" y="34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5928593" y="374000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5927196" y="3792969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300" y="167"/>
                  </a:cubicBezTo>
                  <a:lnTo>
                    <a:pt x="300" y="134"/>
                  </a:lnTo>
                  <a:cubicBezTo>
                    <a:pt x="300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5919427" y="405614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5920845" y="4003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3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42"/>
                  </a:lnTo>
                  <a:cubicBezTo>
                    <a:pt x="267" y="60"/>
                    <a:pt x="244" y="0"/>
                    <a:pt x="181" y="0"/>
                  </a:cubicBezTo>
                  <a:cubicBezTo>
                    <a:pt x="167" y="0"/>
                    <a:pt x="151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5925777" y="384521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5978019" y="400479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01" y="301"/>
                  </a:cubicBezTo>
                  <a:cubicBezTo>
                    <a:pt x="201" y="301"/>
                    <a:pt x="234" y="268"/>
                    <a:pt x="268" y="201"/>
                  </a:cubicBezTo>
                  <a:lnTo>
                    <a:pt x="268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5982273" y="3847158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5983671" y="379438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67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5975902" y="405756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34" y="310"/>
                    <a:pt x="268" y="243"/>
                    <a:pt x="301" y="176"/>
                  </a:cubicBezTo>
                  <a:lnTo>
                    <a:pt x="301" y="143"/>
                  </a:lnTo>
                  <a:cubicBezTo>
                    <a:pt x="301" y="43"/>
                    <a:pt x="234" y="10"/>
                    <a:pt x="168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5985787" y="374193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34" y="310"/>
                  </a:cubicBezTo>
                  <a:cubicBezTo>
                    <a:pt x="201" y="310"/>
                    <a:pt x="234" y="243"/>
                    <a:pt x="268" y="177"/>
                  </a:cubicBezTo>
                  <a:lnTo>
                    <a:pt x="268" y="110"/>
                  </a:lnTo>
                  <a:cubicBezTo>
                    <a:pt x="268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5979437" y="395227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6" y="0"/>
                  </a:moveTo>
                  <a:cubicBezTo>
                    <a:pt x="170" y="0"/>
                    <a:pt x="152" y="4"/>
                    <a:pt x="134" y="13"/>
                  </a:cubicBezTo>
                  <a:cubicBezTo>
                    <a:pt x="67" y="13"/>
                    <a:pt x="34" y="13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7" y="314"/>
                    <a:pt x="134" y="314"/>
                  </a:cubicBezTo>
                  <a:cubicBezTo>
                    <a:pt x="201" y="314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68" y="31"/>
                    <a:pt x="232" y="0"/>
                    <a:pt x="186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6040865" y="379631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43"/>
                  </a:lnTo>
                  <a:cubicBezTo>
                    <a:pt x="268" y="60"/>
                    <a:pt x="222" y="1"/>
                    <a:pt x="169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6042283" y="374354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6039468" y="384874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33" y="301"/>
                    <a:pt x="100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6043702" y="3691111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30"/>
                    <a:pt x="45" y="285"/>
                    <a:pt x="97" y="285"/>
                  </a:cubicBezTo>
                  <a:cubicBezTo>
                    <a:pt x="109" y="285"/>
                    <a:pt x="121" y="282"/>
                    <a:pt x="134" y="276"/>
                  </a:cubicBezTo>
                  <a:cubicBezTo>
                    <a:pt x="146" y="282"/>
                    <a:pt x="158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6033097" y="4059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6045099" y="363834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6036632" y="3953969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67"/>
                  </a:cubicBezTo>
                  <a:lnTo>
                    <a:pt x="1" y="133"/>
                  </a:lnTo>
                  <a:lnTo>
                    <a:pt x="1" y="167"/>
                  </a:lnTo>
                  <a:cubicBezTo>
                    <a:pt x="1" y="234"/>
                    <a:pt x="34" y="300"/>
                    <a:pt x="134" y="300"/>
                  </a:cubicBezTo>
                  <a:cubicBezTo>
                    <a:pt x="201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6034515" y="400671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31"/>
                    <a:pt x="45" y="286"/>
                    <a:pt x="98" y="286"/>
                  </a:cubicBezTo>
                  <a:cubicBezTo>
                    <a:pt x="109" y="286"/>
                    <a:pt x="122" y="283"/>
                    <a:pt x="134" y="277"/>
                  </a:cubicBezTo>
                  <a:cubicBezTo>
                    <a:pt x="146" y="283"/>
                    <a:pt x="158" y="286"/>
                    <a:pt x="170" y="286"/>
                  </a:cubicBezTo>
                  <a:cubicBezTo>
                    <a:pt x="223" y="286"/>
                    <a:pt x="267" y="231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2" y="4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5988624" y="363673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5761264" y="3629873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46" y="292"/>
                  </a:cubicBezTo>
                  <a:cubicBezTo>
                    <a:pt x="209" y="292"/>
                    <a:pt x="267" y="250"/>
                    <a:pt x="267" y="167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5932128" y="3634805"/>
              <a:ext cx="5313" cy="6901"/>
            </a:xfrm>
            <a:custGeom>
              <a:avLst/>
              <a:gdLst/>
              <a:ahLst/>
              <a:cxnLst/>
              <a:rect l="l" t="t" r="r" b="b"/>
              <a:pathLst>
                <a:path w="251" h="326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7" y="326"/>
                    <a:pt x="130" y="326"/>
                  </a:cubicBezTo>
                  <a:cubicBezTo>
                    <a:pt x="193" y="326"/>
                    <a:pt x="251" y="284"/>
                    <a:pt x="234" y="201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5874933" y="363338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5704768" y="3628455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34"/>
                    <a:pt x="1" y="100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8" y="284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5818458" y="363180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213" y="0"/>
                    <a:pt x="167" y="0"/>
                  </a:cubicBezTo>
                  <a:cubicBezTo>
                    <a:pt x="157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5703370" y="3680697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3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8"/>
                  </a:lnTo>
                  <a:cubicBezTo>
                    <a:pt x="0" y="251"/>
                    <a:pt x="58" y="293"/>
                    <a:pt x="121" y="293"/>
                  </a:cubicBezTo>
                  <a:cubicBezTo>
                    <a:pt x="183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34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5759845" y="368262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5817040" y="368423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2"/>
                    <a:pt x="121" y="292"/>
                  </a:cubicBezTo>
                  <a:cubicBezTo>
                    <a:pt x="184" y="292"/>
                    <a:pt x="251" y="251"/>
                    <a:pt x="267" y="167"/>
                  </a:cubicBezTo>
                  <a:lnTo>
                    <a:pt x="267" y="134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873536" y="3685650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84"/>
                    <a:pt x="67" y="325"/>
                    <a:pt x="134" y="325"/>
                  </a:cubicBezTo>
                  <a:cubicBezTo>
                    <a:pt x="200" y="325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930011" y="368776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7" y="251"/>
                    <a:pt x="84" y="292"/>
                    <a:pt x="147" y="292"/>
                  </a:cubicBezTo>
                  <a:cubicBezTo>
                    <a:pt x="209" y="292"/>
                    <a:pt x="268" y="251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987205" y="368918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290308" y="3566964"/>
              <a:ext cx="795771" cy="794480"/>
            </a:xfrm>
            <a:custGeom>
              <a:avLst/>
              <a:gdLst/>
              <a:ahLst/>
              <a:cxnLst/>
              <a:rect l="l" t="t" r="r" b="b"/>
              <a:pathLst>
                <a:path w="37594" h="37533" extrusionOk="0">
                  <a:moveTo>
                    <a:pt x="1712" y="1"/>
                  </a:moveTo>
                  <a:cubicBezTo>
                    <a:pt x="1368" y="1"/>
                    <a:pt x="1068" y="290"/>
                    <a:pt x="1068" y="670"/>
                  </a:cubicBezTo>
                  <a:lnTo>
                    <a:pt x="33" y="35796"/>
                  </a:lnTo>
                  <a:cubicBezTo>
                    <a:pt x="0" y="36162"/>
                    <a:pt x="334" y="36496"/>
                    <a:pt x="701" y="36496"/>
                  </a:cubicBezTo>
                  <a:lnTo>
                    <a:pt x="35826" y="37530"/>
                  </a:lnTo>
                  <a:cubicBezTo>
                    <a:pt x="35846" y="37532"/>
                    <a:pt x="35866" y="37533"/>
                    <a:pt x="35886" y="37533"/>
                  </a:cubicBezTo>
                  <a:cubicBezTo>
                    <a:pt x="36256" y="37533"/>
                    <a:pt x="36528" y="37243"/>
                    <a:pt x="36560" y="36863"/>
                  </a:cubicBezTo>
                  <a:lnTo>
                    <a:pt x="37560" y="1738"/>
                  </a:lnTo>
                  <a:cubicBezTo>
                    <a:pt x="37594" y="1371"/>
                    <a:pt x="37293" y="1037"/>
                    <a:pt x="36893" y="1037"/>
                  </a:cubicBezTo>
                  <a:lnTo>
                    <a:pt x="1768" y="3"/>
                  </a:lnTo>
                  <a:cubicBezTo>
                    <a:pt x="1749" y="2"/>
                    <a:pt x="1731" y="1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736540" y="4146720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738657" y="4094479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8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50"/>
                    <a:pt x="59" y="292"/>
                    <a:pt x="122" y="292"/>
                  </a:cubicBezTo>
                  <a:cubicBezTo>
                    <a:pt x="184" y="292"/>
                    <a:pt x="251" y="250"/>
                    <a:pt x="268" y="167"/>
                  </a:cubicBezTo>
                  <a:lnTo>
                    <a:pt x="268" y="100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735143" y="4199681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732306" y="430488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7" y="251"/>
                    <a:pt x="76" y="292"/>
                    <a:pt x="134" y="292"/>
                  </a:cubicBezTo>
                  <a:cubicBezTo>
                    <a:pt x="192" y="292"/>
                    <a:pt x="251" y="251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733026" y="4251923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3" y="326"/>
                  </a:cubicBezTo>
                  <a:cubicBezTo>
                    <a:pt x="200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795153" y="4095876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34"/>
                    <a:pt x="134" y="334"/>
                  </a:cubicBezTo>
                  <a:cubicBezTo>
                    <a:pt x="201" y="334"/>
                    <a:pt x="267" y="268"/>
                    <a:pt x="267" y="201"/>
                  </a:cubicBezTo>
                  <a:lnTo>
                    <a:pt x="267" y="168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793735" y="414864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5788803" y="430630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790200" y="4253849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7"/>
                  </a:lnTo>
                  <a:cubicBezTo>
                    <a:pt x="34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7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4"/>
                    <a:pt x="168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792337" y="420110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34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5851649" y="409729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83" y="301"/>
                    <a:pt x="150" y="301"/>
                  </a:cubicBezTo>
                  <a:cubicBezTo>
                    <a:pt x="217" y="301"/>
                    <a:pt x="284" y="267"/>
                    <a:pt x="300" y="201"/>
                  </a:cubicBezTo>
                  <a:lnTo>
                    <a:pt x="300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5850231" y="415025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5848812" y="4203026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30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9" y="0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5847394" y="42554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845997" y="430822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43"/>
                  </a:lnTo>
                  <a:cubicBezTo>
                    <a:pt x="267" y="60"/>
                    <a:pt x="222" y="1"/>
                    <a:pt x="169" y="1"/>
                  </a:cubicBezTo>
                  <a:cubicBezTo>
                    <a:pt x="157" y="1"/>
                    <a:pt x="145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5905308" y="420461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8"/>
                  </a:lnTo>
                  <a:cubicBezTo>
                    <a:pt x="34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5907425" y="4151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34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5902472" y="430983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8" y="234"/>
                    <a:pt x="268" y="167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5903890" y="425687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5908822" y="4099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5961085" y="425899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5963900" y="415360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5965318" y="4100829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959667" y="4311234"/>
              <a:ext cx="5313" cy="6731"/>
            </a:xfrm>
            <a:custGeom>
              <a:avLst/>
              <a:gdLst/>
              <a:ahLst/>
              <a:cxnLst/>
              <a:rect l="l" t="t" r="r" b="b"/>
              <a:pathLst>
                <a:path w="251" h="318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0" y="318"/>
                  </a:cubicBezTo>
                  <a:cubicBezTo>
                    <a:pt x="192" y="318"/>
                    <a:pt x="251" y="268"/>
                    <a:pt x="234" y="168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5962503" y="4206032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67" y="1"/>
                  </a:moveTo>
                  <a:cubicBezTo>
                    <a:pt x="67" y="1"/>
                    <a:pt x="33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6022513" y="4102755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6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6016163" y="4313160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17" y="243"/>
                    <a:pt x="75" y="277"/>
                    <a:pt x="134" y="277"/>
                  </a:cubicBezTo>
                  <a:cubicBezTo>
                    <a:pt x="192" y="277"/>
                    <a:pt x="25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6028165" y="38923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1" y="0"/>
                  </a:moveTo>
                  <a:cubicBezTo>
                    <a:pt x="77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34" y="242"/>
                    <a:pt x="67" y="276"/>
                    <a:pt x="134" y="309"/>
                  </a:cubicBezTo>
                  <a:cubicBezTo>
                    <a:pt x="200" y="309"/>
                    <a:pt x="267" y="242"/>
                    <a:pt x="301" y="176"/>
                  </a:cubicBezTo>
                  <a:lnTo>
                    <a:pt x="301" y="109"/>
                  </a:lnTo>
                  <a:cubicBezTo>
                    <a:pt x="301" y="55"/>
                    <a:pt x="256" y="0"/>
                    <a:pt x="203" y="0"/>
                  </a:cubicBezTo>
                  <a:cubicBezTo>
                    <a:pt x="192" y="0"/>
                    <a:pt x="179" y="3"/>
                    <a:pt x="167" y="9"/>
                  </a:cubicBezTo>
                  <a:cubicBezTo>
                    <a:pt x="155" y="3"/>
                    <a:pt x="143" y="0"/>
                    <a:pt x="13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6018978" y="4207958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6017560" y="4260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3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6020396" y="4155187"/>
              <a:ext cx="6012" cy="6731"/>
            </a:xfrm>
            <a:custGeom>
              <a:avLst/>
              <a:gdLst/>
              <a:ahLst/>
              <a:cxnLst/>
              <a:rect l="l" t="t" r="r" b="b"/>
              <a:pathLst>
                <a:path w="284" h="318" extrusionOk="0">
                  <a:moveTo>
                    <a:pt x="167" y="1"/>
                  </a:moveTo>
                  <a:cubicBezTo>
                    <a:pt x="100" y="1"/>
                    <a:pt x="34" y="34"/>
                    <a:pt x="0" y="134"/>
                  </a:cubicBezTo>
                  <a:lnTo>
                    <a:pt x="0" y="168"/>
                  </a:lnTo>
                  <a:cubicBezTo>
                    <a:pt x="17" y="268"/>
                    <a:pt x="92" y="318"/>
                    <a:pt x="159" y="318"/>
                  </a:cubicBezTo>
                  <a:cubicBezTo>
                    <a:pt x="226" y="318"/>
                    <a:pt x="284" y="268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971669" y="3890403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5744308" y="3883862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47" y="276"/>
                  </a:cubicBezTo>
                  <a:cubicBezTo>
                    <a:pt x="209" y="276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914474" y="3889006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3"/>
                    <a:pt x="1" y="100"/>
                  </a:cubicBezTo>
                  <a:lnTo>
                    <a:pt x="1" y="167"/>
                  </a:lnTo>
                  <a:cubicBezTo>
                    <a:pt x="34" y="234"/>
                    <a:pt x="68" y="300"/>
                    <a:pt x="134" y="300"/>
                  </a:cubicBezTo>
                  <a:cubicBezTo>
                    <a:pt x="201" y="300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268" y="33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5857999" y="38868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6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5801503" y="38854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5747843" y="37786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60"/>
                    <a:pt x="59" y="301"/>
                    <a:pt x="121" y="301"/>
                  </a:cubicBezTo>
                  <a:cubicBezTo>
                    <a:pt x="184" y="301"/>
                    <a:pt x="251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5749262" y="3725889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5745727" y="3831092"/>
              <a:ext cx="5673" cy="6922"/>
            </a:xfrm>
            <a:custGeom>
              <a:avLst/>
              <a:gdLst/>
              <a:ahLst/>
              <a:cxnLst/>
              <a:rect l="l" t="t" r="r" b="b"/>
              <a:pathLst>
                <a:path w="268" h="327" extrusionOk="0">
                  <a:moveTo>
                    <a:pt x="167" y="1"/>
                  </a:moveTo>
                  <a:cubicBezTo>
                    <a:pt x="67" y="1"/>
                    <a:pt x="34" y="68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5742911" y="3936315"/>
              <a:ext cx="6371" cy="6710"/>
            </a:xfrm>
            <a:custGeom>
              <a:avLst/>
              <a:gdLst/>
              <a:ahLst/>
              <a:cxnLst/>
              <a:rect l="l" t="t" r="r" b="b"/>
              <a:pathLst>
                <a:path w="301" h="317" extrusionOk="0">
                  <a:moveTo>
                    <a:pt x="133" y="0"/>
                  </a:moveTo>
                  <a:cubicBezTo>
                    <a:pt x="100" y="0"/>
                    <a:pt x="33" y="33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3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300" y="100"/>
                    <a:pt x="300" y="100"/>
                    <a:pt x="267" y="67"/>
                  </a:cubicBezTo>
                  <a:cubicBezTo>
                    <a:pt x="267" y="33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5740075" y="404151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5741493" y="3989065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5802921" y="38330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4" y="309"/>
                  </a:cubicBezTo>
                  <a:cubicBezTo>
                    <a:pt x="201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5804339" y="3780268"/>
              <a:ext cx="5652" cy="6731"/>
            </a:xfrm>
            <a:custGeom>
              <a:avLst/>
              <a:gdLst/>
              <a:ahLst/>
              <a:cxnLst/>
              <a:rect l="l" t="t" r="r" b="b"/>
              <a:pathLst>
                <a:path w="267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5796571" y="40434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60"/>
                    <a:pt x="75" y="301"/>
                    <a:pt x="134" y="301"/>
                  </a:cubicBezTo>
                  <a:cubicBezTo>
                    <a:pt x="192" y="301"/>
                    <a:pt x="250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5805737" y="372781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183" y="1"/>
                  </a:cubicBezTo>
                  <a:cubicBezTo>
                    <a:pt x="169" y="1"/>
                    <a:pt x="153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5797968" y="3990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5800085" y="393815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87" y="0"/>
                  </a:moveTo>
                  <a:cubicBezTo>
                    <a:pt x="50" y="0"/>
                    <a:pt x="25" y="31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8" y="313"/>
                    <a:pt x="134" y="313"/>
                  </a:cubicBezTo>
                  <a:cubicBezTo>
                    <a:pt x="201" y="313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43" y="31"/>
                    <a:pt x="201" y="0"/>
                    <a:pt x="167" y="0"/>
                  </a:cubicBezTo>
                  <a:cubicBezTo>
                    <a:pt x="155" y="0"/>
                    <a:pt x="143" y="4"/>
                    <a:pt x="134" y="13"/>
                  </a:cubicBezTo>
                  <a:cubicBezTo>
                    <a:pt x="117" y="4"/>
                    <a:pt x="101" y="0"/>
                    <a:pt x="8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5862931" y="372942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5859396" y="383462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5861534" y="378238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5857279" y="393982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34" y="34"/>
                    <a:pt x="1" y="68"/>
                  </a:cubicBezTo>
                  <a:cubicBezTo>
                    <a:pt x="1" y="68"/>
                    <a:pt x="1" y="101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101"/>
                    <a:pt x="268" y="101"/>
                    <a:pt x="268" y="68"/>
                  </a:cubicBezTo>
                  <a:cubicBezTo>
                    <a:pt x="234" y="34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5855163" y="399209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146" y="307"/>
                    <a:pt x="159" y="309"/>
                    <a:pt x="171" y="309"/>
                  </a:cubicBezTo>
                  <a:cubicBezTo>
                    <a:pt x="223" y="309"/>
                    <a:pt x="268" y="255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5853766" y="404505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5913775" y="394124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101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101"/>
                    <a:pt x="267" y="101"/>
                    <a:pt x="267" y="67"/>
                  </a:cubicBezTo>
                  <a:cubicBezTo>
                    <a:pt x="234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5919427" y="37308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5918009" y="378378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5910240" y="404645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5911659" y="399420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5916591" y="383604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5968853" y="3995627"/>
              <a:ext cx="5673" cy="6710"/>
            </a:xfrm>
            <a:custGeom>
              <a:avLst/>
              <a:gdLst/>
              <a:ahLst/>
              <a:cxnLst/>
              <a:rect l="l" t="t" r="r" b="b"/>
              <a:pathLst>
                <a:path w="268" h="317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5973087" y="383797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5974505" y="378520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8"/>
                    <a:pt x="134" y="318"/>
                  </a:cubicBezTo>
                  <a:cubicBezTo>
                    <a:pt x="200" y="318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5967435" y="404837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01" y="310"/>
                  </a:cubicBezTo>
                  <a:cubicBezTo>
                    <a:pt x="201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5976622" y="37327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34" y="309"/>
                    <a:pt x="100" y="309"/>
                  </a:cubicBezTo>
                  <a:cubicBezTo>
                    <a:pt x="200" y="309"/>
                    <a:pt x="234" y="243"/>
                    <a:pt x="267" y="176"/>
                  </a:cubicBezTo>
                  <a:lnTo>
                    <a:pt x="267" y="109"/>
                  </a:lnTo>
                  <a:cubicBezTo>
                    <a:pt x="234" y="43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5970271" y="3943089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86" y="1"/>
                  </a:moveTo>
                  <a:cubicBezTo>
                    <a:pt x="49" y="1"/>
                    <a:pt x="24" y="32"/>
                    <a:pt x="0" y="80"/>
                  </a:cubicBezTo>
                  <a:cubicBezTo>
                    <a:pt x="0" y="80"/>
                    <a:pt x="0" y="114"/>
                    <a:pt x="0" y="114"/>
                  </a:cubicBezTo>
                  <a:lnTo>
                    <a:pt x="0" y="180"/>
                  </a:lnTo>
                  <a:cubicBezTo>
                    <a:pt x="0" y="247"/>
                    <a:pt x="67" y="314"/>
                    <a:pt x="133" y="314"/>
                  </a:cubicBezTo>
                  <a:cubicBezTo>
                    <a:pt x="200" y="314"/>
                    <a:pt x="267" y="247"/>
                    <a:pt x="267" y="180"/>
                  </a:cubicBezTo>
                  <a:lnTo>
                    <a:pt x="267" y="114"/>
                  </a:lnTo>
                  <a:cubicBezTo>
                    <a:pt x="267" y="114"/>
                    <a:pt x="267" y="80"/>
                    <a:pt x="267" y="80"/>
                  </a:cubicBezTo>
                  <a:cubicBezTo>
                    <a:pt x="242" y="32"/>
                    <a:pt x="218" y="1"/>
                    <a:pt x="181" y="1"/>
                  </a:cubicBezTo>
                  <a:cubicBezTo>
                    <a:pt x="167" y="1"/>
                    <a:pt x="151" y="5"/>
                    <a:pt x="133" y="14"/>
                  </a:cubicBezTo>
                  <a:cubicBezTo>
                    <a:pt x="116" y="5"/>
                    <a:pt x="100" y="1"/>
                    <a:pt x="86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6031700" y="3786619"/>
              <a:ext cx="5652" cy="7070"/>
            </a:xfrm>
            <a:custGeom>
              <a:avLst/>
              <a:gdLst/>
              <a:ahLst/>
              <a:cxnLst/>
              <a:rect l="l" t="t" r="r" b="b"/>
              <a:pathLst>
                <a:path w="267" h="334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1"/>
                    <a:pt x="134" y="334"/>
                  </a:cubicBezTo>
                  <a:cubicBezTo>
                    <a:pt x="200" y="334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6033097" y="373435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201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146" y="307"/>
                    <a:pt x="159" y="310"/>
                    <a:pt x="171" y="310"/>
                  </a:cubicBezTo>
                  <a:cubicBezTo>
                    <a:pt x="223" y="310"/>
                    <a:pt x="268" y="256"/>
                    <a:pt x="268" y="201"/>
                  </a:cubicBezTo>
                  <a:lnTo>
                    <a:pt x="268" y="134"/>
                  </a:lnTo>
                  <a:cubicBezTo>
                    <a:pt x="301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6030281" y="383958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6034515" y="368141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6023931" y="404998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6035933" y="362915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6026746" y="3944782"/>
              <a:ext cx="6371" cy="6731"/>
            </a:xfrm>
            <a:custGeom>
              <a:avLst/>
              <a:gdLst/>
              <a:ahLst/>
              <a:cxnLst/>
              <a:rect l="l" t="t" r="r" b="b"/>
              <a:pathLst>
                <a:path w="301" h="318" extrusionOk="0">
                  <a:moveTo>
                    <a:pt x="134" y="0"/>
                  </a:moveTo>
                  <a:cubicBezTo>
                    <a:pt x="101" y="0"/>
                    <a:pt x="34" y="34"/>
                    <a:pt x="34" y="67"/>
                  </a:cubicBezTo>
                  <a:cubicBezTo>
                    <a:pt x="1" y="100"/>
                    <a:pt x="1" y="100"/>
                    <a:pt x="34" y="134"/>
                  </a:cubicBezTo>
                  <a:lnTo>
                    <a:pt x="34" y="167"/>
                  </a:lnTo>
                  <a:cubicBezTo>
                    <a:pt x="34" y="267"/>
                    <a:pt x="101" y="317"/>
                    <a:pt x="167" y="317"/>
                  </a:cubicBezTo>
                  <a:cubicBezTo>
                    <a:pt x="234" y="317"/>
                    <a:pt x="301" y="267"/>
                    <a:pt x="301" y="167"/>
                  </a:cubicBezTo>
                  <a:lnTo>
                    <a:pt x="301" y="134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7" y="0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6025328" y="399755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ubicBezTo>
                    <a:pt x="159" y="0"/>
                    <a:pt x="147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5979437" y="362756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67" y="309"/>
                    <a:pt x="134" y="309"/>
                  </a:cubicBezTo>
                  <a:cubicBezTo>
                    <a:pt x="201" y="309"/>
                    <a:pt x="268" y="242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5752077" y="3620687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5922242" y="3625619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8" y="1"/>
                  </a:moveTo>
                  <a:cubicBezTo>
                    <a:pt x="101" y="1"/>
                    <a:pt x="34" y="68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84" y="293"/>
                    <a:pt x="151" y="293"/>
                  </a:cubicBezTo>
                  <a:cubicBezTo>
                    <a:pt x="218" y="293"/>
                    <a:pt x="284" y="251"/>
                    <a:pt x="301" y="168"/>
                  </a:cubicBezTo>
                  <a:lnTo>
                    <a:pt x="301" y="134"/>
                  </a:lnTo>
                  <a:cubicBezTo>
                    <a:pt x="268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5865768" y="362422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50"/>
                    <a:pt x="67" y="292"/>
                    <a:pt x="134" y="292"/>
                  </a:cubicBezTo>
                  <a:cubicBezTo>
                    <a:pt x="200" y="292"/>
                    <a:pt x="267" y="250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5695602" y="3619268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5809271" y="3622613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59" y="276"/>
                    <a:pt x="122" y="276"/>
                  </a:cubicBezTo>
                  <a:cubicBezTo>
                    <a:pt x="184" y="276"/>
                    <a:pt x="251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5750659" y="3673457"/>
              <a:ext cx="6393" cy="5863"/>
            </a:xfrm>
            <a:custGeom>
              <a:avLst/>
              <a:gdLst/>
              <a:ahLst/>
              <a:cxnLst/>
              <a:rect l="l" t="t" r="r" b="b"/>
              <a:pathLst>
                <a:path w="302" h="277" extrusionOk="0">
                  <a:moveTo>
                    <a:pt x="119" y="0"/>
                  </a:moveTo>
                  <a:cubicBezTo>
                    <a:pt x="55" y="0"/>
                    <a:pt x="28" y="55"/>
                    <a:pt x="1" y="109"/>
                  </a:cubicBezTo>
                  <a:lnTo>
                    <a:pt x="1" y="176"/>
                  </a:lnTo>
                  <a:cubicBezTo>
                    <a:pt x="18" y="243"/>
                    <a:pt x="84" y="276"/>
                    <a:pt x="151" y="276"/>
                  </a:cubicBezTo>
                  <a:cubicBezTo>
                    <a:pt x="218" y="276"/>
                    <a:pt x="284" y="243"/>
                    <a:pt x="301" y="176"/>
                  </a:cubicBezTo>
                  <a:lnTo>
                    <a:pt x="301" y="143"/>
                  </a:lnTo>
                  <a:cubicBezTo>
                    <a:pt x="301" y="85"/>
                    <a:pt x="251" y="3"/>
                    <a:pt x="195" y="3"/>
                  </a:cubicBezTo>
                  <a:cubicBezTo>
                    <a:pt x="186" y="3"/>
                    <a:pt x="177" y="5"/>
                    <a:pt x="168" y="9"/>
                  </a:cubicBezTo>
                  <a:cubicBezTo>
                    <a:pt x="149" y="3"/>
                    <a:pt x="133" y="0"/>
                    <a:pt x="119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5807155" y="367504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1" y="101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01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5864349" y="367646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5920845" y="367858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33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3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5978019" y="367999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5896820" y="3500646"/>
              <a:ext cx="269039" cy="269759"/>
            </a:xfrm>
            <a:custGeom>
              <a:avLst/>
              <a:gdLst/>
              <a:ahLst/>
              <a:cxnLst/>
              <a:rect l="l" t="t" r="r" b="b"/>
              <a:pathLst>
                <a:path w="12710" h="12744" extrusionOk="0">
                  <a:moveTo>
                    <a:pt x="6372" y="1"/>
                  </a:moveTo>
                  <a:cubicBezTo>
                    <a:pt x="2836" y="1"/>
                    <a:pt x="1" y="2869"/>
                    <a:pt x="1" y="6372"/>
                  </a:cubicBezTo>
                  <a:cubicBezTo>
                    <a:pt x="1" y="9874"/>
                    <a:pt x="2836" y="12743"/>
                    <a:pt x="6372" y="12743"/>
                  </a:cubicBezTo>
                  <a:cubicBezTo>
                    <a:pt x="9875" y="12743"/>
                    <a:pt x="12710" y="9874"/>
                    <a:pt x="12710" y="6372"/>
                  </a:cubicBezTo>
                  <a:cubicBezTo>
                    <a:pt x="12710" y="2869"/>
                    <a:pt x="9875" y="1"/>
                    <a:pt x="6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33"/>
          <p:cNvSpPr/>
          <p:nvPr/>
        </p:nvSpPr>
        <p:spPr>
          <a:xfrm rot="-4609478">
            <a:off x="794687" y="448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 rot="-4609478">
            <a:off x="947087" y="6010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F281E5-3B02-4849-8F78-FD32283CD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068" y="480974"/>
            <a:ext cx="5706351" cy="47491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/>
          <p:nvPr/>
        </p:nvSpPr>
        <p:spPr>
          <a:xfrm>
            <a:off x="887873" y="3099959"/>
            <a:ext cx="4736550" cy="1619626"/>
          </a:xfrm>
          <a:custGeom>
            <a:avLst/>
            <a:gdLst/>
            <a:ahLst/>
            <a:cxnLst/>
            <a:rect l="l" t="t" r="r" b="b"/>
            <a:pathLst>
              <a:path w="73984" h="25776" extrusionOk="0">
                <a:moveTo>
                  <a:pt x="62038" y="0"/>
                </a:moveTo>
                <a:lnTo>
                  <a:pt x="0" y="1854"/>
                </a:lnTo>
                <a:lnTo>
                  <a:pt x="699" y="25776"/>
                </a:lnTo>
                <a:lnTo>
                  <a:pt x="62737" y="23922"/>
                </a:lnTo>
                <a:lnTo>
                  <a:pt x="73983" y="11824"/>
                </a:lnTo>
                <a:lnTo>
                  <a:pt x="62038" y="0"/>
                </a:lnTo>
                <a:close/>
              </a:path>
            </a:pathLst>
          </a:custGeom>
          <a:solidFill>
            <a:srgbClr val="89E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9"/>
          <p:cNvSpPr/>
          <p:nvPr/>
        </p:nvSpPr>
        <p:spPr>
          <a:xfrm>
            <a:off x="887875" y="3259156"/>
            <a:ext cx="423243" cy="1460430"/>
          </a:xfrm>
          <a:custGeom>
            <a:avLst/>
            <a:gdLst/>
            <a:ahLst/>
            <a:cxnLst/>
            <a:rect l="l" t="t" r="r" b="b"/>
            <a:pathLst>
              <a:path w="18859" h="43617" extrusionOk="0">
                <a:moveTo>
                  <a:pt x="0" y="368"/>
                </a:moveTo>
                <a:lnTo>
                  <a:pt x="17311" y="0"/>
                </a:lnTo>
                <a:lnTo>
                  <a:pt x="18859" y="43117"/>
                </a:lnTo>
                <a:lnTo>
                  <a:pt x="1333" y="43617"/>
                </a:lnTo>
                <a:close/>
              </a:path>
            </a:pathLst>
          </a:custGeom>
          <a:solidFill>
            <a:srgbClr val="60D6C0"/>
          </a:solidFill>
          <a:ln>
            <a:noFill/>
          </a:ln>
        </p:spPr>
      </p:sp>
      <p:grpSp>
        <p:nvGrpSpPr>
          <p:cNvPr id="235" name="Google Shape;235;p29"/>
          <p:cNvGrpSpPr/>
          <p:nvPr/>
        </p:nvGrpSpPr>
        <p:grpSpPr>
          <a:xfrm>
            <a:off x="4827673" y="1544303"/>
            <a:ext cx="3671086" cy="1472563"/>
            <a:chOff x="4827673" y="1544304"/>
            <a:chExt cx="3671086" cy="1162996"/>
          </a:xfrm>
        </p:grpSpPr>
        <p:sp>
          <p:nvSpPr>
            <p:cNvPr id="236" name="Google Shape;236;p29"/>
            <p:cNvSpPr/>
            <p:nvPr/>
          </p:nvSpPr>
          <p:spPr>
            <a:xfrm>
              <a:off x="4827673" y="1544304"/>
              <a:ext cx="3671086" cy="1162498"/>
            </a:xfrm>
            <a:custGeom>
              <a:avLst/>
              <a:gdLst/>
              <a:ahLst/>
              <a:cxnLst/>
              <a:rect l="l" t="t" r="r" b="b"/>
              <a:pathLst>
                <a:path w="73984" h="25776" extrusionOk="0">
                  <a:moveTo>
                    <a:pt x="62038" y="0"/>
                  </a:moveTo>
                  <a:lnTo>
                    <a:pt x="0" y="1854"/>
                  </a:lnTo>
                  <a:lnTo>
                    <a:pt x="699" y="25776"/>
                  </a:lnTo>
                  <a:lnTo>
                    <a:pt x="62737" y="23922"/>
                  </a:lnTo>
                  <a:lnTo>
                    <a:pt x="73983" y="11824"/>
                  </a:lnTo>
                  <a:lnTo>
                    <a:pt x="620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4828350" y="1616875"/>
              <a:ext cx="423243" cy="1090425"/>
            </a:xfrm>
            <a:custGeom>
              <a:avLst/>
              <a:gdLst/>
              <a:ahLst/>
              <a:cxnLst/>
              <a:rect l="l" t="t" r="r" b="b"/>
              <a:pathLst>
                <a:path w="18859" h="43617" extrusionOk="0">
                  <a:moveTo>
                    <a:pt x="0" y="368"/>
                  </a:moveTo>
                  <a:lnTo>
                    <a:pt x="17311" y="0"/>
                  </a:lnTo>
                  <a:lnTo>
                    <a:pt x="18859" y="43117"/>
                  </a:lnTo>
                  <a:lnTo>
                    <a:pt x="1333" y="43617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</p:sp>
      </p:grpSp>
      <p:grpSp>
        <p:nvGrpSpPr>
          <p:cNvPr id="242" name="Google Shape;242;p29"/>
          <p:cNvGrpSpPr/>
          <p:nvPr/>
        </p:nvGrpSpPr>
        <p:grpSpPr>
          <a:xfrm rot="542771">
            <a:off x="860334" y="1309045"/>
            <a:ext cx="3510233" cy="1574375"/>
            <a:chOff x="3299945" y="2654755"/>
            <a:chExt cx="820937" cy="613509"/>
          </a:xfrm>
        </p:grpSpPr>
        <p:sp>
          <p:nvSpPr>
            <p:cNvPr id="243" name="Google Shape;243;p29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rgbClr val="C7F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 rot="79888">
              <a:off x="3301860" y="2808196"/>
              <a:ext cx="136562" cy="458490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B9E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29"/>
          <p:cNvGrpSpPr/>
          <p:nvPr/>
        </p:nvGrpSpPr>
        <p:grpSpPr>
          <a:xfrm>
            <a:off x="563536" y="599142"/>
            <a:ext cx="3424063" cy="585711"/>
            <a:chOff x="611550" y="2773950"/>
            <a:chExt cx="2698875" cy="344475"/>
          </a:xfrm>
        </p:grpSpPr>
        <p:sp>
          <p:nvSpPr>
            <p:cNvPr id="247" name="Google Shape;247;p29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title" idx="9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60" name="Google Shape;260;p29"/>
          <p:cNvSpPr txBox="1">
            <a:spLocks noGrp="1"/>
          </p:cNvSpPr>
          <p:nvPr>
            <p:ph type="title" idx="1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49" name="Google Shape;249;p29"/>
          <p:cNvSpPr txBox="1">
            <a:spLocks noGrp="1"/>
          </p:cNvSpPr>
          <p:nvPr>
            <p:ph type="title" idx="1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Educación Artística</a:t>
            </a:r>
            <a:endParaRPr dirty="0"/>
          </a:p>
        </p:txBody>
      </p:sp>
      <p:grpSp>
        <p:nvGrpSpPr>
          <p:cNvPr id="262" name="Google Shape;262;p29"/>
          <p:cNvGrpSpPr/>
          <p:nvPr/>
        </p:nvGrpSpPr>
        <p:grpSpPr>
          <a:xfrm>
            <a:off x="7395584" y="431220"/>
            <a:ext cx="956230" cy="847679"/>
            <a:chOff x="683398" y="2777187"/>
            <a:chExt cx="876552" cy="777046"/>
          </a:xfrm>
        </p:grpSpPr>
        <p:sp>
          <p:nvSpPr>
            <p:cNvPr id="263" name="Google Shape;263;p29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29"/>
          <p:cNvGrpSpPr/>
          <p:nvPr/>
        </p:nvGrpSpPr>
        <p:grpSpPr>
          <a:xfrm>
            <a:off x="577962" y="4457350"/>
            <a:ext cx="217137" cy="321977"/>
            <a:chOff x="4508863" y="1528200"/>
            <a:chExt cx="318850" cy="472800"/>
          </a:xfrm>
        </p:grpSpPr>
        <p:sp>
          <p:nvSpPr>
            <p:cNvPr id="267" name="Google Shape;267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271;p29"/>
          <p:cNvGrpSpPr/>
          <p:nvPr/>
        </p:nvGrpSpPr>
        <p:grpSpPr>
          <a:xfrm>
            <a:off x="7705768" y="420992"/>
            <a:ext cx="137201" cy="203446"/>
            <a:chOff x="4508863" y="1528200"/>
            <a:chExt cx="318850" cy="472800"/>
          </a:xfrm>
        </p:grpSpPr>
        <p:sp>
          <p:nvSpPr>
            <p:cNvPr id="272" name="Google Shape;272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29"/>
          <p:cNvGrpSpPr/>
          <p:nvPr/>
        </p:nvGrpSpPr>
        <p:grpSpPr>
          <a:xfrm>
            <a:off x="887861" y="4490479"/>
            <a:ext cx="217137" cy="321977"/>
            <a:chOff x="4508863" y="1528200"/>
            <a:chExt cx="318850" cy="472800"/>
          </a:xfrm>
        </p:grpSpPr>
        <p:sp>
          <p:nvSpPr>
            <p:cNvPr id="277" name="Google Shape;277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29"/>
          <p:cNvGrpSpPr/>
          <p:nvPr/>
        </p:nvGrpSpPr>
        <p:grpSpPr>
          <a:xfrm>
            <a:off x="1197760" y="4490479"/>
            <a:ext cx="217137" cy="321977"/>
            <a:chOff x="4508863" y="1528200"/>
            <a:chExt cx="318850" cy="472800"/>
          </a:xfrm>
        </p:grpSpPr>
        <p:sp>
          <p:nvSpPr>
            <p:cNvPr id="282" name="Google Shape;282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29"/>
          <p:cNvSpPr/>
          <p:nvPr/>
        </p:nvSpPr>
        <p:spPr>
          <a:xfrm rot="-4609380">
            <a:off x="4157803" y="2803826"/>
            <a:ext cx="583295" cy="75883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9"/>
          <p:cNvSpPr/>
          <p:nvPr/>
        </p:nvSpPr>
        <p:spPr>
          <a:xfrm rot="-5767898">
            <a:off x="7620353" y="1400765"/>
            <a:ext cx="445351" cy="57937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9"/>
          <p:cNvSpPr/>
          <p:nvPr/>
        </p:nvSpPr>
        <p:spPr>
          <a:xfrm rot="-5767898">
            <a:off x="7850037" y="1378640"/>
            <a:ext cx="445351" cy="57937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Picture 2" descr="Educación artística - iBebes .es">
            <a:extLst>
              <a:ext uri="{FF2B5EF4-FFF2-40B4-BE49-F238E27FC236}">
                <a16:creationId xmlns:a16="http://schemas.microsoft.com/office/drawing/2014/main" id="{3C7153CF-7B96-48FF-8734-060ADF870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64" b="97455" l="2767" r="96443">
                        <a14:foregroundMark x1="12648" y1="23273" x2="8696" y2="9091"/>
                        <a14:foregroundMark x1="8696" y1="9091" x2="22530" y2="5091"/>
                        <a14:foregroundMark x1="22530" y1="5091" x2="36759" y2="6909"/>
                        <a14:foregroundMark x1="36759" y1="6909" x2="63636" y2="18182"/>
                        <a14:foregroundMark x1="63636" y1="18182" x2="72332" y2="14182"/>
                        <a14:foregroundMark x1="90909" y1="27273" x2="92095" y2="14545"/>
                        <a14:foregroundMark x1="92095" y1="14545" x2="91700" y2="14545"/>
                        <a14:foregroundMark x1="81423" y1="10909" x2="72332" y2="4364"/>
                        <a14:foregroundMark x1="11067" y1="77455" x2="20553" y2="88000"/>
                        <a14:foregroundMark x1="20553" y1="88000" x2="39921" y2="78909"/>
                        <a14:foregroundMark x1="7510" y1="76000" x2="3953" y2="89818"/>
                        <a14:foregroundMark x1="3953" y1="89818" x2="19368" y2="92364"/>
                        <a14:foregroundMark x1="19368" y1="92364" x2="44269" y2="79636"/>
                        <a14:foregroundMark x1="11462" y1="96000" x2="5138" y2="83273"/>
                        <a14:foregroundMark x1="5138" y1="83273" x2="8300" y2="69091"/>
                        <a14:foregroundMark x1="8300" y1="69091" x2="11858" y2="65818"/>
                        <a14:foregroundMark x1="68775" y1="84364" x2="79447" y2="70909"/>
                        <a14:foregroundMark x1="79447" y1="70909" x2="74308" y2="56727"/>
                        <a14:foregroundMark x1="74308" y1="56727" x2="73913" y2="56364"/>
                        <a14:foregroundMark x1="51383" y1="77455" x2="77866" y2="85091"/>
                        <a14:foregroundMark x1="77866" y1="85091" x2="85375" y2="84727"/>
                        <a14:foregroundMark x1="85375" y1="81818" x2="79447" y2="66182"/>
                        <a14:foregroundMark x1="67984" y1="90182" x2="52174" y2="88000"/>
                        <a14:foregroundMark x1="52174" y1="88000" x2="50988" y2="87273"/>
                        <a14:foregroundMark x1="54545" y1="82909" x2="69170" y2="69091"/>
                        <a14:foregroundMark x1="57312" y1="86182" x2="56917" y2="81455"/>
                        <a14:foregroundMark x1="71542" y1="92364" x2="85375" y2="89091"/>
                        <a14:foregroundMark x1="85375" y1="89091" x2="91304" y2="76000"/>
                        <a14:foregroundMark x1="91304" y1="76000" x2="90119" y2="74545"/>
                        <a14:foregroundMark x1="91700" y1="86909" x2="62055" y2="92364"/>
                        <a14:foregroundMark x1="62055" y1="92364" x2="58498" y2="91636"/>
                        <a14:foregroundMark x1="64427" y1="94909" x2="86166" y2="94909"/>
                        <a14:foregroundMark x1="75494" y1="96000" x2="75494" y2="97455"/>
                        <a14:foregroundMark x1="59289" y1="64364" x2="53755" y2="26909"/>
                        <a14:foregroundMark x1="53360" y1="44364" x2="50593" y2="30909"/>
                        <a14:foregroundMark x1="50593" y1="30909" x2="58498" y2="33818"/>
                        <a14:foregroundMark x1="93676" y1="33455" x2="93676" y2="23273"/>
                        <a14:foregroundMark x1="2767" y1="93091" x2="3162" y2="80364"/>
                        <a14:foregroundMark x1="3162" y1="80364" x2="3953" y2="78182"/>
                        <a14:foregroundMark x1="96443" y1="27273" x2="96443" y2="2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293" y="3014090"/>
            <a:ext cx="1683550" cy="18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3F4559E-352C-42B9-A9D2-4656691BB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337" y="1637546"/>
            <a:ext cx="2377646" cy="109737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383B163-997A-45C4-849D-E571493CA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1720" y="1588924"/>
            <a:ext cx="2402032" cy="129246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14704566-C852-4A4D-93E5-AE25937D73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7654" y="3301410"/>
            <a:ext cx="4176122" cy="22618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vista Digital El Recreo: ¿LA EDUCACIÓN ARTÍSTICA ES NECESARIA EN LA  EDUCACIÓN PRIMARIA Y SECUNDARIA? ¿HASTA QUÉ PUNTO?">
            <a:extLst>
              <a:ext uri="{FF2B5EF4-FFF2-40B4-BE49-F238E27FC236}">
                <a16:creationId xmlns:a16="http://schemas.microsoft.com/office/drawing/2014/main" id="{B5BA76E5-13FC-6ECF-0F3E-97C907389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3231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ducación Artística. Estudiantes Sosteniendo Herramientas De Arte. Estudio  Artístico Ilustración del Vector - Ilustración de antigüedad, creativo:  221280893">
            <a:extLst>
              <a:ext uri="{FF2B5EF4-FFF2-40B4-BE49-F238E27FC236}">
                <a16:creationId xmlns:a16="http://schemas.microsoft.com/office/drawing/2014/main" id="{A446F0D5-C581-EB06-252B-CA8413E216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" t="11147" r="4351" b="10163"/>
          <a:stretch/>
        </p:blipFill>
        <p:spPr bwMode="auto">
          <a:xfrm>
            <a:off x="2583232" y="0"/>
            <a:ext cx="292893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ducación artística al rescate - espacioLogopedico">
            <a:extLst>
              <a:ext uri="{FF2B5EF4-FFF2-40B4-BE49-F238E27FC236}">
                <a16:creationId xmlns:a16="http://schemas.microsoft.com/office/drawing/2014/main" id="{A065493B-640A-8EC3-CFCE-743973FBF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348" y="2571750"/>
            <a:ext cx="3864652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mana de reflexiones en educación artística">
            <a:extLst>
              <a:ext uri="{FF2B5EF4-FFF2-40B4-BE49-F238E27FC236}">
                <a16:creationId xmlns:a16="http://schemas.microsoft.com/office/drawing/2014/main" id="{97719D40-BBAD-F87F-5D30-7FDE6C080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349" y="0"/>
            <a:ext cx="3864652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scuela de Educación... - Escuela de Educación por el Arte">
            <a:extLst>
              <a:ext uri="{FF2B5EF4-FFF2-40B4-BE49-F238E27FC236}">
                <a16:creationId xmlns:a16="http://schemas.microsoft.com/office/drawing/2014/main" id="{9D4D1913-28A3-6262-7694-3A97D615C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71750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n Conjunto De Elementos Vectores De La Educación Artística En La Escuela  Ilustración del Vector - Ilustración de creativo, aprenda: 196814223">
            <a:extLst>
              <a:ext uri="{FF2B5EF4-FFF2-40B4-BE49-F238E27FC236}">
                <a16:creationId xmlns:a16="http://schemas.microsoft.com/office/drawing/2014/main" id="{A85C779C-42CB-244D-4C4E-E0C2CCA12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9" y="2571750"/>
            <a:ext cx="269611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233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77;p33">
            <a:extLst>
              <a:ext uri="{FF2B5EF4-FFF2-40B4-BE49-F238E27FC236}">
                <a16:creationId xmlns:a16="http://schemas.microsoft.com/office/drawing/2014/main" id="{2EC2BA0E-2961-4872-9DA6-84BAF30BC290}"/>
              </a:ext>
            </a:extLst>
          </p:cNvPr>
          <p:cNvGrpSpPr/>
          <p:nvPr/>
        </p:nvGrpSpPr>
        <p:grpSpPr>
          <a:xfrm>
            <a:off x="1150277" y="1297618"/>
            <a:ext cx="6843428" cy="2926997"/>
            <a:chOff x="5871550" y="1383450"/>
            <a:chExt cx="1173850" cy="502075"/>
          </a:xfrm>
          <a:solidFill>
            <a:schemeClr val="accent4">
              <a:lumMod val="75000"/>
            </a:schemeClr>
          </a:solidFill>
        </p:grpSpPr>
        <p:sp>
          <p:nvSpPr>
            <p:cNvPr id="3" name="Google Shape;478;p33">
              <a:extLst>
                <a:ext uri="{FF2B5EF4-FFF2-40B4-BE49-F238E27FC236}">
                  <a16:creationId xmlns:a16="http://schemas.microsoft.com/office/drawing/2014/main" id="{EC33AB10-E758-4698-9D11-6733AFB46D68}"/>
                </a:ext>
              </a:extLst>
            </p:cNvPr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" name="Google Shape;479;p33">
              <a:extLst>
                <a:ext uri="{FF2B5EF4-FFF2-40B4-BE49-F238E27FC236}">
                  <a16:creationId xmlns:a16="http://schemas.microsoft.com/office/drawing/2014/main" id="{68875908-7F9E-4E67-A4CF-34B3B704633F}"/>
                </a:ext>
              </a:extLst>
            </p:cNvPr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480;p33">
              <a:extLst>
                <a:ext uri="{FF2B5EF4-FFF2-40B4-BE49-F238E27FC236}">
                  <a16:creationId xmlns:a16="http://schemas.microsoft.com/office/drawing/2014/main" id="{3EB13A3E-97CC-4DAA-BE1F-6B84647B5FF8}"/>
                </a:ext>
              </a:extLst>
            </p:cNvPr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81;p33">
              <a:extLst>
                <a:ext uri="{FF2B5EF4-FFF2-40B4-BE49-F238E27FC236}">
                  <a16:creationId xmlns:a16="http://schemas.microsoft.com/office/drawing/2014/main" id="{0239DEE6-9BE5-4873-869F-AFF75644BD19}"/>
                </a:ext>
              </a:extLst>
            </p:cNvPr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B752D285-1E9E-4BE2-B76C-D7C1B4762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22" y="1501809"/>
            <a:ext cx="798035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928834" y="448786"/>
            <a:ext cx="7286339" cy="3598636"/>
            <a:chOff x="928834" y="448786"/>
            <a:chExt cx="7286339" cy="3598636"/>
          </a:xfrm>
        </p:grpSpPr>
        <p:sp>
          <p:nvSpPr>
            <p:cNvPr id="148" name="Google Shape;148;p27"/>
            <p:cNvSpPr/>
            <p:nvPr/>
          </p:nvSpPr>
          <p:spPr>
            <a:xfrm rot="296113">
              <a:off x="1072560" y="1406042"/>
              <a:ext cx="6875677" cy="2331400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149;p27"/>
            <p:cNvGrpSpPr/>
            <p:nvPr/>
          </p:nvGrpSpPr>
          <p:grpSpPr>
            <a:xfrm>
              <a:off x="928834" y="448786"/>
              <a:ext cx="7286339" cy="3598636"/>
              <a:chOff x="928834" y="448786"/>
              <a:chExt cx="7286339" cy="3598636"/>
            </a:xfrm>
          </p:grpSpPr>
          <p:sp>
            <p:nvSpPr>
              <p:cNvPr id="150" name="Google Shape;150;p27"/>
              <p:cNvSpPr/>
              <p:nvPr/>
            </p:nvSpPr>
            <p:spPr>
              <a:xfrm rot="296148">
                <a:off x="1054279" y="745055"/>
                <a:ext cx="7035450" cy="3006098"/>
              </a:xfrm>
              <a:custGeom>
                <a:avLst/>
                <a:gdLst/>
                <a:ahLst/>
                <a:cxnLst/>
                <a:rect l="l" t="t" r="r" b="b"/>
                <a:pathLst>
                  <a:path w="63146" h="46668" extrusionOk="0">
                    <a:moveTo>
                      <a:pt x="57909" y="1"/>
                    </a:moveTo>
                    <a:cubicBezTo>
                      <a:pt x="50070" y="8540"/>
                      <a:pt x="1" y="12543"/>
                      <a:pt x="1" y="12543"/>
                    </a:cubicBezTo>
                    <a:lnTo>
                      <a:pt x="5204" y="46668"/>
                    </a:lnTo>
                    <a:cubicBezTo>
                      <a:pt x="5204" y="46668"/>
                      <a:pt x="54840" y="43132"/>
                      <a:pt x="63146" y="34125"/>
                    </a:cubicBezTo>
                    <a:lnTo>
                      <a:pt x="579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7"/>
              <p:cNvSpPr/>
              <p:nvPr/>
            </p:nvSpPr>
            <p:spPr>
              <a:xfrm>
                <a:off x="1129775" y="1252275"/>
                <a:ext cx="1251975" cy="2266900"/>
              </a:xfrm>
              <a:custGeom>
                <a:avLst/>
                <a:gdLst/>
                <a:ahLst/>
                <a:cxnLst/>
                <a:rect l="l" t="t" r="r" b="b"/>
                <a:pathLst>
                  <a:path w="50079" h="90676" extrusionOk="0">
                    <a:moveTo>
                      <a:pt x="14825" y="89411"/>
                    </a:moveTo>
                    <a:lnTo>
                      <a:pt x="50079" y="90676"/>
                    </a:lnTo>
                    <a:lnTo>
                      <a:pt x="35458" y="1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634"/>
              </a:solidFill>
              <a:ln>
                <a:noFill/>
              </a:ln>
            </p:spPr>
          </p:sp>
        </p:grpSp>
      </p:grpSp>
      <p:grpSp>
        <p:nvGrpSpPr>
          <p:cNvPr id="152" name="Google Shape;152;p27"/>
          <p:cNvGrpSpPr/>
          <p:nvPr/>
        </p:nvGrpSpPr>
        <p:grpSpPr>
          <a:xfrm>
            <a:off x="2277551" y="3770067"/>
            <a:ext cx="4588897" cy="585711"/>
            <a:chOff x="611550" y="2773950"/>
            <a:chExt cx="2698875" cy="344475"/>
          </a:xfrm>
        </p:grpSpPr>
        <p:sp>
          <p:nvSpPr>
            <p:cNvPr id="153" name="Google Shape;153;p27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2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/>
              <a:t>El lenguaje artístico, la educación y la creación </a:t>
            </a:r>
            <a:endParaRPr dirty="0"/>
          </a:p>
        </p:txBody>
      </p:sp>
      <p:grpSp>
        <p:nvGrpSpPr>
          <p:cNvPr id="157" name="Google Shape;157;p27"/>
          <p:cNvGrpSpPr/>
          <p:nvPr/>
        </p:nvGrpSpPr>
        <p:grpSpPr>
          <a:xfrm rot="-397609">
            <a:off x="1077900" y="3845602"/>
            <a:ext cx="941915" cy="939078"/>
            <a:chOff x="7043510" y="2506013"/>
            <a:chExt cx="941933" cy="939096"/>
          </a:xfrm>
        </p:grpSpPr>
        <p:sp>
          <p:nvSpPr>
            <p:cNvPr id="158" name="Google Shape;158;p27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27"/>
          <p:cNvGrpSpPr/>
          <p:nvPr/>
        </p:nvGrpSpPr>
        <p:grpSpPr>
          <a:xfrm rot="-397609">
            <a:off x="519945" y="3794209"/>
            <a:ext cx="861773" cy="855823"/>
            <a:chOff x="6500275" y="2386225"/>
            <a:chExt cx="861790" cy="855840"/>
          </a:xfrm>
        </p:grpSpPr>
        <p:sp>
          <p:nvSpPr>
            <p:cNvPr id="171" name="Google Shape;171;p27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27"/>
          <p:cNvSpPr/>
          <p:nvPr/>
        </p:nvSpPr>
        <p:spPr>
          <a:xfrm rot="-397585">
            <a:off x="1221714" y="3789277"/>
            <a:ext cx="277491" cy="253489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" name="Google Shape;174;p27"/>
          <p:cNvGrpSpPr/>
          <p:nvPr/>
        </p:nvGrpSpPr>
        <p:grpSpPr>
          <a:xfrm flipH="1">
            <a:off x="1428219" y="1964160"/>
            <a:ext cx="327586" cy="485471"/>
            <a:chOff x="4508863" y="1528200"/>
            <a:chExt cx="318850" cy="472800"/>
          </a:xfrm>
        </p:grpSpPr>
        <p:sp>
          <p:nvSpPr>
            <p:cNvPr id="175" name="Google Shape;17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27"/>
          <p:cNvGrpSpPr/>
          <p:nvPr/>
        </p:nvGrpSpPr>
        <p:grpSpPr>
          <a:xfrm>
            <a:off x="7887879" y="594932"/>
            <a:ext cx="726010" cy="725455"/>
            <a:chOff x="7335698" y="3570615"/>
            <a:chExt cx="799306" cy="798607"/>
          </a:xfrm>
        </p:grpSpPr>
        <p:sp>
          <p:nvSpPr>
            <p:cNvPr id="180" name="Google Shape;180;p27"/>
            <p:cNvSpPr/>
            <p:nvPr/>
          </p:nvSpPr>
          <p:spPr>
            <a:xfrm>
              <a:off x="7340990" y="3576489"/>
              <a:ext cx="788722" cy="786859"/>
            </a:xfrm>
            <a:custGeom>
              <a:avLst/>
              <a:gdLst/>
              <a:ahLst/>
              <a:cxnLst/>
              <a:rect l="l" t="t" r="r" b="b"/>
              <a:pathLst>
                <a:path w="37261" h="37173" extrusionOk="0">
                  <a:moveTo>
                    <a:pt x="3736" y="1"/>
                  </a:moveTo>
                  <a:cubicBezTo>
                    <a:pt x="3366" y="1"/>
                    <a:pt x="3067" y="260"/>
                    <a:pt x="3036" y="637"/>
                  </a:cubicBezTo>
                  <a:lnTo>
                    <a:pt x="34" y="33428"/>
                  </a:lnTo>
                  <a:cubicBezTo>
                    <a:pt x="0" y="33795"/>
                    <a:pt x="300" y="34128"/>
                    <a:pt x="667" y="34195"/>
                  </a:cubicBezTo>
                  <a:lnTo>
                    <a:pt x="33457" y="37164"/>
                  </a:lnTo>
                  <a:cubicBezTo>
                    <a:pt x="33492" y="37170"/>
                    <a:pt x="33527" y="37173"/>
                    <a:pt x="33561" y="37173"/>
                  </a:cubicBezTo>
                  <a:cubicBezTo>
                    <a:pt x="33890" y="37173"/>
                    <a:pt x="34194" y="36892"/>
                    <a:pt x="34225" y="36530"/>
                  </a:cubicBezTo>
                  <a:lnTo>
                    <a:pt x="37227" y="3773"/>
                  </a:lnTo>
                  <a:cubicBezTo>
                    <a:pt x="37260" y="3373"/>
                    <a:pt x="36960" y="3039"/>
                    <a:pt x="36593" y="3006"/>
                  </a:cubicBezTo>
                  <a:lnTo>
                    <a:pt x="3803" y="4"/>
                  </a:lnTo>
                  <a:cubicBezTo>
                    <a:pt x="3780" y="2"/>
                    <a:pt x="3758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7335698" y="3570615"/>
              <a:ext cx="799306" cy="798607"/>
            </a:xfrm>
            <a:custGeom>
              <a:avLst/>
              <a:gdLst/>
              <a:ahLst/>
              <a:cxnLst/>
              <a:rect l="l" t="t" r="r" b="b"/>
              <a:pathLst>
                <a:path w="37761" h="37728" extrusionOk="0">
                  <a:moveTo>
                    <a:pt x="3169" y="1"/>
                  </a:moveTo>
                  <a:lnTo>
                    <a:pt x="3169" y="4"/>
                  </a:lnTo>
                  <a:lnTo>
                    <a:pt x="3169" y="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3169" y="1"/>
                  </a:lnTo>
                  <a:close/>
                  <a:moveTo>
                    <a:pt x="7005" y="368"/>
                  </a:moveTo>
                  <a:lnTo>
                    <a:pt x="10741" y="701"/>
                  </a:lnTo>
                  <a:lnTo>
                    <a:pt x="10407" y="4471"/>
                  </a:lnTo>
                  <a:lnTo>
                    <a:pt x="6638" y="4104"/>
                  </a:lnTo>
                  <a:lnTo>
                    <a:pt x="7005" y="368"/>
                  </a:lnTo>
                  <a:close/>
                  <a:moveTo>
                    <a:pt x="14677" y="1068"/>
                  </a:moveTo>
                  <a:lnTo>
                    <a:pt x="18447" y="1402"/>
                  </a:lnTo>
                  <a:lnTo>
                    <a:pt x="18080" y="5171"/>
                  </a:lnTo>
                  <a:lnTo>
                    <a:pt x="14344" y="4804"/>
                  </a:lnTo>
                  <a:lnTo>
                    <a:pt x="14677" y="1068"/>
                  </a:lnTo>
                  <a:close/>
                  <a:moveTo>
                    <a:pt x="18547" y="1402"/>
                  </a:moveTo>
                  <a:lnTo>
                    <a:pt x="22283" y="1769"/>
                  </a:lnTo>
                  <a:lnTo>
                    <a:pt x="21949" y="5505"/>
                  </a:lnTo>
                  <a:lnTo>
                    <a:pt x="18180" y="5171"/>
                  </a:lnTo>
                  <a:lnTo>
                    <a:pt x="18547" y="1402"/>
                  </a:lnTo>
                  <a:close/>
                  <a:moveTo>
                    <a:pt x="22349" y="1769"/>
                  </a:moveTo>
                  <a:lnTo>
                    <a:pt x="26119" y="2102"/>
                  </a:lnTo>
                  <a:lnTo>
                    <a:pt x="25785" y="5872"/>
                  </a:lnTo>
                  <a:lnTo>
                    <a:pt x="22016" y="5538"/>
                  </a:lnTo>
                  <a:lnTo>
                    <a:pt x="22349" y="1769"/>
                  </a:lnTo>
                  <a:close/>
                  <a:moveTo>
                    <a:pt x="26185" y="2136"/>
                  </a:moveTo>
                  <a:lnTo>
                    <a:pt x="29955" y="2503"/>
                  </a:lnTo>
                  <a:lnTo>
                    <a:pt x="29621" y="6239"/>
                  </a:lnTo>
                  <a:lnTo>
                    <a:pt x="25852" y="5905"/>
                  </a:lnTo>
                  <a:lnTo>
                    <a:pt x="26185" y="2136"/>
                  </a:lnTo>
                  <a:close/>
                  <a:moveTo>
                    <a:pt x="30055" y="2503"/>
                  </a:moveTo>
                  <a:lnTo>
                    <a:pt x="33791" y="2836"/>
                  </a:lnTo>
                  <a:lnTo>
                    <a:pt x="33457" y="6606"/>
                  </a:lnTo>
                  <a:lnTo>
                    <a:pt x="29688" y="6239"/>
                  </a:lnTo>
                  <a:lnTo>
                    <a:pt x="30055" y="2503"/>
                  </a:lnTo>
                  <a:close/>
                  <a:moveTo>
                    <a:pt x="33891" y="2836"/>
                  </a:moveTo>
                  <a:lnTo>
                    <a:pt x="37660" y="3170"/>
                  </a:lnTo>
                  <a:lnTo>
                    <a:pt x="37327" y="6939"/>
                  </a:lnTo>
                  <a:lnTo>
                    <a:pt x="33557" y="6606"/>
                  </a:lnTo>
                  <a:lnTo>
                    <a:pt x="33891" y="2836"/>
                  </a:lnTo>
                  <a:close/>
                  <a:moveTo>
                    <a:pt x="2802" y="3837"/>
                  </a:moveTo>
                  <a:lnTo>
                    <a:pt x="6538" y="4204"/>
                  </a:lnTo>
                  <a:lnTo>
                    <a:pt x="6204" y="7940"/>
                  </a:lnTo>
                  <a:lnTo>
                    <a:pt x="2468" y="7606"/>
                  </a:lnTo>
                  <a:lnTo>
                    <a:pt x="2802" y="3837"/>
                  </a:lnTo>
                  <a:close/>
                  <a:moveTo>
                    <a:pt x="6638" y="4204"/>
                  </a:moveTo>
                  <a:lnTo>
                    <a:pt x="10407" y="4537"/>
                  </a:lnTo>
                  <a:lnTo>
                    <a:pt x="10041" y="8307"/>
                  </a:lnTo>
                  <a:lnTo>
                    <a:pt x="6305" y="7973"/>
                  </a:lnTo>
                  <a:lnTo>
                    <a:pt x="6638" y="4204"/>
                  </a:lnTo>
                  <a:close/>
                  <a:moveTo>
                    <a:pt x="2435" y="7706"/>
                  </a:moveTo>
                  <a:lnTo>
                    <a:pt x="2370" y="8440"/>
                  </a:lnTo>
                  <a:lnTo>
                    <a:pt x="2435" y="7773"/>
                  </a:lnTo>
                  <a:lnTo>
                    <a:pt x="2435" y="7706"/>
                  </a:lnTo>
                  <a:close/>
                  <a:moveTo>
                    <a:pt x="10508" y="4571"/>
                  </a:moveTo>
                  <a:lnTo>
                    <a:pt x="14244" y="4904"/>
                  </a:lnTo>
                  <a:lnTo>
                    <a:pt x="13910" y="8640"/>
                  </a:lnTo>
                  <a:lnTo>
                    <a:pt x="10141" y="8307"/>
                  </a:lnTo>
                  <a:lnTo>
                    <a:pt x="10508" y="4571"/>
                  </a:lnTo>
                  <a:close/>
                  <a:moveTo>
                    <a:pt x="14344" y="4904"/>
                  </a:moveTo>
                  <a:lnTo>
                    <a:pt x="18080" y="5238"/>
                  </a:lnTo>
                  <a:lnTo>
                    <a:pt x="17746" y="9007"/>
                  </a:lnTo>
                  <a:lnTo>
                    <a:pt x="13977" y="8674"/>
                  </a:lnTo>
                  <a:lnTo>
                    <a:pt x="14344" y="4904"/>
                  </a:lnTo>
                  <a:close/>
                  <a:moveTo>
                    <a:pt x="18180" y="5271"/>
                  </a:moveTo>
                  <a:lnTo>
                    <a:pt x="21916" y="5605"/>
                  </a:lnTo>
                  <a:lnTo>
                    <a:pt x="21582" y="9341"/>
                  </a:lnTo>
                  <a:lnTo>
                    <a:pt x="17846" y="9007"/>
                  </a:lnTo>
                  <a:lnTo>
                    <a:pt x="18180" y="5271"/>
                  </a:lnTo>
                  <a:close/>
                  <a:moveTo>
                    <a:pt x="22016" y="5605"/>
                  </a:moveTo>
                  <a:lnTo>
                    <a:pt x="25752" y="5972"/>
                  </a:lnTo>
                  <a:lnTo>
                    <a:pt x="25418" y="9708"/>
                  </a:lnTo>
                  <a:lnTo>
                    <a:pt x="21682" y="9374"/>
                  </a:lnTo>
                  <a:lnTo>
                    <a:pt x="22016" y="5605"/>
                  </a:lnTo>
                  <a:close/>
                  <a:moveTo>
                    <a:pt x="25852" y="5972"/>
                  </a:moveTo>
                  <a:lnTo>
                    <a:pt x="29621" y="6339"/>
                  </a:lnTo>
                  <a:lnTo>
                    <a:pt x="29254" y="10075"/>
                  </a:lnTo>
                  <a:lnTo>
                    <a:pt x="25518" y="9741"/>
                  </a:lnTo>
                  <a:lnTo>
                    <a:pt x="25852" y="5972"/>
                  </a:lnTo>
                  <a:close/>
                  <a:moveTo>
                    <a:pt x="29688" y="6339"/>
                  </a:moveTo>
                  <a:lnTo>
                    <a:pt x="33457" y="6672"/>
                  </a:lnTo>
                  <a:lnTo>
                    <a:pt x="33090" y="10442"/>
                  </a:lnTo>
                  <a:lnTo>
                    <a:pt x="29354" y="10108"/>
                  </a:lnTo>
                  <a:lnTo>
                    <a:pt x="29688" y="6339"/>
                  </a:lnTo>
                  <a:close/>
                  <a:moveTo>
                    <a:pt x="33557" y="6672"/>
                  </a:moveTo>
                  <a:lnTo>
                    <a:pt x="37293" y="7006"/>
                  </a:lnTo>
                  <a:lnTo>
                    <a:pt x="36960" y="10775"/>
                  </a:lnTo>
                  <a:lnTo>
                    <a:pt x="33190" y="10442"/>
                  </a:lnTo>
                  <a:lnTo>
                    <a:pt x="33557" y="6672"/>
                  </a:lnTo>
                  <a:close/>
                  <a:moveTo>
                    <a:pt x="6305" y="8040"/>
                  </a:moveTo>
                  <a:lnTo>
                    <a:pt x="10041" y="8407"/>
                  </a:lnTo>
                  <a:lnTo>
                    <a:pt x="9707" y="12143"/>
                  </a:lnTo>
                  <a:lnTo>
                    <a:pt x="5938" y="11809"/>
                  </a:lnTo>
                  <a:lnTo>
                    <a:pt x="6305" y="8040"/>
                  </a:lnTo>
                  <a:close/>
                  <a:moveTo>
                    <a:pt x="10141" y="8407"/>
                  </a:moveTo>
                  <a:lnTo>
                    <a:pt x="13910" y="8740"/>
                  </a:lnTo>
                  <a:lnTo>
                    <a:pt x="13543" y="12510"/>
                  </a:lnTo>
                  <a:lnTo>
                    <a:pt x="9807" y="12143"/>
                  </a:lnTo>
                  <a:lnTo>
                    <a:pt x="10141" y="8407"/>
                  </a:lnTo>
                  <a:close/>
                  <a:moveTo>
                    <a:pt x="13977" y="8740"/>
                  </a:moveTo>
                  <a:lnTo>
                    <a:pt x="17746" y="9107"/>
                  </a:lnTo>
                  <a:lnTo>
                    <a:pt x="17379" y="12843"/>
                  </a:lnTo>
                  <a:lnTo>
                    <a:pt x="13643" y="12510"/>
                  </a:lnTo>
                  <a:lnTo>
                    <a:pt x="13977" y="8740"/>
                  </a:lnTo>
                  <a:close/>
                  <a:moveTo>
                    <a:pt x="17813" y="9107"/>
                  </a:moveTo>
                  <a:lnTo>
                    <a:pt x="21582" y="9441"/>
                  </a:lnTo>
                  <a:lnTo>
                    <a:pt x="21249" y="13210"/>
                  </a:lnTo>
                  <a:lnTo>
                    <a:pt x="17479" y="12843"/>
                  </a:lnTo>
                  <a:lnTo>
                    <a:pt x="17813" y="9107"/>
                  </a:lnTo>
                  <a:close/>
                  <a:moveTo>
                    <a:pt x="21682" y="9441"/>
                  </a:moveTo>
                  <a:lnTo>
                    <a:pt x="25418" y="9808"/>
                  </a:lnTo>
                  <a:lnTo>
                    <a:pt x="25085" y="13544"/>
                  </a:lnTo>
                  <a:lnTo>
                    <a:pt x="21315" y="13210"/>
                  </a:lnTo>
                  <a:lnTo>
                    <a:pt x="21682" y="9441"/>
                  </a:lnTo>
                  <a:close/>
                  <a:moveTo>
                    <a:pt x="25518" y="9841"/>
                  </a:moveTo>
                  <a:lnTo>
                    <a:pt x="29254" y="10175"/>
                  </a:lnTo>
                  <a:lnTo>
                    <a:pt x="28921" y="13944"/>
                  </a:lnTo>
                  <a:lnTo>
                    <a:pt x="25151" y="13577"/>
                  </a:lnTo>
                  <a:lnTo>
                    <a:pt x="25518" y="9841"/>
                  </a:lnTo>
                  <a:close/>
                  <a:moveTo>
                    <a:pt x="29354" y="10175"/>
                  </a:moveTo>
                  <a:lnTo>
                    <a:pt x="33090" y="10542"/>
                  </a:lnTo>
                  <a:lnTo>
                    <a:pt x="32757" y="14278"/>
                  </a:lnTo>
                  <a:lnTo>
                    <a:pt x="28987" y="13944"/>
                  </a:lnTo>
                  <a:lnTo>
                    <a:pt x="29354" y="10175"/>
                  </a:lnTo>
                  <a:close/>
                  <a:moveTo>
                    <a:pt x="33190" y="10542"/>
                  </a:moveTo>
                  <a:lnTo>
                    <a:pt x="36960" y="10875"/>
                  </a:lnTo>
                  <a:lnTo>
                    <a:pt x="36626" y="14611"/>
                  </a:lnTo>
                  <a:lnTo>
                    <a:pt x="32857" y="14278"/>
                  </a:lnTo>
                  <a:lnTo>
                    <a:pt x="33190" y="10542"/>
                  </a:lnTo>
                  <a:close/>
                  <a:moveTo>
                    <a:pt x="2102" y="11542"/>
                  </a:moveTo>
                  <a:lnTo>
                    <a:pt x="5871" y="11876"/>
                  </a:lnTo>
                  <a:lnTo>
                    <a:pt x="5504" y="15645"/>
                  </a:lnTo>
                  <a:lnTo>
                    <a:pt x="1768" y="15278"/>
                  </a:lnTo>
                  <a:lnTo>
                    <a:pt x="2102" y="11542"/>
                  </a:lnTo>
                  <a:close/>
                  <a:moveTo>
                    <a:pt x="5938" y="11876"/>
                  </a:moveTo>
                  <a:lnTo>
                    <a:pt x="9707" y="12243"/>
                  </a:lnTo>
                  <a:lnTo>
                    <a:pt x="9340" y="15979"/>
                  </a:lnTo>
                  <a:lnTo>
                    <a:pt x="5604" y="15645"/>
                  </a:lnTo>
                  <a:lnTo>
                    <a:pt x="5938" y="11876"/>
                  </a:lnTo>
                  <a:close/>
                  <a:moveTo>
                    <a:pt x="9774" y="12243"/>
                  </a:moveTo>
                  <a:lnTo>
                    <a:pt x="13543" y="12576"/>
                  </a:lnTo>
                  <a:lnTo>
                    <a:pt x="13209" y="16346"/>
                  </a:lnTo>
                  <a:lnTo>
                    <a:pt x="9440" y="16012"/>
                  </a:lnTo>
                  <a:lnTo>
                    <a:pt x="9774" y="12243"/>
                  </a:lnTo>
                  <a:close/>
                  <a:moveTo>
                    <a:pt x="13643" y="12610"/>
                  </a:moveTo>
                  <a:lnTo>
                    <a:pt x="17379" y="12943"/>
                  </a:lnTo>
                  <a:lnTo>
                    <a:pt x="17046" y="16679"/>
                  </a:lnTo>
                  <a:lnTo>
                    <a:pt x="13276" y="16346"/>
                  </a:lnTo>
                  <a:lnTo>
                    <a:pt x="13643" y="12610"/>
                  </a:lnTo>
                  <a:close/>
                  <a:moveTo>
                    <a:pt x="17479" y="12943"/>
                  </a:moveTo>
                  <a:lnTo>
                    <a:pt x="21215" y="13277"/>
                  </a:lnTo>
                  <a:lnTo>
                    <a:pt x="20882" y="17046"/>
                  </a:lnTo>
                  <a:lnTo>
                    <a:pt x="17146" y="16713"/>
                  </a:lnTo>
                  <a:lnTo>
                    <a:pt x="17479" y="12943"/>
                  </a:lnTo>
                  <a:close/>
                  <a:moveTo>
                    <a:pt x="21315" y="13310"/>
                  </a:moveTo>
                  <a:lnTo>
                    <a:pt x="25085" y="13644"/>
                  </a:lnTo>
                  <a:lnTo>
                    <a:pt x="24718" y="17380"/>
                  </a:lnTo>
                  <a:lnTo>
                    <a:pt x="20982" y="17046"/>
                  </a:lnTo>
                  <a:lnTo>
                    <a:pt x="21315" y="13310"/>
                  </a:lnTo>
                  <a:close/>
                  <a:moveTo>
                    <a:pt x="25151" y="13677"/>
                  </a:moveTo>
                  <a:lnTo>
                    <a:pt x="28887" y="14011"/>
                  </a:lnTo>
                  <a:lnTo>
                    <a:pt x="28554" y="17780"/>
                  </a:lnTo>
                  <a:lnTo>
                    <a:pt x="24818" y="17413"/>
                  </a:lnTo>
                  <a:lnTo>
                    <a:pt x="25151" y="13677"/>
                  </a:lnTo>
                  <a:close/>
                  <a:moveTo>
                    <a:pt x="28987" y="14011"/>
                  </a:moveTo>
                  <a:lnTo>
                    <a:pt x="32757" y="14378"/>
                  </a:lnTo>
                  <a:lnTo>
                    <a:pt x="32390" y="18114"/>
                  </a:lnTo>
                  <a:lnTo>
                    <a:pt x="28654" y="17780"/>
                  </a:lnTo>
                  <a:lnTo>
                    <a:pt x="28987" y="14011"/>
                  </a:lnTo>
                  <a:close/>
                  <a:moveTo>
                    <a:pt x="32857" y="14378"/>
                  </a:moveTo>
                  <a:lnTo>
                    <a:pt x="36593" y="14711"/>
                  </a:lnTo>
                  <a:lnTo>
                    <a:pt x="36259" y="18481"/>
                  </a:lnTo>
                  <a:lnTo>
                    <a:pt x="32523" y="18114"/>
                  </a:lnTo>
                  <a:lnTo>
                    <a:pt x="32857" y="14378"/>
                  </a:lnTo>
                  <a:close/>
                  <a:moveTo>
                    <a:pt x="1735" y="15378"/>
                  </a:moveTo>
                  <a:lnTo>
                    <a:pt x="1401" y="19148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735" y="15445"/>
                  </a:lnTo>
                  <a:lnTo>
                    <a:pt x="1735" y="15378"/>
                  </a:lnTo>
                  <a:close/>
                  <a:moveTo>
                    <a:pt x="5604" y="15745"/>
                  </a:moveTo>
                  <a:lnTo>
                    <a:pt x="9340" y="16079"/>
                  </a:lnTo>
                  <a:lnTo>
                    <a:pt x="9006" y="19815"/>
                  </a:lnTo>
                  <a:lnTo>
                    <a:pt x="5237" y="19481"/>
                  </a:lnTo>
                  <a:lnTo>
                    <a:pt x="5604" y="15745"/>
                  </a:lnTo>
                  <a:close/>
                  <a:moveTo>
                    <a:pt x="9440" y="16079"/>
                  </a:moveTo>
                  <a:lnTo>
                    <a:pt x="13176" y="16413"/>
                  </a:lnTo>
                  <a:lnTo>
                    <a:pt x="12843" y="20182"/>
                  </a:lnTo>
                  <a:lnTo>
                    <a:pt x="9107" y="19848"/>
                  </a:lnTo>
                  <a:lnTo>
                    <a:pt x="9440" y="16079"/>
                  </a:lnTo>
                  <a:close/>
                  <a:moveTo>
                    <a:pt x="13276" y="16446"/>
                  </a:moveTo>
                  <a:lnTo>
                    <a:pt x="17046" y="16779"/>
                  </a:lnTo>
                  <a:lnTo>
                    <a:pt x="16679" y="20549"/>
                  </a:lnTo>
                  <a:lnTo>
                    <a:pt x="12943" y="20182"/>
                  </a:lnTo>
                  <a:lnTo>
                    <a:pt x="13276" y="16446"/>
                  </a:lnTo>
                  <a:close/>
                  <a:moveTo>
                    <a:pt x="17112" y="16779"/>
                  </a:moveTo>
                  <a:lnTo>
                    <a:pt x="20882" y="17146"/>
                  </a:lnTo>
                  <a:lnTo>
                    <a:pt x="20515" y="20882"/>
                  </a:lnTo>
                  <a:lnTo>
                    <a:pt x="16779" y="20549"/>
                  </a:lnTo>
                  <a:lnTo>
                    <a:pt x="17112" y="16779"/>
                  </a:lnTo>
                  <a:close/>
                  <a:moveTo>
                    <a:pt x="20948" y="17146"/>
                  </a:moveTo>
                  <a:lnTo>
                    <a:pt x="24718" y="17480"/>
                  </a:lnTo>
                  <a:lnTo>
                    <a:pt x="24384" y="21249"/>
                  </a:lnTo>
                  <a:lnTo>
                    <a:pt x="20615" y="20882"/>
                  </a:lnTo>
                  <a:lnTo>
                    <a:pt x="20948" y="17146"/>
                  </a:lnTo>
                  <a:close/>
                  <a:moveTo>
                    <a:pt x="24818" y="17513"/>
                  </a:moveTo>
                  <a:lnTo>
                    <a:pt x="28554" y="17880"/>
                  </a:lnTo>
                  <a:lnTo>
                    <a:pt x="28220" y="21616"/>
                  </a:lnTo>
                  <a:lnTo>
                    <a:pt x="24451" y="21283"/>
                  </a:lnTo>
                  <a:lnTo>
                    <a:pt x="24818" y="17513"/>
                  </a:lnTo>
                  <a:close/>
                  <a:moveTo>
                    <a:pt x="28654" y="17880"/>
                  </a:moveTo>
                  <a:lnTo>
                    <a:pt x="32390" y="18214"/>
                  </a:lnTo>
                  <a:lnTo>
                    <a:pt x="32056" y="21950"/>
                  </a:lnTo>
                  <a:lnTo>
                    <a:pt x="28287" y="21616"/>
                  </a:lnTo>
                  <a:lnTo>
                    <a:pt x="28654" y="17880"/>
                  </a:lnTo>
                  <a:close/>
                  <a:moveTo>
                    <a:pt x="32490" y="18214"/>
                  </a:moveTo>
                  <a:lnTo>
                    <a:pt x="36226" y="18547"/>
                  </a:lnTo>
                  <a:lnTo>
                    <a:pt x="35892" y="22317"/>
                  </a:lnTo>
                  <a:lnTo>
                    <a:pt x="32123" y="21983"/>
                  </a:lnTo>
                  <a:lnTo>
                    <a:pt x="32490" y="18214"/>
                  </a:lnTo>
                  <a:close/>
                  <a:moveTo>
                    <a:pt x="1401" y="19215"/>
                  </a:moveTo>
                  <a:lnTo>
                    <a:pt x="1067" y="22984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401" y="19281"/>
                  </a:lnTo>
                  <a:lnTo>
                    <a:pt x="1401" y="19215"/>
                  </a:lnTo>
                  <a:close/>
                  <a:moveTo>
                    <a:pt x="5237" y="19581"/>
                  </a:moveTo>
                  <a:lnTo>
                    <a:pt x="9006" y="19915"/>
                  </a:lnTo>
                  <a:lnTo>
                    <a:pt x="8640" y="23684"/>
                  </a:lnTo>
                  <a:lnTo>
                    <a:pt x="4904" y="23318"/>
                  </a:lnTo>
                  <a:lnTo>
                    <a:pt x="5237" y="19581"/>
                  </a:lnTo>
                  <a:close/>
                  <a:moveTo>
                    <a:pt x="9107" y="19948"/>
                  </a:moveTo>
                  <a:lnTo>
                    <a:pt x="12843" y="20282"/>
                  </a:lnTo>
                  <a:lnTo>
                    <a:pt x="12509" y="24018"/>
                  </a:lnTo>
                  <a:lnTo>
                    <a:pt x="8740" y="23684"/>
                  </a:lnTo>
                  <a:lnTo>
                    <a:pt x="9107" y="19948"/>
                  </a:lnTo>
                  <a:close/>
                  <a:moveTo>
                    <a:pt x="12909" y="20282"/>
                  </a:moveTo>
                  <a:lnTo>
                    <a:pt x="16679" y="20616"/>
                  </a:lnTo>
                  <a:lnTo>
                    <a:pt x="16345" y="24385"/>
                  </a:lnTo>
                  <a:lnTo>
                    <a:pt x="12576" y="24018"/>
                  </a:lnTo>
                  <a:lnTo>
                    <a:pt x="12909" y="20282"/>
                  </a:lnTo>
                  <a:close/>
                  <a:moveTo>
                    <a:pt x="16779" y="20649"/>
                  </a:moveTo>
                  <a:lnTo>
                    <a:pt x="20515" y="20982"/>
                  </a:lnTo>
                  <a:lnTo>
                    <a:pt x="20181" y="24719"/>
                  </a:lnTo>
                  <a:lnTo>
                    <a:pt x="16412" y="24385"/>
                  </a:lnTo>
                  <a:lnTo>
                    <a:pt x="16779" y="20649"/>
                  </a:lnTo>
                  <a:close/>
                  <a:moveTo>
                    <a:pt x="20615" y="20982"/>
                  </a:moveTo>
                  <a:lnTo>
                    <a:pt x="24384" y="21316"/>
                  </a:lnTo>
                  <a:lnTo>
                    <a:pt x="24017" y="25085"/>
                  </a:lnTo>
                  <a:lnTo>
                    <a:pt x="20281" y="24752"/>
                  </a:lnTo>
                  <a:lnTo>
                    <a:pt x="20615" y="20982"/>
                  </a:lnTo>
                  <a:close/>
                  <a:moveTo>
                    <a:pt x="24451" y="21349"/>
                  </a:moveTo>
                  <a:lnTo>
                    <a:pt x="28220" y="21716"/>
                  </a:lnTo>
                  <a:lnTo>
                    <a:pt x="27853" y="25452"/>
                  </a:lnTo>
                  <a:lnTo>
                    <a:pt x="24117" y="25119"/>
                  </a:lnTo>
                  <a:lnTo>
                    <a:pt x="24451" y="21349"/>
                  </a:lnTo>
                  <a:close/>
                  <a:moveTo>
                    <a:pt x="28287" y="21716"/>
                  </a:moveTo>
                  <a:lnTo>
                    <a:pt x="32023" y="22050"/>
                  </a:lnTo>
                  <a:lnTo>
                    <a:pt x="31689" y="25819"/>
                  </a:lnTo>
                  <a:lnTo>
                    <a:pt x="27953" y="25452"/>
                  </a:lnTo>
                  <a:lnTo>
                    <a:pt x="28287" y="21716"/>
                  </a:lnTo>
                  <a:close/>
                  <a:moveTo>
                    <a:pt x="32123" y="22050"/>
                  </a:moveTo>
                  <a:lnTo>
                    <a:pt x="35892" y="22417"/>
                  </a:lnTo>
                  <a:lnTo>
                    <a:pt x="35525" y="26153"/>
                  </a:lnTo>
                  <a:lnTo>
                    <a:pt x="31789" y="25819"/>
                  </a:lnTo>
                  <a:lnTo>
                    <a:pt x="32123" y="22050"/>
                  </a:lnTo>
                  <a:close/>
                  <a:moveTo>
                    <a:pt x="1067" y="23084"/>
                  </a:moveTo>
                  <a:lnTo>
                    <a:pt x="701" y="26820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1067" y="23117"/>
                  </a:lnTo>
                  <a:lnTo>
                    <a:pt x="1067" y="23084"/>
                  </a:lnTo>
                  <a:close/>
                  <a:moveTo>
                    <a:pt x="4904" y="23418"/>
                  </a:moveTo>
                  <a:lnTo>
                    <a:pt x="8640" y="23751"/>
                  </a:lnTo>
                  <a:lnTo>
                    <a:pt x="8306" y="27521"/>
                  </a:lnTo>
                  <a:lnTo>
                    <a:pt x="4537" y="27187"/>
                  </a:lnTo>
                  <a:lnTo>
                    <a:pt x="4904" y="23418"/>
                  </a:lnTo>
                  <a:close/>
                  <a:moveTo>
                    <a:pt x="8740" y="23785"/>
                  </a:moveTo>
                  <a:lnTo>
                    <a:pt x="12476" y="24118"/>
                  </a:lnTo>
                  <a:lnTo>
                    <a:pt x="12142" y="27854"/>
                  </a:lnTo>
                  <a:lnTo>
                    <a:pt x="8406" y="27521"/>
                  </a:lnTo>
                  <a:lnTo>
                    <a:pt x="8740" y="23785"/>
                  </a:lnTo>
                  <a:close/>
                  <a:moveTo>
                    <a:pt x="12576" y="24118"/>
                  </a:moveTo>
                  <a:lnTo>
                    <a:pt x="16312" y="24452"/>
                  </a:lnTo>
                  <a:lnTo>
                    <a:pt x="15978" y="28221"/>
                  </a:lnTo>
                  <a:lnTo>
                    <a:pt x="12242" y="27887"/>
                  </a:lnTo>
                  <a:lnTo>
                    <a:pt x="12576" y="24118"/>
                  </a:lnTo>
                  <a:close/>
                  <a:moveTo>
                    <a:pt x="16412" y="24485"/>
                  </a:moveTo>
                  <a:lnTo>
                    <a:pt x="20181" y="24819"/>
                  </a:lnTo>
                  <a:lnTo>
                    <a:pt x="19814" y="28588"/>
                  </a:lnTo>
                  <a:lnTo>
                    <a:pt x="16078" y="28221"/>
                  </a:lnTo>
                  <a:lnTo>
                    <a:pt x="16412" y="24485"/>
                  </a:lnTo>
                  <a:close/>
                  <a:moveTo>
                    <a:pt x="20248" y="24819"/>
                  </a:moveTo>
                  <a:lnTo>
                    <a:pt x="24017" y="25186"/>
                  </a:lnTo>
                  <a:lnTo>
                    <a:pt x="23684" y="28922"/>
                  </a:lnTo>
                  <a:lnTo>
                    <a:pt x="19914" y="28588"/>
                  </a:lnTo>
                  <a:lnTo>
                    <a:pt x="20248" y="24819"/>
                  </a:lnTo>
                  <a:close/>
                  <a:moveTo>
                    <a:pt x="24084" y="25219"/>
                  </a:moveTo>
                  <a:lnTo>
                    <a:pt x="27853" y="25552"/>
                  </a:lnTo>
                  <a:lnTo>
                    <a:pt x="27520" y="29322"/>
                  </a:lnTo>
                  <a:lnTo>
                    <a:pt x="23750" y="28955"/>
                  </a:lnTo>
                  <a:lnTo>
                    <a:pt x="24084" y="25219"/>
                  </a:lnTo>
                  <a:close/>
                  <a:moveTo>
                    <a:pt x="27953" y="25552"/>
                  </a:moveTo>
                  <a:lnTo>
                    <a:pt x="31689" y="25886"/>
                  </a:lnTo>
                  <a:lnTo>
                    <a:pt x="31356" y="29655"/>
                  </a:lnTo>
                  <a:lnTo>
                    <a:pt x="27586" y="29322"/>
                  </a:lnTo>
                  <a:lnTo>
                    <a:pt x="27953" y="25552"/>
                  </a:lnTo>
                  <a:close/>
                  <a:moveTo>
                    <a:pt x="31789" y="25919"/>
                  </a:moveTo>
                  <a:lnTo>
                    <a:pt x="35525" y="26253"/>
                  </a:lnTo>
                  <a:lnTo>
                    <a:pt x="35192" y="29989"/>
                  </a:lnTo>
                  <a:lnTo>
                    <a:pt x="31422" y="29655"/>
                  </a:lnTo>
                  <a:lnTo>
                    <a:pt x="31789" y="25919"/>
                  </a:lnTo>
                  <a:close/>
                  <a:moveTo>
                    <a:pt x="701" y="26920"/>
                  </a:moveTo>
                  <a:lnTo>
                    <a:pt x="367" y="30656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701" y="26953"/>
                  </a:lnTo>
                  <a:lnTo>
                    <a:pt x="701" y="26920"/>
                  </a:lnTo>
                  <a:close/>
                  <a:moveTo>
                    <a:pt x="4537" y="27254"/>
                  </a:moveTo>
                  <a:lnTo>
                    <a:pt x="8273" y="27621"/>
                  </a:lnTo>
                  <a:lnTo>
                    <a:pt x="7939" y="31357"/>
                  </a:lnTo>
                  <a:lnTo>
                    <a:pt x="4203" y="31023"/>
                  </a:lnTo>
                  <a:lnTo>
                    <a:pt x="4537" y="27254"/>
                  </a:lnTo>
                  <a:close/>
                  <a:moveTo>
                    <a:pt x="8373" y="27621"/>
                  </a:moveTo>
                  <a:lnTo>
                    <a:pt x="12142" y="27954"/>
                  </a:lnTo>
                  <a:lnTo>
                    <a:pt x="11808" y="31724"/>
                  </a:lnTo>
                  <a:lnTo>
                    <a:pt x="8039" y="31390"/>
                  </a:lnTo>
                  <a:lnTo>
                    <a:pt x="8373" y="27621"/>
                  </a:lnTo>
                  <a:close/>
                  <a:moveTo>
                    <a:pt x="12242" y="27954"/>
                  </a:moveTo>
                  <a:lnTo>
                    <a:pt x="15978" y="28321"/>
                  </a:lnTo>
                  <a:lnTo>
                    <a:pt x="15645" y="32057"/>
                  </a:lnTo>
                  <a:lnTo>
                    <a:pt x="11875" y="31724"/>
                  </a:lnTo>
                  <a:lnTo>
                    <a:pt x="12242" y="27954"/>
                  </a:lnTo>
                  <a:close/>
                  <a:moveTo>
                    <a:pt x="16078" y="28321"/>
                  </a:moveTo>
                  <a:lnTo>
                    <a:pt x="19814" y="28655"/>
                  </a:lnTo>
                  <a:lnTo>
                    <a:pt x="19481" y="32424"/>
                  </a:lnTo>
                  <a:lnTo>
                    <a:pt x="15711" y="32057"/>
                  </a:lnTo>
                  <a:lnTo>
                    <a:pt x="16078" y="28321"/>
                  </a:lnTo>
                  <a:close/>
                  <a:moveTo>
                    <a:pt x="19914" y="28688"/>
                  </a:moveTo>
                  <a:lnTo>
                    <a:pt x="23650" y="29022"/>
                  </a:lnTo>
                  <a:lnTo>
                    <a:pt x="23317" y="32758"/>
                  </a:lnTo>
                  <a:lnTo>
                    <a:pt x="19581" y="32424"/>
                  </a:lnTo>
                  <a:lnTo>
                    <a:pt x="19914" y="28688"/>
                  </a:lnTo>
                  <a:close/>
                  <a:moveTo>
                    <a:pt x="23750" y="29022"/>
                  </a:moveTo>
                  <a:lnTo>
                    <a:pt x="27486" y="29355"/>
                  </a:lnTo>
                  <a:lnTo>
                    <a:pt x="27153" y="33125"/>
                  </a:lnTo>
                  <a:lnTo>
                    <a:pt x="23417" y="32791"/>
                  </a:lnTo>
                  <a:lnTo>
                    <a:pt x="23750" y="29022"/>
                  </a:lnTo>
                  <a:close/>
                  <a:moveTo>
                    <a:pt x="27586" y="29389"/>
                  </a:moveTo>
                  <a:lnTo>
                    <a:pt x="31356" y="29755"/>
                  </a:lnTo>
                  <a:lnTo>
                    <a:pt x="30989" y="33491"/>
                  </a:lnTo>
                  <a:lnTo>
                    <a:pt x="27253" y="33158"/>
                  </a:lnTo>
                  <a:lnTo>
                    <a:pt x="27586" y="29389"/>
                  </a:lnTo>
                  <a:close/>
                  <a:moveTo>
                    <a:pt x="31422" y="29755"/>
                  </a:moveTo>
                  <a:lnTo>
                    <a:pt x="35192" y="30089"/>
                  </a:lnTo>
                  <a:lnTo>
                    <a:pt x="34825" y="33858"/>
                  </a:lnTo>
                  <a:lnTo>
                    <a:pt x="31089" y="33491"/>
                  </a:lnTo>
                  <a:lnTo>
                    <a:pt x="31422" y="29755"/>
                  </a:lnTo>
                  <a:close/>
                  <a:moveTo>
                    <a:pt x="334" y="30756"/>
                  </a:moveTo>
                  <a:lnTo>
                    <a:pt x="0" y="34526"/>
                  </a:lnTo>
                  <a:lnTo>
                    <a:pt x="10" y="34526"/>
                  </a:lnTo>
                  <a:lnTo>
                    <a:pt x="367" y="30790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334" y="30756"/>
                  </a:lnTo>
                  <a:close/>
                  <a:moveTo>
                    <a:pt x="4203" y="31123"/>
                  </a:moveTo>
                  <a:lnTo>
                    <a:pt x="7939" y="31457"/>
                  </a:lnTo>
                  <a:lnTo>
                    <a:pt x="7605" y="35193"/>
                  </a:lnTo>
                  <a:lnTo>
                    <a:pt x="3836" y="34859"/>
                  </a:lnTo>
                  <a:lnTo>
                    <a:pt x="4203" y="31123"/>
                  </a:lnTo>
                  <a:close/>
                  <a:moveTo>
                    <a:pt x="8039" y="31457"/>
                  </a:moveTo>
                  <a:lnTo>
                    <a:pt x="11775" y="31790"/>
                  </a:lnTo>
                  <a:lnTo>
                    <a:pt x="11442" y="35560"/>
                  </a:lnTo>
                  <a:lnTo>
                    <a:pt x="7706" y="35226"/>
                  </a:lnTo>
                  <a:lnTo>
                    <a:pt x="8039" y="31457"/>
                  </a:lnTo>
                  <a:close/>
                  <a:moveTo>
                    <a:pt x="11875" y="31824"/>
                  </a:moveTo>
                  <a:lnTo>
                    <a:pt x="15611" y="32157"/>
                  </a:lnTo>
                  <a:lnTo>
                    <a:pt x="15278" y="35893"/>
                  </a:lnTo>
                  <a:lnTo>
                    <a:pt x="11542" y="35560"/>
                  </a:lnTo>
                  <a:lnTo>
                    <a:pt x="11875" y="31824"/>
                  </a:lnTo>
                  <a:close/>
                  <a:moveTo>
                    <a:pt x="15711" y="32157"/>
                  </a:moveTo>
                  <a:lnTo>
                    <a:pt x="19481" y="32491"/>
                  </a:lnTo>
                  <a:lnTo>
                    <a:pt x="19114" y="36260"/>
                  </a:lnTo>
                  <a:lnTo>
                    <a:pt x="15378" y="35927"/>
                  </a:lnTo>
                  <a:lnTo>
                    <a:pt x="15711" y="32157"/>
                  </a:lnTo>
                  <a:close/>
                  <a:moveTo>
                    <a:pt x="19547" y="32524"/>
                  </a:moveTo>
                  <a:lnTo>
                    <a:pt x="23317" y="32858"/>
                  </a:lnTo>
                  <a:lnTo>
                    <a:pt x="22983" y="36627"/>
                  </a:lnTo>
                  <a:lnTo>
                    <a:pt x="19214" y="36260"/>
                  </a:lnTo>
                  <a:lnTo>
                    <a:pt x="19547" y="32524"/>
                  </a:lnTo>
                  <a:close/>
                  <a:moveTo>
                    <a:pt x="23383" y="32858"/>
                  </a:moveTo>
                  <a:lnTo>
                    <a:pt x="27153" y="33225"/>
                  </a:lnTo>
                  <a:lnTo>
                    <a:pt x="26819" y="36961"/>
                  </a:lnTo>
                  <a:lnTo>
                    <a:pt x="23050" y="36627"/>
                  </a:lnTo>
                  <a:lnTo>
                    <a:pt x="23383" y="32858"/>
                  </a:lnTo>
                  <a:close/>
                  <a:moveTo>
                    <a:pt x="27219" y="33258"/>
                  </a:moveTo>
                  <a:lnTo>
                    <a:pt x="30989" y="33592"/>
                  </a:lnTo>
                  <a:lnTo>
                    <a:pt x="30655" y="37328"/>
                  </a:lnTo>
                  <a:lnTo>
                    <a:pt x="26886" y="36994"/>
                  </a:lnTo>
                  <a:lnTo>
                    <a:pt x="27219" y="33258"/>
                  </a:lnTo>
                  <a:close/>
                  <a:moveTo>
                    <a:pt x="31089" y="33592"/>
                  </a:moveTo>
                  <a:lnTo>
                    <a:pt x="34825" y="33925"/>
                  </a:lnTo>
                  <a:lnTo>
                    <a:pt x="34491" y="37694"/>
                  </a:lnTo>
                  <a:lnTo>
                    <a:pt x="30722" y="37361"/>
                  </a:lnTo>
                  <a:lnTo>
                    <a:pt x="31089" y="33592"/>
                  </a:lnTo>
                  <a:close/>
                  <a:moveTo>
                    <a:pt x="3136" y="1"/>
                  </a:moveTo>
                  <a:lnTo>
                    <a:pt x="2769" y="3837"/>
                  </a:lnTo>
                  <a:lnTo>
                    <a:pt x="2769" y="3937"/>
                  </a:lnTo>
                  <a:lnTo>
                    <a:pt x="2435" y="7673"/>
                  </a:lnTo>
                  <a:lnTo>
                    <a:pt x="2435" y="7706"/>
                  </a:lnTo>
                  <a:lnTo>
                    <a:pt x="6204" y="8040"/>
                  </a:lnTo>
                  <a:lnTo>
                    <a:pt x="5871" y="11809"/>
                  </a:lnTo>
                  <a:lnTo>
                    <a:pt x="2102" y="11442"/>
                  </a:lnTo>
                  <a:lnTo>
                    <a:pt x="2370" y="8440"/>
                  </a:lnTo>
                  <a:lnTo>
                    <a:pt x="2068" y="11509"/>
                  </a:lnTo>
                  <a:lnTo>
                    <a:pt x="2068" y="11609"/>
                  </a:lnTo>
                  <a:lnTo>
                    <a:pt x="1735" y="15345"/>
                  </a:lnTo>
                  <a:lnTo>
                    <a:pt x="1735" y="15378"/>
                  </a:lnTo>
                  <a:lnTo>
                    <a:pt x="5504" y="15745"/>
                  </a:lnTo>
                  <a:lnTo>
                    <a:pt x="5170" y="19481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401" y="19181"/>
                  </a:lnTo>
                  <a:lnTo>
                    <a:pt x="1401" y="19215"/>
                  </a:lnTo>
                  <a:lnTo>
                    <a:pt x="5137" y="19581"/>
                  </a:lnTo>
                  <a:lnTo>
                    <a:pt x="4803" y="23318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067" y="23017"/>
                  </a:lnTo>
                  <a:lnTo>
                    <a:pt x="1067" y="23084"/>
                  </a:lnTo>
                  <a:lnTo>
                    <a:pt x="4803" y="23418"/>
                  </a:lnTo>
                  <a:lnTo>
                    <a:pt x="4470" y="27187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701" y="26853"/>
                  </a:lnTo>
                  <a:lnTo>
                    <a:pt x="701" y="26920"/>
                  </a:lnTo>
                  <a:lnTo>
                    <a:pt x="4437" y="27254"/>
                  </a:lnTo>
                  <a:lnTo>
                    <a:pt x="4103" y="31023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367" y="30689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4103" y="31123"/>
                  </a:lnTo>
                  <a:lnTo>
                    <a:pt x="3769" y="34859"/>
                  </a:lnTo>
                  <a:lnTo>
                    <a:pt x="10" y="34526"/>
                  </a:lnTo>
                  <a:lnTo>
                    <a:pt x="0" y="34626"/>
                  </a:lnTo>
                  <a:lnTo>
                    <a:pt x="3869" y="34993"/>
                  </a:lnTo>
                  <a:lnTo>
                    <a:pt x="3936" y="34993"/>
                  </a:lnTo>
                  <a:lnTo>
                    <a:pt x="7706" y="35326"/>
                  </a:lnTo>
                  <a:lnTo>
                    <a:pt x="7772" y="35326"/>
                  </a:lnTo>
                  <a:lnTo>
                    <a:pt x="11542" y="35660"/>
                  </a:lnTo>
                  <a:lnTo>
                    <a:pt x="11608" y="35660"/>
                  </a:lnTo>
                  <a:lnTo>
                    <a:pt x="15378" y="36027"/>
                  </a:lnTo>
                  <a:lnTo>
                    <a:pt x="15444" y="36027"/>
                  </a:lnTo>
                  <a:lnTo>
                    <a:pt x="19214" y="36360"/>
                  </a:lnTo>
                  <a:lnTo>
                    <a:pt x="19314" y="36360"/>
                  </a:lnTo>
                  <a:lnTo>
                    <a:pt x="23050" y="36694"/>
                  </a:lnTo>
                  <a:lnTo>
                    <a:pt x="23150" y="36694"/>
                  </a:lnTo>
                  <a:lnTo>
                    <a:pt x="26886" y="37027"/>
                  </a:lnTo>
                  <a:lnTo>
                    <a:pt x="26986" y="37027"/>
                  </a:lnTo>
                  <a:lnTo>
                    <a:pt x="30722" y="37394"/>
                  </a:lnTo>
                  <a:lnTo>
                    <a:pt x="30822" y="37394"/>
                  </a:lnTo>
                  <a:lnTo>
                    <a:pt x="34658" y="37728"/>
                  </a:lnTo>
                  <a:lnTo>
                    <a:pt x="34992" y="33892"/>
                  </a:lnTo>
                  <a:lnTo>
                    <a:pt x="34992" y="33792"/>
                  </a:lnTo>
                  <a:lnTo>
                    <a:pt x="35359" y="30056"/>
                  </a:lnTo>
                  <a:lnTo>
                    <a:pt x="35359" y="29956"/>
                  </a:lnTo>
                  <a:lnTo>
                    <a:pt x="35692" y="26220"/>
                  </a:lnTo>
                  <a:lnTo>
                    <a:pt x="35692" y="26120"/>
                  </a:lnTo>
                  <a:lnTo>
                    <a:pt x="36026" y="22384"/>
                  </a:lnTo>
                  <a:lnTo>
                    <a:pt x="36026" y="22283"/>
                  </a:lnTo>
                  <a:lnTo>
                    <a:pt x="36393" y="18547"/>
                  </a:lnTo>
                  <a:lnTo>
                    <a:pt x="36393" y="18447"/>
                  </a:lnTo>
                  <a:lnTo>
                    <a:pt x="36726" y="14711"/>
                  </a:lnTo>
                  <a:lnTo>
                    <a:pt x="36726" y="14611"/>
                  </a:lnTo>
                  <a:lnTo>
                    <a:pt x="37060" y="10875"/>
                  </a:lnTo>
                  <a:lnTo>
                    <a:pt x="37060" y="10775"/>
                  </a:lnTo>
                  <a:lnTo>
                    <a:pt x="37427" y="7039"/>
                  </a:lnTo>
                  <a:lnTo>
                    <a:pt x="37427" y="6939"/>
                  </a:lnTo>
                  <a:lnTo>
                    <a:pt x="37760" y="3103"/>
                  </a:lnTo>
                  <a:lnTo>
                    <a:pt x="33924" y="2736"/>
                  </a:lnTo>
                  <a:lnTo>
                    <a:pt x="33824" y="2736"/>
                  </a:lnTo>
                  <a:lnTo>
                    <a:pt x="30055" y="2403"/>
                  </a:lnTo>
                  <a:lnTo>
                    <a:pt x="29988" y="2403"/>
                  </a:lnTo>
                  <a:lnTo>
                    <a:pt x="26219" y="2069"/>
                  </a:lnTo>
                  <a:lnTo>
                    <a:pt x="26152" y="2069"/>
                  </a:lnTo>
                  <a:lnTo>
                    <a:pt x="22383" y="1735"/>
                  </a:lnTo>
                  <a:lnTo>
                    <a:pt x="22316" y="1735"/>
                  </a:lnTo>
                  <a:lnTo>
                    <a:pt x="18547" y="1368"/>
                  </a:lnTo>
                  <a:lnTo>
                    <a:pt x="18480" y="1368"/>
                  </a:lnTo>
                  <a:lnTo>
                    <a:pt x="14711" y="1035"/>
                  </a:lnTo>
                  <a:lnTo>
                    <a:pt x="14644" y="1035"/>
                  </a:lnTo>
                  <a:lnTo>
                    <a:pt x="10874" y="701"/>
                  </a:lnTo>
                  <a:lnTo>
                    <a:pt x="10841" y="701"/>
                  </a:lnTo>
                  <a:lnTo>
                    <a:pt x="14577" y="1068"/>
                  </a:lnTo>
                  <a:lnTo>
                    <a:pt x="14244" y="4804"/>
                  </a:lnTo>
                  <a:lnTo>
                    <a:pt x="10508" y="4471"/>
                  </a:lnTo>
                  <a:lnTo>
                    <a:pt x="10841" y="701"/>
                  </a:lnTo>
                  <a:lnTo>
                    <a:pt x="10808" y="701"/>
                  </a:lnTo>
                  <a:lnTo>
                    <a:pt x="7038" y="334"/>
                  </a:lnTo>
                  <a:lnTo>
                    <a:pt x="6972" y="33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6905" y="368"/>
                  </a:lnTo>
                  <a:lnTo>
                    <a:pt x="6571" y="4104"/>
                  </a:lnTo>
                  <a:lnTo>
                    <a:pt x="2802" y="3770"/>
                  </a:lnTo>
                  <a:lnTo>
                    <a:pt x="3169" y="4"/>
                  </a:lnTo>
                  <a:lnTo>
                    <a:pt x="3169" y="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27"/>
          <p:cNvSpPr/>
          <p:nvPr/>
        </p:nvSpPr>
        <p:spPr>
          <a:xfrm rot="-4609788">
            <a:off x="7838444" y="443804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7"/>
          <p:cNvSpPr/>
          <p:nvPr/>
        </p:nvSpPr>
        <p:spPr>
          <a:xfrm rot="-4609788">
            <a:off x="8315811" y="1018370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27"/>
          <p:cNvGrpSpPr/>
          <p:nvPr/>
        </p:nvGrpSpPr>
        <p:grpSpPr>
          <a:xfrm>
            <a:off x="591324" y="474007"/>
            <a:ext cx="270863" cy="401596"/>
            <a:chOff x="4508863" y="1528200"/>
            <a:chExt cx="318850" cy="472800"/>
          </a:xfrm>
        </p:grpSpPr>
        <p:sp>
          <p:nvSpPr>
            <p:cNvPr id="18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27"/>
          <p:cNvGrpSpPr/>
          <p:nvPr/>
        </p:nvGrpSpPr>
        <p:grpSpPr>
          <a:xfrm>
            <a:off x="977896" y="515330"/>
            <a:ext cx="270863" cy="401596"/>
            <a:chOff x="4508863" y="1528200"/>
            <a:chExt cx="318850" cy="472800"/>
          </a:xfrm>
        </p:grpSpPr>
        <p:sp>
          <p:nvSpPr>
            <p:cNvPr id="19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27"/>
          <p:cNvGrpSpPr/>
          <p:nvPr/>
        </p:nvGrpSpPr>
        <p:grpSpPr>
          <a:xfrm>
            <a:off x="1364468" y="515330"/>
            <a:ext cx="270863" cy="401596"/>
            <a:chOff x="4508863" y="1528200"/>
            <a:chExt cx="318850" cy="472800"/>
          </a:xfrm>
        </p:grpSpPr>
        <p:sp>
          <p:nvSpPr>
            <p:cNvPr id="19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7"/>
          <p:cNvSpPr/>
          <p:nvPr/>
        </p:nvSpPr>
        <p:spPr>
          <a:xfrm rot="-4609478">
            <a:off x="7465862" y="36957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7"/>
          <p:cNvSpPr/>
          <p:nvPr/>
        </p:nvSpPr>
        <p:spPr>
          <a:xfrm rot="-4609478">
            <a:off x="7618262" y="38481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8"/>
          <p:cNvGrpSpPr/>
          <p:nvPr/>
        </p:nvGrpSpPr>
        <p:grpSpPr>
          <a:xfrm>
            <a:off x="507174" y="1101054"/>
            <a:ext cx="8198004" cy="3796517"/>
            <a:chOff x="305309" y="699608"/>
            <a:chExt cx="9129180" cy="3470942"/>
          </a:xfrm>
        </p:grpSpPr>
        <p:sp>
          <p:nvSpPr>
            <p:cNvPr id="206" name="Google Shape;206;p28"/>
            <p:cNvSpPr/>
            <p:nvPr/>
          </p:nvSpPr>
          <p:spPr>
            <a:xfrm rot="125998">
              <a:off x="359857" y="863815"/>
              <a:ext cx="9020083" cy="3142530"/>
            </a:xfrm>
            <a:custGeom>
              <a:avLst/>
              <a:gdLst/>
              <a:ahLst/>
              <a:cxnLst/>
              <a:rect l="l" t="t" r="r" b="b"/>
              <a:pathLst>
                <a:path w="73984" h="25776" extrusionOk="0">
                  <a:moveTo>
                    <a:pt x="62038" y="0"/>
                  </a:moveTo>
                  <a:lnTo>
                    <a:pt x="0" y="1854"/>
                  </a:lnTo>
                  <a:lnTo>
                    <a:pt x="699" y="25776"/>
                  </a:lnTo>
                  <a:lnTo>
                    <a:pt x="62737" y="23922"/>
                  </a:lnTo>
                  <a:lnTo>
                    <a:pt x="73983" y="11824"/>
                  </a:lnTo>
                  <a:lnTo>
                    <a:pt x="62038" y="0"/>
                  </a:lnTo>
                  <a:close/>
                </a:path>
              </a:pathLst>
            </a:custGeom>
            <a:solidFill>
              <a:srgbClr val="89E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 rot="125998">
              <a:off x="358820" y="920372"/>
              <a:ext cx="585579" cy="2931369"/>
            </a:xfrm>
            <a:custGeom>
              <a:avLst/>
              <a:gdLst/>
              <a:ahLst/>
              <a:cxnLst/>
              <a:rect l="l" t="t" r="r" b="b"/>
              <a:pathLst>
                <a:path w="4803" h="24044" extrusionOk="0">
                  <a:moveTo>
                    <a:pt x="4104" y="1"/>
                  </a:moveTo>
                  <a:lnTo>
                    <a:pt x="0" y="122"/>
                  </a:lnTo>
                  <a:lnTo>
                    <a:pt x="699" y="24044"/>
                  </a:lnTo>
                  <a:lnTo>
                    <a:pt x="4803" y="23922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60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28"/>
          <p:cNvGrpSpPr/>
          <p:nvPr/>
        </p:nvGrpSpPr>
        <p:grpSpPr>
          <a:xfrm>
            <a:off x="495901" y="450726"/>
            <a:ext cx="4588897" cy="585711"/>
            <a:chOff x="611550" y="2773950"/>
            <a:chExt cx="2698875" cy="344475"/>
          </a:xfrm>
        </p:grpSpPr>
        <p:sp>
          <p:nvSpPr>
            <p:cNvPr id="210" name="Google Shape;210;p28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28"/>
          <p:cNvGrpSpPr/>
          <p:nvPr/>
        </p:nvGrpSpPr>
        <p:grpSpPr>
          <a:xfrm rot="-463532">
            <a:off x="7256700" y="551379"/>
            <a:ext cx="1310542" cy="612106"/>
            <a:chOff x="2358590" y="2770261"/>
            <a:chExt cx="701327" cy="327531"/>
          </a:xfrm>
        </p:grpSpPr>
        <p:sp>
          <p:nvSpPr>
            <p:cNvPr id="214" name="Google Shape;214;p28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rgbClr val="FFE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28"/>
          <p:cNvGrpSpPr/>
          <p:nvPr/>
        </p:nvGrpSpPr>
        <p:grpSpPr>
          <a:xfrm>
            <a:off x="7933661" y="4324314"/>
            <a:ext cx="275582" cy="408594"/>
            <a:chOff x="4508863" y="1528200"/>
            <a:chExt cx="318850" cy="472800"/>
          </a:xfrm>
        </p:grpSpPr>
        <p:sp>
          <p:nvSpPr>
            <p:cNvPr id="218" name="Google Shape;218;p2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28"/>
          <p:cNvGrpSpPr/>
          <p:nvPr/>
        </p:nvGrpSpPr>
        <p:grpSpPr>
          <a:xfrm>
            <a:off x="8326962" y="4324314"/>
            <a:ext cx="275582" cy="408594"/>
            <a:chOff x="4508863" y="1528200"/>
            <a:chExt cx="318850" cy="472800"/>
          </a:xfrm>
        </p:grpSpPr>
        <p:sp>
          <p:nvSpPr>
            <p:cNvPr id="223" name="Google Shape;223;p2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28"/>
          <p:cNvSpPr/>
          <p:nvPr/>
        </p:nvSpPr>
        <p:spPr>
          <a:xfrm rot="10311944">
            <a:off x="405218" y="3997196"/>
            <a:ext cx="685357" cy="85618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E638">
              <a:alpha val="37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8"/>
          <p:cNvSpPr/>
          <p:nvPr/>
        </p:nvSpPr>
        <p:spPr>
          <a:xfrm rot="-6716069">
            <a:off x="7801330" y="1684219"/>
            <a:ext cx="835111" cy="1086434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E638">
              <a:alpha val="37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B88F246-638C-40B6-AE96-24AA79E13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00" y="332271"/>
            <a:ext cx="2725148" cy="9693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9A425AF-AB26-4926-836F-C4C1AC8E5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24" y="959584"/>
            <a:ext cx="4639458" cy="54259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DDE2474-9575-4532-BBA3-DCAC20D39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887" y="1595933"/>
            <a:ext cx="7047587" cy="24629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2EBCA7B8-1FD9-46F0-A9DE-885C35228679}"/>
              </a:ext>
            </a:extLst>
          </p:cNvPr>
          <p:cNvGrpSpPr/>
          <p:nvPr/>
        </p:nvGrpSpPr>
        <p:grpSpPr>
          <a:xfrm>
            <a:off x="715900" y="436288"/>
            <a:ext cx="7209275" cy="4309375"/>
            <a:chOff x="701040" y="1747389"/>
            <a:chExt cx="8116913" cy="4885601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77A4C01C-6DAA-467A-8324-EC811F2117CC}"/>
                </a:ext>
              </a:extLst>
            </p:cNvPr>
            <p:cNvSpPr txBox="1"/>
            <p:nvPr/>
          </p:nvSpPr>
          <p:spPr>
            <a:xfrm>
              <a:off x="5676900" y="2646342"/>
              <a:ext cx="14325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dirty="0"/>
                <a:t>- Cultura.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3AC03D77-E851-4984-A86A-3673845BFBEB}"/>
                </a:ext>
              </a:extLst>
            </p:cNvPr>
            <p:cNvSpPr txBox="1"/>
            <p:nvPr/>
          </p:nvSpPr>
          <p:spPr>
            <a:xfrm>
              <a:off x="701040" y="2638753"/>
              <a:ext cx="1295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dirty="0"/>
                <a:t>-Lenguaje.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2AAAA691-2B25-47BD-AB74-B1F46990A97E}"/>
                </a:ext>
              </a:extLst>
            </p:cNvPr>
            <p:cNvSpPr txBox="1"/>
            <p:nvPr/>
          </p:nvSpPr>
          <p:spPr>
            <a:xfrm>
              <a:off x="3200363" y="6263658"/>
              <a:ext cx="16306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dirty="0"/>
                <a:t>pensamiento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7E67FB5E-032E-468D-8BFE-DE070A105DA8}"/>
                </a:ext>
              </a:extLst>
            </p:cNvPr>
            <p:cNvSpPr txBox="1"/>
            <p:nvPr/>
          </p:nvSpPr>
          <p:spPr>
            <a:xfrm rot="5400000">
              <a:off x="6944316" y="4390021"/>
              <a:ext cx="3088877" cy="658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3200" dirty="0"/>
                <a:t> origen social</a:t>
              </a: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5485233-5FB9-4936-8FE6-6816F8D10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55" b="97522" l="3889" r="93000">
                          <a14:foregroundMark x1="44556" y1="8455" x2="65222" y2="8236"/>
                          <a14:foregroundMark x1="55778" y1="4446" x2="55778" y2="7362"/>
                          <a14:foregroundMark x1="52333" y1="41327" x2="62556" y2="43367"/>
                          <a14:foregroundMark x1="54778" y1="40671" x2="61222" y2="41545"/>
                          <a14:foregroundMark x1="92000" y1="34913" x2="85222" y2="35569"/>
                          <a14:foregroundMark x1="93333" y1="33746" x2="72667" y2="38192"/>
                          <a14:foregroundMark x1="6000" y1="34475" x2="15111" y2="37099"/>
                          <a14:foregroundMark x1="3889" y1="37974" x2="13444" y2="38921"/>
                          <a14:foregroundMark x1="54778" y1="97522" x2="52667" y2="86662"/>
                          <a14:foregroundMark x1="52667" y1="86662" x2="52667" y2="8666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29878" y="2755660"/>
              <a:ext cx="2301165" cy="3507998"/>
            </a:xfrm>
            <a:prstGeom prst="rect">
              <a:avLst/>
            </a:prstGeom>
          </p:spPr>
        </p:pic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31EBC9F8-28CA-4245-BDC4-ED6337ABB405}"/>
                </a:ext>
              </a:extLst>
            </p:cNvPr>
            <p:cNvCxnSpPr>
              <a:stCxn id="8" idx="3"/>
              <a:endCxn id="4" idx="2"/>
            </p:cNvCxnSpPr>
            <p:nvPr/>
          </p:nvCxnSpPr>
          <p:spPr>
            <a:xfrm flipV="1">
              <a:off x="4831043" y="3015674"/>
              <a:ext cx="1562137" cy="1493985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id="{C02406A2-AA43-4191-AED0-5B3A5F0B9BDB}"/>
                </a:ext>
              </a:extLst>
            </p:cNvPr>
            <p:cNvCxnSpPr>
              <a:stCxn id="8" idx="1"/>
              <a:endCxn id="5" idx="2"/>
            </p:cNvCxnSpPr>
            <p:nvPr/>
          </p:nvCxnSpPr>
          <p:spPr>
            <a:xfrm flipH="1" flipV="1">
              <a:off x="1348740" y="3008085"/>
              <a:ext cx="1181138" cy="150157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E09B575-CF19-470C-97F9-BA383761759F}"/>
                </a:ext>
              </a:extLst>
            </p:cNvPr>
            <p:cNvSpPr txBox="1"/>
            <p:nvPr/>
          </p:nvSpPr>
          <p:spPr>
            <a:xfrm>
              <a:off x="6659916" y="1747389"/>
              <a:ext cx="1158240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700" dirty="0"/>
                <a:t>}</a:t>
              </a:r>
              <a:endParaRPr lang="es-MX" sz="28700" dirty="0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F2A8B9DA-053D-46D3-8B7A-A6D9A0C0C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37" y="356685"/>
            <a:ext cx="622455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0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Google Shape;680;p34"/>
          <p:cNvGrpSpPr/>
          <p:nvPr/>
        </p:nvGrpSpPr>
        <p:grpSpPr>
          <a:xfrm>
            <a:off x="4837200" y="1008600"/>
            <a:ext cx="3127800" cy="3439275"/>
            <a:chOff x="4837200" y="1008600"/>
            <a:chExt cx="3127800" cy="3439275"/>
          </a:xfrm>
        </p:grpSpPr>
        <p:sp>
          <p:nvSpPr>
            <p:cNvPr id="681" name="Google Shape;681;p34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4837200" y="1008600"/>
              <a:ext cx="3127800" cy="440400"/>
            </a:xfrm>
            <a:prstGeom prst="rect">
              <a:avLst/>
            </a:prstGeom>
            <a:solidFill>
              <a:srgbClr val="00C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34"/>
          <p:cNvGrpSpPr/>
          <p:nvPr/>
        </p:nvGrpSpPr>
        <p:grpSpPr>
          <a:xfrm>
            <a:off x="563536" y="599142"/>
            <a:ext cx="3424063" cy="585711"/>
            <a:chOff x="611550" y="2773950"/>
            <a:chExt cx="2698875" cy="344475"/>
          </a:xfrm>
        </p:grpSpPr>
        <p:sp>
          <p:nvSpPr>
            <p:cNvPr id="684" name="Google Shape;684;p34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" name="Google Shape;688;p34"/>
          <p:cNvSpPr/>
          <p:nvPr/>
        </p:nvSpPr>
        <p:spPr>
          <a:xfrm rot="-4609478">
            <a:off x="7473637" y="3883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4"/>
          <p:cNvSpPr/>
          <p:nvPr/>
        </p:nvSpPr>
        <p:spPr>
          <a:xfrm rot="-4609478">
            <a:off x="4607237" y="502414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1" name="Google Shape;691;p34"/>
          <p:cNvGrpSpPr/>
          <p:nvPr/>
        </p:nvGrpSpPr>
        <p:grpSpPr>
          <a:xfrm>
            <a:off x="7965003" y="475486"/>
            <a:ext cx="297009" cy="440413"/>
            <a:chOff x="4508863" y="1528200"/>
            <a:chExt cx="318850" cy="472800"/>
          </a:xfrm>
        </p:grpSpPr>
        <p:sp>
          <p:nvSpPr>
            <p:cNvPr id="692" name="Google Shape;692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34"/>
          <p:cNvGrpSpPr/>
          <p:nvPr/>
        </p:nvGrpSpPr>
        <p:grpSpPr>
          <a:xfrm>
            <a:off x="7605421" y="482216"/>
            <a:ext cx="297009" cy="440366"/>
            <a:chOff x="4508863" y="1528200"/>
            <a:chExt cx="318850" cy="472800"/>
          </a:xfrm>
        </p:grpSpPr>
        <p:sp>
          <p:nvSpPr>
            <p:cNvPr id="697" name="Google Shape;697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34"/>
          <p:cNvGrpSpPr/>
          <p:nvPr/>
        </p:nvGrpSpPr>
        <p:grpSpPr>
          <a:xfrm>
            <a:off x="8358549" y="475488"/>
            <a:ext cx="297009" cy="440413"/>
            <a:chOff x="4508863" y="1528200"/>
            <a:chExt cx="318850" cy="472800"/>
          </a:xfrm>
        </p:grpSpPr>
        <p:sp>
          <p:nvSpPr>
            <p:cNvPr id="702" name="Google Shape;702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34"/>
          <p:cNvGrpSpPr/>
          <p:nvPr/>
        </p:nvGrpSpPr>
        <p:grpSpPr>
          <a:xfrm rot="-773251">
            <a:off x="6604569" y="480524"/>
            <a:ext cx="798271" cy="430201"/>
            <a:chOff x="2358590" y="2770261"/>
            <a:chExt cx="701327" cy="327531"/>
          </a:xfrm>
        </p:grpSpPr>
        <p:sp>
          <p:nvSpPr>
            <p:cNvPr id="707" name="Google Shape;707;p34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48800">
                <a:alpha val="3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" name="Imagen 33">
            <a:extLst>
              <a:ext uri="{FF2B5EF4-FFF2-40B4-BE49-F238E27FC236}">
                <a16:creationId xmlns:a16="http://schemas.microsoft.com/office/drawing/2014/main" id="{BF0864A5-2E56-4CF6-9076-FAB951C60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92" y="1584180"/>
            <a:ext cx="3959208" cy="17456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33F6AB-C5D0-4D5D-8522-63C511E74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200" y="1449000"/>
            <a:ext cx="3133616" cy="290804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FF5FB12-7593-4A47-97E1-68B3794F8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815" y="466656"/>
            <a:ext cx="4462659" cy="9693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446BC05-1847-4CB2-9C1A-A25006AD48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51" y="3337969"/>
            <a:ext cx="3767655" cy="1377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30"/>
          <p:cNvGrpSpPr/>
          <p:nvPr/>
        </p:nvGrpSpPr>
        <p:grpSpPr>
          <a:xfrm>
            <a:off x="2320501" y="413734"/>
            <a:ext cx="4869068" cy="4316022"/>
            <a:chOff x="683398" y="2777187"/>
            <a:chExt cx="876552" cy="777046"/>
          </a:xfrm>
        </p:grpSpPr>
        <p:sp>
          <p:nvSpPr>
            <p:cNvPr id="294" name="Google Shape;294;p30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30"/>
          <p:cNvGrpSpPr/>
          <p:nvPr/>
        </p:nvGrpSpPr>
        <p:grpSpPr>
          <a:xfrm>
            <a:off x="7562137" y="571484"/>
            <a:ext cx="330360" cy="489821"/>
            <a:chOff x="4508863" y="1528200"/>
            <a:chExt cx="318850" cy="472800"/>
          </a:xfrm>
        </p:grpSpPr>
        <p:sp>
          <p:nvSpPr>
            <p:cNvPr id="301" name="Google Shape;30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8033609" y="621883"/>
            <a:ext cx="330360" cy="489821"/>
            <a:chOff x="4508863" y="1528200"/>
            <a:chExt cx="318850" cy="472800"/>
          </a:xfrm>
        </p:grpSpPr>
        <p:sp>
          <p:nvSpPr>
            <p:cNvPr id="306" name="Google Shape;306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30"/>
          <p:cNvGrpSpPr/>
          <p:nvPr/>
        </p:nvGrpSpPr>
        <p:grpSpPr>
          <a:xfrm>
            <a:off x="4138906" y="628887"/>
            <a:ext cx="364318" cy="540221"/>
            <a:chOff x="4508863" y="1528200"/>
            <a:chExt cx="318850" cy="472800"/>
          </a:xfrm>
        </p:grpSpPr>
        <p:sp>
          <p:nvSpPr>
            <p:cNvPr id="311" name="Google Shape;31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30"/>
          <p:cNvGrpSpPr/>
          <p:nvPr/>
        </p:nvGrpSpPr>
        <p:grpSpPr>
          <a:xfrm>
            <a:off x="1179360" y="3410221"/>
            <a:ext cx="1086896" cy="1083623"/>
            <a:chOff x="7043510" y="2506013"/>
            <a:chExt cx="941933" cy="939096"/>
          </a:xfrm>
        </p:grpSpPr>
        <p:sp>
          <p:nvSpPr>
            <p:cNvPr id="316" name="Google Shape;316;p30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30"/>
          <p:cNvGrpSpPr/>
          <p:nvPr/>
        </p:nvGrpSpPr>
        <p:grpSpPr>
          <a:xfrm>
            <a:off x="552521" y="3271998"/>
            <a:ext cx="994419" cy="987553"/>
            <a:chOff x="6500275" y="2386225"/>
            <a:chExt cx="861790" cy="855840"/>
          </a:xfrm>
        </p:grpSpPr>
        <p:sp>
          <p:nvSpPr>
            <p:cNvPr id="329" name="Google Shape;329;p30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30"/>
          <p:cNvSpPr/>
          <p:nvPr/>
        </p:nvSpPr>
        <p:spPr>
          <a:xfrm>
            <a:off x="1952271" y="3239690"/>
            <a:ext cx="320212" cy="292514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30"/>
          <p:cNvGrpSpPr/>
          <p:nvPr/>
        </p:nvGrpSpPr>
        <p:grpSpPr>
          <a:xfrm>
            <a:off x="596206" y="768097"/>
            <a:ext cx="1261363" cy="628990"/>
            <a:chOff x="3491529" y="3490033"/>
            <a:chExt cx="713441" cy="365585"/>
          </a:xfrm>
        </p:grpSpPr>
        <p:sp>
          <p:nvSpPr>
            <p:cNvPr id="333" name="Google Shape;333;p30"/>
            <p:cNvSpPr/>
            <p:nvPr/>
          </p:nvSpPr>
          <p:spPr>
            <a:xfrm>
              <a:off x="3540426" y="3536751"/>
              <a:ext cx="664544" cy="318867"/>
            </a:xfrm>
            <a:custGeom>
              <a:avLst/>
              <a:gdLst/>
              <a:ahLst/>
              <a:cxnLst/>
              <a:rect l="l" t="t" r="r" b="b"/>
              <a:pathLst>
                <a:path w="51237" h="24585" extrusionOk="0">
                  <a:moveTo>
                    <a:pt x="48168" y="1"/>
                  </a:moveTo>
                  <a:lnTo>
                    <a:pt x="0" y="10508"/>
                  </a:lnTo>
                  <a:lnTo>
                    <a:pt x="3103" y="24585"/>
                  </a:lnTo>
                  <a:lnTo>
                    <a:pt x="51237" y="14077"/>
                  </a:lnTo>
                  <a:lnTo>
                    <a:pt x="48168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3491529" y="3490033"/>
              <a:ext cx="713441" cy="310722"/>
            </a:xfrm>
            <a:custGeom>
              <a:avLst/>
              <a:gdLst/>
              <a:ahLst/>
              <a:cxnLst/>
              <a:rect l="l" t="t" r="r" b="b"/>
              <a:pathLst>
                <a:path w="55007" h="23957" extrusionOk="0">
                  <a:moveTo>
                    <a:pt x="51171" y="0"/>
                  </a:moveTo>
                  <a:cubicBezTo>
                    <a:pt x="51171" y="0"/>
                    <a:pt x="25819" y="6157"/>
                    <a:pt x="10213" y="6157"/>
                  </a:cubicBezTo>
                  <a:cubicBezTo>
                    <a:pt x="5724" y="6157"/>
                    <a:pt x="2042" y="5648"/>
                    <a:pt x="1" y="4337"/>
                  </a:cubicBezTo>
                  <a:lnTo>
                    <a:pt x="1" y="4337"/>
                  </a:lnTo>
                  <a:lnTo>
                    <a:pt x="3837" y="21983"/>
                  </a:lnTo>
                  <a:cubicBezTo>
                    <a:pt x="6053" y="23407"/>
                    <a:pt x="9925" y="23956"/>
                    <a:pt x="14581" y="23956"/>
                  </a:cubicBezTo>
                  <a:cubicBezTo>
                    <a:pt x="30317" y="23956"/>
                    <a:pt x="55007" y="17679"/>
                    <a:pt x="55007" y="17679"/>
                  </a:cubicBezTo>
                  <a:lnTo>
                    <a:pt x="511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4042287" y="3490033"/>
              <a:ext cx="162683" cy="253966"/>
            </a:xfrm>
            <a:custGeom>
              <a:avLst/>
              <a:gdLst/>
              <a:ahLst/>
              <a:cxnLst/>
              <a:rect l="l" t="t" r="r" b="b"/>
              <a:pathLst>
                <a:path w="12543" h="19581" extrusionOk="0">
                  <a:moveTo>
                    <a:pt x="8673" y="0"/>
                  </a:moveTo>
                  <a:lnTo>
                    <a:pt x="1" y="1902"/>
                  </a:lnTo>
                  <a:lnTo>
                    <a:pt x="3870" y="19581"/>
                  </a:lnTo>
                  <a:lnTo>
                    <a:pt x="12543" y="17679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30"/>
          <p:cNvSpPr/>
          <p:nvPr/>
        </p:nvSpPr>
        <p:spPr>
          <a:xfrm rot="1701045">
            <a:off x="7460094" y="3473052"/>
            <a:ext cx="1086839" cy="1098921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E48800">
              <a:alpha val="31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B223126-7278-44C6-A131-A56FC4F3E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587" y="413734"/>
            <a:ext cx="4304149" cy="43712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4" name="Google Shape;964;p38"/>
          <p:cNvGrpSpPr/>
          <p:nvPr/>
        </p:nvGrpSpPr>
        <p:grpSpPr>
          <a:xfrm>
            <a:off x="-3233705" y="966496"/>
            <a:ext cx="2926660" cy="585711"/>
            <a:chOff x="611550" y="2773950"/>
            <a:chExt cx="2698875" cy="344475"/>
          </a:xfrm>
        </p:grpSpPr>
        <p:sp>
          <p:nvSpPr>
            <p:cNvPr id="965" name="Google Shape;965;p38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38"/>
          <p:cNvGrpSpPr/>
          <p:nvPr/>
        </p:nvGrpSpPr>
        <p:grpSpPr>
          <a:xfrm rot="-1082360">
            <a:off x="4234263" y="470737"/>
            <a:ext cx="4313002" cy="4040650"/>
            <a:chOff x="1638236" y="2934241"/>
            <a:chExt cx="767954" cy="742909"/>
          </a:xfrm>
        </p:grpSpPr>
        <p:sp>
          <p:nvSpPr>
            <p:cNvPr id="968" name="Google Shape;968;p38"/>
            <p:cNvSpPr/>
            <p:nvPr/>
          </p:nvSpPr>
          <p:spPr>
            <a:xfrm>
              <a:off x="1848065" y="3244444"/>
              <a:ext cx="481978" cy="432705"/>
            </a:xfrm>
            <a:custGeom>
              <a:avLst/>
              <a:gdLst/>
              <a:ahLst/>
              <a:cxnLst/>
              <a:rect l="l" t="t" r="r" b="b"/>
              <a:pathLst>
                <a:path w="37161" h="33362" extrusionOk="0">
                  <a:moveTo>
                    <a:pt x="7473" y="0"/>
                  </a:moveTo>
                  <a:lnTo>
                    <a:pt x="1" y="26419"/>
                  </a:lnTo>
                  <a:lnTo>
                    <a:pt x="23718" y="33124"/>
                  </a:lnTo>
                  <a:cubicBezTo>
                    <a:pt x="24287" y="33285"/>
                    <a:pt x="24859" y="33362"/>
                    <a:pt x="25422" y="33362"/>
                  </a:cubicBezTo>
                  <a:cubicBezTo>
                    <a:pt x="28129" y="33362"/>
                    <a:pt x="30617" y="31588"/>
                    <a:pt x="31390" y="28854"/>
                  </a:cubicBezTo>
                  <a:lnTo>
                    <a:pt x="37161" y="8406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1638236" y="2934241"/>
              <a:ext cx="767954" cy="714880"/>
            </a:xfrm>
            <a:custGeom>
              <a:avLst/>
              <a:gdLst/>
              <a:ahLst/>
              <a:cxnLst/>
              <a:rect l="l" t="t" r="r" b="b"/>
              <a:pathLst>
                <a:path w="59210" h="55118" extrusionOk="0">
                  <a:moveTo>
                    <a:pt x="13077" y="0"/>
                  </a:moveTo>
                  <a:lnTo>
                    <a:pt x="1" y="46133"/>
                  </a:lnTo>
                  <a:lnTo>
                    <a:pt x="25686" y="53405"/>
                  </a:lnTo>
                  <a:cubicBezTo>
                    <a:pt x="25686" y="53405"/>
                    <a:pt x="32731" y="55117"/>
                    <a:pt x="38345" y="55117"/>
                  </a:cubicBezTo>
                  <a:cubicBezTo>
                    <a:pt x="39696" y="55117"/>
                    <a:pt x="40964" y="55018"/>
                    <a:pt x="42031" y="54773"/>
                  </a:cubicBezTo>
                  <a:cubicBezTo>
                    <a:pt x="47535" y="53505"/>
                    <a:pt x="49569" y="47067"/>
                    <a:pt x="49569" y="47067"/>
                  </a:cubicBezTo>
                  <a:lnTo>
                    <a:pt x="59210" y="13076"/>
                  </a:lnTo>
                  <a:lnTo>
                    <a:pt x="130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8"/>
            <p:cNvSpPr/>
            <p:nvPr/>
          </p:nvSpPr>
          <p:spPr>
            <a:xfrm>
              <a:off x="1778416" y="2934241"/>
              <a:ext cx="627774" cy="273875"/>
            </a:xfrm>
            <a:custGeom>
              <a:avLst/>
              <a:gdLst/>
              <a:ahLst/>
              <a:cxnLst/>
              <a:rect l="l" t="t" r="r" b="b"/>
              <a:pathLst>
                <a:path w="48402" h="21116" extrusionOk="0">
                  <a:moveTo>
                    <a:pt x="2269" y="0"/>
                  </a:moveTo>
                  <a:lnTo>
                    <a:pt x="0" y="8039"/>
                  </a:lnTo>
                  <a:lnTo>
                    <a:pt x="46100" y="21115"/>
                  </a:lnTo>
                  <a:lnTo>
                    <a:pt x="48402" y="13076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1971371" y="3542106"/>
              <a:ext cx="310657" cy="112891"/>
            </a:xfrm>
            <a:custGeom>
              <a:avLst/>
              <a:gdLst/>
              <a:ahLst/>
              <a:cxnLst/>
              <a:rect l="l" t="t" r="r" b="b"/>
              <a:pathLst>
                <a:path w="23952" h="8704" extrusionOk="0">
                  <a:moveTo>
                    <a:pt x="23951" y="0"/>
                  </a:moveTo>
                  <a:cubicBezTo>
                    <a:pt x="23951" y="1"/>
                    <a:pt x="22634" y="3408"/>
                    <a:pt x="19794" y="3408"/>
                  </a:cubicBezTo>
                  <a:cubicBezTo>
                    <a:pt x="18907" y="3408"/>
                    <a:pt x="17871" y="3075"/>
                    <a:pt x="16679" y="2202"/>
                  </a:cubicBezTo>
                  <a:lnTo>
                    <a:pt x="16679" y="2202"/>
                  </a:lnTo>
                  <a:cubicBezTo>
                    <a:pt x="16679" y="2202"/>
                    <a:pt x="17679" y="6204"/>
                    <a:pt x="1" y="6538"/>
                  </a:cubicBezTo>
                  <a:cubicBezTo>
                    <a:pt x="4759" y="7887"/>
                    <a:pt x="8876" y="8704"/>
                    <a:pt x="12321" y="8704"/>
                  </a:cubicBezTo>
                  <a:cubicBezTo>
                    <a:pt x="18246" y="8704"/>
                    <a:pt x="22179" y="6286"/>
                    <a:pt x="23951" y="0"/>
                  </a:cubicBez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" name="Google Shape;972;p38"/>
          <p:cNvGrpSpPr/>
          <p:nvPr/>
        </p:nvGrpSpPr>
        <p:grpSpPr>
          <a:xfrm rot="646640">
            <a:off x="839422" y="1251318"/>
            <a:ext cx="4011202" cy="3385624"/>
            <a:chOff x="683398" y="2777187"/>
            <a:chExt cx="876552" cy="777046"/>
          </a:xfrm>
        </p:grpSpPr>
        <p:sp>
          <p:nvSpPr>
            <p:cNvPr id="973" name="Google Shape;973;p38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8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5" name="Google Shape;985;p38"/>
          <p:cNvSpPr/>
          <p:nvPr/>
        </p:nvSpPr>
        <p:spPr>
          <a:xfrm rot="-4609478">
            <a:off x="922437" y="1085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89E1D0">
              <a:alpha val="6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8"/>
          <p:cNvSpPr/>
          <p:nvPr/>
        </p:nvSpPr>
        <p:spPr>
          <a:xfrm rot="-3896283">
            <a:off x="5976720" y="197511"/>
            <a:ext cx="1007581" cy="142795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43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7" name="Google Shape;987;p38"/>
          <p:cNvGrpSpPr/>
          <p:nvPr/>
        </p:nvGrpSpPr>
        <p:grpSpPr>
          <a:xfrm>
            <a:off x="8270349" y="1357456"/>
            <a:ext cx="304342" cy="451288"/>
            <a:chOff x="4508863" y="1528200"/>
            <a:chExt cx="318850" cy="472800"/>
          </a:xfrm>
        </p:grpSpPr>
        <p:sp>
          <p:nvSpPr>
            <p:cNvPr id="988" name="Google Shape;98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" name="Google Shape;992;p38"/>
          <p:cNvGrpSpPr/>
          <p:nvPr/>
        </p:nvGrpSpPr>
        <p:grpSpPr>
          <a:xfrm>
            <a:off x="8270349" y="906152"/>
            <a:ext cx="304342" cy="451288"/>
            <a:chOff x="4508863" y="1528200"/>
            <a:chExt cx="318850" cy="472800"/>
          </a:xfrm>
        </p:grpSpPr>
        <p:sp>
          <p:nvSpPr>
            <p:cNvPr id="993" name="Google Shape;993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" name="Google Shape;997;p38"/>
          <p:cNvGrpSpPr/>
          <p:nvPr/>
        </p:nvGrpSpPr>
        <p:grpSpPr>
          <a:xfrm>
            <a:off x="8270349" y="501277"/>
            <a:ext cx="304342" cy="451288"/>
            <a:chOff x="4508863" y="1528200"/>
            <a:chExt cx="318850" cy="472800"/>
          </a:xfrm>
        </p:grpSpPr>
        <p:sp>
          <p:nvSpPr>
            <p:cNvPr id="998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2" name="Google Shape;1002;p38"/>
          <p:cNvSpPr/>
          <p:nvPr/>
        </p:nvSpPr>
        <p:spPr>
          <a:xfrm rot="-4609452">
            <a:off x="7740768" y="3893812"/>
            <a:ext cx="697602" cy="907542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5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8"/>
          <p:cNvSpPr/>
          <p:nvPr/>
        </p:nvSpPr>
        <p:spPr>
          <a:xfrm rot="-4609452">
            <a:off x="7868071" y="4021115"/>
            <a:ext cx="697602" cy="907542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5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2633;p52">
            <a:extLst>
              <a:ext uri="{FF2B5EF4-FFF2-40B4-BE49-F238E27FC236}">
                <a16:creationId xmlns:a16="http://schemas.microsoft.com/office/drawing/2014/main" id="{7528744D-7BB9-4C91-BAEF-B2406312F2EB}"/>
              </a:ext>
            </a:extLst>
          </p:cNvPr>
          <p:cNvGrpSpPr/>
          <p:nvPr/>
        </p:nvGrpSpPr>
        <p:grpSpPr>
          <a:xfrm>
            <a:off x="-3791553" y="2054243"/>
            <a:ext cx="3240797" cy="979639"/>
            <a:chOff x="2358590" y="2770261"/>
            <a:chExt cx="701327" cy="327532"/>
          </a:xfrm>
        </p:grpSpPr>
        <p:sp>
          <p:nvSpPr>
            <p:cNvPr id="47" name="Google Shape;2634;p52">
              <a:extLst>
                <a:ext uri="{FF2B5EF4-FFF2-40B4-BE49-F238E27FC236}">
                  <a16:creationId xmlns:a16="http://schemas.microsoft.com/office/drawing/2014/main" id="{B3966DF9-3F60-41CA-8D8C-4F4C58000248}"/>
                </a:ext>
              </a:extLst>
            </p:cNvPr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35;p52">
              <a:extLst>
                <a:ext uri="{FF2B5EF4-FFF2-40B4-BE49-F238E27FC236}">
                  <a16:creationId xmlns:a16="http://schemas.microsoft.com/office/drawing/2014/main" id="{82E84B19-9448-422C-BFE5-FF8A6E6B830D}"/>
                </a:ext>
              </a:extLst>
            </p:cNvPr>
            <p:cNvSpPr/>
            <p:nvPr/>
          </p:nvSpPr>
          <p:spPr>
            <a:xfrm>
              <a:off x="2358590" y="2770262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rgbClr val="FFE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2636;p52">
              <a:extLst>
                <a:ext uri="{FF2B5EF4-FFF2-40B4-BE49-F238E27FC236}">
                  <a16:creationId xmlns:a16="http://schemas.microsoft.com/office/drawing/2014/main" id="{62EA8B0B-1253-4F93-9396-F8BFA4E58B15}"/>
                </a:ext>
              </a:extLst>
            </p:cNvPr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D30388B7-E11C-4E98-B0DB-F0E4501FE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03" y="1305363"/>
            <a:ext cx="3371380" cy="319458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6A02731-3DD3-44C4-A065-F7FCDAC7F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566" y="1065794"/>
            <a:ext cx="3816427" cy="333480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2D321C5-38C7-470C-B0E4-EC2B14354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37" y="371814"/>
            <a:ext cx="4566300" cy="10303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32"/>
          <p:cNvGrpSpPr/>
          <p:nvPr/>
        </p:nvGrpSpPr>
        <p:grpSpPr>
          <a:xfrm>
            <a:off x="1493260" y="1065620"/>
            <a:ext cx="5769890" cy="2636758"/>
            <a:chOff x="603225" y="2182575"/>
            <a:chExt cx="2577800" cy="424450"/>
          </a:xfrm>
        </p:grpSpPr>
        <p:sp>
          <p:nvSpPr>
            <p:cNvPr id="379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32"/>
          <p:cNvGrpSpPr/>
          <p:nvPr/>
        </p:nvGrpSpPr>
        <p:grpSpPr>
          <a:xfrm rot="-360641">
            <a:off x="788183" y="3544531"/>
            <a:ext cx="729711" cy="380104"/>
            <a:chOff x="2358590" y="2770261"/>
            <a:chExt cx="701327" cy="327531"/>
          </a:xfrm>
        </p:grpSpPr>
        <p:sp>
          <p:nvSpPr>
            <p:cNvPr id="383" name="Google Shape;383;p32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FFA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32"/>
          <p:cNvSpPr txBox="1">
            <a:spLocks noGrp="1"/>
          </p:cNvSpPr>
          <p:nvPr>
            <p:ph type="subTitle" idx="1"/>
          </p:nvPr>
        </p:nvSpPr>
        <p:spPr>
          <a:xfrm>
            <a:off x="1742817" y="6088054"/>
            <a:ext cx="53028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“This is a quote, words full of wisdom that someone important said and can make the reader get inspired.”</a:t>
            </a:r>
            <a:endParaRPr dirty="0"/>
          </a:p>
        </p:txBody>
      </p:sp>
      <p:sp>
        <p:nvSpPr>
          <p:cNvPr id="388" name="Google Shape;388;p32"/>
          <p:cNvSpPr/>
          <p:nvPr/>
        </p:nvSpPr>
        <p:spPr>
          <a:xfrm rot="859721">
            <a:off x="7474249" y="3800256"/>
            <a:ext cx="75106" cy="71576"/>
          </a:xfrm>
          <a:custGeom>
            <a:avLst/>
            <a:gdLst/>
            <a:ahLst/>
            <a:cxnLst/>
            <a:rect l="l" t="t" r="r" b="b"/>
            <a:pathLst>
              <a:path w="2570" h="2449" extrusionOk="0">
                <a:moveTo>
                  <a:pt x="1372" y="498"/>
                </a:moveTo>
                <a:cubicBezTo>
                  <a:pt x="1470" y="498"/>
                  <a:pt x="1547" y="553"/>
                  <a:pt x="1602" y="607"/>
                </a:cubicBezTo>
                <a:cubicBezTo>
                  <a:pt x="1702" y="707"/>
                  <a:pt x="1768" y="807"/>
                  <a:pt x="1768" y="941"/>
                </a:cubicBezTo>
                <a:lnTo>
                  <a:pt x="801" y="1007"/>
                </a:lnTo>
                <a:cubicBezTo>
                  <a:pt x="801" y="841"/>
                  <a:pt x="868" y="741"/>
                  <a:pt x="935" y="641"/>
                </a:cubicBezTo>
                <a:cubicBezTo>
                  <a:pt x="1035" y="540"/>
                  <a:pt x="1135" y="507"/>
                  <a:pt x="1301" y="507"/>
                </a:cubicBezTo>
                <a:cubicBezTo>
                  <a:pt x="1326" y="501"/>
                  <a:pt x="1349" y="498"/>
                  <a:pt x="1372" y="498"/>
                </a:cubicBezTo>
                <a:close/>
                <a:moveTo>
                  <a:pt x="1405" y="0"/>
                </a:moveTo>
                <a:cubicBezTo>
                  <a:pt x="1360" y="0"/>
                  <a:pt x="1315" y="3"/>
                  <a:pt x="1268" y="7"/>
                </a:cubicBezTo>
                <a:cubicBezTo>
                  <a:pt x="868" y="7"/>
                  <a:pt x="534" y="140"/>
                  <a:pt x="334" y="374"/>
                </a:cubicBezTo>
                <a:cubicBezTo>
                  <a:pt x="101" y="607"/>
                  <a:pt x="1" y="907"/>
                  <a:pt x="34" y="1308"/>
                </a:cubicBezTo>
                <a:cubicBezTo>
                  <a:pt x="67" y="1675"/>
                  <a:pt x="201" y="1975"/>
                  <a:pt x="434" y="2175"/>
                </a:cubicBezTo>
                <a:cubicBezTo>
                  <a:pt x="638" y="2350"/>
                  <a:pt x="918" y="2448"/>
                  <a:pt x="1274" y="2448"/>
                </a:cubicBezTo>
                <a:cubicBezTo>
                  <a:pt x="1326" y="2448"/>
                  <a:pt x="1380" y="2446"/>
                  <a:pt x="1435" y="2442"/>
                </a:cubicBezTo>
                <a:cubicBezTo>
                  <a:pt x="1602" y="2442"/>
                  <a:pt x="1802" y="2408"/>
                  <a:pt x="1969" y="2375"/>
                </a:cubicBezTo>
                <a:cubicBezTo>
                  <a:pt x="2135" y="2342"/>
                  <a:pt x="2302" y="2275"/>
                  <a:pt x="2502" y="2208"/>
                </a:cubicBezTo>
                <a:lnTo>
                  <a:pt x="2469" y="1608"/>
                </a:lnTo>
                <a:cubicBezTo>
                  <a:pt x="2302" y="1708"/>
                  <a:pt x="2135" y="1808"/>
                  <a:pt x="1969" y="1875"/>
                </a:cubicBezTo>
                <a:cubicBezTo>
                  <a:pt x="1802" y="1908"/>
                  <a:pt x="1635" y="1941"/>
                  <a:pt x="1468" y="1941"/>
                </a:cubicBezTo>
                <a:cubicBezTo>
                  <a:pt x="1427" y="1950"/>
                  <a:pt x="1385" y="1954"/>
                  <a:pt x="1344" y="1954"/>
                </a:cubicBezTo>
                <a:cubicBezTo>
                  <a:pt x="1222" y="1954"/>
                  <a:pt x="1110" y="1916"/>
                  <a:pt x="1035" y="1841"/>
                </a:cubicBezTo>
                <a:cubicBezTo>
                  <a:pt x="901" y="1775"/>
                  <a:pt x="834" y="1641"/>
                  <a:pt x="801" y="1474"/>
                </a:cubicBezTo>
                <a:lnTo>
                  <a:pt x="2569" y="1374"/>
                </a:lnTo>
                <a:lnTo>
                  <a:pt x="2536" y="1141"/>
                </a:lnTo>
                <a:cubicBezTo>
                  <a:pt x="2536" y="774"/>
                  <a:pt x="2402" y="507"/>
                  <a:pt x="2169" y="274"/>
                </a:cubicBezTo>
                <a:cubicBezTo>
                  <a:pt x="1965" y="99"/>
                  <a:pt x="1710" y="0"/>
                  <a:pt x="1405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2"/>
          <p:cNvSpPr/>
          <p:nvPr/>
        </p:nvSpPr>
        <p:spPr>
          <a:xfrm rot="859721">
            <a:off x="7493410" y="3803115"/>
            <a:ext cx="73148" cy="73125"/>
          </a:xfrm>
          <a:custGeom>
            <a:avLst/>
            <a:gdLst/>
            <a:ahLst/>
            <a:cxnLst/>
            <a:rect l="l" t="t" r="r" b="b"/>
            <a:pathLst>
              <a:path w="2503" h="2502" extrusionOk="0">
                <a:moveTo>
                  <a:pt x="1535" y="0"/>
                </a:moveTo>
                <a:cubicBezTo>
                  <a:pt x="1368" y="0"/>
                  <a:pt x="1235" y="67"/>
                  <a:pt x="1135" y="133"/>
                </a:cubicBezTo>
                <a:cubicBezTo>
                  <a:pt x="1001" y="200"/>
                  <a:pt x="868" y="300"/>
                  <a:pt x="768" y="434"/>
                </a:cubicBezTo>
                <a:lnTo>
                  <a:pt x="768" y="100"/>
                </a:lnTo>
                <a:lnTo>
                  <a:pt x="1" y="133"/>
                </a:lnTo>
                <a:lnTo>
                  <a:pt x="134" y="2502"/>
                </a:lnTo>
                <a:lnTo>
                  <a:pt x="868" y="2435"/>
                </a:lnTo>
                <a:lnTo>
                  <a:pt x="835" y="1301"/>
                </a:lnTo>
                <a:cubicBezTo>
                  <a:pt x="801" y="1067"/>
                  <a:pt x="835" y="901"/>
                  <a:pt x="935" y="801"/>
                </a:cubicBezTo>
                <a:cubicBezTo>
                  <a:pt x="1001" y="667"/>
                  <a:pt x="1135" y="600"/>
                  <a:pt x="1302" y="600"/>
                </a:cubicBezTo>
                <a:cubicBezTo>
                  <a:pt x="1311" y="591"/>
                  <a:pt x="1324" y="587"/>
                  <a:pt x="1339" y="587"/>
                </a:cubicBezTo>
                <a:cubicBezTo>
                  <a:pt x="1374" y="587"/>
                  <a:pt x="1421" y="610"/>
                  <a:pt x="1468" y="634"/>
                </a:cubicBezTo>
                <a:cubicBezTo>
                  <a:pt x="1502" y="634"/>
                  <a:pt x="1568" y="667"/>
                  <a:pt x="1602" y="734"/>
                </a:cubicBezTo>
                <a:cubicBezTo>
                  <a:pt x="1602" y="767"/>
                  <a:pt x="1635" y="801"/>
                  <a:pt x="1635" y="901"/>
                </a:cubicBezTo>
                <a:cubicBezTo>
                  <a:pt x="1669" y="967"/>
                  <a:pt x="1669" y="1101"/>
                  <a:pt x="1669" y="1301"/>
                </a:cubicBezTo>
                <a:lnTo>
                  <a:pt x="1735" y="2168"/>
                </a:lnTo>
                <a:lnTo>
                  <a:pt x="1735" y="2402"/>
                </a:lnTo>
                <a:lnTo>
                  <a:pt x="2502" y="2368"/>
                </a:lnTo>
                <a:lnTo>
                  <a:pt x="2402" y="934"/>
                </a:lnTo>
                <a:cubicBezTo>
                  <a:pt x="2402" y="634"/>
                  <a:pt x="2302" y="367"/>
                  <a:pt x="2169" y="234"/>
                </a:cubicBezTo>
                <a:cubicBezTo>
                  <a:pt x="2002" y="67"/>
                  <a:pt x="1802" y="0"/>
                  <a:pt x="1535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2"/>
          <p:cNvSpPr/>
          <p:nvPr/>
        </p:nvSpPr>
        <p:spPr>
          <a:xfrm rot="859721">
            <a:off x="7555438" y="3796059"/>
            <a:ext cx="57542" cy="88030"/>
          </a:xfrm>
          <a:custGeom>
            <a:avLst/>
            <a:gdLst/>
            <a:ahLst/>
            <a:cxnLst/>
            <a:rect l="l" t="t" r="r" b="b"/>
            <a:pathLst>
              <a:path w="1969" h="3012" extrusionOk="0">
                <a:moveTo>
                  <a:pt x="1068" y="1"/>
                </a:moveTo>
                <a:lnTo>
                  <a:pt x="334" y="34"/>
                </a:lnTo>
                <a:lnTo>
                  <a:pt x="368" y="701"/>
                </a:lnTo>
                <a:lnTo>
                  <a:pt x="1" y="734"/>
                </a:lnTo>
                <a:lnTo>
                  <a:pt x="34" y="1268"/>
                </a:lnTo>
                <a:lnTo>
                  <a:pt x="401" y="1235"/>
                </a:lnTo>
                <a:lnTo>
                  <a:pt x="468" y="2235"/>
                </a:lnTo>
                <a:cubicBezTo>
                  <a:pt x="468" y="2536"/>
                  <a:pt x="535" y="2736"/>
                  <a:pt x="668" y="2869"/>
                </a:cubicBezTo>
                <a:cubicBezTo>
                  <a:pt x="778" y="2952"/>
                  <a:pt x="933" y="3011"/>
                  <a:pt x="1151" y="3011"/>
                </a:cubicBezTo>
                <a:cubicBezTo>
                  <a:pt x="1199" y="3011"/>
                  <a:pt x="1249" y="3009"/>
                  <a:pt x="1302" y="3003"/>
                </a:cubicBezTo>
                <a:lnTo>
                  <a:pt x="1969" y="2969"/>
                </a:lnTo>
                <a:lnTo>
                  <a:pt x="1936" y="2436"/>
                </a:lnTo>
                <a:lnTo>
                  <a:pt x="1535" y="2469"/>
                </a:lnTo>
                <a:cubicBezTo>
                  <a:pt x="1402" y="2469"/>
                  <a:pt x="1335" y="2469"/>
                  <a:pt x="1268" y="2436"/>
                </a:cubicBezTo>
                <a:cubicBezTo>
                  <a:pt x="1235" y="2369"/>
                  <a:pt x="1202" y="2302"/>
                  <a:pt x="1202" y="2202"/>
                </a:cubicBezTo>
                <a:lnTo>
                  <a:pt x="1135" y="1201"/>
                </a:lnTo>
                <a:lnTo>
                  <a:pt x="1936" y="1168"/>
                </a:lnTo>
                <a:lnTo>
                  <a:pt x="1902" y="634"/>
                </a:lnTo>
                <a:lnTo>
                  <a:pt x="1102" y="668"/>
                </a:lnTo>
                <a:lnTo>
                  <a:pt x="1068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2"/>
          <p:cNvSpPr/>
          <p:nvPr/>
        </p:nvSpPr>
        <p:spPr>
          <a:xfrm rot="859721">
            <a:off x="7599640" y="3824559"/>
            <a:ext cx="70226" cy="72686"/>
          </a:xfrm>
          <a:custGeom>
            <a:avLst/>
            <a:gdLst/>
            <a:ahLst/>
            <a:cxnLst/>
            <a:rect l="l" t="t" r="r" b="b"/>
            <a:pathLst>
              <a:path w="2403" h="2487" extrusionOk="0">
                <a:moveTo>
                  <a:pt x="1601" y="1310"/>
                </a:moveTo>
                <a:lnTo>
                  <a:pt x="1601" y="1410"/>
                </a:lnTo>
                <a:cubicBezTo>
                  <a:pt x="1601" y="1577"/>
                  <a:pt x="1568" y="1677"/>
                  <a:pt x="1468" y="1811"/>
                </a:cubicBezTo>
                <a:cubicBezTo>
                  <a:pt x="1401" y="1911"/>
                  <a:pt x="1268" y="1977"/>
                  <a:pt x="1134" y="1977"/>
                </a:cubicBezTo>
                <a:cubicBezTo>
                  <a:pt x="1001" y="1977"/>
                  <a:pt x="934" y="1944"/>
                  <a:pt x="868" y="1911"/>
                </a:cubicBezTo>
                <a:cubicBezTo>
                  <a:pt x="801" y="1844"/>
                  <a:pt x="768" y="1777"/>
                  <a:pt x="768" y="1677"/>
                </a:cubicBezTo>
                <a:cubicBezTo>
                  <a:pt x="734" y="1577"/>
                  <a:pt x="768" y="1510"/>
                  <a:pt x="868" y="1444"/>
                </a:cubicBezTo>
                <a:cubicBezTo>
                  <a:pt x="934" y="1377"/>
                  <a:pt x="1034" y="1344"/>
                  <a:pt x="1201" y="1344"/>
                </a:cubicBezTo>
                <a:lnTo>
                  <a:pt x="1601" y="1310"/>
                </a:lnTo>
                <a:close/>
                <a:moveTo>
                  <a:pt x="1274" y="1"/>
                </a:moveTo>
                <a:cubicBezTo>
                  <a:pt x="1209" y="1"/>
                  <a:pt x="1140" y="4"/>
                  <a:pt x="1068" y="9"/>
                </a:cubicBezTo>
                <a:cubicBezTo>
                  <a:pt x="934" y="9"/>
                  <a:pt x="768" y="43"/>
                  <a:pt x="601" y="76"/>
                </a:cubicBezTo>
                <a:cubicBezTo>
                  <a:pt x="434" y="76"/>
                  <a:pt x="267" y="143"/>
                  <a:pt x="134" y="176"/>
                </a:cubicBezTo>
                <a:lnTo>
                  <a:pt x="134" y="743"/>
                </a:lnTo>
                <a:cubicBezTo>
                  <a:pt x="267" y="676"/>
                  <a:pt x="401" y="610"/>
                  <a:pt x="534" y="576"/>
                </a:cubicBezTo>
                <a:cubicBezTo>
                  <a:pt x="667" y="543"/>
                  <a:pt x="801" y="510"/>
                  <a:pt x="968" y="510"/>
                </a:cubicBezTo>
                <a:cubicBezTo>
                  <a:pt x="1168" y="510"/>
                  <a:pt x="1301" y="510"/>
                  <a:pt x="1401" y="576"/>
                </a:cubicBezTo>
                <a:cubicBezTo>
                  <a:pt x="1501" y="610"/>
                  <a:pt x="1568" y="710"/>
                  <a:pt x="1568" y="810"/>
                </a:cubicBezTo>
                <a:lnTo>
                  <a:pt x="1568" y="877"/>
                </a:lnTo>
                <a:lnTo>
                  <a:pt x="1134" y="910"/>
                </a:lnTo>
                <a:cubicBezTo>
                  <a:pt x="734" y="943"/>
                  <a:pt x="434" y="1010"/>
                  <a:pt x="234" y="1143"/>
                </a:cubicBezTo>
                <a:cubicBezTo>
                  <a:pt x="67" y="1277"/>
                  <a:pt x="0" y="1477"/>
                  <a:pt x="0" y="1777"/>
                </a:cubicBezTo>
                <a:cubicBezTo>
                  <a:pt x="0" y="1977"/>
                  <a:pt x="100" y="2177"/>
                  <a:pt x="267" y="2311"/>
                </a:cubicBezTo>
                <a:cubicBezTo>
                  <a:pt x="378" y="2421"/>
                  <a:pt x="534" y="2486"/>
                  <a:pt x="736" y="2486"/>
                </a:cubicBezTo>
                <a:cubicBezTo>
                  <a:pt x="778" y="2486"/>
                  <a:pt x="822" y="2483"/>
                  <a:pt x="868" y="2478"/>
                </a:cubicBezTo>
                <a:cubicBezTo>
                  <a:pt x="1034" y="2478"/>
                  <a:pt x="1201" y="2444"/>
                  <a:pt x="1301" y="2378"/>
                </a:cubicBezTo>
                <a:cubicBezTo>
                  <a:pt x="1435" y="2278"/>
                  <a:pt x="1535" y="2177"/>
                  <a:pt x="1635" y="2044"/>
                </a:cubicBezTo>
                <a:lnTo>
                  <a:pt x="1668" y="2378"/>
                </a:lnTo>
                <a:lnTo>
                  <a:pt x="2402" y="2344"/>
                </a:lnTo>
                <a:lnTo>
                  <a:pt x="2335" y="1010"/>
                </a:lnTo>
                <a:cubicBezTo>
                  <a:pt x="2302" y="643"/>
                  <a:pt x="2202" y="376"/>
                  <a:pt x="2002" y="209"/>
                </a:cubicBezTo>
                <a:cubicBezTo>
                  <a:pt x="1835" y="70"/>
                  <a:pt x="1599" y="1"/>
                  <a:pt x="1274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2"/>
          <p:cNvSpPr/>
          <p:nvPr/>
        </p:nvSpPr>
        <p:spPr>
          <a:xfrm rot="859721">
            <a:off x="7654925" y="3816305"/>
            <a:ext cx="56578" cy="87767"/>
          </a:xfrm>
          <a:custGeom>
            <a:avLst/>
            <a:gdLst/>
            <a:ahLst/>
            <a:cxnLst/>
            <a:rect l="l" t="t" r="r" b="b"/>
            <a:pathLst>
              <a:path w="1936" h="3003" extrusionOk="0">
                <a:moveTo>
                  <a:pt x="1068" y="1"/>
                </a:moveTo>
                <a:lnTo>
                  <a:pt x="335" y="34"/>
                </a:lnTo>
                <a:lnTo>
                  <a:pt x="368" y="701"/>
                </a:lnTo>
                <a:lnTo>
                  <a:pt x="1" y="701"/>
                </a:lnTo>
                <a:lnTo>
                  <a:pt x="34" y="1235"/>
                </a:lnTo>
                <a:lnTo>
                  <a:pt x="401" y="1235"/>
                </a:lnTo>
                <a:lnTo>
                  <a:pt x="468" y="2236"/>
                </a:lnTo>
                <a:cubicBezTo>
                  <a:pt x="468" y="2503"/>
                  <a:pt x="535" y="2736"/>
                  <a:pt x="668" y="2836"/>
                </a:cubicBezTo>
                <a:cubicBezTo>
                  <a:pt x="802" y="2970"/>
                  <a:pt x="1002" y="3003"/>
                  <a:pt x="1302" y="3003"/>
                </a:cubicBezTo>
                <a:lnTo>
                  <a:pt x="1936" y="2970"/>
                </a:lnTo>
                <a:lnTo>
                  <a:pt x="1936" y="2436"/>
                </a:lnTo>
                <a:lnTo>
                  <a:pt x="1535" y="2436"/>
                </a:lnTo>
                <a:cubicBezTo>
                  <a:pt x="1402" y="2436"/>
                  <a:pt x="1335" y="2436"/>
                  <a:pt x="1269" y="2402"/>
                </a:cubicBezTo>
                <a:cubicBezTo>
                  <a:pt x="1235" y="2369"/>
                  <a:pt x="1202" y="2302"/>
                  <a:pt x="1202" y="2169"/>
                </a:cubicBezTo>
                <a:lnTo>
                  <a:pt x="1135" y="1202"/>
                </a:lnTo>
                <a:lnTo>
                  <a:pt x="1902" y="1135"/>
                </a:lnTo>
                <a:lnTo>
                  <a:pt x="1902" y="601"/>
                </a:lnTo>
                <a:lnTo>
                  <a:pt x="1102" y="668"/>
                </a:lnTo>
                <a:lnTo>
                  <a:pt x="1068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2"/>
          <p:cNvSpPr/>
          <p:nvPr/>
        </p:nvSpPr>
        <p:spPr>
          <a:xfrm rot="859721">
            <a:off x="7722131" y="3818806"/>
            <a:ext cx="27325" cy="96564"/>
          </a:xfrm>
          <a:custGeom>
            <a:avLst/>
            <a:gdLst/>
            <a:ahLst/>
            <a:cxnLst/>
            <a:rect l="l" t="t" r="r" b="b"/>
            <a:pathLst>
              <a:path w="935" h="3304" extrusionOk="0">
                <a:moveTo>
                  <a:pt x="734" y="1"/>
                </a:moveTo>
                <a:lnTo>
                  <a:pt x="1" y="34"/>
                </a:lnTo>
                <a:lnTo>
                  <a:pt x="34" y="635"/>
                </a:lnTo>
                <a:lnTo>
                  <a:pt x="768" y="601"/>
                </a:lnTo>
                <a:lnTo>
                  <a:pt x="734" y="1"/>
                </a:lnTo>
                <a:close/>
                <a:moveTo>
                  <a:pt x="801" y="901"/>
                </a:moveTo>
                <a:lnTo>
                  <a:pt x="34" y="968"/>
                </a:lnTo>
                <a:lnTo>
                  <a:pt x="167" y="3303"/>
                </a:lnTo>
                <a:lnTo>
                  <a:pt x="935" y="3270"/>
                </a:lnTo>
                <a:lnTo>
                  <a:pt x="801" y="90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2"/>
          <p:cNvSpPr/>
          <p:nvPr/>
        </p:nvSpPr>
        <p:spPr>
          <a:xfrm rot="859721">
            <a:off x="7757683" y="3856790"/>
            <a:ext cx="77035" cy="71576"/>
          </a:xfrm>
          <a:custGeom>
            <a:avLst/>
            <a:gdLst/>
            <a:ahLst/>
            <a:cxnLst/>
            <a:rect l="l" t="t" r="r" b="b"/>
            <a:pathLst>
              <a:path w="2636" h="2449" extrusionOk="0">
                <a:moveTo>
                  <a:pt x="1372" y="532"/>
                </a:moveTo>
                <a:cubicBezTo>
                  <a:pt x="1481" y="532"/>
                  <a:pt x="1586" y="592"/>
                  <a:pt x="1668" y="674"/>
                </a:cubicBezTo>
                <a:cubicBezTo>
                  <a:pt x="1768" y="808"/>
                  <a:pt x="1802" y="974"/>
                  <a:pt x="1835" y="1208"/>
                </a:cubicBezTo>
                <a:cubicBezTo>
                  <a:pt x="1835" y="1408"/>
                  <a:pt x="1802" y="1608"/>
                  <a:pt x="1735" y="1708"/>
                </a:cubicBezTo>
                <a:cubicBezTo>
                  <a:pt x="1635" y="1842"/>
                  <a:pt x="1535" y="1908"/>
                  <a:pt x="1368" y="1908"/>
                </a:cubicBezTo>
                <a:cubicBezTo>
                  <a:pt x="1338" y="1914"/>
                  <a:pt x="1310" y="1917"/>
                  <a:pt x="1282" y="1917"/>
                </a:cubicBezTo>
                <a:cubicBezTo>
                  <a:pt x="1155" y="1917"/>
                  <a:pt x="1050" y="1857"/>
                  <a:pt x="968" y="1775"/>
                </a:cubicBezTo>
                <a:cubicBezTo>
                  <a:pt x="868" y="1642"/>
                  <a:pt x="834" y="1475"/>
                  <a:pt x="801" y="1241"/>
                </a:cubicBezTo>
                <a:cubicBezTo>
                  <a:pt x="801" y="1041"/>
                  <a:pt x="834" y="841"/>
                  <a:pt x="901" y="741"/>
                </a:cubicBezTo>
                <a:cubicBezTo>
                  <a:pt x="1001" y="607"/>
                  <a:pt x="1134" y="541"/>
                  <a:pt x="1301" y="541"/>
                </a:cubicBezTo>
                <a:cubicBezTo>
                  <a:pt x="1325" y="535"/>
                  <a:pt x="1348" y="532"/>
                  <a:pt x="1372" y="532"/>
                </a:cubicBezTo>
                <a:close/>
                <a:moveTo>
                  <a:pt x="1416" y="1"/>
                </a:moveTo>
                <a:cubicBezTo>
                  <a:pt x="1368" y="1"/>
                  <a:pt x="1319" y="3"/>
                  <a:pt x="1268" y="7"/>
                </a:cubicBezTo>
                <a:cubicBezTo>
                  <a:pt x="868" y="7"/>
                  <a:pt x="534" y="140"/>
                  <a:pt x="334" y="374"/>
                </a:cubicBezTo>
                <a:cubicBezTo>
                  <a:pt x="100" y="607"/>
                  <a:pt x="0" y="908"/>
                  <a:pt x="34" y="1308"/>
                </a:cubicBezTo>
                <a:cubicBezTo>
                  <a:pt x="67" y="1675"/>
                  <a:pt x="200" y="1975"/>
                  <a:pt x="434" y="2175"/>
                </a:cubicBezTo>
                <a:cubicBezTo>
                  <a:pt x="638" y="2350"/>
                  <a:pt x="918" y="2448"/>
                  <a:pt x="1252" y="2448"/>
                </a:cubicBezTo>
                <a:cubicBezTo>
                  <a:pt x="1301" y="2448"/>
                  <a:pt x="1350" y="2446"/>
                  <a:pt x="1401" y="2442"/>
                </a:cubicBezTo>
                <a:cubicBezTo>
                  <a:pt x="1802" y="2442"/>
                  <a:pt x="2102" y="2309"/>
                  <a:pt x="2302" y="2075"/>
                </a:cubicBezTo>
                <a:cubicBezTo>
                  <a:pt x="2535" y="1842"/>
                  <a:pt x="2635" y="1541"/>
                  <a:pt x="2602" y="1141"/>
                </a:cubicBezTo>
                <a:cubicBezTo>
                  <a:pt x="2602" y="774"/>
                  <a:pt x="2469" y="474"/>
                  <a:pt x="2235" y="274"/>
                </a:cubicBezTo>
                <a:cubicBezTo>
                  <a:pt x="2002" y="99"/>
                  <a:pt x="1744" y="1"/>
                  <a:pt x="1416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2"/>
          <p:cNvSpPr/>
          <p:nvPr/>
        </p:nvSpPr>
        <p:spPr>
          <a:xfrm rot="859721">
            <a:off x="7846806" y="3873104"/>
            <a:ext cx="72154" cy="73154"/>
          </a:xfrm>
          <a:custGeom>
            <a:avLst/>
            <a:gdLst/>
            <a:ahLst/>
            <a:cxnLst/>
            <a:rect l="l" t="t" r="r" b="b"/>
            <a:pathLst>
              <a:path w="2469" h="2503" extrusionOk="0">
                <a:moveTo>
                  <a:pt x="1502" y="1"/>
                </a:moveTo>
                <a:cubicBezTo>
                  <a:pt x="1368" y="1"/>
                  <a:pt x="1235" y="68"/>
                  <a:pt x="1101" y="134"/>
                </a:cubicBezTo>
                <a:cubicBezTo>
                  <a:pt x="968" y="201"/>
                  <a:pt x="868" y="301"/>
                  <a:pt x="768" y="435"/>
                </a:cubicBezTo>
                <a:lnTo>
                  <a:pt x="734" y="101"/>
                </a:lnTo>
                <a:lnTo>
                  <a:pt x="0" y="134"/>
                </a:lnTo>
                <a:lnTo>
                  <a:pt x="101" y="2503"/>
                </a:lnTo>
                <a:lnTo>
                  <a:pt x="868" y="2436"/>
                </a:lnTo>
                <a:lnTo>
                  <a:pt x="801" y="1302"/>
                </a:lnTo>
                <a:cubicBezTo>
                  <a:pt x="801" y="1068"/>
                  <a:pt x="834" y="902"/>
                  <a:pt x="901" y="801"/>
                </a:cubicBezTo>
                <a:cubicBezTo>
                  <a:pt x="1001" y="668"/>
                  <a:pt x="1101" y="601"/>
                  <a:pt x="1268" y="568"/>
                </a:cubicBezTo>
                <a:cubicBezTo>
                  <a:pt x="1335" y="568"/>
                  <a:pt x="1401" y="601"/>
                  <a:pt x="1435" y="601"/>
                </a:cubicBezTo>
                <a:cubicBezTo>
                  <a:pt x="1502" y="635"/>
                  <a:pt x="1535" y="668"/>
                  <a:pt x="1568" y="735"/>
                </a:cubicBezTo>
                <a:cubicBezTo>
                  <a:pt x="1602" y="768"/>
                  <a:pt x="1602" y="801"/>
                  <a:pt x="1635" y="902"/>
                </a:cubicBezTo>
                <a:cubicBezTo>
                  <a:pt x="1635" y="968"/>
                  <a:pt x="1635" y="1102"/>
                  <a:pt x="1668" y="1302"/>
                </a:cubicBezTo>
                <a:lnTo>
                  <a:pt x="1702" y="2169"/>
                </a:lnTo>
                <a:lnTo>
                  <a:pt x="1702" y="2403"/>
                </a:lnTo>
                <a:lnTo>
                  <a:pt x="2469" y="2369"/>
                </a:lnTo>
                <a:lnTo>
                  <a:pt x="2402" y="935"/>
                </a:lnTo>
                <a:cubicBezTo>
                  <a:pt x="2369" y="601"/>
                  <a:pt x="2302" y="368"/>
                  <a:pt x="2135" y="234"/>
                </a:cubicBezTo>
                <a:cubicBezTo>
                  <a:pt x="2002" y="68"/>
                  <a:pt x="1768" y="1"/>
                  <a:pt x="1502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2"/>
          <p:cNvSpPr/>
          <p:nvPr/>
        </p:nvSpPr>
        <p:spPr>
          <a:xfrm rot="859721">
            <a:off x="7444542" y="3916682"/>
            <a:ext cx="77035" cy="71576"/>
          </a:xfrm>
          <a:custGeom>
            <a:avLst/>
            <a:gdLst/>
            <a:ahLst/>
            <a:cxnLst/>
            <a:rect l="l" t="t" r="r" b="b"/>
            <a:pathLst>
              <a:path w="2636" h="2449" extrusionOk="0">
                <a:moveTo>
                  <a:pt x="1354" y="532"/>
                </a:moveTo>
                <a:cubicBezTo>
                  <a:pt x="1481" y="532"/>
                  <a:pt x="1586" y="592"/>
                  <a:pt x="1668" y="674"/>
                </a:cubicBezTo>
                <a:cubicBezTo>
                  <a:pt x="1768" y="807"/>
                  <a:pt x="1802" y="974"/>
                  <a:pt x="1835" y="1208"/>
                </a:cubicBezTo>
                <a:cubicBezTo>
                  <a:pt x="1835" y="1408"/>
                  <a:pt x="1802" y="1608"/>
                  <a:pt x="1735" y="1708"/>
                </a:cubicBezTo>
                <a:cubicBezTo>
                  <a:pt x="1635" y="1841"/>
                  <a:pt x="1535" y="1908"/>
                  <a:pt x="1368" y="1908"/>
                </a:cubicBezTo>
                <a:cubicBezTo>
                  <a:pt x="1339" y="1914"/>
                  <a:pt x="1310" y="1917"/>
                  <a:pt x="1283" y="1917"/>
                </a:cubicBezTo>
                <a:cubicBezTo>
                  <a:pt x="1155" y="1917"/>
                  <a:pt x="1050" y="1857"/>
                  <a:pt x="968" y="1775"/>
                </a:cubicBezTo>
                <a:cubicBezTo>
                  <a:pt x="868" y="1641"/>
                  <a:pt x="834" y="1474"/>
                  <a:pt x="801" y="1241"/>
                </a:cubicBezTo>
                <a:cubicBezTo>
                  <a:pt x="801" y="1041"/>
                  <a:pt x="834" y="841"/>
                  <a:pt x="901" y="741"/>
                </a:cubicBezTo>
                <a:cubicBezTo>
                  <a:pt x="1001" y="607"/>
                  <a:pt x="1101" y="540"/>
                  <a:pt x="1268" y="540"/>
                </a:cubicBezTo>
                <a:cubicBezTo>
                  <a:pt x="1298" y="535"/>
                  <a:pt x="1326" y="532"/>
                  <a:pt x="1354" y="532"/>
                </a:cubicBezTo>
                <a:close/>
                <a:moveTo>
                  <a:pt x="1416" y="0"/>
                </a:moveTo>
                <a:cubicBezTo>
                  <a:pt x="1368" y="0"/>
                  <a:pt x="1319" y="2"/>
                  <a:pt x="1268" y="7"/>
                </a:cubicBezTo>
                <a:cubicBezTo>
                  <a:pt x="834" y="7"/>
                  <a:pt x="534" y="140"/>
                  <a:pt x="334" y="374"/>
                </a:cubicBezTo>
                <a:cubicBezTo>
                  <a:pt x="101" y="607"/>
                  <a:pt x="1" y="907"/>
                  <a:pt x="34" y="1308"/>
                </a:cubicBezTo>
                <a:cubicBezTo>
                  <a:pt x="34" y="1675"/>
                  <a:pt x="167" y="1975"/>
                  <a:pt x="434" y="2175"/>
                </a:cubicBezTo>
                <a:cubicBezTo>
                  <a:pt x="638" y="2350"/>
                  <a:pt x="893" y="2448"/>
                  <a:pt x="1243" y="2448"/>
                </a:cubicBezTo>
                <a:cubicBezTo>
                  <a:pt x="1294" y="2448"/>
                  <a:pt x="1346" y="2446"/>
                  <a:pt x="1402" y="2442"/>
                </a:cubicBezTo>
                <a:cubicBezTo>
                  <a:pt x="1802" y="2442"/>
                  <a:pt x="2102" y="2308"/>
                  <a:pt x="2302" y="2075"/>
                </a:cubicBezTo>
                <a:cubicBezTo>
                  <a:pt x="2536" y="1841"/>
                  <a:pt x="2636" y="1541"/>
                  <a:pt x="2602" y="1141"/>
                </a:cubicBezTo>
                <a:cubicBezTo>
                  <a:pt x="2569" y="774"/>
                  <a:pt x="2469" y="474"/>
                  <a:pt x="2202" y="274"/>
                </a:cubicBezTo>
                <a:cubicBezTo>
                  <a:pt x="1998" y="99"/>
                  <a:pt x="1744" y="0"/>
                  <a:pt x="1416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2"/>
          <p:cNvSpPr/>
          <p:nvPr/>
        </p:nvSpPr>
        <p:spPr>
          <a:xfrm rot="859721">
            <a:off x="7473766" y="3918100"/>
            <a:ext cx="51697" cy="73154"/>
          </a:xfrm>
          <a:custGeom>
            <a:avLst/>
            <a:gdLst/>
            <a:ahLst/>
            <a:cxnLst/>
            <a:rect l="l" t="t" r="r" b="b"/>
            <a:pathLst>
              <a:path w="1769" h="2503" extrusionOk="0">
                <a:moveTo>
                  <a:pt x="1535" y="1"/>
                </a:moveTo>
                <a:cubicBezTo>
                  <a:pt x="1368" y="34"/>
                  <a:pt x="1201" y="67"/>
                  <a:pt x="1101" y="134"/>
                </a:cubicBezTo>
                <a:cubicBezTo>
                  <a:pt x="968" y="234"/>
                  <a:pt x="868" y="334"/>
                  <a:pt x="767" y="501"/>
                </a:cubicBezTo>
                <a:lnTo>
                  <a:pt x="767" y="101"/>
                </a:lnTo>
                <a:lnTo>
                  <a:pt x="0" y="167"/>
                </a:lnTo>
                <a:lnTo>
                  <a:pt x="134" y="2502"/>
                </a:lnTo>
                <a:lnTo>
                  <a:pt x="901" y="2469"/>
                </a:lnTo>
                <a:lnTo>
                  <a:pt x="834" y="1368"/>
                </a:lnTo>
                <a:cubicBezTo>
                  <a:pt x="801" y="1135"/>
                  <a:pt x="868" y="968"/>
                  <a:pt x="968" y="835"/>
                </a:cubicBezTo>
                <a:cubicBezTo>
                  <a:pt x="1034" y="701"/>
                  <a:pt x="1201" y="634"/>
                  <a:pt x="1401" y="634"/>
                </a:cubicBezTo>
                <a:lnTo>
                  <a:pt x="1568" y="634"/>
                </a:lnTo>
                <a:cubicBezTo>
                  <a:pt x="1635" y="668"/>
                  <a:pt x="1701" y="668"/>
                  <a:pt x="1768" y="701"/>
                </a:cubicBezTo>
                <a:lnTo>
                  <a:pt x="1735" y="34"/>
                </a:lnTo>
                <a:cubicBezTo>
                  <a:pt x="1701" y="1"/>
                  <a:pt x="1635" y="1"/>
                  <a:pt x="1601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2"/>
          <p:cNvSpPr/>
          <p:nvPr/>
        </p:nvSpPr>
        <p:spPr>
          <a:xfrm rot="859721">
            <a:off x="7514857" y="3926575"/>
            <a:ext cx="51697" cy="73154"/>
          </a:xfrm>
          <a:custGeom>
            <a:avLst/>
            <a:gdLst/>
            <a:ahLst/>
            <a:cxnLst/>
            <a:rect l="l" t="t" r="r" b="b"/>
            <a:pathLst>
              <a:path w="1769" h="2503" extrusionOk="0">
                <a:moveTo>
                  <a:pt x="1535" y="1"/>
                </a:moveTo>
                <a:cubicBezTo>
                  <a:pt x="1335" y="1"/>
                  <a:pt x="1201" y="68"/>
                  <a:pt x="1068" y="134"/>
                </a:cubicBezTo>
                <a:cubicBezTo>
                  <a:pt x="968" y="201"/>
                  <a:pt x="868" y="334"/>
                  <a:pt x="768" y="501"/>
                </a:cubicBezTo>
                <a:lnTo>
                  <a:pt x="734" y="101"/>
                </a:lnTo>
                <a:lnTo>
                  <a:pt x="1" y="134"/>
                </a:lnTo>
                <a:lnTo>
                  <a:pt x="134" y="2503"/>
                </a:lnTo>
                <a:lnTo>
                  <a:pt x="868" y="2436"/>
                </a:lnTo>
                <a:lnTo>
                  <a:pt x="801" y="1369"/>
                </a:lnTo>
                <a:cubicBezTo>
                  <a:pt x="801" y="1135"/>
                  <a:pt x="835" y="968"/>
                  <a:pt x="935" y="835"/>
                </a:cubicBezTo>
                <a:cubicBezTo>
                  <a:pt x="1035" y="701"/>
                  <a:pt x="1168" y="635"/>
                  <a:pt x="1368" y="635"/>
                </a:cubicBezTo>
                <a:cubicBezTo>
                  <a:pt x="1390" y="624"/>
                  <a:pt x="1413" y="620"/>
                  <a:pt x="1435" y="620"/>
                </a:cubicBezTo>
                <a:cubicBezTo>
                  <a:pt x="1479" y="620"/>
                  <a:pt x="1524" y="635"/>
                  <a:pt x="1568" y="635"/>
                </a:cubicBezTo>
                <a:cubicBezTo>
                  <a:pt x="1635" y="635"/>
                  <a:pt x="1702" y="668"/>
                  <a:pt x="1769" y="701"/>
                </a:cubicBezTo>
                <a:lnTo>
                  <a:pt x="1735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2"/>
          <p:cNvSpPr/>
          <p:nvPr/>
        </p:nvSpPr>
        <p:spPr>
          <a:xfrm rot="859721">
            <a:off x="7549902" y="3937437"/>
            <a:ext cx="76070" cy="71547"/>
          </a:xfrm>
          <a:custGeom>
            <a:avLst/>
            <a:gdLst/>
            <a:ahLst/>
            <a:cxnLst/>
            <a:rect l="l" t="t" r="r" b="b"/>
            <a:pathLst>
              <a:path w="2603" h="2448" extrusionOk="0">
                <a:moveTo>
                  <a:pt x="1351" y="532"/>
                </a:moveTo>
                <a:cubicBezTo>
                  <a:pt x="1471" y="532"/>
                  <a:pt x="1553" y="591"/>
                  <a:pt x="1635" y="674"/>
                </a:cubicBezTo>
                <a:cubicBezTo>
                  <a:pt x="1735" y="807"/>
                  <a:pt x="1802" y="974"/>
                  <a:pt x="1802" y="1207"/>
                </a:cubicBezTo>
                <a:cubicBezTo>
                  <a:pt x="1802" y="1408"/>
                  <a:pt x="1769" y="1608"/>
                  <a:pt x="1702" y="1708"/>
                </a:cubicBezTo>
                <a:cubicBezTo>
                  <a:pt x="1635" y="1841"/>
                  <a:pt x="1502" y="1908"/>
                  <a:pt x="1335" y="1908"/>
                </a:cubicBezTo>
                <a:cubicBezTo>
                  <a:pt x="1306" y="1914"/>
                  <a:pt x="1277" y="1917"/>
                  <a:pt x="1250" y="1917"/>
                </a:cubicBezTo>
                <a:cubicBezTo>
                  <a:pt x="1122" y="1917"/>
                  <a:pt x="1017" y="1857"/>
                  <a:pt x="935" y="1775"/>
                </a:cubicBezTo>
                <a:cubicBezTo>
                  <a:pt x="835" y="1641"/>
                  <a:pt x="801" y="1474"/>
                  <a:pt x="801" y="1241"/>
                </a:cubicBezTo>
                <a:cubicBezTo>
                  <a:pt x="768" y="1041"/>
                  <a:pt x="801" y="840"/>
                  <a:pt x="901" y="740"/>
                </a:cubicBezTo>
                <a:cubicBezTo>
                  <a:pt x="968" y="607"/>
                  <a:pt x="1102" y="540"/>
                  <a:pt x="1268" y="540"/>
                </a:cubicBezTo>
                <a:cubicBezTo>
                  <a:pt x="1298" y="534"/>
                  <a:pt x="1325" y="532"/>
                  <a:pt x="1351" y="532"/>
                </a:cubicBezTo>
                <a:close/>
                <a:moveTo>
                  <a:pt x="1384" y="0"/>
                </a:moveTo>
                <a:cubicBezTo>
                  <a:pt x="1336" y="0"/>
                  <a:pt x="1286" y="2"/>
                  <a:pt x="1235" y="7"/>
                </a:cubicBezTo>
                <a:cubicBezTo>
                  <a:pt x="835" y="7"/>
                  <a:pt x="501" y="140"/>
                  <a:pt x="301" y="373"/>
                </a:cubicBezTo>
                <a:cubicBezTo>
                  <a:pt x="68" y="607"/>
                  <a:pt x="1" y="907"/>
                  <a:pt x="1" y="1307"/>
                </a:cubicBezTo>
                <a:cubicBezTo>
                  <a:pt x="34" y="1674"/>
                  <a:pt x="168" y="1975"/>
                  <a:pt x="401" y="2175"/>
                </a:cubicBezTo>
                <a:cubicBezTo>
                  <a:pt x="605" y="2350"/>
                  <a:pt x="885" y="2448"/>
                  <a:pt x="1219" y="2448"/>
                </a:cubicBezTo>
                <a:cubicBezTo>
                  <a:pt x="1268" y="2448"/>
                  <a:pt x="1318" y="2446"/>
                  <a:pt x="1368" y="2442"/>
                </a:cubicBezTo>
                <a:cubicBezTo>
                  <a:pt x="1769" y="2442"/>
                  <a:pt x="2069" y="2308"/>
                  <a:pt x="2302" y="2075"/>
                </a:cubicBezTo>
                <a:cubicBezTo>
                  <a:pt x="2503" y="1841"/>
                  <a:pt x="2603" y="1541"/>
                  <a:pt x="2569" y="1141"/>
                </a:cubicBezTo>
                <a:cubicBezTo>
                  <a:pt x="2569" y="774"/>
                  <a:pt x="2436" y="474"/>
                  <a:pt x="2202" y="273"/>
                </a:cubicBezTo>
                <a:cubicBezTo>
                  <a:pt x="1999" y="99"/>
                  <a:pt x="1718" y="0"/>
                  <a:pt x="1384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2"/>
          <p:cNvSpPr/>
          <p:nvPr/>
        </p:nvSpPr>
        <p:spPr>
          <a:xfrm rot="859721">
            <a:off x="7608036" y="3948127"/>
            <a:ext cx="78028" cy="99487"/>
          </a:xfrm>
          <a:custGeom>
            <a:avLst/>
            <a:gdLst/>
            <a:ahLst/>
            <a:cxnLst/>
            <a:rect l="l" t="t" r="r" b="b"/>
            <a:pathLst>
              <a:path w="2670" h="3404" extrusionOk="0">
                <a:moveTo>
                  <a:pt x="2669" y="1"/>
                </a:moveTo>
                <a:lnTo>
                  <a:pt x="1902" y="67"/>
                </a:lnTo>
                <a:lnTo>
                  <a:pt x="1468" y="1669"/>
                </a:lnTo>
                <a:lnTo>
                  <a:pt x="735" y="134"/>
                </a:lnTo>
                <a:lnTo>
                  <a:pt x="1" y="168"/>
                </a:lnTo>
                <a:lnTo>
                  <a:pt x="1168" y="2536"/>
                </a:lnTo>
                <a:lnTo>
                  <a:pt x="1168" y="2603"/>
                </a:lnTo>
                <a:cubicBezTo>
                  <a:pt x="1135" y="2703"/>
                  <a:pt x="1101" y="2769"/>
                  <a:pt x="1035" y="2836"/>
                </a:cubicBezTo>
                <a:cubicBezTo>
                  <a:pt x="968" y="2870"/>
                  <a:pt x="868" y="2903"/>
                  <a:pt x="768" y="2903"/>
                </a:cubicBezTo>
                <a:lnTo>
                  <a:pt x="534" y="2903"/>
                </a:lnTo>
                <a:lnTo>
                  <a:pt x="534" y="3403"/>
                </a:lnTo>
                <a:lnTo>
                  <a:pt x="968" y="3370"/>
                </a:lnTo>
                <a:cubicBezTo>
                  <a:pt x="1202" y="3370"/>
                  <a:pt x="1368" y="3303"/>
                  <a:pt x="1502" y="3203"/>
                </a:cubicBezTo>
                <a:cubicBezTo>
                  <a:pt x="1635" y="3103"/>
                  <a:pt x="1735" y="2903"/>
                  <a:pt x="1802" y="2636"/>
                </a:cubicBezTo>
                <a:lnTo>
                  <a:pt x="2669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2"/>
          <p:cNvSpPr/>
          <p:nvPr/>
        </p:nvSpPr>
        <p:spPr>
          <a:xfrm rot="859721">
            <a:off x="7709249" y="3942110"/>
            <a:ext cx="26331" cy="92648"/>
          </a:xfrm>
          <a:custGeom>
            <a:avLst/>
            <a:gdLst/>
            <a:ahLst/>
            <a:cxnLst/>
            <a:rect l="l" t="t" r="r" b="b"/>
            <a:pathLst>
              <a:path w="901" h="3170" extrusionOk="0">
                <a:moveTo>
                  <a:pt x="734" y="1"/>
                </a:moveTo>
                <a:lnTo>
                  <a:pt x="0" y="34"/>
                </a:lnTo>
                <a:lnTo>
                  <a:pt x="67" y="1235"/>
                </a:lnTo>
                <a:lnTo>
                  <a:pt x="200" y="2102"/>
                </a:lnTo>
                <a:lnTo>
                  <a:pt x="734" y="2069"/>
                </a:lnTo>
                <a:lnTo>
                  <a:pt x="801" y="1202"/>
                </a:lnTo>
                <a:lnTo>
                  <a:pt x="734" y="1"/>
                </a:lnTo>
                <a:close/>
                <a:moveTo>
                  <a:pt x="867" y="2369"/>
                </a:moveTo>
                <a:lnTo>
                  <a:pt x="133" y="2403"/>
                </a:lnTo>
                <a:lnTo>
                  <a:pt x="167" y="3170"/>
                </a:lnTo>
                <a:lnTo>
                  <a:pt x="901" y="3103"/>
                </a:lnTo>
                <a:lnTo>
                  <a:pt x="867" y="2369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2"/>
          <p:cNvSpPr/>
          <p:nvPr/>
        </p:nvSpPr>
        <p:spPr>
          <a:xfrm rot="859721">
            <a:off x="7764841" y="3953404"/>
            <a:ext cx="27325" cy="91684"/>
          </a:xfrm>
          <a:custGeom>
            <a:avLst/>
            <a:gdLst/>
            <a:ahLst/>
            <a:cxnLst/>
            <a:rect l="l" t="t" r="r" b="b"/>
            <a:pathLst>
              <a:path w="935" h="3137" extrusionOk="0">
                <a:moveTo>
                  <a:pt x="768" y="1"/>
                </a:moveTo>
                <a:lnTo>
                  <a:pt x="1" y="34"/>
                </a:lnTo>
                <a:lnTo>
                  <a:pt x="67" y="1235"/>
                </a:lnTo>
                <a:lnTo>
                  <a:pt x="234" y="2102"/>
                </a:lnTo>
                <a:lnTo>
                  <a:pt x="768" y="2069"/>
                </a:lnTo>
                <a:lnTo>
                  <a:pt x="835" y="1168"/>
                </a:lnTo>
                <a:lnTo>
                  <a:pt x="768" y="1"/>
                </a:lnTo>
                <a:close/>
                <a:moveTo>
                  <a:pt x="901" y="2369"/>
                </a:moveTo>
                <a:lnTo>
                  <a:pt x="134" y="2402"/>
                </a:lnTo>
                <a:lnTo>
                  <a:pt x="168" y="3136"/>
                </a:lnTo>
                <a:lnTo>
                  <a:pt x="935" y="3103"/>
                </a:lnTo>
                <a:lnTo>
                  <a:pt x="901" y="2369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2"/>
          <p:cNvSpPr/>
          <p:nvPr/>
        </p:nvSpPr>
        <p:spPr>
          <a:xfrm rot="859721">
            <a:off x="7465933" y="3785136"/>
            <a:ext cx="74112" cy="72336"/>
          </a:xfrm>
          <a:custGeom>
            <a:avLst/>
            <a:gdLst/>
            <a:ahLst/>
            <a:cxnLst/>
            <a:rect l="l" t="t" r="r" b="b"/>
            <a:pathLst>
              <a:path w="2536" h="2475" extrusionOk="0">
                <a:moveTo>
                  <a:pt x="1268" y="500"/>
                </a:moveTo>
                <a:cubicBezTo>
                  <a:pt x="1401" y="500"/>
                  <a:pt x="1535" y="534"/>
                  <a:pt x="1601" y="634"/>
                </a:cubicBezTo>
                <a:cubicBezTo>
                  <a:pt x="1701" y="701"/>
                  <a:pt x="1735" y="834"/>
                  <a:pt x="1768" y="967"/>
                </a:cubicBezTo>
                <a:lnTo>
                  <a:pt x="767" y="1001"/>
                </a:lnTo>
                <a:cubicBezTo>
                  <a:pt x="801" y="867"/>
                  <a:pt x="834" y="734"/>
                  <a:pt x="934" y="667"/>
                </a:cubicBezTo>
                <a:cubicBezTo>
                  <a:pt x="1001" y="567"/>
                  <a:pt x="1134" y="534"/>
                  <a:pt x="1268" y="500"/>
                </a:cubicBezTo>
                <a:close/>
                <a:moveTo>
                  <a:pt x="1268" y="0"/>
                </a:moveTo>
                <a:cubicBezTo>
                  <a:pt x="834" y="33"/>
                  <a:pt x="534" y="167"/>
                  <a:pt x="334" y="400"/>
                </a:cubicBezTo>
                <a:cubicBezTo>
                  <a:pt x="100" y="634"/>
                  <a:pt x="0" y="934"/>
                  <a:pt x="34" y="1301"/>
                </a:cubicBezTo>
                <a:cubicBezTo>
                  <a:pt x="34" y="1701"/>
                  <a:pt x="167" y="2002"/>
                  <a:pt x="434" y="2202"/>
                </a:cubicBezTo>
                <a:cubicBezTo>
                  <a:pt x="638" y="2376"/>
                  <a:pt x="918" y="2475"/>
                  <a:pt x="1274" y="2475"/>
                </a:cubicBezTo>
                <a:cubicBezTo>
                  <a:pt x="1326" y="2475"/>
                  <a:pt x="1380" y="2473"/>
                  <a:pt x="1435" y="2469"/>
                </a:cubicBezTo>
                <a:cubicBezTo>
                  <a:pt x="1601" y="2469"/>
                  <a:pt x="1768" y="2435"/>
                  <a:pt x="1968" y="2402"/>
                </a:cubicBezTo>
                <a:cubicBezTo>
                  <a:pt x="2135" y="2335"/>
                  <a:pt x="2302" y="2302"/>
                  <a:pt x="2469" y="2202"/>
                </a:cubicBezTo>
                <a:lnTo>
                  <a:pt x="2435" y="1635"/>
                </a:lnTo>
                <a:cubicBezTo>
                  <a:pt x="2269" y="1735"/>
                  <a:pt x="2102" y="1835"/>
                  <a:pt x="1968" y="1868"/>
                </a:cubicBezTo>
                <a:cubicBezTo>
                  <a:pt x="1802" y="1935"/>
                  <a:pt x="1635" y="1968"/>
                  <a:pt x="1468" y="1968"/>
                </a:cubicBezTo>
                <a:cubicBezTo>
                  <a:pt x="1268" y="1968"/>
                  <a:pt x="1134" y="1935"/>
                  <a:pt x="1001" y="1868"/>
                </a:cubicBezTo>
                <a:cubicBezTo>
                  <a:pt x="901" y="1768"/>
                  <a:pt x="834" y="1668"/>
                  <a:pt x="801" y="1468"/>
                </a:cubicBezTo>
                <a:lnTo>
                  <a:pt x="2535" y="1401"/>
                </a:lnTo>
                <a:lnTo>
                  <a:pt x="2535" y="1168"/>
                </a:lnTo>
                <a:cubicBezTo>
                  <a:pt x="2502" y="801"/>
                  <a:pt x="2402" y="500"/>
                  <a:pt x="2168" y="300"/>
                </a:cubicBezTo>
                <a:cubicBezTo>
                  <a:pt x="1935" y="100"/>
                  <a:pt x="1635" y="0"/>
                  <a:pt x="1268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2"/>
          <p:cNvSpPr/>
          <p:nvPr/>
        </p:nvSpPr>
        <p:spPr>
          <a:xfrm rot="859721">
            <a:off x="7485136" y="3788585"/>
            <a:ext cx="72154" cy="72365"/>
          </a:xfrm>
          <a:custGeom>
            <a:avLst/>
            <a:gdLst/>
            <a:ahLst/>
            <a:cxnLst/>
            <a:rect l="l" t="t" r="r" b="b"/>
            <a:pathLst>
              <a:path w="2469" h="2476" extrusionOk="0">
                <a:moveTo>
                  <a:pt x="1637" y="0"/>
                </a:moveTo>
                <a:cubicBezTo>
                  <a:pt x="1604" y="0"/>
                  <a:pt x="1570" y="2"/>
                  <a:pt x="1535" y="7"/>
                </a:cubicBezTo>
                <a:cubicBezTo>
                  <a:pt x="1368" y="7"/>
                  <a:pt x="1235" y="40"/>
                  <a:pt x="1101" y="140"/>
                </a:cubicBezTo>
                <a:cubicBezTo>
                  <a:pt x="1001" y="207"/>
                  <a:pt x="868" y="307"/>
                  <a:pt x="768" y="440"/>
                </a:cubicBezTo>
                <a:lnTo>
                  <a:pt x="734" y="107"/>
                </a:lnTo>
                <a:lnTo>
                  <a:pt x="0" y="140"/>
                </a:lnTo>
                <a:lnTo>
                  <a:pt x="134" y="2475"/>
                </a:lnTo>
                <a:lnTo>
                  <a:pt x="868" y="2442"/>
                </a:lnTo>
                <a:lnTo>
                  <a:pt x="801" y="1308"/>
                </a:lnTo>
                <a:cubicBezTo>
                  <a:pt x="801" y="1074"/>
                  <a:pt x="834" y="907"/>
                  <a:pt x="934" y="774"/>
                </a:cubicBezTo>
                <a:cubicBezTo>
                  <a:pt x="1001" y="674"/>
                  <a:pt x="1135" y="607"/>
                  <a:pt x="1268" y="574"/>
                </a:cubicBezTo>
                <a:cubicBezTo>
                  <a:pt x="1335" y="574"/>
                  <a:pt x="1401" y="607"/>
                  <a:pt x="1468" y="607"/>
                </a:cubicBezTo>
                <a:cubicBezTo>
                  <a:pt x="1501" y="641"/>
                  <a:pt x="1535" y="674"/>
                  <a:pt x="1568" y="707"/>
                </a:cubicBezTo>
                <a:cubicBezTo>
                  <a:pt x="1602" y="774"/>
                  <a:pt x="1635" y="807"/>
                  <a:pt x="1635" y="874"/>
                </a:cubicBezTo>
                <a:cubicBezTo>
                  <a:pt x="1635" y="974"/>
                  <a:pt x="1668" y="1108"/>
                  <a:pt x="1668" y="1308"/>
                </a:cubicBezTo>
                <a:lnTo>
                  <a:pt x="1702" y="2175"/>
                </a:lnTo>
                <a:lnTo>
                  <a:pt x="1735" y="2408"/>
                </a:lnTo>
                <a:lnTo>
                  <a:pt x="2469" y="2375"/>
                </a:lnTo>
                <a:lnTo>
                  <a:pt x="2402" y="941"/>
                </a:lnTo>
                <a:cubicBezTo>
                  <a:pt x="2402" y="607"/>
                  <a:pt x="2302" y="374"/>
                  <a:pt x="2169" y="207"/>
                </a:cubicBezTo>
                <a:cubicBezTo>
                  <a:pt x="2024" y="91"/>
                  <a:pt x="1854" y="0"/>
                  <a:pt x="1637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2"/>
          <p:cNvSpPr/>
          <p:nvPr/>
        </p:nvSpPr>
        <p:spPr>
          <a:xfrm rot="859721">
            <a:off x="7547019" y="3781719"/>
            <a:ext cx="56578" cy="88030"/>
          </a:xfrm>
          <a:custGeom>
            <a:avLst/>
            <a:gdLst/>
            <a:ahLst/>
            <a:cxnLst/>
            <a:rect l="l" t="t" r="r" b="b"/>
            <a:pathLst>
              <a:path w="1936" h="3012" extrusionOk="0">
                <a:moveTo>
                  <a:pt x="1068" y="0"/>
                </a:moveTo>
                <a:lnTo>
                  <a:pt x="334" y="34"/>
                </a:lnTo>
                <a:lnTo>
                  <a:pt x="367" y="701"/>
                </a:lnTo>
                <a:lnTo>
                  <a:pt x="1" y="734"/>
                </a:lnTo>
                <a:lnTo>
                  <a:pt x="34" y="1268"/>
                </a:lnTo>
                <a:lnTo>
                  <a:pt x="401" y="1234"/>
                </a:lnTo>
                <a:lnTo>
                  <a:pt x="434" y="2235"/>
                </a:lnTo>
                <a:cubicBezTo>
                  <a:pt x="468" y="2535"/>
                  <a:pt x="534" y="2736"/>
                  <a:pt x="668" y="2869"/>
                </a:cubicBezTo>
                <a:cubicBezTo>
                  <a:pt x="777" y="2951"/>
                  <a:pt x="932" y="3011"/>
                  <a:pt x="1151" y="3011"/>
                </a:cubicBezTo>
                <a:cubicBezTo>
                  <a:pt x="1198" y="3011"/>
                  <a:pt x="1248" y="3008"/>
                  <a:pt x="1301" y="3002"/>
                </a:cubicBezTo>
                <a:lnTo>
                  <a:pt x="1935" y="2969"/>
                </a:lnTo>
                <a:lnTo>
                  <a:pt x="1902" y="2435"/>
                </a:lnTo>
                <a:lnTo>
                  <a:pt x="1535" y="2469"/>
                </a:lnTo>
                <a:cubicBezTo>
                  <a:pt x="1402" y="2469"/>
                  <a:pt x="1301" y="2435"/>
                  <a:pt x="1268" y="2402"/>
                </a:cubicBezTo>
                <a:cubicBezTo>
                  <a:pt x="1235" y="2369"/>
                  <a:pt x="1201" y="2302"/>
                  <a:pt x="1201" y="2202"/>
                </a:cubicBezTo>
                <a:lnTo>
                  <a:pt x="1135" y="1201"/>
                </a:lnTo>
                <a:lnTo>
                  <a:pt x="1902" y="1168"/>
                </a:lnTo>
                <a:lnTo>
                  <a:pt x="1869" y="634"/>
                </a:lnTo>
                <a:lnTo>
                  <a:pt x="1101" y="667"/>
                </a:lnTo>
                <a:lnTo>
                  <a:pt x="1068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2"/>
          <p:cNvSpPr/>
          <p:nvPr/>
        </p:nvSpPr>
        <p:spPr>
          <a:xfrm rot="859721">
            <a:off x="7590261" y="3810216"/>
            <a:ext cx="71190" cy="72423"/>
          </a:xfrm>
          <a:custGeom>
            <a:avLst/>
            <a:gdLst/>
            <a:ahLst/>
            <a:cxnLst/>
            <a:rect l="l" t="t" r="r" b="b"/>
            <a:pathLst>
              <a:path w="2436" h="2478" extrusionOk="0">
                <a:moveTo>
                  <a:pt x="1635" y="1310"/>
                </a:moveTo>
                <a:lnTo>
                  <a:pt x="1635" y="1410"/>
                </a:lnTo>
                <a:cubicBezTo>
                  <a:pt x="1635" y="1543"/>
                  <a:pt x="1602" y="1677"/>
                  <a:pt x="1502" y="1777"/>
                </a:cubicBezTo>
                <a:cubicBezTo>
                  <a:pt x="1402" y="1910"/>
                  <a:pt x="1302" y="1944"/>
                  <a:pt x="1168" y="1977"/>
                </a:cubicBezTo>
                <a:cubicBezTo>
                  <a:pt x="1035" y="1977"/>
                  <a:pt x="935" y="1944"/>
                  <a:pt x="868" y="1910"/>
                </a:cubicBezTo>
                <a:cubicBezTo>
                  <a:pt x="801" y="1844"/>
                  <a:pt x="768" y="1777"/>
                  <a:pt x="768" y="1677"/>
                </a:cubicBezTo>
                <a:cubicBezTo>
                  <a:pt x="768" y="1577"/>
                  <a:pt x="801" y="1510"/>
                  <a:pt x="868" y="1443"/>
                </a:cubicBezTo>
                <a:cubicBezTo>
                  <a:pt x="968" y="1377"/>
                  <a:pt x="1068" y="1343"/>
                  <a:pt x="1235" y="1343"/>
                </a:cubicBezTo>
                <a:lnTo>
                  <a:pt x="1635" y="1310"/>
                </a:lnTo>
                <a:close/>
                <a:moveTo>
                  <a:pt x="1307" y="1"/>
                </a:moveTo>
                <a:cubicBezTo>
                  <a:pt x="1242" y="1"/>
                  <a:pt x="1174" y="3"/>
                  <a:pt x="1101" y="9"/>
                </a:cubicBezTo>
                <a:cubicBezTo>
                  <a:pt x="935" y="9"/>
                  <a:pt x="768" y="9"/>
                  <a:pt x="634" y="42"/>
                </a:cubicBezTo>
                <a:cubicBezTo>
                  <a:pt x="468" y="76"/>
                  <a:pt x="301" y="109"/>
                  <a:pt x="134" y="176"/>
                </a:cubicBezTo>
                <a:lnTo>
                  <a:pt x="167" y="743"/>
                </a:lnTo>
                <a:cubicBezTo>
                  <a:pt x="301" y="676"/>
                  <a:pt x="401" y="609"/>
                  <a:pt x="568" y="576"/>
                </a:cubicBezTo>
                <a:cubicBezTo>
                  <a:pt x="701" y="543"/>
                  <a:pt x="835" y="509"/>
                  <a:pt x="1001" y="509"/>
                </a:cubicBezTo>
                <a:cubicBezTo>
                  <a:pt x="1055" y="500"/>
                  <a:pt x="1104" y="496"/>
                  <a:pt x="1149" y="496"/>
                </a:cubicBezTo>
                <a:cubicBezTo>
                  <a:pt x="1271" y="496"/>
                  <a:pt x="1362" y="527"/>
                  <a:pt x="1435" y="576"/>
                </a:cubicBezTo>
                <a:cubicBezTo>
                  <a:pt x="1535" y="609"/>
                  <a:pt x="1602" y="709"/>
                  <a:pt x="1602" y="810"/>
                </a:cubicBezTo>
                <a:lnTo>
                  <a:pt x="1602" y="876"/>
                </a:lnTo>
                <a:lnTo>
                  <a:pt x="1168" y="910"/>
                </a:lnTo>
                <a:cubicBezTo>
                  <a:pt x="735" y="910"/>
                  <a:pt x="468" y="1010"/>
                  <a:pt x="268" y="1143"/>
                </a:cubicBezTo>
                <a:cubicBezTo>
                  <a:pt x="101" y="1277"/>
                  <a:pt x="1" y="1477"/>
                  <a:pt x="34" y="1744"/>
                </a:cubicBezTo>
                <a:cubicBezTo>
                  <a:pt x="34" y="1977"/>
                  <a:pt x="134" y="2177"/>
                  <a:pt x="268" y="2311"/>
                </a:cubicBezTo>
                <a:cubicBezTo>
                  <a:pt x="434" y="2444"/>
                  <a:pt x="634" y="2477"/>
                  <a:pt x="868" y="2477"/>
                </a:cubicBezTo>
                <a:cubicBezTo>
                  <a:pt x="1068" y="2477"/>
                  <a:pt x="1202" y="2411"/>
                  <a:pt x="1335" y="2344"/>
                </a:cubicBezTo>
                <a:cubicBezTo>
                  <a:pt x="1468" y="2277"/>
                  <a:pt x="1568" y="2177"/>
                  <a:pt x="1669" y="2010"/>
                </a:cubicBezTo>
                <a:lnTo>
                  <a:pt x="1669" y="2377"/>
                </a:lnTo>
                <a:lnTo>
                  <a:pt x="2436" y="2344"/>
                </a:lnTo>
                <a:lnTo>
                  <a:pt x="2369" y="1010"/>
                </a:lnTo>
                <a:cubicBezTo>
                  <a:pt x="2336" y="609"/>
                  <a:pt x="2236" y="343"/>
                  <a:pt x="2035" y="209"/>
                </a:cubicBezTo>
                <a:cubicBezTo>
                  <a:pt x="1869" y="70"/>
                  <a:pt x="1632" y="1"/>
                  <a:pt x="1307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2"/>
          <p:cNvSpPr/>
          <p:nvPr/>
        </p:nvSpPr>
        <p:spPr>
          <a:xfrm rot="859721">
            <a:off x="7646701" y="3801147"/>
            <a:ext cx="56578" cy="88001"/>
          </a:xfrm>
          <a:custGeom>
            <a:avLst/>
            <a:gdLst/>
            <a:ahLst/>
            <a:cxnLst/>
            <a:rect l="l" t="t" r="r" b="b"/>
            <a:pathLst>
              <a:path w="1936" h="3011" extrusionOk="0">
                <a:moveTo>
                  <a:pt x="1068" y="0"/>
                </a:moveTo>
                <a:lnTo>
                  <a:pt x="334" y="67"/>
                </a:lnTo>
                <a:lnTo>
                  <a:pt x="368" y="701"/>
                </a:lnTo>
                <a:lnTo>
                  <a:pt x="1" y="734"/>
                </a:lnTo>
                <a:lnTo>
                  <a:pt x="1" y="1268"/>
                </a:lnTo>
                <a:lnTo>
                  <a:pt x="401" y="1268"/>
                </a:lnTo>
                <a:lnTo>
                  <a:pt x="434" y="2235"/>
                </a:lnTo>
                <a:cubicBezTo>
                  <a:pt x="468" y="2535"/>
                  <a:pt x="534" y="2735"/>
                  <a:pt x="668" y="2869"/>
                </a:cubicBezTo>
                <a:cubicBezTo>
                  <a:pt x="778" y="2951"/>
                  <a:pt x="933" y="3011"/>
                  <a:pt x="1151" y="3011"/>
                </a:cubicBezTo>
                <a:cubicBezTo>
                  <a:pt x="1198" y="3011"/>
                  <a:pt x="1248" y="3008"/>
                  <a:pt x="1302" y="3002"/>
                </a:cubicBezTo>
                <a:lnTo>
                  <a:pt x="1935" y="2969"/>
                </a:lnTo>
                <a:lnTo>
                  <a:pt x="1902" y="2435"/>
                </a:lnTo>
                <a:lnTo>
                  <a:pt x="1535" y="2469"/>
                </a:lnTo>
                <a:cubicBezTo>
                  <a:pt x="1402" y="2469"/>
                  <a:pt x="1302" y="2469"/>
                  <a:pt x="1268" y="2435"/>
                </a:cubicBezTo>
                <a:cubicBezTo>
                  <a:pt x="1235" y="2402"/>
                  <a:pt x="1202" y="2302"/>
                  <a:pt x="1202" y="2202"/>
                </a:cubicBezTo>
                <a:lnTo>
                  <a:pt x="1135" y="1201"/>
                </a:lnTo>
                <a:lnTo>
                  <a:pt x="1902" y="1168"/>
                </a:lnTo>
                <a:lnTo>
                  <a:pt x="1869" y="634"/>
                </a:lnTo>
                <a:lnTo>
                  <a:pt x="1101" y="667"/>
                </a:lnTo>
                <a:lnTo>
                  <a:pt x="1068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2"/>
          <p:cNvSpPr/>
          <p:nvPr/>
        </p:nvSpPr>
        <p:spPr>
          <a:xfrm rot="859721">
            <a:off x="7713836" y="3804478"/>
            <a:ext cx="26331" cy="95571"/>
          </a:xfrm>
          <a:custGeom>
            <a:avLst/>
            <a:gdLst/>
            <a:ahLst/>
            <a:cxnLst/>
            <a:rect l="l" t="t" r="r" b="b"/>
            <a:pathLst>
              <a:path w="901" h="3270" extrusionOk="0">
                <a:moveTo>
                  <a:pt x="734" y="1"/>
                </a:moveTo>
                <a:lnTo>
                  <a:pt x="0" y="34"/>
                </a:lnTo>
                <a:lnTo>
                  <a:pt x="34" y="634"/>
                </a:lnTo>
                <a:lnTo>
                  <a:pt x="768" y="601"/>
                </a:lnTo>
                <a:lnTo>
                  <a:pt x="734" y="1"/>
                </a:lnTo>
                <a:close/>
                <a:moveTo>
                  <a:pt x="801" y="901"/>
                </a:moveTo>
                <a:lnTo>
                  <a:pt x="34" y="935"/>
                </a:lnTo>
                <a:lnTo>
                  <a:pt x="167" y="3270"/>
                </a:lnTo>
                <a:lnTo>
                  <a:pt x="901" y="3236"/>
                </a:lnTo>
                <a:lnTo>
                  <a:pt x="801" y="90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2"/>
          <p:cNvSpPr/>
          <p:nvPr/>
        </p:nvSpPr>
        <p:spPr>
          <a:xfrm rot="859721">
            <a:off x="7749318" y="3841789"/>
            <a:ext cx="77064" cy="72365"/>
          </a:xfrm>
          <a:custGeom>
            <a:avLst/>
            <a:gdLst/>
            <a:ahLst/>
            <a:cxnLst/>
            <a:rect l="l" t="t" r="r" b="b"/>
            <a:pathLst>
              <a:path w="2637" h="2476" extrusionOk="0">
                <a:moveTo>
                  <a:pt x="1269" y="534"/>
                </a:moveTo>
                <a:cubicBezTo>
                  <a:pt x="1435" y="534"/>
                  <a:pt x="1569" y="601"/>
                  <a:pt x="1669" y="701"/>
                </a:cubicBezTo>
                <a:cubicBezTo>
                  <a:pt x="1769" y="834"/>
                  <a:pt x="1802" y="1001"/>
                  <a:pt x="1836" y="1201"/>
                </a:cubicBezTo>
                <a:cubicBezTo>
                  <a:pt x="1836" y="1435"/>
                  <a:pt x="1802" y="1602"/>
                  <a:pt x="1736" y="1735"/>
                </a:cubicBezTo>
                <a:cubicBezTo>
                  <a:pt x="1635" y="1868"/>
                  <a:pt x="1502" y="1935"/>
                  <a:pt x="1369" y="1935"/>
                </a:cubicBezTo>
                <a:cubicBezTo>
                  <a:pt x="1202" y="1935"/>
                  <a:pt x="1068" y="1902"/>
                  <a:pt x="968" y="1768"/>
                </a:cubicBezTo>
                <a:cubicBezTo>
                  <a:pt x="868" y="1668"/>
                  <a:pt x="835" y="1501"/>
                  <a:pt x="802" y="1268"/>
                </a:cubicBezTo>
                <a:cubicBezTo>
                  <a:pt x="802" y="1034"/>
                  <a:pt x="835" y="868"/>
                  <a:pt x="902" y="734"/>
                </a:cubicBezTo>
                <a:cubicBezTo>
                  <a:pt x="1002" y="634"/>
                  <a:pt x="1102" y="567"/>
                  <a:pt x="1269" y="534"/>
                </a:cubicBezTo>
                <a:close/>
                <a:moveTo>
                  <a:pt x="1235" y="0"/>
                </a:moveTo>
                <a:cubicBezTo>
                  <a:pt x="835" y="34"/>
                  <a:pt x="535" y="167"/>
                  <a:pt x="335" y="401"/>
                </a:cubicBezTo>
                <a:cubicBezTo>
                  <a:pt x="101" y="634"/>
                  <a:pt x="1" y="934"/>
                  <a:pt x="34" y="1301"/>
                </a:cubicBezTo>
                <a:cubicBezTo>
                  <a:pt x="34" y="1702"/>
                  <a:pt x="168" y="2002"/>
                  <a:pt x="401" y="2202"/>
                </a:cubicBezTo>
                <a:cubicBezTo>
                  <a:pt x="634" y="2377"/>
                  <a:pt x="893" y="2475"/>
                  <a:pt x="1221" y="2475"/>
                </a:cubicBezTo>
                <a:cubicBezTo>
                  <a:pt x="1269" y="2475"/>
                  <a:pt x="1318" y="2473"/>
                  <a:pt x="1369" y="2469"/>
                </a:cubicBezTo>
                <a:cubicBezTo>
                  <a:pt x="1802" y="2435"/>
                  <a:pt x="2102" y="2335"/>
                  <a:pt x="2303" y="2102"/>
                </a:cubicBezTo>
                <a:cubicBezTo>
                  <a:pt x="2536" y="1868"/>
                  <a:pt x="2636" y="1568"/>
                  <a:pt x="2603" y="1168"/>
                </a:cubicBezTo>
                <a:cubicBezTo>
                  <a:pt x="2569" y="801"/>
                  <a:pt x="2436" y="501"/>
                  <a:pt x="2203" y="301"/>
                </a:cubicBezTo>
                <a:cubicBezTo>
                  <a:pt x="1969" y="67"/>
                  <a:pt x="1669" y="0"/>
                  <a:pt x="1235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2"/>
          <p:cNvSpPr/>
          <p:nvPr/>
        </p:nvSpPr>
        <p:spPr>
          <a:xfrm rot="859721">
            <a:off x="7837535" y="3858603"/>
            <a:ext cx="73148" cy="72365"/>
          </a:xfrm>
          <a:custGeom>
            <a:avLst/>
            <a:gdLst/>
            <a:ahLst/>
            <a:cxnLst/>
            <a:rect l="l" t="t" r="r" b="b"/>
            <a:pathLst>
              <a:path w="2503" h="2476" extrusionOk="0">
                <a:moveTo>
                  <a:pt x="1637" y="0"/>
                </a:moveTo>
                <a:cubicBezTo>
                  <a:pt x="1604" y="0"/>
                  <a:pt x="1570" y="2"/>
                  <a:pt x="1535" y="7"/>
                </a:cubicBezTo>
                <a:cubicBezTo>
                  <a:pt x="1402" y="7"/>
                  <a:pt x="1235" y="40"/>
                  <a:pt x="1135" y="107"/>
                </a:cubicBezTo>
                <a:cubicBezTo>
                  <a:pt x="1002" y="207"/>
                  <a:pt x="901" y="307"/>
                  <a:pt x="768" y="440"/>
                </a:cubicBezTo>
                <a:lnTo>
                  <a:pt x="768" y="107"/>
                </a:lnTo>
                <a:lnTo>
                  <a:pt x="1" y="140"/>
                </a:lnTo>
                <a:lnTo>
                  <a:pt x="134" y="2475"/>
                </a:lnTo>
                <a:lnTo>
                  <a:pt x="901" y="2442"/>
                </a:lnTo>
                <a:lnTo>
                  <a:pt x="835" y="1308"/>
                </a:lnTo>
                <a:cubicBezTo>
                  <a:pt x="801" y="1074"/>
                  <a:pt x="835" y="907"/>
                  <a:pt x="935" y="774"/>
                </a:cubicBezTo>
                <a:cubicBezTo>
                  <a:pt x="1002" y="674"/>
                  <a:pt x="1135" y="574"/>
                  <a:pt x="1302" y="574"/>
                </a:cubicBezTo>
                <a:cubicBezTo>
                  <a:pt x="1368" y="574"/>
                  <a:pt x="1402" y="574"/>
                  <a:pt x="1469" y="607"/>
                </a:cubicBezTo>
                <a:cubicBezTo>
                  <a:pt x="1502" y="640"/>
                  <a:pt x="1569" y="674"/>
                  <a:pt x="1602" y="707"/>
                </a:cubicBezTo>
                <a:cubicBezTo>
                  <a:pt x="1602" y="740"/>
                  <a:pt x="1635" y="807"/>
                  <a:pt x="1635" y="874"/>
                </a:cubicBezTo>
                <a:cubicBezTo>
                  <a:pt x="1669" y="974"/>
                  <a:pt x="1669" y="1107"/>
                  <a:pt x="1669" y="1308"/>
                </a:cubicBezTo>
                <a:lnTo>
                  <a:pt x="1735" y="2175"/>
                </a:lnTo>
                <a:lnTo>
                  <a:pt x="1735" y="2408"/>
                </a:lnTo>
                <a:lnTo>
                  <a:pt x="2503" y="2342"/>
                </a:lnTo>
                <a:lnTo>
                  <a:pt x="2403" y="941"/>
                </a:lnTo>
                <a:cubicBezTo>
                  <a:pt x="2403" y="607"/>
                  <a:pt x="2302" y="374"/>
                  <a:pt x="2169" y="207"/>
                </a:cubicBezTo>
                <a:cubicBezTo>
                  <a:pt x="2024" y="91"/>
                  <a:pt x="1854" y="0"/>
                  <a:pt x="1637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2"/>
          <p:cNvSpPr/>
          <p:nvPr/>
        </p:nvSpPr>
        <p:spPr>
          <a:xfrm rot="859721">
            <a:off x="7436225" y="3901566"/>
            <a:ext cx="76070" cy="72336"/>
          </a:xfrm>
          <a:custGeom>
            <a:avLst/>
            <a:gdLst/>
            <a:ahLst/>
            <a:cxnLst/>
            <a:rect l="l" t="t" r="r" b="b"/>
            <a:pathLst>
              <a:path w="2603" h="2475" extrusionOk="0">
                <a:moveTo>
                  <a:pt x="1268" y="534"/>
                </a:moveTo>
                <a:cubicBezTo>
                  <a:pt x="1435" y="534"/>
                  <a:pt x="1568" y="600"/>
                  <a:pt x="1668" y="701"/>
                </a:cubicBezTo>
                <a:cubicBezTo>
                  <a:pt x="1735" y="834"/>
                  <a:pt x="1802" y="1001"/>
                  <a:pt x="1802" y="1201"/>
                </a:cubicBezTo>
                <a:cubicBezTo>
                  <a:pt x="1835" y="1434"/>
                  <a:pt x="1802" y="1601"/>
                  <a:pt x="1701" y="1735"/>
                </a:cubicBezTo>
                <a:cubicBezTo>
                  <a:pt x="1635" y="1868"/>
                  <a:pt x="1501" y="1935"/>
                  <a:pt x="1335" y="1935"/>
                </a:cubicBezTo>
                <a:cubicBezTo>
                  <a:pt x="1168" y="1935"/>
                  <a:pt x="1068" y="1901"/>
                  <a:pt x="968" y="1768"/>
                </a:cubicBezTo>
                <a:cubicBezTo>
                  <a:pt x="868" y="1668"/>
                  <a:pt x="801" y="1501"/>
                  <a:pt x="801" y="1268"/>
                </a:cubicBezTo>
                <a:cubicBezTo>
                  <a:pt x="801" y="1034"/>
                  <a:pt x="834" y="867"/>
                  <a:pt x="901" y="734"/>
                </a:cubicBezTo>
                <a:cubicBezTo>
                  <a:pt x="968" y="634"/>
                  <a:pt x="1101" y="567"/>
                  <a:pt x="1268" y="534"/>
                </a:cubicBezTo>
                <a:close/>
                <a:moveTo>
                  <a:pt x="1234" y="0"/>
                </a:moveTo>
                <a:cubicBezTo>
                  <a:pt x="834" y="33"/>
                  <a:pt x="534" y="167"/>
                  <a:pt x="300" y="400"/>
                </a:cubicBezTo>
                <a:cubicBezTo>
                  <a:pt x="100" y="634"/>
                  <a:pt x="0" y="934"/>
                  <a:pt x="34" y="1301"/>
                </a:cubicBezTo>
                <a:cubicBezTo>
                  <a:pt x="34" y="1701"/>
                  <a:pt x="167" y="2002"/>
                  <a:pt x="401" y="2202"/>
                </a:cubicBezTo>
                <a:cubicBezTo>
                  <a:pt x="604" y="2376"/>
                  <a:pt x="884" y="2475"/>
                  <a:pt x="1219" y="2475"/>
                </a:cubicBezTo>
                <a:cubicBezTo>
                  <a:pt x="1267" y="2475"/>
                  <a:pt x="1317" y="2473"/>
                  <a:pt x="1368" y="2469"/>
                </a:cubicBezTo>
                <a:cubicBezTo>
                  <a:pt x="1768" y="2435"/>
                  <a:pt x="2102" y="2335"/>
                  <a:pt x="2302" y="2102"/>
                </a:cubicBezTo>
                <a:cubicBezTo>
                  <a:pt x="2502" y="1868"/>
                  <a:pt x="2602" y="1568"/>
                  <a:pt x="2602" y="1168"/>
                </a:cubicBezTo>
                <a:cubicBezTo>
                  <a:pt x="2569" y="801"/>
                  <a:pt x="2435" y="500"/>
                  <a:pt x="2202" y="300"/>
                </a:cubicBezTo>
                <a:cubicBezTo>
                  <a:pt x="1968" y="67"/>
                  <a:pt x="1635" y="0"/>
                  <a:pt x="1234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2"/>
          <p:cNvSpPr/>
          <p:nvPr/>
        </p:nvSpPr>
        <p:spPr>
          <a:xfrm rot="859721">
            <a:off x="7465304" y="3903873"/>
            <a:ext cx="51697" cy="73154"/>
          </a:xfrm>
          <a:custGeom>
            <a:avLst/>
            <a:gdLst/>
            <a:ahLst/>
            <a:cxnLst/>
            <a:rect l="l" t="t" r="r" b="b"/>
            <a:pathLst>
              <a:path w="1769" h="2503" extrusionOk="0">
                <a:moveTo>
                  <a:pt x="1535" y="0"/>
                </a:moveTo>
                <a:cubicBezTo>
                  <a:pt x="1369" y="0"/>
                  <a:pt x="1202" y="67"/>
                  <a:pt x="1068" y="134"/>
                </a:cubicBezTo>
                <a:cubicBezTo>
                  <a:pt x="968" y="200"/>
                  <a:pt x="868" y="334"/>
                  <a:pt x="768" y="501"/>
                </a:cubicBezTo>
                <a:lnTo>
                  <a:pt x="735" y="100"/>
                </a:lnTo>
                <a:lnTo>
                  <a:pt x="1" y="134"/>
                </a:lnTo>
                <a:lnTo>
                  <a:pt x="134" y="2502"/>
                </a:lnTo>
                <a:lnTo>
                  <a:pt x="868" y="2435"/>
                </a:lnTo>
                <a:lnTo>
                  <a:pt x="835" y="1368"/>
                </a:lnTo>
                <a:cubicBezTo>
                  <a:pt x="802" y="1134"/>
                  <a:pt x="835" y="968"/>
                  <a:pt x="935" y="834"/>
                </a:cubicBezTo>
                <a:cubicBezTo>
                  <a:pt x="1035" y="701"/>
                  <a:pt x="1202" y="634"/>
                  <a:pt x="1369" y="634"/>
                </a:cubicBezTo>
                <a:lnTo>
                  <a:pt x="1569" y="634"/>
                </a:lnTo>
                <a:cubicBezTo>
                  <a:pt x="1635" y="634"/>
                  <a:pt x="1702" y="667"/>
                  <a:pt x="1769" y="701"/>
                </a:cubicBezTo>
                <a:lnTo>
                  <a:pt x="1736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2"/>
          <p:cNvSpPr/>
          <p:nvPr/>
        </p:nvSpPr>
        <p:spPr>
          <a:xfrm rot="859721">
            <a:off x="7506543" y="3912369"/>
            <a:ext cx="51697" cy="72190"/>
          </a:xfrm>
          <a:custGeom>
            <a:avLst/>
            <a:gdLst/>
            <a:ahLst/>
            <a:cxnLst/>
            <a:rect l="l" t="t" r="r" b="b"/>
            <a:pathLst>
              <a:path w="1769" h="2470" extrusionOk="0">
                <a:moveTo>
                  <a:pt x="1501" y="1"/>
                </a:moveTo>
                <a:cubicBezTo>
                  <a:pt x="1335" y="1"/>
                  <a:pt x="1201" y="34"/>
                  <a:pt x="1068" y="134"/>
                </a:cubicBezTo>
                <a:cubicBezTo>
                  <a:pt x="934" y="201"/>
                  <a:pt x="834" y="334"/>
                  <a:pt x="768" y="468"/>
                </a:cubicBezTo>
                <a:lnTo>
                  <a:pt x="734" y="101"/>
                </a:lnTo>
                <a:lnTo>
                  <a:pt x="0" y="134"/>
                </a:lnTo>
                <a:lnTo>
                  <a:pt x="100" y="2469"/>
                </a:lnTo>
                <a:lnTo>
                  <a:pt x="868" y="2436"/>
                </a:lnTo>
                <a:lnTo>
                  <a:pt x="801" y="1368"/>
                </a:lnTo>
                <a:cubicBezTo>
                  <a:pt x="801" y="1135"/>
                  <a:pt x="834" y="935"/>
                  <a:pt x="934" y="835"/>
                </a:cubicBezTo>
                <a:cubicBezTo>
                  <a:pt x="1034" y="701"/>
                  <a:pt x="1168" y="634"/>
                  <a:pt x="1368" y="601"/>
                </a:cubicBezTo>
                <a:cubicBezTo>
                  <a:pt x="1435" y="601"/>
                  <a:pt x="1501" y="601"/>
                  <a:pt x="1568" y="634"/>
                </a:cubicBezTo>
                <a:cubicBezTo>
                  <a:pt x="1635" y="634"/>
                  <a:pt x="1702" y="668"/>
                  <a:pt x="1768" y="668"/>
                </a:cubicBezTo>
                <a:lnTo>
                  <a:pt x="1735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2"/>
          <p:cNvSpPr/>
          <p:nvPr/>
        </p:nvSpPr>
        <p:spPr>
          <a:xfrm rot="859721">
            <a:off x="7540621" y="3922291"/>
            <a:ext cx="77035" cy="72365"/>
          </a:xfrm>
          <a:custGeom>
            <a:avLst/>
            <a:gdLst/>
            <a:ahLst/>
            <a:cxnLst/>
            <a:rect l="l" t="t" r="r" b="b"/>
            <a:pathLst>
              <a:path w="2636" h="2476" extrusionOk="0">
                <a:moveTo>
                  <a:pt x="1268" y="535"/>
                </a:moveTo>
                <a:cubicBezTo>
                  <a:pt x="1435" y="535"/>
                  <a:pt x="1568" y="601"/>
                  <a:pt x="1668" y="701"/>
                </a:cubicBezTo>
                <a:cubicBezTo>
                  <a:pt x="1768" y="835"/>
                  <a:pt x="1801" y="1002"/>
                  <a:pt x="1835" y="1202"/>
                </a:cubicBezTo>
                <a:cubicBezTo>
                  <a:pt x="1835" y="1435"/>
                  <a:pt x="1801" y="1602"/>
                  <a:pt x="1735" y="1735"/>
                </a:cubicBezTo>
                <a:cubicBezTo>
                  <a:pt x="1635" y="1869"/>
                  <a:pt x="1535" y="1936"/>
                  <a:pt x="1368" y="1936"/>
                </a:cubicBezTo>
                <a:cubicBezTo>
                  <a:pt x="1201" y="1936"/>
                  <a:pt x="1068" y="1902"/>
                  <a:pt x="968" y="1769"/>
                </a:cubicBezTo>
                <a:cubicBezTo>
                  <a:pt x="867" y="1669"/>
                  <a:pt x="834" y="1502"/>
                  <a:pt x="801" y="1268"/>
                </a:cubicBezTo>
                <a:cubicBezTo>
                  <a:pt x="801" y="1035"/>
                  <a:pt x="834" y="868"/>
                  <a:pt x="901" y="735"/>
                </a:cubicBezTo>
                <a:cubicBezTo>
                  <a:pt x="1001" y="635"/>
                  <a:pt x="1101" y="568"/>
                  <a:pt x="1268" y="535"/>
                </a:cubicBezTo>
                <a:close/>
                <a:moveTo>
                  <a:pt x="1268" y="1"/>
                </a:moveTo>
                <a:cubicBezTo>
                  <a:pt x="834" y="34"/>
                  <a:pt x="534" y="168"/>
                  <a:pt x="334" y="401"/>
                </a:cubicBezTo>
                <a:cubicBezTo>
                  <a:pt x="100" y="635"/>
                  <a:pt x="0" y="935"/>
                  <a:pt x="34" y="1302"/>
                </a:cubicBezTo>
                <a:cubicBezTo>
                  <a:pt x="67" y="1702"/>
                  <a:pt x="167" y="2002"/>
                  <a:pt x="434" y="2203"/>
                </a:cubicBezTo>
                <a:cubicBezTo>
                  <a:pt x="638" y="2377"/>
                  <a:pt x="892" y="2476"/>
                  <a:pt x="1242" y="2476"/>
                </a:cubicBezTo>
                <a:cubicBezTo>
                  <a:pt x="1293" y="2476"/>
                  <a:pt x="1346" y="2474"/>
                  <a:pt x="1401" y="2469"/>
                </a:cubicBezTo>
                <a:cubicBezTo>
                  <a:pt x="1801" y="2436"/>
                  <a:pt x="2102" y="2336"/>
                  <a:pt x="2302" y="2102"/>
                </a:cubicBezTo>
                <a:cubicBezTo>
                  <a:pt x="2535" y="1869"/>
                  <a:pt x="2635" y="1569"/>
                  <a:pt x="2602" y="1168"/>
                </a:cubicBezTo>
                <a:cubicBezTo>
                  <a:pt x="2569" y="801"/>
                  <a:pt x="2469" y="501"/>
                  <a:pt x="2202" y="301"/>
                </a:cubicBezTo>
                <a:cubicBezTo>
                  <a:pt x="1968" y="68"/>
                  <a:pt x="1668" y="1"/>
                  <a:pt x="1268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2"/>
          <p:cNvSpPr/>
          <p:nvPr/>
        </p:nvSpPr>
        <p:spPr>
          <a:xfrm rot="859721">
            <a:off x="7599621" y="3933785"/>
            <a:ext cx="77035" cy="99458"/>
          </a:xfrm>
          <a:custGeom>
            <a:avLst/>
            <a:gdLst/>
            <a:ahLst/>
            <a:cxnLst/>
            <a:rect l="l" t="t" r="r" b="b"/>
            <a:pathLst>
              <a:path w="2636" h="3403" extrusionOk="0">
                <a:moveTo>
                  <a:pt x="2636" y="0"/>
                </a:moveTo>
                <a:lnTo>
                  <a:pt x="1902" y="34"/>
                </a:lnTo>
                <a:lnTo>
                  <a:pt x="1435" y="1668"/>
                </a:lnTo>
                <a:lnTo>
                  <a:pt x="734" y="101"/>
                </a:lnTo>
                <a:lnTo>
                  <a:pt x="0" y="167"/>
                </a:lnTo>
                <a:lnTo>
                  <a:pt x="1168" y="2536"/>
                </a:lnTo>
                <a:lnTo>
                  <a:pt x="1135" y="2602"/>
                </a:lnTo>
                <a:cubicBezTo>
                  <a:pt x="1135" y="2702"/>
                  <a:pt x="1068" y="2769"/>
                  <a:pt x="1034" y="2836"/>
                </a:cubicBezTo>
                <a:cubicBezTo>
                  <a:pt x="968" y="2869"/>
                  <a:pt x="868" y="2903"/>
                  <a:pt x="734" y="2903"/>
                </a:cubicBezTo>
                <a:lnTo>
                  <a:pt x="501" y="2903"/>
                </a:lnTo>
                <a:lnTo>
                  <a:pt x="534" y="3403"/>
                </a:lnTo>
                <a:lnTo>
                  <a:pt x="968" y="3370"/>
                </a:lnTo>
                <a:cubicBezTo>
                  <a:pt x="1201" y="3370"/>
                  <a:pt x="1368" y="3303"/>
                  <a:pt x="1501" y="3203"/>
                </a:cubicBezTo>
                <a:cubicBezTo>
                  <a:pt x="1602" y="3069"/>
                  <a:pt x="1702" y="2903"/>
                  <a:pt x="1802" y="2636"/>
                </a:cubicBezTo>
                <a:lnTo>
                  <a:pt x="2636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2"/>
          <p:cNvSpPr/>
          <p:nvPr/>
        </p:nvSpPr>
        <p:spPr>
          <a:xfrm rot="859721">
            <a:off x="7700076" y="3926832"/>
            <a:ext cx="27325" cy="92648"/>
          </a:xfrm>
          <a:custGeom>
            <a:avLst/>
            <a:gdLst/>
            <a:ahLst/>
            <a:cxnLst/>
            <a:rect l="l" t="t" r="r" b="b"/>
            <a:pathLst>
              <a:path w="935" h="3170" extrusionOk="0">
                <a:moveTo>
                  <a:pt x="768" y="0"/>
                </a:moveTo>
                <a:lnTo>
                  <a:pt x="0" y="67"/>
                </a:lnTo>
                <a:lnTo>
                  <a:pt x="67" y="1268"/>
                </a:lnTo>
                <a:lnTo>
                  <a:pt x="234" y="2135"/>
                </a:lnTo>
                <a:lnTo>
                  <a:pt x="768" y="2102"/>
                </a:lnTo>
                <a:lnTo>
                  <a:pt x="834" y="1201"/>
                </a:lnTo>
                <a:lnTo>
                  <a:pt x="768" y="0"/>
                </a:lnTo>
                <a:close/>
                <a:moveTo>
                  <a:pt x="901" y="2402"/>
                </a:moveTo>
                <a:lnTo>
                  <a:pt x="134" y="2435"/>
                </a:lnTo>
                <a:lnTo>
                  <a:pt x="201" y="3169"/>
                </a:lnTo>
                <a:lnTo>
                  <a:pt x="934" y="3136"/>
                </a:lnTo>
                <a:lnTo>
                  <a:pt x="901" y="2402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2"/>
          <p:cNvSpPr/>
          <p:nvPr/>
        </p:nvSpPr>
        <p:spPr>
          <a:xfrm rot="859721">
            <a:off x="7756527" y="3938234"/>
            <a:ext cx="27325" cy="92648"/>
          </a:xfrm>
          <a:custGeom>
            <a:avLst/>
            <a:gdLst/>
            <a:ahLst/>
            <a:cxnLst/>
            <a:rect l="l" t="t" r="r" b="b"/>
            <a:pathLst>
              <a:path w="935" h="3170" extrusionOk="0">
                <a:moveTo>
                  <a:pt x="768" y="0"/>
                </a:moveTo>
                <a:lnTo>
                  <a:pt x="0" y="67"/>
                </a:lnTo>
                <a:lnTo>
                  <a:pt x="67" y="1234"/>
                </a:lnTo>
                <a:lnTo>
                  <a:pt x="234" y="2102"/>
                </a:lnTo>
                <a:lnTo>
                  <a:pt x="768" y="2102"/>
                </a:lnTo>
                <a:lnTo>
                  <a:pt x="834" y="1201"/>
                </a:lnTo>
                <a:lnTo>
                  <a:pt x="768" y="0"/>
                </a:lnTo>
                <a:close/>
                <a:moveTo>
                  <a:pt x="868" y="2402"/>
                </a:moveTo>
                <a:lnTo>
                  <a:pt x="134" y="2435"/>
                </a:lnTo>
                <a:lnTo>
                  <a:pt x="167" y="3169"/>
                </a:lnTo>
                <a:lnTo>
                  <a:pt x="934" y="3136"/>
                </a:lnTo>
                <a:lnTo>
                  <a:pt x="868" y="2402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2"/>
          <p:cNvSpPr/>
          <p:nvPr/>
        </p:nvSpPr>
        <p:spPr>
          <a:xfrm rot="859721">
            <a:off x="7465933" y="3785136"/>
            <a:ext cx="74112" cy="72336"/>
          </a:xfrm>
          <a:custGeom>
            <a:avLst/>
            <a:gdLst/>
            <a:ahLst/>
            <a:cxnLst/>
            <a:rect l="l" t="t" r="r" b="b"/>
            <a:pathLst>
              <a:path w="2536" h="2475" extrusionOk="0">
                <a:moveTo>
                  <a:pt x="1268" y="500"/>
                </a:moveTo>
                <a:cubicBezTo>
                  <a:pt x="1401" y="500"/>
                  <a:pt x="1535" y="534"/>
                  <a:pt x="1601" y="634"/>
                </a:cubicBezTo>
                <a:cubicBezTo>
                  <a:pt x="1701" y="701"/>
                  <a:pt x="1735" y="834"/>
                  <a:pt x="1768" y="967"/>
                </a:cubicBezTo>
                <a:lnTo>
                  <a:pt x="767" y="1001"/>
                </a:lnTo>
                <a:cubicBezTo>
                  <a:pt x="801" y="867"/>
                  <a:pt x="834" y="734"/>
                  <a:pt x="934" y="667"/>
                </a:cubicBezTo>
                <a:cubicBezTo>
                  <a:pt x="1001" y="567"/>
                  <a:pt x="1134" y="534"/>
                  <a:pt x="1268" y="500"/>
                </a:cubicBezTo>
                <a:close/>
                <a:moveTo>
                  <a:pt x="1268" y="0"/>
                </a:moveTo>
                <a:cubicBezTo>
                  <a:pt x="834" y="33"/>
                  <a:pt x="534" y="167"/>
                  <a:pt x="334" y="400"/>
                </a:cubicBezTo>
                <a:cubicBezTo>
                  <a:pt x="100" y="634"/>
                  <a:pt x="0" y="934"/>
                  <a:pt x="34" y="1301"/>
                </a:cubicBezTo>
                <a:cubicBezTo>
                  <a:pt x="34" y="1701"/>
                  <a:pt x="167" y="2002"/>
                  <a:pt x="434" y="2202"/>
                </a:cubicBezTo>
                <a:cubicBezTo>
                  <a:pt x="638" y="2376"/>
                  <a:pt x="918" y="2475"/>
                  <a:pt x="1274" y="2475"/>
                </a:cubicBezTo>
                <a:cubicBezTo>
                  <a:pt x="1326" y="2475"/>
                  <a:pt x="1380" y="2473"/>
                  <a:pt x="1435" y="2469"/>
                </a:cubicBezTo>
                <a:cubicBezTo>
                  <a:pt x="1601" y="2469"/>
                  <a:pt x="1768" y="2435"/>
                  <a:pt x="1968" y="2402"/>
                </a:cubicBezTo>
                <a:cubicBezTo>
                  <a:pt x="2135" y="2335"/>
                  <a:pt x="2302" y="2302"/>
                  <a:pt x="2469" y="2202"/>
                </a:cubicBezTo>
                <a:lnTo>
                  <a:pt x="2435" y="1635"/>
                </a:lnTo>
                <a:cubicBezTo>
                  <a:pt x="2269" y="1735"/>
                  <a:pt x="2102" y="1835"/>
                  <a:pt x="1968" y="1868"/>
                </a:cubicBezTo>
                <a:cubicBezTo>
                  <a:pt x="1802" y="1935"/>
                  <a:pt x="1635" y="1968"/>
                  <a:pt x="1468" y="1968"/>
                </a:cubicBezTo>
                <a:cubicBezTo>
                  <a:pt x="1268" y="1968"/>
                  <a:pt x="1134" y="1935"/>
                  <a:pt x="1001" y="1868"/>
                </a:cubicBezTo>
                <a:cubicBezTo>
                  <a:pt x="901" y="1768"/>
                  <a:pt x="834" y="1668"/>
                  <a:pt x="801" y="1468"/>
                </a:cubicBezTo>
                <a:lnTo>
                  <a:pt x="2535" y="1401"/>
                </a:lnTo>
                <a:lnTo>
                  <a:pt x="2535" y="1168"/>
                </a:lnTo>
                <a:cubicBezTo>
                  <a:pt x="2502" y="801"/>
                  <a:pt x="2402" y="500"/>
                  <a:pt x="2168" y="300"/>
                </a:cubicBezTo>
                <a:cubicBezTo>
                  <a:pt x="1935" y="100"/>
                  <a:pt x="1635" y="0"/>
                  <a:pt x="1268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2"/>
          <p:cNvSpPr/>
          <p:nvPr/>
        </p:nvSpPr>
        <p:spPr>
          <a:xfrm rot="859721">
            <a:off x="7485136" y="3788585"/>
            <a:ext cx="72154" cy="72365"/>
          </a:xfrm>
          <a:custGeom>
            <a:avLst/>
            <a:gdLst/>
            <a:ahLst/>
            <a:cxnLst/>
            <a:rect l="l" t="t" r="r" b="b"/>
            <a:pathLst>
              <a:path w="2469" h="2476" extrusionOk="0">
                <a:moveTo>
                  <a:pt x="1637" y="0"/>
                </a:moveTo>
                <a:cubicBezTo>
                  <a:pt x="1604" y="0"/>
                  <a:pt x="1570" y="2"/>
                  <a:pt x="1535" y="7"/>
                </a:cubicBezTo>
                <a:cubicBezTo>
                  <a:pt x="1368" y="7"/>
                  <a:pt x="1235" y="40"/>
                  <a:pt x="1101" y="140"/>
                </a:cubicBezTo>
                <a:cubicBezTo>
                  <a:pt x="1001" y="207"/>
                  <a:pt x="868" y="307"/>
                  <a:pt x="768" y="440"/>
                </a:cubicBezTo>
                <a:lnTo>
                  <a:pt x="734" y="107"/>
                </a:lnTo>
                <a:lnTo>
                  <a:pt x="0" y="140"/>
                </a:lnTo>
                <a:lnTo>
                  <a:pt x="134" y="2475"/>
                </a:lnTo>
                <a:lnTo>
                  <a:pt x="868" y="2442"/>
                </a:lnTo>
                <a:lnTo>
                  <a:pt x="801" y="1308"/>
                </a:lnTo>
                <a:cubicBezTo>
                  <a:pt x="801" y="1074"/>
                  <a:pt x="834" y="907"/>
                  <a:pt x="934" y="774"/>
                </a:cubicBezTo>
                <a:cubicBezTo>
                  <a:pt x="1001" y="674"/>
                  <a:pt x="1135" y="607"/>
                  <a:pt x="1268" y="574"/>
                </a:cubicBezTo>
                <a:cubicBezTo>
                  <a:pt x="1335" y="574"/>
                  <a:pt x="1401" y="607"/>
                  <a:pt x="1468" y="607"/>
                </a:cubicBezTo>
                <a:cubicBezTo>
                  <a:pt x="1501" y="641"/>
                  <a:pt x="1535" y="674"/>
                  <a:pt x="1568" y="707"/>
                </a:cubicBezTo>
                <a:cubicBezTo>
                  <a:pt x="1602" y="774"/>
                  <a:pt x="1635" y="807"/>
                  <a:pt x="1635" y="874"/>
                </a:cubicBezTo>
                <a:cubicBezTo>
                  <a:pt x="1635" y="974"/>
                  <a:pt x="1668" y="1108"/>
                  <a:pt x="1668" y="1308"/>
                </a:cubicBezTo>
                <a:lnTo>
                  <a:pt x="1702" y="2175"/>
                </a:lnTo>
                <a:lnTo>
                  <a:pt x="1735" y="2408"/>
                </a:lnTo>
                <a:lnTo>
                  <a:pt x="2469" y="2375"/>
                </a:lnTo>
                <a:lnTo>
                  <a:pt x="2402" y="941"/>
                </a:lnTo>
                <a:cubicBezTo>
                  <a:pt x="2402" y="607"/>
                  <a:pt x="2302" y="374"/>
                  <a:pt x="2169" y="207"/>
                </a:cubicBezTo>
                <a:cubicBezTo>
                  <a:pt x="2024" y="91"/>
                  <a:pt x="1854" y="0"/>
                  <a:pt x="1637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2"/>
          <p:cNvSpPr/>
          <p:nvPr/>
        </p:nvSpPr>
        <p:spPr>
          <a:xfrm rot="859721">
            <a:off x="7547019" y="3781719"/>
            <a:ext cx="56578" cy="88030"/>
          </a:xfrm>
          <a:custGeom>
            <a:avLst/>
            <a:gdLst/>
            <a:ahLst/>
            <a:cxnLst/>
            <a:rect l="l" t="t" r="r" b="b"/>
            <a:pathLst>
              <a:path w="1936" h="3012" extrusionOk="0">
                <a:moveTo>
                  <a:pt x="1068" y="0"/>
                </a:moveTo>
                <a:lnTo>
                  <a:pt x="334" y="34"/>
                </a:lnTo>
                <a:lnTo>
                  <a:pt x="367" y="701"/>
                </a:lnTo>
                <a:lnTo>
                  <a:pt x="1" y="734"/>
                </a:lnTo>
                <a:lnTo>
                  <a:pt x="34" y="1268"/>
                </a:lnTo>
                <a:lnTo>
                  <a:pt x="401" y="1234"/>
                </a:lnTo>
                <a:lnTo>
                  <a:pt x="434" y="2235"/>
                </a:lnTo>
                <a:cubicBezTo>
                  <a:pt x="468" y="2535"/>
                  <a:pt x="534" y="2736"/>
                  <a:pt x="668" y="2869"/>
                </a:cubicBezTo>
                <a:cubicBezTo>
                  <a:pt x="777" y="2951"/>
                  <a:pt x="932" y="3011"/>
                  <a:pt x="1151" y="3011"/>
                </a:cubicBezTo>
                <a:cubicBezTo>
                  <a:pt x="1198" y="3011"/>
                  <a:pt x="1248" y="3008"/>
                  <a:pt x="1301" y="3002"/>
                </a:cubicBezTo>
                <a:lnTo>
                  <a:pt x="1935" y="2969"/>
                </a:lnTo>
                <a:lnTo>
                  <a:pt x="1902" y="2435"/>
                </a:lnTo>
                <a:lnTo>
                  <a:pt x="1535" y="2469"/>
                </a:lnTo>
                <a:cubicBezTo>
                  <a:pt x="1402" y="2469"/>
                  <a:pt x="1301" y="2435"/>
                  <a:pt x="1268" y="2402"/>
                </a:cubicBezTo>
                <a:cubicBezTo>
                  <a:pt x="1235" y="2369"/>
                  <a:pt x="1201" y="2302"/>
                  <a:pt x="1201" y="2202"/>
                </a:cubicBezTo>
                <a:lnTo>
                  <a:pt x="1135" y="1201"/>
                </a:lnTo>
                <a:lnTo>
                  <a:pt x="1902" y="1168"/>
                </a:lnTo>
                <a:lnTo>
                  <a:pt x="1869" y="634"/>
                </a:lnTo>
                <a:lnTo>
                  <a:pt x="1101" y="667"/>
                </a:lnTo>
                <a:lnTo>
                  <a:pt x="1068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2"/>
          <p:cNvSpPr/>
          <p:nvPr/>
        </p:nvSpPr>
        <p:spPr>
          <a:xfrm rot="859721">
            <a:off x="7590261" y="3810216"/>
            <a:ext cx="71190" cy="72423"/>
          </a:xfrm>
          <a:custGeom>
            <a:avLst/>
            <a:gdLst/>
            <a:ahLst/>
            <a:cxnLst/>
            <a:rect l="l" t="t" r="r" b="b"/>
            <a:pathLst>
              <a:path w="2436" h="2478" extrusionOk="0">
                <a:moveTo>
                  <a:pt x="1635" y="1310"/>
                </a:moveTo>
                <a:lnTo>
                  <a:pt x="1635" y="1410"/>
                </a:lnTo>
                <a:cubicBezTo>
                  <a:pt x="1635" y="1543"/>
                  <a:pt x="1602" y="1677"/>
                  <a:pt x="1502" y="1777"/>
                </a:cubicBezTo>
                <a:cubicBezTo>
                  <a:pt x="1402" y="1910"/>
                  <a:pt x="1302" y="1944"/>
                  <a:pt x="1168" y="1977"/>
                </a:cubicBezTo>
                <a:cubicBezTo>
                  <a:pt x="1035" y="1977"/>
                  <a:pt x="935" y="1944"/>
                  <a:pt x="868" y="1910"/>
                </a:cubicBezTo>
                <a:cubicBezTo>
                  <a:pt x="801" y="1844"/>
                  <a:pt x="768" y="1777"/>
                  <a:pt x="768" y="1677"/>
                </a:cubicBezTo>
                <a:cubicBezTo>
                  <a:pt x="768" y="1577"/>
                  <a:pt x="801" y="1510"/>
                  <a:pt x="868" y="1443"/>
                </a:cubicBezTo>
                <a:cubicBezTo>
                  <a:pt x="968" y="1377"/>
                  <a:pt x="1068" y="1343"/>
                  <a:pt x="1235" y="1343"/>
                </a:cubicBezTo>
                <a:lnTo>
                  <a:pt x="1635" y="1310"/>
                </a:lnTo>
                <a:close/>
                <a:moveTo>
                  <a:pt x="1307" y="1"/>
                </a:moveTo>
                <a:cubicBezTo>
                  <a:pt x="1242" y="1"/>
                  <a:pt x="1174" y="3"/>
                  <a:pt x="1101" y="9"/>
                </a:cubicBezTo>
                <a:cubicBezTo>
                  <a:pt x="935" y="9"/>
                  <a:pt x="768" y="9"/>
                  <a:pt x="634" y="42"/>
                </a:cubicBezTo>
                <a:cubicBezTo>
                  <a:pt x="468" y="76"/>
                  <a:pt x="301" y="109"/>
                  <a:pt x="134" y="176"/>
                </a:cubicBezTo>
                <a:lnTo>
                  <a:pt x="167" y="743"/>
                </a:lnTo>
                <a:cubicBezTo>
                  <a:pt x="301" y="676"/>
                  <a:pt x="401" y="609"/>
                  <a:pt x="568" y="576"/>
                </a:cubicBezTo>
                <a:cubicBezTo>
                  <a:pt x="701" y="543"/>
                  <a:pt x="835" y="509"/>
                  <a:pt x="1001" y="509"/>
                </a:cubicBezTo>
                <a:cubicBezTo>
                  <a:pt x="1055" y="500"/>
                  <a:pt x="1104" y="496"/>
                  <a:pt x="1149" y="496"/>
                </a:cubicBezTo>
                <a:cubicBezTo>
                  <a:pt x="1271" y="496"/>
                  <a:pt x="1362" y="527"/>
                  <a:pt x="1435" y="576"/>
                </a:cubicBezTo>
                <a:cubicBezTo>
                  <a:pt x="1535" y="609"/>
                  <a:pt x="1602" y="709"/>
                  <a:pt x="1602" y="810"/>
                </a:cubicBezTo>
                <a:lnTo>
                  <a:pt x="1602" y="876"/>
                </a:lnTo>
                <a:lnTo>
                  <a:pt x="1168" y="910"/>
                </a:lnTo>
                <a:cubicBezTo>
                  <a:pt x="735" y="910"/>
                  <a:pt x="468" y="1010"/>
                  <a:pt x="268" y="1143"/>
                </a:cubicBezTo>
                <a:cubicBezTo>
                  <a:pt x="101" y="1277"/>
                  <a:pt x="1" y="1477"/>
                  <a:pt x="34" y="1744"/>
                </a:cubicBezTo>
                <a:cubicBezTo>
                  <a:pt x="34" y="1977"/>
                  <a:pt x="134" y="2177"/>
                  <a:pt x="268" y="2311"/>
                </a:cubicBezTo>
                <a:cubicBezTo>
                  <a:pt x="434" y="2444"/>
                  <a:pt x="634" y="2477"/>
                  <a:pt x="868" y="2477"/>
                </a:cubicBezTo>
                <a:cubicBezTo>
                  <a:pt x="1068" y="2477"/>
                  <a:pt x="1202" y="2411"/>
                  <a:pt x="1335" y="2344"/>
                </a:cubicBezTo>
                <a:cubicBezTo>
                  <a:pt x="1468" y="2277"/>
                  <a:pt x="1568" y="2177"/>
                  <a:pt x="1669" y="2010"/>
                </a:cubicBezTo>
                <a:lnTo>
                  <a:pt x="1669" y="2377"/>
                </a:lnTo>
                <a:lnTo>
                  <a:pt x="2436" y="2344"/>
                </a:lnTo>
                <a:lnTo>
                  <a:pt x="2369" y="1010"/>
                </a:lnTo>
                <a:cubicBezTo>
                  <a:pt x="2336" y="609"/>
                  <a:pt x="2236" y="343"/>
                  <a:pt x="2035" y="209"/>
                </a:cubicBezTo>
                <a:cubicBezTo>
                  <a:pt x="1869" y="70"/>
                  <a:pt x="1632" y="1"/>
                  <a:pt x="1307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2"/>
          <p:cNvSpPr/>
          <p:nvPr/>
        </p:nvSpPr>
        <p:spPr>
          <a:xfrm rot="859721">
            <a:off x="7646701" y="3801147"/>
            <a:ext cx="56578" cy="88001"/>
          </a:xfrm>
          <a:custGeom>
            <a:avLst/>
            <a:gdLst/>
            <a:ahLst/>
            <a:cxnLst/>
            <a:rect l="l" t="t" r="r" b="b"/>
            <a:pathLst>
              <a:path w="1936" h="3011" extrusionOk="0">
                <a:moveTo>
                  <a:pt x="1068" y="0"/>
                </a:moveTo>
                <a:lnTo>
                  <a:pt x="334" y="67"/>
                </a:lnTo>
                <a:lnTo>
                  <a:pt x="368" y="701"/>
                </a:lnTo>
                <a:lnTo>
                  <a:pt x="1" y="734"/>
                </a:lnTo>
                <a:lnTo>
                  <a:pt x="1" y="1268"/>
                </a:lnTo>
                <a:lnTo>
                  <a:pt x="401" y="1268"/>
                </a:lnTo>
                <a:lnTo>
                  <a:pt x="434" y="2235"/>
                </a:lnTo>
                <a:cubicBezTo>
                  <a:pt x="468" y="2535"/>
                  <a:pt x="534" y="2735"/>
                  <a:pt x="668" y="2869"/>
                </a:cubicBezTo>
                <a:cubicBezTo>
                  <a:pt x="778" y="2951"/>
                  <a:pt x="933" y="3011"/>
                  <a:pt x="1151" y="3011"/>
                </a:cubicBezTo>
                <a:cubicBezTo>
                  <a:pt x="1198" y="3011"/>
                  <a:pt x="1248" y="3008"/>
                  <a:pt x="1302" y="3002"/>
                </a:cubicBezTo>
                <a:lnTo>
                  <a:pt x="1935" y="2969"/>
                </a:lnTo>
                <a:lnTo>
                  <a:pt x="1902" y="2435"/>
                </a:lnTo>
                <a:lnTo>
                  <a:pt x="1535" y="2469"/>
                </a:lnTo>
                <a:cubicBezTo>
                  <a:pt x="1402" y="2469"/>
                  <a:pt x="1302" y="2469"/>
                  <a:pt x="1268" y="2435"/>
                </a:cubicBezTo>
                <a:cubicBezTo>
                  <a:pt x="1235" y="2402"/>
                  <a:pt x="1202" y="2302"/>
                  <a:pt x="1202" y="2202"/>
                </a:cubicBezTo>
                <a:lnTo>
                  <a:pt x="1135" y="1201"/>
                </a:lnTo>
                <a:lnTo>
                  <a:pt x="1902" y="1168"/>
                </a:lnTo>
                <a:lnTo>
                  <a:pt x="1869" y="634"/>
                </a:lnTo>
                <a:lnTo>
                  <a:pt x="1101" y="667"/>
                </a:lnTo>
                <a:lnTo>
                  <a:pt x="1068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2"/>
          <p:cNvSpPr/>
          <p:nvPr/>
        </p:nvSpPr>
        <p:spPr>
          <a:xfrm rot="859721">
            <a:off x="7713836" y="3804478"/>
            <a:ext cx="26331" cy="95571"/>
          </a:xfrm>
          <a:custGeom>
            <a:avLst/>
            <a:gdLst/>
            <a:ahLst/>
            <a:cxnLst/>
            <a:rect l="l" t="t" r="r" b="b"/>
            <a:pathLst>
              <a:path w="901" h="3270" extrusionOk="0">
                <a:moveTo>
                  <a:pt x="734" y="1"/>
                </a:moveTo>
                <a:lnTo>
                  <a:pt x="0" y="34"/>
                </a:lnTo>
                <a:lnTo>
                  <a:pt x="34" y="634"/>
                </a:lnTo>
                <a:lnTo>
                  <a:pt x="768" y="601"/>
                </a:lnTo>
                <a:lnTo>
                  <a:pt x="734" y="1"/>
                </a:lnTo>
                <a:close/>
                <a:moveTo>
                  <a:pt x="801" y="901"/>
                </a:moveTo>
                <a:lnTo>
                  <a:pt x="34" y="935"/>
                </a:lnTo>
                <a:lnTo>
                  <a:pt x="167" y="3270"/>
                </a:lnTo>
                <a:lnTo>
                  <a:pt x="901" y="3236"/>
                </a:lnTo>
                <a:lnTo>
                  <a:pt x="801" y="90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2"/>
          <p:cNvSpPr/>
          <p:nvPr/>
        </p:nvSpPr>
        <p:spPr>
          <a:xfrm rot="859721">
            <a:off x="7749318" y="3841789"/>
            <a:ext cx="77064" cy="72365"/>
          </a:xfrm>
          <a:custGeom>
            <a:avLst/>
            <a:gdLst/>
            <a:ahLst/>
            <a:cxnLst/>
            <a:rect l="l" t="t" r="r" b="b"/>
            <a:pathLst>
              <a:path w="2637" h="2476" extrusionOk="0">
                <a:moveTo>
                  <a:pt x="1269" y="534"/>
                </a:moveTo>
                <a:cubicBezTo>
                  <a:pt x="1435" y="534"/>
                  <a:pt x="1569" y="601"/>
                  <a:pt x="1669" y="701"/>
                </a:cubicBezTo>
                <a:cubicBezTo>
                  <a:pt x="1769" y="834"/>
                  <a:pt x="1802" y="1001"/>
                  <a:pt x="1836" y="1201"/>
                </a:cubicBezTo>
                <a:cubicBezTo>
                  <a:pt x="1836" y="1435"/>
                  <a:pt x="1802" y="1602"/>
                  <a:pt x="1736" y="1735"/>
                </a:cubicBezTo>
                <a:cubicBezTo>
                  <a:pt x="1635" y="1868"/>
                  <a:pt x="1502" y="1935"/>
                  <a:pt x="1369" y="1935"/>
                </a:cubicBezTo>
                <a:cubicBezTo>
                  <a:pt x="1202" y="1935"/>
                  <a:pt x="1068" y="1902"/>
                  <a:pt x="968" y="1768"/>
                </a:cubicBezTo>
                <a:cubicBezTo>
                  <a:pt x="868" y="1668"/>
                  <a:pt x="835" y="1501"/>
                  <a:pt x="802" y="1268"/>
                </a:cubicBezTo>
                <a:cubicBezTo>
                  <a:pt x="802" y="1034"/>
                  <a:pt x="835" y="868"/>
                  <a:pt x="902" y="734"/>
                </a:cubicBezTo>
                <a:cubicBezTo>
                  <a:pt x="1002" y="634"/>
                  <a:pt x="1102" y="567"/>
                  <a:pt x="1269" y="534"/>
                </a:cubicBezTo>
                <a:close/>
                <a:moveTo>
                  <a:pt x="1235" y="0"/>
                </a:moveTo>
                <a:cubicBezTo>
                  <a:pt x="835" y="34"/>
                  <a:pt x="535" y="167"/>
                  <a:pt x="335" y="401"/>
                </a:cubicBezTo>
                <a:cubicBezTo>
                  <a:pt x="101" y="634"/>
                  <a:pt x="1" y="934"/>
                  <a:pt x="34" y="1301"/>
                </a:cubicBezTo>
                <a:cubicBezTo>
                  <a:pt x="34" y="1702"/>
                  <a:pt x="168" y="2002"/>
                  <a:pt x="401" y="2202"/>
                </a:cubicBezTo>
                <a:cubicBezTo>
                  <a:pt x="634" y="2377"/>
                  <a:pt x="893" y="2475"/>
                  <a:pt x="1221" y="2475"/>
                </a:cubicBezTo>
                <a:cubicBezTo>
                  <a:pt x="1269" y="2475"/>
                  <a:pt x="1318" y="2473"/>
                  <a:pt x="1369" y="2469"/>
                </a:cubicBezTo>
                <a:cubicBezTo>
                  <a:pt x="1802" y="2435"/>
                  <a:pt x="2102" y="2335"/>
                  <a:pt x="2303" y="2102"/>
                </a:cubicBezTo>
                <a:cubicBezTo>
                  <a:pt x="2536" y="1868"/>
                  <a:pt x="2636" y="1568"/>
                  <a:pt x="2603" y="1168"/>
                </a:cubicBezTo>
                <a:cubicBezTo>
                  <a:pt x="2569" y="801"/>
                  <a:pt x="2436" y="501"/>
                  <a:pt x="2203" y="301"/>
                </a:cubicBezTo>
                <a:cubicBezTo>
                  <a:pt x="1969" y="67"/>
                  <a:pt x="1669" y="0"/>
                  <a:pt x="1235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2"/>
          <p:cNvSpPr/>
          <p:nvPr/>
        </p:nvSpPr>
        <p:spPr>
          <a:xfrm rot="859721">
            <a:off x="7837535" y="3858603"/>
            <a:ext cx="73148" cy="72365"/>
          </a:xfrm>
          <a:custGeom>
            <a:avLst/>
            <a:gdLst/>
            <a:ahLst/>
            <a:cxnLst/>
            <a:rect l="l" t="t" r="r" b="b"/>
            <a:pathLst>
              <a:path w="2503" h="2476" extrusionOk="0">
                <a:moveTo>
                  <a:pt x="1637" y="0"/>
                </a:moveTo>
                <a:cubicBezTo>
                  <a:pt x="1604" y="0"/>
                  <a:pt x="1570" y="2"/>
                  <a:pt x="1535" y="7"/>
                </a:cubicBezTo>
                <a:cubicBezTo>
                  <a:pt x="1402" y="7"/>
                  <a:pt x="1235" y="40"/>
                  <a:pt x="1135" y="107"/>
                </a:cubicBezTo>
                <a:cubicBezTo>
                  <a:pt x="1002" y="207"/>
                  <a:pt x="901" y="307"/>
                  <a:pt x="768" y="440"/>
                </a:cubicBezTo>
                <a:lnTo>
                  <a:pt x="768" y="107"/>
                </a:lnTo>
                <a:lnTo>
                  <a:pt x="1" y="140"/>
                </a:lnTo>
                <a:lnTo>
                  <a:pt x="134" y="2475"/>
                </a:lnTo>
                <a:lnTo>
                  <a:pt x="901" y="2442"/>
                </a:lnTo>
                <a:lnTo>
                  <a:pt x="835" y="1308"/>
                </a:lnTo>
                <a:cubicBezTo>
                  <a:pt x="801" y="1074"/>
                  <a:pt x="835" y="907"/>
                  <a:pt x="935" y="774"/>
                </a:cubicBezTo>
                <a:cubicBezTo>
                  <a:pt x="1002" y="674"/>
                  <a:pt x="1135" y="574"/>
                  <a:pt x="1302" y="574"/>
                </a:cubicBezTo>
                <a:cubicBezTo>
                  <a:pt x="1368" y="574"/>
                  <a:pt x="1402" y="574"/>
                  <a:pt x="1469" y="607"/>
                </a:cubicBezTo>
                <a:cubicBezTo>
                  <a:pt x="1502" y="640"/>
                  <a:pt x="1569" y="674"/>
                  <a:pt x="1602" y="707"/>
                </a:cubicBezTo>
                <a:cubicBezTo>
                  <a:pt x="1602" y="740"/>
                  <a:pt x="1635" y="807"/>
                  <a:pt x="1635" y="874"/>
                </a:cubicBezTo>
                <a:cubicBezTo>
                  <a:pt x="1669" y="974"/>
                  <a:pt x="1669" y="1107"/>
                  <a:pt x="1669" y="1308"/>
                </a:cubicBezTo>
                <a:lnTo>
                  <a:pt x="1735" y="2175"/>
                </a:lnTo>
                <a:lnTo>
                  <a:pt x="1735" y="2408"/>
                </a:lnTo>
                <a:lnTo>
                  <a:pt x="2503" y="2342"/>
                </a:lnTo>
                <a:lnTo>
                  <a:pt x="2403" y="941"/>
                </a:lnTo>
                <a:cubicBezTo>
                  <a:pt x="2403" y="607"/>
                  <a:pt x="2302" y="374"/>
                  <a:pt x="2169" y="207"/>
                </a:cubicBezTo>
                <a:cubicBezTo>
                  <a:pt x="2024" y="91"/>
                  <a:pt x="1854" y="0"/>
                  <a:pt x="1637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2"/>
          <p:cNvSpPr/>
          <p:nvPr/>
        </p:nvSpPr>
        <p:spPr>
          <a:xfrm rot="859721">
            <a:off x="7436225" y="3901566"/>
            <a:ext cx="76070" cy="72336"/>
          </a:xfrm>
          <a:custGeom>
            <a:avLst/>
            <a:gdLst/>
            <a:ahLst/>
            <a:cxnLst/>
            <a:rect l="l" t="t" r="r" b="b"/>
            <a:pathLst>
              <a:path w="2603" h="2475" extrusionOk="0">
                <a:moveTo>
                  <a:pt x="1268" y="534"/>
                </a:moveTo>
                <a:cubicBezTo>
                  <a:pt x="1435" y="534"/>
                  <a:pt x="1568" y="600"/>
                  <a:pt x="1668" y="701"/>
                </a:cubicBezTo>
                <a:cubicBezTo>
                  <a:pt x="1735" y="834"/>
                  <a:pt x="1802" y="1001"/>
                  <a:pt x="1802" y="1201"/>
                </a:cubicBezTo>
                <a:cubicBezTo>
                  <a:pt x="1835" y="1434"/>
                  <a:pt x="1802" y="1601"/>
                  <a:pt x="1701" y="1735"/>
                </a:cubicBezTo>
                <a:cubicBezTo>
                  <a:pt x="1635" y="1868"/>
                  <a:pt x="1501" y="1935"/>
                  <a:pt x="1335" y="1935"/>
                </a:cubicBezTo>
                <a:cubicBezTo>
                  <a:pt x="1168" y="1935"/>
                  <a:pt x="1068" y="1901"/>
                  <a:pt x="968" y="1768"/>
                </a:cubicBezTo>
                <a:cubicBezTo>
                  <a:pt x="868" y="1668"/>
                  <a:pt x="801" y="1501"/>
                  <a:pt x="801" y="1268"/>
                </a:cubicBezTo>
                <a:cubicBezTo>
                  <a:pt x="801" y="1034"/>
                  <a:pt x="834" y="867"/>
                  <a:pt x="901" y="734"/>
                </a:cubicBezTo>
                <a:cubicBezTo>
                  <a:pt x="968" y="634"/>
                  <a:pt x="1101" y="567"/>
                  <a:pt x="1268" y="534"/>
                </a:cubicBezTo>
                <a:close/>
                <a:moveTo>
                  <a:pt x="1234" y="0"/>
                </a:moveTo>
                <a:cubicBezTo>
                  <a:pt x="834" y="33"/>
                  <a:pt x="534" y="167"/>
                  <a:pt x="300" y="400"/>
                </a:cubicBezTo>
                <a:cubicBezTo>
                  <a:pt x="100" y="634"/>
                  <a:pt x="0" y="934"/>
                  <a:pt x="34" y="1301"/>
                </a:cubicBezTo>
                <a:cubicBezTo>
                  <a:pt x="34" y="1701"/>
                  <a:pt x="167" y="2002"/>
                  <a:pt x="401" y="2202"/>
                </a:cubicBezTo>
                <a:cubicBezTo>
                  <a:pt x="604" y="2376"/>
                  <a:pt x="884" y="2475"/>
                  <a:pt x="1219" y="2475"/>
                </a:cubicBezTo>
                <a:cubicBezTo>
                  <a:pt x="1267" y="2475"/>
                  <a:pt x="1317" y="2473"/>
                  <a:pt x="1368" y="2469"/>
                </a:cubicBezTo>
                <a:cubicBezTo>
                  <a:pt x="1768" y="2435"/>
                  <a:pt x="2102" y="2335"/>
                  <a:pt x="2302" y="2102"/>
                </a:cubicBezTo>
                <a:cubicBezTo>
                  <a:pt x="2502" y="1868"/>
                  <a:pt x="2602" y="1568"/>
                  <a:pt x="2602" y="1168"/>
                </a:cubicBezTo>
                <a:cubicBezTo>
                  <a:pt x="2569" y="801"/>
                  <a:pt x="2435" y="500"/>
                  <a:pt x="2202" y="300"/>
                </a:cubicBezTo>
                <a:cubicBezTo>
                  <a:pt x="1968" y="67"/>
                  <a:pt x="1635" y="0"/>
                  <a:pt x="1234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2"/>
          <p:cNvSpPr/>
          <p:nvPr/>
        </p:nvSpPr>
        <p:spPr>
          <a:xfrm rot="859721">
            <a:off x="7465304" y="3903873"/>
            <a:ext cx="51697" cy="73154"/>
          </a:xfrm>
          <a:custGeom>
            <a:avLst/>
            <a:gdLst/>
            <a:ahLst/>
            <a:cxnLst/>
            <a:rect l="l" t="t" r="r" b="b"/>
            <a:pathLst>
              <a:path w="1769" h="2503" extrusionOk="0">
                <a:moveTo>
                  <a:pt x="1535" y="0"/>
                </a:moveTo>
                <a:cubicBezTo>
                  <a:pt x="1369" y="0"/>
                  <a:pt x="1202" y="67"/>
                  <a:pt x="1068" y="134"/>
                </a:cubicBezTo>
                <a:cubicBezTo>
                  <a:pt x="968" y="200"/>
                  <a:pt x="868" y="334"/>
                  <a:pt x="768" y="501"/>
                </a:cubicBezTo>
                <a:lnTo>
                  <a:pt x="735" y="100"/>
                </a:lnTo>
                <a:lnTo>
                  <a:pt x="1" y="134"/>
                </a:lnTo>
                <a:lnTo>
                  <a:pt x="134" y="2502"/>
                </a:lnTo>
                <a:lnTo>
                  <a:pt x="868" y="2435"/>
                </a:lnTo>
                <a:lnTo>
                  <a:pt x="835" y="1368"/>
                </a:lnTo>
                <a:cubicBezTo>
                  <a:pt x="802" y="1134"/>
                  <a:pt x="835" y="968"/>
                  <a:pt x="935" y="834"/>
                </a:cubicBezTo>
                <a:cubicBezTo>
                  <a:pt x="1035" y="701"/>
                  <a:pt x="1202" y="634"/>
                  <a:pt x="1369" y="634"/>
                </a:cubicBezTo>
                <a:lnTo>
                  <a:pt x="1569" y="634"/>
                </a:lnTo>
                <a:cubicBezTo>
                  <a:pt x="1635" y="634"/>
                  <a:pt x="1702" y="667"/>
                  <a:pt x="1769" y="701"/>
                </a:cubicBezTo>
                <a:lnTo>
                  <a:pt x="1736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2"/>
          <p:cNvSpPr/>
          <p:nvPr/>
        </p:nvSpPr>
        <p:spPr>
          <a:xfrm rot="859721">
            <a:off x="7506543" y="3912369"/>
            <a:ext cx="51697" cy="72190"/>
          </a:xfrm>
          <a:custGeom>
            <a:avLst/>
            <a:gdLst/>
            <a:ahLst/>
            <a:cxnLst/>
            <a:rect l="l" t="t" r="r" b="b"/>
            <a:pathLst>
              <a:path w="1769" h="2470" extrusionOk="0">
                <a:moveTo>
                  <a:pt x="1501" y="1"/>
                </a:moveTo>
                <a:cubicBezTo>
                  <a:pt x="1335" y="1"/>
                  <a:pt x="1201" y="34"/>
                  <a:pt x="1068" y="134"/>
                </a:cubicBezTo>
                <a:cubicBezTo>
                  <a:pt x="934" y="201"/>
                  <a:pt x="834" y="334"/>
                  <a:pt x="768" y="468"/>
                </a:cubicBezTo>
                <a:lnTo>
                  <a:pt x="734" y="101"/>
                </a:lnTo>
                <a:lnTo>
                  <a:pt x="0" y="134"/>
                </a:lnTo>
                <a:lnTo>
                  <a:pt x="100" y="2469"/>
                </a:lnTo>
                <a:lnTo>
                  <a:pt x="868" y="2436"/>
                </a:lnTo>
                <a:lnTo>
                  <a:pt x="801" y="1368"/>
                </a:lnTo>
                <a:cubicBezTo>
                  <a:pt x="801" y="1135"/>
                  <a:pt x="834" y="935"/>
                  <a:pt x="934" y="835"/>
                </a:cubicBezTo>
                <a:cubicBezTo>
                  <a:pt x="1034" y="701"/>
                  <a:pt x="1168" y="634"/>
                  <a:pt x="1368" y="601"/>
                </a:cubicBezTo>
                <a:cubicBezTo>
                  <a:pt x="1435" y="601"/>
                  <a:pt x="1501" y="601"/>
                  <a:pt x="1568" y="634"/>
                </a:cubicBezTo>
                <a:cubicBezTo>
                  <a:pt x="1635" y="634"/>
                  <a:pt x="1702" y="668"/>
                  <a:pt x="1768" y="668"/>
                </a:cubicBezTo>
                <a:lnTo>
                  <a:pt x="1735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2"/>
          <p:cNvSpPr/>
          <p:nvPr/>
        </p:nvSpPr>
        <p:spPr>
          <a:xfrm rot="859721">
            <a:off x="7540621" y="3922291"/>
            <a:ext cx="77035" cy="72365"/>
          </a:xfrm>
          <a:custGeom>
            <a:avLst/>
            <a:gdLst/>
            <a:ahLst/>
            <a:cxnLst/>
            <a:rect l="l" t="t" r="r" b="b"/>
            <a:pathLst>
              <a:path w="2636" h="2476" extrusionOk="0">
                <a:moveTo>
                  <a:pt x="1268" y="535"/>
                </a:moveTo>
                <a:cubicBezTo>
                  <a:pt x="1435" y="535"/>
                  <a:pt x="1568" y="601"/>
                  <a:pt x="1668" y="701"/>
                </a:cubicBezTo>
                <a:cubicBezTo>
                  <a:pt x="1768" y="835"/>
                  <a:pt x="1801" y="1002"/>
                  <a:pt x="1835" y="1202"/>
                </a:cubicBezTo>
                <a:cubicBezTo>
                  <a:pt x="1835" y="1435"/>
                  <a:pt x="1801" y="1602"/>
                  <a:pt x="1735" y="1735"/>
                </a:cubicBezTo>
                <a:cubicBezTo>
                  <a:pt x="1635" y="1869"/>
                  <a:pt x="1535" y="1936"/>
                  <a:pt x="1368" y="1936"/>
                </a:cubicBezTo>
                <a:cubicBezTo>
                  <a:pt x="1201" y="1936"/>
                  <a:pt x="1068" y="1902"/>
                  <a:pt x="968" y="1769"/>
                </a:cubicBezTo>
                <a:cubicBezTo>
                  <a:pt x="867" y="1669"/>
                  <a:pt x="834" y="1502"/>
                  <a:pt x="801" y="1268"/>
                </a:cubicBezTo>
                <a:cubicBezTo>
                  <a:pt x="801" y="1035"/>
                  <a:pt x="834" y="868"/>
                  <a:pt x="901" y="735"/>
                </a:cubicBezTo>
                <a:cubicBezTo>
                  <a:pt x="1001" y="635"/>
                  <a:pt x="1101" y="568"/>
                  <a:pt x="1268" y="535"/>
                </a:cubicBezTo>
                <a:close/>
                <a:moveTo>
                  <a:pt x="1268" y="1"/>
                </a:moveTo>
                <a:cubicBezTo>
                  <a:pt x="834" y="34"/>
                  <a:pt x="534" y="168"/>
                  <a:pt x="334" y="401"/>
                </a:cubicBezTo>
                <a:cubicBezTo>
                  <a:pt x="100" y="635"/>
                  <a:pt x="0" y="935"/>
                  <a:pt x="34" y="1302"/>
                </a:cubicBezTo>
                <a:cubicBezTo>
                  <a:pt x="67" y="1702"/>
                  <a:pt x="167" y="2002"/>
                  <a:pt x="434" y="2203"/>
                </a:cubicBezTo>
                <a:cubicBezTo>
                  <a:pt x="638" y="2377"/>
                  <a:pt x="892" y="2476"/>
                  <a:pt x="1242" y="2476"/>
                </a:cubicBezTo>
                <a:cubicBezTo>
                  <a:pt x="1293" y="2476"/>
                  <a:pt x="1346" y="2474"/>
                  <a:pt x="1401" y="2469"/>
                </a:cubicBezTo>
                <a:cubicBezTo>
                  <a:pt x="1801" y="2436"/>
                  <a:pt x="2102" y="2336"/>
                  <a:pt x="2302" y="2102"/>
                </a:cubicBezTo>
                <a:cubicBezTo>
                  <a:pt x="2535" y="1869"/>
                  <a:pt x="2635" y="1569"/>
                  <a:pt x="2602" y="1168"/>
                </a:cubicBezTo>
                <a:cubicBezTo>
                  <a:pt x="2569" y="801"/>
                  <a:pt x="2469" y="501"/>
                  <a:pt x="2202" y="301"/>
                </a:cubicBezTo>
                <a:cubicBezTo>
                  <a:pt x="1968" y="68"/>
                  <a:pt x="1668" y="1"/>
                  <a:pt x="1268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2"/>
          <p:cNvSpPr/>
          <p:nvPr/>
        </p:nvSpPr>
        <p:spPr>
          <a:xfrm rot="859721">
            <a:off x="7599621" y="3933785"/>
            <a:ext cx="77035" cy="99458"/>
          </a:xfrm>
          <a:custGeom>
            <a:avLst/>
            <a:gdLst/>
            <a:ahLst/>
            <a:cxnLst/>
            <a:rect l="l" t="t" r="r" b="b"/>
            <a:pathLst>
              <a:path w="2636" h="3403" extrusionOk="0">
                <a:moveTo>
                  <a:pt x="2636" y="0"/>
                </a:moveTo>
                <a:lnTo>
                  <a:pt x="1902" y="34"/>
                </a:lnTo>
                <a:lnTo>
                  <a:pt x="1435" y="1668"/>
                </a:lnTo>
                <a:lnTo>
                  <a:pt x="734" y="101"/>
                </a:lnTo>
                <a:lnTo>
                  <a:pt x="0" y="167"/>
                </a:lnTo>
                <a:lnTo>
                  <a:pt x="1168" y="2536"/>
                </a:lnTo>
                <a:lnTo>
                  <a:pt x="1135" y="2602"/>
                </a:lnTo>
                <a:cubicBezTo>
                  <a:pt x="1135" y="2702"/>
                  <a:pt x="1068" y="2769"/>
                  <a:pt x="1034" y="2836"/>
                </a:cubicBezTo>
                <a:cubicBezTo>
                  <a:pt x="968" y="2869"/>
                  <a:pt x="868" y="2903"/>
                  <a:pt x="734" y="2903"/>
                </a:cubicBezTo>
                <a:lnTo>
                  <a:pt x="501" y="2903"/>
                </a:lnTo>
                <a:lnTo>
                  <a:pt x="534" y="3403"/>
                </a:lnTo>
                <a:lnTo>
                  <a:pt x="968" y="3370"/>
                </a:lnTo>
                <a:cubicBezTo>
                  <a:pt x="1201" y="3370"/>
                  <a:pt x="1368" y="3303"/>
                  <a:pt x="1501" y="3203"/>
                </a:cubicBezTo>
                <a:cubicBezTo>
                  <a:pt x="1602" y="3069"/>
                  <a:pt x="1702" y="2903"/>
                  <a:pt x="1802" y="2636"/>
                </a:cubicBezTo>
                <a:lnTo>
                  <a:pt x="2636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2"/>
          <p:cNvSpPr/>
          <p:nvPr/>
        </p:nvSpPr>
        <p:spPr>
          <a:xfrm rot="859721">
            <a:off x="7700076" y="3926832"/>
            <a:ext cx="27325" cy="92648"/>
          </a:xfrm>
          <a:custGeom>
            <a:avLst/>
            <a:gdLst/>
            <a:ahLst/>
            <a:cxnLst/>
            <a:rect l="l" t="t" r="r" b="b"/>
            <a:pathLst>
              <a:path w="935" h="3170" extrusionOk="0">
                <a:moveTo>
                  <a:pt x="768" y="0"/>
                </a:moveTo>
                <a:lnTo>
                  <a:pt x="0" y="67"/>
                </a:lnTo>
                <a:lnTo>
                  <a:pt x="67" y="1268"/>
                </a:lnTo>
                <a:lnTo>
                  <a:pt x="234" y="2135"/>
                </a:lnTo>
                <a:lnTo>
                  <a:pt x="768" y="2102"/>
                </a:lnTo>
                <a:lnTo>
                  <a:pt x="834" y="1201"/>
                </a:lnTo>
                <a:lnTo>
                  <a:pt x="768" y="0"/>
                </a:lnTo>
                <a:close/>
                <a:moveTo>
                  <a:pt x="901" y="2402"/>
                </a:moveTo>
                <a:lnTo>
                  <a:pt x="134" y="2435"/>
                </a:lnTo>
                <a:lnTo>
                  <a:pt x="201" y="3169"/>
                </a:lnTo>
                <a:lnTo>
                  <a:pt x="934" y="3136"/>
                </a:lnTo>
                <a:lnTo>
                  <a:pt x="901" y="2402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2"/>
          <p:cNvSpPr/>
          <p:nvPr/>
        </p:nvSpPr>
        <p:spPr>
          <a:xfrm rot="859721">
            <a:off x="7756527" y="3938234"/>
            <a:ext cx="27325" cy="92648"/>
          </a:xfrm>
          <a:custGeom>
            <a:avLst/>
            <a:gdLst/>
            <a:ahLst/>
            <a:cxnLst/>
            <a:rect l="l" t="t" r="r" b="b"/>
            <a:pathLst>
              <a:path w="935" h="3170" extrusionOk="0">
                <a:moveTo>
                  <a:pt x="768" y="0"/>
                </a:moveTo>
                <a:lnTo>
                  <a:pt x="0" y="67"/>
                </a:lnTo>
                <a:lnTo>
                  <a:pt x="67" y="1234"/>
                </a:lnTo>
                <a:lnTo>
                  <a:pt x="234" y="2102"/>
                </a:lnTo>
                <a:lnTo>
                  <a:pt x="768" y="2102"/>
                </a:lnTo>
                <a:lnTo>
                  <a:pt x="834" y="1201"/>
                </a:lnTo>
                <a:lnTo>
                  <a:pt x="768" y="0"/>
                </a:lnTo>
                <a:close/>
                <a:moveTo>
                  <a:pt x="868" y="2402"/>
                </a:moveTo>
                <a:lnTo>
                  <a:pt x="134" y="2435"/>
                </a:lnTo>
                <a:lnTo>
                  <a:pt x="167" y="3169"/>
                </a:lnTo>
                <a:lnTo>
                  <a:pt x="934" y="3136"/>
                </a:lnTo>
                <a:lnTo>
                  <a:pt x="868" y="2402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2"/>
          <p:cNvSpPr/>
          <p:nvPr/>
        </p:nvSpPr>
        <p:spPr>
          <a:xfrm rot="859721">
            <a:off x="7476713" y="3774308"/>
            <a:ext cx="72154" cy="72394"/>
          </a:xfrm>
          <a:custGeom>
            <a:avLst/>
            <a:gdLst/>
            <a:ahLst/>
            <a:cxnLst/>
            <a:rect l="l" t="t" r="r" b="b"/>
            <a:pathLst>
              <a:path w="2469" h="2477" extrusionOk="0">
                <a:moveTo>
                  <a:pt x="1643" y="0"/>
                </a:moveTo>
                <a:cubicBezTo>
                  <a:pt x="1598" y="0"/>
                  <a:pt x="1551" y="3"/>
                  <a:pt x="1501" y="8"/>
                </a:cubicBezTo>
                <a:cubicBezTo>
                  <a:pt x="1368" y="8"/>
                  <a:pt x="1234" y="42"/>
                  <a:pt x="1101" y="109"/>
                </a:cubicBezTo>
                <a:cubicBezTo>
                  <a:pt x="967" y="175"/>
                  <a:pt x="867" y="309"/>
                  <a:pt x="767" y="442"/>
                </a:cubicBezTo>
                <a:lnTo>
                  <a:pt x="734" y="109"/>
                </a:lnTo>
                <a:lnTo>
                  <a:pt x="0" y="142"/>
                </a:lnTo>
                <a:lnTo>
                  <a:pt x="134" y="2477"/>
                </a:lnTo>
                <a:lnTo>
                  <a:pt x="867" y="2444"/>
                </a:lnTo>
                <a:lnTo>
                  <a:pt x="801" y="1276"/>
                </a:lnTo>
                <a:cubicBezTo>
                  <a:pt x="801" y="1076"/>
                  <a:pt x="834" y="909"/>
                  <a:pt x="901" y="776"/>
                </a:cubicBezTo>
                <a:cubicBezTo>
                  <a:pt x="1001" y="642"/>
                  <a:pt x="1101" y="576"/>
                  <a:pt x="1268" y="576"/>
                </a:cubicBezTo>
                <a:cubicBezTo>
                  <a:pt x="1334" y="576"/>
                  <a:pt x="1401" y="576"/>
                  <a:pt x="1434" y="609"/>
                </a:cubicBezTo>
                <a:cubicBezTo>
                  <a:pt x="1501" y="642"/>
                  <a:pt x="1535" y="676"/>
                  <a:pt x="1568" y="709"/>
                </a:cubicBezTo>
                <a:cubicBezTo>
                  <a:pt x="1601" y="742"/>
                  <a:pt x="1601" y="809"/>
                  <a:pt x="1635" y="876"/>
                </a:cubicBezTo>
                <a:cubicBezTo>
                  <a:pt x="1635" y="976"/>
                  <a:pt x="1635" y="1109"/>
                  <a:pt x="1668" y="1309"/>
                </a:cubicBezTo>
                <a:lnTo>
                  <a:pt x="1701" y="2177"/>
                </a:lnTo>
                <a:lnTo>
                  <a:pt x="1735" y="2377"/>
                </a:lnTo>
                <a:lnTo>
                  <a:pt x="2469" y="2343"/>
                </a:lnTo>
                <a:lnTo>
                  <a:pt x="2402" y="909"/>
                </a:lnTo>
                <a:cubicBezTo>
                  <a:pt x="2368" y="609"/>
                  <a:pt x="2302" y="375"/>
                  <a:pt x="2135" y="209"/>
                </a:cubicBezTo>
                <a:cubicBezTo>
                  <a:pt x="2024" y="70"/>
                  <a:pt x="1866" y="0"/>
                  <a:pt x="1643" y="0"/>
                </a:cubicBez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2"/>
          <p:cNvSpPr/>
          <p:nvPr/>
        </p:nvSpPr>
        <p:spPr>
          <a:xfrm rot="859721">
            <a:off x="7537644" y="3767348"/>
            <a:ext cx="57542" cy="87796"/>
          </a:xfrm>
          <a:custGeom>
            <a:avLst/>
            <a:gdLst/>
            <a:ahLst/>
            <a:cxnLst/>
            <a:rect l="l" t="t" r="r" b="b"/>
            <a:pathLst>
              <a:path w="1969" h="3004" extrusionOk="0">
                <a:moveTo>
                  <a:pt x="1102" y="1"/>
                </a:moveTo>
                <a:lnTo>
                  <a:pt x="334" y="34"/>
                </a:lnTo>
                <a:lnTo>
                  <a:pt x="401" y="701"/>
                </a:lnTo>
                <a:lnTo>
                  <a:pt x="1" y="735"/>
                </a:lnTo>
                <a:lnTo>
                  <a:pt x="34" y="1269"/>
                </a:lnTo>
                <a:lnTo>
                  <a:pt x="401" y="1235"/>
                </a:lnTo>
                <a:lnTo>
                  <a:pt x="468" y="2236"/>
                </a:lnTo>
                <a:cubicBezTo>
                  <a:pt x="501" y="2536"/>
                  <a:pt x="568" y="2736"/>
                  <a:pt x="701" y="2836"/>
                </a:cubicBezTo>
                <a:cubicBezTo>
                  <a:pt x="835" y="2970"/>
                  <a:pt x="1035" y="3003"/>
                  <a:pt x="1335" y="3003"/>
                </a:cubicBezTo>
                <a:lnTo>
                  <a:pt x="1969" y="2970"/>
                </a:lnTo>
                <a:lnTo>
                  <a:pt x="1936" y="2436"/>
                </a:lnTo>
                <a:lnTo>
                  <a:pt x="1569" y="2436"/>
                </a:lnTo>
                <a:cubicBezTo>
                  <a:pt x="1530" y="2446"/>
                  <a:pt x="1493" y="2450"/>
                  <a:pt x="1461" y="2450"/>
                </a:cubicBezTo>
                <a:cubicBezTo>
                  <a:pt x="1382" y="2450"/>
                  <a:pt x="1325" y="2426"/>
                  <a:pt x="1302" y="2403"/>
                </a:cubicBezTo>
                <a:cubicBezTo>
                  <a:pt x="1235" y="2369"/>
                  <a:pt x="1235" y="2303"/>
                  <a:pt x="1202" y="2203"/>
                </a:cubicBezTo>
                <a:lnTo>
                  <a:pt x="1168" y="1202"/>
                </a:lnTo>
                <a:lnTo>
                  <a:pt x="1936" y="1135"/>
                </a:lnTo>
                <a:lnTo>
                  <a:pt x="1902" y="601"/>
                </a:lnTo>
                <a:lnTo>
                  <a:pt x="1135" y="668"/>
                </a:lnTo>
                <a:lnTo>
                  <a:pt x="1102" y="1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2"/>
          <p:cNvSpPr/>
          <p:nvPr/>
        </p:nvSpPr>
        <p:spPr>
          <a:xfrm rot="859721">
            <a:off x="7581918" y="3795277"/>
            <a:ext cx="71190" cy="73154"/>
          </a:xfrm>
          <a:custGeom>
            <a:avLst/>
            <a:gdLst/>
            <a:ahLst/>
            <a:cxnLst/>
            <a:rect l="l" t="t" r="r" b="b"/>
            <a:pathLst>
              <a:path w="2436" h="2503" extrusionOk="0">
                <a:moveTo>
                  <a:pt x="1602" y="1335"/>
                </a:moveTo>
                <a:lnTo>
                  <a:pt x="1602" y="1435"/>
                </a:lnTo>
                <a:cubicBezTo>
                  <a:pt x="1635" y="1568"/>
                  <a:pt x="1568" y="1702"/>
                  <a:pt x="1501" y="1802"/>
                </a:cubicBezTo>
                <a:cubicBezTo>
                  <a:pt x="1401" y="1902"/>
                  <a:pt x="1301" y="1968"/>
                  <a:pt x="1135" y="1968"/>
                </a:cubicBezTo>
                <a:cubicBezTo>
                  <a:pt x="1034" y="1968"/>
                  <a:pt x="934" y="1968"/>
                  <a:pt x="868" y="1902"/>
                </a:cubicBezTo>
                <a:cubicBezTo>
                  <a:pt x="801" y="1868"/>
                  <a:pt x="768" y="1802"/>
                  <a:pt x="768" y="1702"/>
                </a:cubicBezTo>
                <a:cubicBezTo>
                  <a:pt x="768" y="1601"/>
                  <a:pt x="801" y="1501"/>
                  <a:pt x="868" y="1468"/>
                </a:cubicBezTo>
                <a:cubicBezTo>
                  <a:pt x="934" y="1401"/>
                  <a:pt x="1068" y="1368"/>
                  <a:pt x="1235" y="1368"/>
                </a:cubicBezTo>
                <a:lnTo>
                  <a:pt x="1602" y="1335"/>
                </a:lnTo>
                <a:close/>
                <a:moveTo>
                  <a:pt x="1101" y="0"/>
                </a:moveTo>
                <a:cubicBezTo>
                  <a:pt x="934" y="34"/>
                  <a:pt x="768" y="34"/>
                  <a:pt x="601" y="67"/>
                </a:cubicBezTo>
                <a:cubicBezTo>
                  <a:pt x="467" y="100"/>
                  <a:pt x="301" y="134"/>
                  <a:pt x="134" y="200"/>
                </a:cubicBezTo>
                <a:lnTo>
                  <a:pt x="167" y="768"/>
                </a:lnTo>
                <a:cubicBezTo>
                  <a:pt x="267" y="701"/>
                  <a:pt x="401" y="634"/>
                  <a:pt x="534" y="601"/>
                </a:cubicBezTo>
                <a:cubicBezTo>
                  <a:pt x="668" y="567"/>
                  <a:pt x="834" y="534"/>
                  <a:pt x="1001" y="534"/>
                </a:cubicBezTo>
                <a:cubicBezTo>
                  <a:pt x="1060" y="524"/>
                  <a:pt x="1113" y="520"/>
                  <a:pt x="1161" y="520"/>
                </a:cubicBezTo>
                <a:cubicBezTo>
                  <a:pt x="1277" y="520"/>
                  <a:pt x="1364" y="544"/>
                  <a:pt x="1435" y="567"/>
                </a:cubicBezTo>
                <a:cubicBezTo>
                  <a:pt x="1535" y="634"/>
                  <a:pt x="1568" y="701"/>
                  <a:pt x="1568" y="834"/>
                </a:cubicBezTo>
                <a:lnTo>
                  <a:pt x="1602" y="901"/>
                </a:lnTo>
                <a:lnTo>
                  <a:pt x="1135" y="901"/>
                </a:lnTo>
                <a:cubicBezTo>
                  <a:pt x="734" y="934"/>
                  <a:pt x="434" y="1001"/>
                  <a:pt x="267" y="1168"/>
                </a:cubicBezTo>
                <a:cubicBezTo>
                  <a:pt x="67" y="1301"/>
                  <a:pt x="0" y="1501"/>
                  <a:pt x="0" y="1768"/>
                </a:cubicBezTo>
                <a:cubicBezTo>
                  <a:pt x="34" y="2002"/>
                  <a:pt x="100" y="2169"/>
                  <a:pt x="267" y="2302"/>
                </a:cubicBezTo>
                <a:cubicBezTo>
                  <a:pt x="434" y="2435"/>
                  <a:pt x="634" y="2502"/>
                  <a:pt x="868" y="2502"/>
                </a:cubicBezTo>
                <a:cubicBezTo>
                  <a:pt x="1068" y="2469"/>
                  <a:pt x="1201" y="2435"/>
                  <a:pt x="1335" y="2369"/>
                </a:cubicBezTo>
                <a:cubicBezTo>
                  <a:pt x="1435" y="2302"/>
                  <a:pt x="1568" y="2202"/>
                  <a:pt x="1635" y="2035"/>
                </a:cubicBezTo>
                <a:lnTo>
                  <a:pt x="1668" y="2402"/>
                </a:lnTo>
                <a:lnTo>
                  <a:pt x="2435" y="2335"/>
                </a:lnTo>
                <a:lnTo>
                  <a:pt x="2335" y="1001"/>
                </a:lnTo>
                <a:cubicBezTo>
                  <a:pt x="2335" y="634"/>
                  <a:pt x="2235" y="367"/>
                  <a:pt x="2035" y="200"/>
                </a:cubicBezTo>
                <a:cubicBezTo>
                  <a:pt x="1835" y="67"/>
                  <a:pt x="1535" y="0"/>
                  <a:pt x="1101" y="0"/>
                </a:cubicBez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2"/>
          <p:cNvSpPr/>
          <p:nvPr/>
        </p:nvSpPr>
        <p:spPr>
          <a:xfrm rot="859721">
            <a:off x="7637321" y="3786778"/>
            <a:ext cx="57542" cy="88030"/>
          </a:xfrm>
          <a:custGeom>
            <a:avLst/>
            <a:gdLst/>
            <a:ahLst/>
            <a:cxnLst/>
            <a:rect l="l" t="t" r="r" b="b"/>
            <a:pathLst>
              <a:path w="1969" h="3012" extrusionOk="0">
                <a:moveTo>
                  <a:pt x="1101" y="1"/>
                </a:moveTo>
                <a:lnTo>
                  <a:pt x="334" y="34"/>
                </a:lnTo>
                <a:lnTo>
                  <a:pt x="400" y="701"/>
                </a:lnTo>
                <a:lnTo>
                  <a:pt x="0" y="735"/>
                </a:lnTo>
                <a:lnTo>
                  <a:pt x="33" y="1268"/>
                </a:lnTo>
                <a:lnTo>
                  <a:pt x="400" y="1235"/>
                </a:lnTo>
                <a:lnTo>
                  <a:pt x="467" y="2236"/>
                </a:lnTo>
                <a:cubicBezTo>
                  <a:pt x="467" y="2536"/>
                  <a:pt x="567" y="2736"/>
                  <a:pt x="701" y="2870"/>
                </a:cubicBezTo>
                <a:cubicBezTo>
                  <a:pt x="783" y="2952"/>
                  <a:pt x="956" y="3012"/>
                  <a:pt x="1181" y="3012"/>
                </a:cubicBezTo>
                <a:cubicBezTo>
                  <a:pt x="1230" y="3012"/>
                  <a:pt x="1281" y="3009"/>
                  <a:pt x="1334" y="3003"/>
                </a:cubicBezTo>
                <a:lnTo>
                  <a:pt x="1968" y="2970"/>
                </a:lnTo>
                <a:lnTo>
                  <a:pt x="1935" y="2436"/>
                </a:lnTo>
                <a:lnTo>
                  <a:pt x="1568" y="2469"/>
                </a:lnTo>
                <a:cubicBezTo>
                  <a:pt x="1434" y="2469"/>
                  <a:pt x="1334" y="2436"/>
                  <a:pt x="1301" y="2403"/>
                </a:cubicBezTo>
                <a:cubicBezTo>
                  <a:pt x="1234" y="2369"/>
                  <a:pt x="1234" y="2302"/>
                  <a:pt x="1201" y="2202"/>
                </a:cubicBezTo>
                <a:lnTo>
                  <a:pt x="1168" y="1202"/>
                </a:lnTo>
                <a:lnTo>
                  <a:pt x="1935" y="1168"/>
                </a:lnTo>
                <a:lnTo>
                  <a:pt x="1901" y="635"/>
                </a:lnTo>
                <a:lnTo>
                  <a:pt x="1134" y="668"/>
                </a:lnTo>
                <a:lnTo>
                  <a:pt x="1101" y="1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2"/>
          <p:cNvSpPr/>
          <p:nvPr/>
        </p:nvSpPr>
        <p:spPr>
          <a:xfrm rot="859721">
            <a:off x="7704547" y="3789157"/>
            <a:ext cx="27325" cy="96564"/>
          </a:xfrm>
          <a:custGeom>
            <a:avLst/>
            <a:gdLst/>
            <a:ahLst/>
            <a:cxnLst/>
            <a:rect l="l" t="t" r="r" b="b"/>
            <a:pathLst>
              <a:path w="935" h="3304" extrusionOk="0">
                <a:moveTo>
                  <a:pt x="768" y="1"/>
                </a:moveTo>
                <a:lnTo>
                  <a:pt x="1" y="68"/>
                </a:lnTo>
                <a:lnTo>
                  <a:pt x="34" y="668"/>
                </a:lnTo>
                <a:lnTo>
                  <a:pt x="801" y="635"/>
                </a:lnTo>
                <a:lnTo>
                  <a:pt x="768" y="1"/>
                </a:lnTo>
                <a:close/>
                <a:moveTo>
                  <a:pt x="801" y="935"/>
                </a:moveTo>
                <a:lnTo>
                  <a:pt x="67" y="968"/>
                </a:lnTo>
                <a:lnTo>
                  <a:pt x="201" y="3303"/>
                </a:lnTo>
                <a:lnTo>
                  <a:pt x="935" y="3270"/>
                </a:lnTo>
                <a:lnTo>
                  <a:pt x="801" y="935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2"/>
          <p:cNvSpPr/>
          <p:nvPr/>
        </p:nvSpPr>
        <p:spPr>
          <a:xfrm rot="859721">
            <a:off x="7740929" y="3827245"/>
            <a:ext cx="76070" cy="72540"/>
          </a:xfrm>
          <a:custGeom>
            <a:avLst/>
            <a:gdLst/>
            <a:ahLst/>
            <a:cxnLst/>
            <a:rect l="l" t="t" r="r" b="b"/>
            <a:pathLst>
              <a:path w="2603" h="2482" extrusionOk="0">
                <a:moveTo>
                  <a:pt x="1268" y="541"/>
                </a:moveTo>
                <a:cubicBezTo>
                  <a:pt x="1435" y="541"/>
                  <a:pt x="1568" y="574"/>
                  <a:pt x="1669" y="708"/>
                </a:cubicBezTo>
                <a:cubicBezTo>
                  <a:pt x="1735" y="808"/>
                  <a:pt x="1802" y="974"/>
                  <a:pt x="1802" y="1208"/>
                </a:cubicBezTo>
                <a:cubicBezTo>
                  <a:pt x="1835" y="1441"/>
                  <a:pt x="1802" y="1608"/>
                  <a:pt x="1702" y="1742"/>
                </a:cubicBezTo>
                <a:cubicBezTo>
                  <a:pt x="1635" y="1875"/>
                  <a:pt x="1502" y="1942"/>
                  <a:pt x="1335" y="1942"/>
                </a:cubicBezTo>
                <a:cubicBezTo>
                  <a:pt x="1168" y="1942"/>
                  <a:pt x="1035" y="1875"/>
                  <a:pt x="968" y="1775"/>
                </a:cubicBezTo>
                <a:cubicBezTo>
                  <a:pt x="868" y="1675"/>
                  <a:pt x="801" y="1508"/>
                  <a:pt x="801" y="1275"/>
                </a:cubicBezTo>
                <a:cubicBezTo>
                  <a:pt x="801" y="1041"/>
                  <a:pt x="835" y="874"/>
                  <a:pt x="901" y="741"/>
                </a:cubicBezTo>
                <a:cubicBezTo>
                  <a:pt x="968" y="608"/>
                  <a:pt x="1101" y="541"/>
                  <a:pt x="1268" y="541"/>
                </a:cubicBezTo>
                <a:close/>
                <a:moveTo>
                  <a:pt x="1384" y="1"/>
                </a:moveTo>
                <a:cubicBezTo>
                  <a:pt x="1336" y="1"/>
                  <a:pt x="1286" y="3"/>
                  <a:pt x="1235" y="7"/>
                </a:cubicBezTo>
                <a:cubicBezTo>
                  <a:pt x="835" y="40"/>
                  <a:pt x="534" y="174"/>
                  <a:pt x="301" y="374"/>
                </a:cubicBezTo>
                <a:cubicBezTo>
                  <a:pt x="101" y="608"/>
                  <a:pt x="1" y="941"/>
                  <a:pt x="34" y="1308"/>
                </a:cubicBezTo>
                <a:cubicBezTo>
                  <a:pt x="34" y="1708"/>
                  <a:pt x="167" y="1975"/>
                  <a:pt x="401" y="2209"/>
                </a:cubicBezTo>
                <a:cubicBezTo>
                  <a:pt x="605" y="2383"/>
                  <a:pt x="885" y="2482"/>
                  <a:pt x="1219" y="2482"/>
                </a:cubicBezTo>
                <a:cubicBezTo>
                  <a:pt x="1268" y="2482"/>
                  <a:pt x="1317" y="2480"/>
                  <a:pt x="1368" y="2476"/>
                </a:cubicBezTo>
                <a:cubicBezTo>
                  <a:pt x="1769" y="2442"/>
                  <a:pt x="2102" y="2309"/>
                  <a:pt x="2302" y="2109"/>
                </a:cubicBezTo>
                <a:cubicBezTo>
                  <a:pt x="2502" y="1875"/>
                  <a:pt x="2603" y="1542"/>
                  <a:pt x="2603" y="1175"/>
                </a:cubicBezTo>
                <a:cubicBezTo>
                  <a:pt x="2569" y="774"/>
                  <a:pt x="2436" y="474"/>
                  <a:pt x="2202" y="274"/>
                </a:cubicBezTo>
                <a:cubicBezTo>
                  <a:pt x="1998" y="99"/>
                  <a:pt x="1718" y="1"/>
                  <a:pt x="1384" y="1"/>
                </a:cubicBez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2"/>
          <p:cNvSpPr/>
          <p:nvPr/>
        </p:nvSpPr>
        <p:spPr>
          <a:xfrm rot="859721">
            <a:off x="7829113" y="3844326"/>
            <a:ext cx="73148" cy="72394"/>
          </a:xfrm>
          <a:custGeom>
            <a:avLst/>
            <a:gdLst/>
            <a:ahLst/>
            <a:cxnLst/>
            <a:rect l="l" t="t" r="r" b="b"/>
            <a:pathLst>
              <a:path w="2503" h="2477" extrusionOk="0">
                <a:moveTo>
                  <a:pt x="1663" y="0"/>
                </a:moveTo>
                <a:cubicBezTo>
                  <a:pt x="1622" y="0"/>
                  <a:pt x="1579" y="3"/>
                  <a:pt x="1535" y="8"/>
                </a:cubicBezTo>
                <a:cubicBezTo>
                  <a:pt x="1368" y="8"/>
                  <a:pt x="1235" y="42"/>
                  <a:pt x="1101" y="108"/>
                </a:cubicBezTo>
                <a:cubicBezTo>
                  <a:pt x="1001" y="175"/>
                  <a:pt x="868" y="309"/>
                  <a:pt x="768" y="442"/>
                </a:cubicBezTo>
                <a:lnTo>
                  <a:pt x="768" y="108"/>
                </a:lnTo>
                <a:lnTo>
                  <a:pt x="1" y="142"/>
                </a:lnTo>
                <a:lnTo>
                  <a:pt x="134" y="2477"/>
                </a:lnTo>
                <a:lnTo>
                  <a:pt x="868" y="2443"/>
                </a:lnTo>
                <a:lnTo>
                  <a:pt x="801" y="1276"/>
                </a:lnTo>
                <a:cubicBezTo>
                  <a:pt x="801" y="1076"/>
                  <a:pt x="834" y="909"/>
                  <a:pt x="935" y="776"/>
                </a:cubicBezTo>
                <a:cubicBezTo>
                  <a:pt x="1001" y="642"/>
                  <a:pt x="1135" y="575"/>
                  <a:pt x="1268" y="575"/>
                </a:cubicBezTo>
                <a:cubicBezTo>
                  <a:pt x="1335" y="575"/>
                  <a:pt x="1402" y="575"/>
                  <a:pt x="1468" y="609"/>
                </a:cubicBezTo>
                <a:cubicBezTo>
                  <a:pt x="1502" y="642"/>
                  <a:pt x="1535" y="675"/>
                  <a:pt x="1568" y="709"/>
                </a:cubicBezTo>
                <a:cubicBezTo>
                  <a:pt x="1602" y="742"/>
                  <a:pt x="1635" y="809"/>
                  <a:pt x="1635" y="876"/>
                </a:cubicBezTo>
                <a:cubicBezTo>
                  <a:pt x="1635" y="942"/>
                  <a:pt x="1668" y="1109"/>
                  <a:pt x="1668" y="1309"/>
                </a:cubicBezTo>
                <a:lnTo>
                  <a:pt x="1735" y="2143"/>
                </a:lnTo>
                <a:lnTo>
                  <a:pt x="1735" y="2377"/>
                </a:lnTo>
                <a:lnTo>
                  <a:pt x="2502" y="2343"/>
                </a:lnTo>
                <a:lnTo>
                  <a:pt x="2402" y="909"/>
                </a:lnTo>
                <a:cubicBezTo>
                  <a:pt x="2402" y="609"/>
                  <a:pt x="2302" y="375"/>
                  <a:pt x="2169" y="208"/>
                </a:cubicBezTo>
                <a:cubicBezTo>
                  <a:pt x="2030" y="69"/>
                  <a:pt x="1868" y="0"/>
                  <a:pt x="1663" y="0"/>
                </a:cubicBez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2"/>
          <p:cNvSpPr/>
          <p:nvPr/>
        </p:nvSpPr>
        <p:spPr>
          <a:xfrm rot="859721">
            <a:off x="7456994" y="3889668"/>
            <a:ext cx="51697" cy="72160"/>
          </a:xfrm>
          <a:custGeom>
            <a:avLst/>
            <a:gdLst/>
            <a:ahLst/>
            <a:cxnLst/>
            <a:rect l="l" t="t" r="r" b="b"/>
            <a:pathLst>
              <a:path w="1769" h="2469" extrusionOk="0">
                <a:moveTo>
                  <a:pt x="1535" y="0"/>
                </a:moveTo>
                <a:cubicBezTo>
                  <a:pt x="1335" y="0"/>
                  <a:pt x="1202" y="67"/>
                  <a:pt x="1068" y="133"/>
                </a:cubicBezTo>
                <a:cubicBezTo>
                  <a:pt x="968" y="200"/>
                  <a:pt x="835" y="334"/>
                  <a:pt x="768" y="467"/>
                </a:cubicBezTo>
                <a:lnTo>
                  <a:pt x="735" y="100"/>
                </a:lnTo>
                <a:lnTo>
                  <a:pt x="1" y="133"/>
                </a:lnTo>
                <a:lnTo>
                  <a:pt x="134" y="2469"/>
                </a:lnTo>
                <a:lnTo>
                  <a:pt x="868" y="2435"/>
                </a:lnTo>
                <a:lnTo>
                  <a:pt x="801" y="1368"/>
                </a:lnTo>
                <a:cubicBezTo>
                  <a:pt x="801" y="1134"/>
                  <a:pt x="835" y="967"/>
                  <a:pt x="935" y="834"/>
                </a:cubicBezTo>
                <a:cubicBezTo>
                  <a:pt x="1035" y="701"/>
                  <a:pt x="1168" y="634"/>
                  <a:pt x="1368" y="600"/>
                </a:cubicBezTo>
                <a:cubicBezTo>
                  <a:pt x="1435" y="600"/>
                  <a:pt x="1502" y="600"/>
                  <a:pt x="1568" y="634"/>
                </a:cubicBezTo>
                <a:cubicBezTo>
                  <a:pt x="1635" y="634"/>
                  <a:pt x="1702" y="667"/>
                  <a:pt x="1769" y="667"/>
                </a:cubicBezTo>
                <a:lnTo>
                  <a:pt x="1735" y="0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2"/>
          <p:cNvSpPr/>
          <p:nvPr/>
        </p:nvSpPr>
        <p:spPr>
          <a:xfrm rot="859721">
            <a:off x="7497135" y="3898023"/>
            <a:ext cx="52662" cy="72160"/>
          </a:xfrm>
          <a:custGeom>
            <a:avLst/>
            <a:gdLst/>
            <a:ahLst/>
            <a:cxnLst/>
            <a:rect l="l" t="t" r="r" b="b"/>
            <a:pathLst>
              <a:path w="1802" h="2469" extrusionOk="0">
                <a:moveTo>
                  <a:pt x="1535" y="0"/>
                </a:moveTo>
                <a:cubicBezTo>
                  <a:pt x="1368" y="0"/>
                  <a:pt x="1202" y="34"/>
                  <a:pt x="1101" y="134"/>
                </a:cubicBezTo>
                <a:cubicBezTo>
                  <a:pt x="968" y="200"/>
                  <a:pt x="868" y="301"/>
                  <a:pt x="768" y="467"/>
                </a:cubicBezTo>
                <a:lnTo>
                  <a:pt x="768" y="100"/>
                </a:lnTo>
                <a:lnTo>
                  <a:pt x="1" y="134"/>
                </a:lnTo>
                <a:lnTo>
                  <a:pt x="134" y="2469"/>
                </a:lnTo>
                <a:lnTo>
                  <a:pt x="901" y="2435"/>
                </a:lnTo>
                <a:lnTo>
                  <a:pt x="835" y="1335"/>
                </a:lnTo>
                <a:cubicBezTo>
                  <a:pt x="801" y="1134"/>
                  <a:pt x="868" y="934"/>
                  <a:pt x="968" y="801"/>
                </a:cubicBezTo>
                <a:cubicBezTo>
                  <a:pt x="1068" y="667"/>
                  <a:pt x="1202" y="601"/>
                  <a:pt x="1402" y="601"/>
                </a:cubicBezTo>
                <a:lnTo>
                  <a:pt x="1602" y="601"/>
                </a:lnTo>
                <a:cubicBezTo>
                  <a:pt x="1669" y="634"/>
                  <a:pt x="1735" y="634"/>
                  <a:pt x="1802" y="667"/>
                </a:cubicBezTo>
                <a:lnTo>
                  <a:pt x="1735" y="0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2"/>
          <p:cNvSpPr/>
          <p:nvPr/>
        </p:nvSpPr>
        <p:spPr>
          <a:xfrm rot="859721">
            <a:off x="7532217" y="3907775"/>
            <a:ext cx="76070" cy="72365"/>
          </a:xfrm>
          <a:custGeom>
            <a:avLst/>
            <a:gdLst/>
            <a:ahLst/>
            <a:cxnLst/>
            <a:rect l="l" t="t" r="r" b="b"/>
            <a:pathLst>
              <a:path w="2603" h="2476" extrusionOk="0">
                <a:moveTo>
                  <a:pt x="1268" y="540"/>
                </a:moveTo>
                <a:cubicBezTo>
                  <a:pt x="1435" y="540"/>
                  <a:pt x="1569" y="574"/>
                  <a:pt x="1669" y="707"/>
                </a:cubicBezTo>
                <a:cubicBezTo>
                  <a:pt x="1769" y="807"/>
                  <a:pt x="1802" y="974"/>
                  <a:pt x="1802" y="1207"/>
                </a:cubicBezTo>
                <a:cubicBezTo>
                  <a:pt x="1836" y="1441"/>
                  <a:pt x="1802" y="1608"/>
                  <a:pt x="1702" y="1741"/>
                </a:cubicBezTo>
                <a:cubicBezTo>
                  <a:pt x="1635" y="1875"/>
                  <a:pt x="1502" y="1941"/>
                  <a:pt x="1335" y="1941"/>
                </a:cubicBezTo>
                <a:cubicBezTo>
                  <a:pt x="1202" y="1941"/>
                  <a:pt x="1068" y="1875"/>
                  <a:pt x="968" y="1775"/>
                </a:cubicBezTo>
                <a:cubicBezTo>
                  <a:pt x="868" y="1674"/>
                  <a:pt x="801" y="1508"/>
                  <a:pt x="801" y="1274"/>
                </a:cubicBezTo>
                <a:cubicBezTo>
                  <a:pt x="801" y="1041"/>
                  <a:pt x="835" y="874"/>
                  <a:pt x="902" y="740"/>
                </a:cubicBezTo>
                <a:cubicBezTo>
                  <a:pt x="1002" y="607"/>
                  <a:pt x="1102" y="540"/>
                  <a:pt x="1268" y="540"/>
                </a:cubicBezTo>
                <a:close/>
                <a:moveTo>
                  <a:pt x="1384" y="0"/>
                </a:moveTo>
                <a:cubicBezTo>
                  <a:pt x="1336" y="0"/>
                  <a:pt x="1286" y="2"/>
                  <a:pt x="1235" y="7"/>
                </a:cubicBezTo>
                <a:cubicBezTo>
                  <a:pt x="835" y="40"/>
                  <a:pt x="535" y="173"/>
                  <a:pt x="301" y="374"/>
                </a:cubicBezTo>
                <a:cubicBezTo>
                  <a:pt x="101" y="607"/>
                  <a:pt x="1" y="941"/>
                  <a:pt x="34" y="1308"/>
                </a:cubicBezTo>
                <a:cubicBezTo>
                  <a:pt x="34" y="1708"/>
                  <a:pt x="168" y="1975"/>
                  <a:pt x="401" y="2208"/>
                </a:cubicBezTo>
                <a:cubicBezTo>
                  <a:pt x="668" y="2408"/>
                  <a:pt x="968" y="2475"/>
                  <a:pt x="1369" y="2475"/>
                </a:cubicBezTo>
                <a:cubicBezTo>
                  <a:pt x="1769" y="2442"/>
                  <a:pt x="2102" y="2308"/>
                  <a:pt x="2303" y="2108"/>
                </a:cubicBezTo>
                <a:cubicBezTo>
                  <a:pt x="2536" y="1875"/>
                  <a:pt x="2603" y="1541"/>
                  <a:pt x="2603" y="1174"/>
                </a:cubicBezTo>
                <a:cubicBezTo>
                  <a:pt x="2569" y="774"/>
                  <a:pt x="2436" y="474"/>
                  <a:pt x="2202" y="273"/>
                </a:cubicBezTo>
                <a:cubicBezTo>
                  <a:pt x="1999" y="99"/>
                  <a:pt x="1719" y="0"/>
                  <a:pt x="1384" y="0"/>
                </a:cubicBez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2"/>
          <p:cNvSpPr/>
          <p:nvPr/>
        </p:nvSpPr>
        <p:spPr>
          <a:xfrm rot="859721">
            <a:off x="7590210" y="3919441"/>
            <a:ext cx="78028" cy="99458"/>
          </a:xfrm>
          <a:custGeom>
            <a:avLst/>
            <a:gdLst/>
            <a:ahLst/>
            <a:cxnLst/>
            <a:rect l="l" t="t" r="r" b="b"/>
            <a:pathLst>
              <a:path w="2670" h="3403" extrusionOk="0">
                <a:moveTo>
                  <a:pt x="2669" y="0"/>
                </a:moveTo>
                <a:lnTo>
                  <a:pt x="1935" y="34"/>
                </a:lnTo>
                <a:lnTo>
                  <a:pt x="1468" y="1668"/>
                </a:lnTo>
                <a:lnTo>
                  <a:pt x="768" y="100"/>
                </a:lnTo>
                <a:lnTo>
                  <a:pt x="1" y="134"/>
                </a:lnTo>
                <a:lnTo>
                  <a:pt x="1202" y="2535"/>
                </a:lnTo>
                <a:lnTo>
                  <a:pt x="1168" y="2602"/>
                </a:lnTo>
                <a:cubicBezTo>
                  <a:pt x="1135" y="2702"/>
                  <a:pt x="1102" y="2769"/>
                  <a:pt x="1035" y="2802"/>
                </a:cubicBezTo>
                <a:cubicBezTo>
                  <a:pt x="1001" y="2869"/>
                  <a:pt x="901" y="2869"/>
                  <a:pt x="768" y="2902"/>
                </a:cubicBezTo>
                <a:lnTo>
                  <a:pt x="534" y="2902"/>
                </a:lnTo>
                <a:lnTo>
                  <a:pt x="568" y="3403"/>
                </a:lnTo>
                <a:lnTo>
                  <a:pt x="1001" y="3369"/>
                </a:lnTo>
                <a:cubicBezTo>
                  <a:pt x="1202" y="3369"/>
                  <a:pt x="1402" y="3303"/>
                  <a:pt x="1502" y="3169"/>
                </a:cubicBezTo>
                <a:cubicBezTo>
                  <a:pt x="1635" y="3069"/>
                  <a:pt x="1735" y="2869"/>
                  <a:pt x="1835" y="2602"/>
                </a:cubicBezTo>
                <a:lnTo>
                  <a:pt x="2669" y="0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32"/>
          <p:cNvSpPr/>
          <p:nvPr/>
        </p:nvSpPr>
        <p:spPr>
          <a:xfrm rot="859721">
            <a:off x="7691650" y="3912583"/>
            <a:ext cx="27325" cy="92648"/>
          </a:xfrm>
          <a:custGeom>
            <a:avLst/>
            <a:gdLst/>
            <a:ahLst/>
            <a:cxnLst/>
            <a:rect l="l" t="t" r="r" b="b"/>
            <a:pathLst>
              <a:path w="935" h="3170" extrusionOk="0">
                <a:moveTo>
                  <a:pt x="767" y="1"/>
                </a:moveTo>
                <a:lnTo>
                  <a:pt x="0" y="34"/>
                </a:lnTo>
                <a:lnTo>
                  <a:pt x="67" y="1235"/>
                </a:lnTo>
                <a:lnTo>
                  <a:pt x="234" y="2102"/>
                </a:lnTo>
                <a:lnTo>
                  <a:pt x="767" y="2102"/>
                </a:lnTo>
                <a:lnTo>
                  <a:pt x="834" y="1202"/>
                </a:lnTo>
                <a:lnTo>
                  <a:pt x="767" y="1"/>
                </a:lnTo>
                <a:close/>
                <a:moveTo>
                  <a:pt x="901" y="2403"/>
                </a:moveTo>
                <a:lnTo>
                  <a:pt x="134" y="2436"/>
                </a:lnTo>
                <a:lnTo>
                  <a:pt x="167" y="3170"/>
                </a:lnTo>
                <a:lnTo>
                  <a:pt x="934" y="3136"/>
                </a:lnTo>
                <a:lnTo>
                  <a:pt x="901" y="2403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32"/>
          <p:cNvSpPr/>
          <p:nvPr/>
        </p:nvSpPr>
        <p:spPr>
          <a:xfrm rot="859721">
            <a:off x="7748116" y="3923863"/>
            <a:ext cx="26331" cy="92648"/>
          </a:xfrm>
          <a:custGeom>
            <a:avLst/>
            <a:gdLst/>
            <a:ahLst/>
            <a:cxnLst/>
            <a:rect l="l" t="t" r="r" b="b"/>
            <a:pathLst>
              <a:path w="901" h="3170" extrusionOk="0">
                <a:moveTo>
                  <a:pt x="734" y="1"/>
                </a:moveTo>
                <a:lnTo>
                  <a:pt x="0" y="34"/>
                </a:lnTo>
                <a:lnTo>
                  <a:pt x="67" y="1235"/>
                </a:lnTo>
                <a:lnTo>
                  <a:pt x="200" y="2102"/>
                </a:lnTo>
                <a:lnTo>
                  <a:pt x="767" y="2069"/>
                </a:lnTo>
                <a:lnTo>
                  <a:pt x="801" y="1202"/>
                </a:lnTo>
                <a:lnTo>
                  <a:pt x="734" y="1"/>
                </a:lnTo>
                <a:close/>
                <a:moveTo>
                  <a:pt x="867" y="2369"/>
                </a:moveTo>
                <a:lnTo>
                  <a:pt x="134" y="2436"/>
                </a:lnTo>
                <a:lnTo>
                  <a:pt x="167" y="3170"/>
                </a:lnTo>
                <a:lnTo>
                  <a:pt x="901" y="3136"/>
                </a:lnTo>
                <a:lnTo>
                  <a:pt x="867" y="2369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32"/>
          <p:cNvGrpSpPr/>
          <p:nvPr/>
        </p:nvGrpSpPr>
        <p:grpSpPr>
          <a:xfrm rot="859687">
            <a:off x="6986861" y="3341356"/>
            <a:ext cx="1191409" cy="1173634"/>
            <a:chOff x="5691288" y="1393625"/>
            <a:chExt cx="862872" cy="849998"/>
          </a:xfrm>
        </p:grpSpPr>
        <p:sp>
          <p:nvSpPr>
            <p:cNvPr id="447" name="Google Shape;447;p32"/>
            <p:cNvSpPr/>
            <p:nvPr/>
          </p:nvSpPr>
          <p:spPr>
            <a:xfrm>
              <a:off x="5691288" y="1393628"/>
              <a:ext cx="855802" cy="849995"/>
            </a:xfrm>
            <a:custGeom>
              <a:avLst/>
              <a:gdLst/>
              <a:ahLst/>
              <a:cxnLst/>
              <a:rect l="l" t="t" r="r" b="b"/>
              <a:pathLst>
                <a:path w="40430" h="40399" extrusionOk="0">
                  <a:moveTo>
                    <a:pt x="37488" y="1"/>
                  </a:moveTo>
                  <a:cubicBezTo>
                    <a:pt x="37468" y="1"/>
                    <a:pt x="37448" y="2"/>
                    <a:pt x="37427" y="3"/>
                  </a:cubicBezTo>
                  <a:lnTo>
                    <a:pt x="701" y="2238"/>
                  </a:lnTo>
                  <a:cubicBezTo>
                    <a:pt x="301" y="2272"/>
                    <a:pt x="0" y="2605"/>
                    <a:pt x="34" y="2972"/>
                  </a:cubicBezTo>
                  <a:lnTo>
                    <a:pt x="2269" y="39732"/>
                  </a:lnTo>
                  <a:cubicBezTo>
                    <a:pt x="2302" y="40132"/>
                    <a:pt x="2602" y="40399"/>
                    <a:pt x="3003" y="40399"/>
                  </a:cubicBezTo>
                  <a:lnTo>
                    <a:pt x="39762" y="38164"/>
                  </a:lnTo>
                  <a:cubicBezTo>
                    <a:pt x="40129" y="38131"/>
                    <a:pt x="40429" y="37797"/>
                    <a:pt x="40396" y="37430"/>
                  </a:cubicBezTo>
                  <a:lnTo>
                    <a:pt x="38194" y="671"/>
                  </a:lnTo>
                  <a:cubicBezTo>
                    <a:pt x="38163" y="291"/>
                    <a:pt x="37861" y="1"/>
                    <a:pt x="3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5692350" y="1393625"/>
              <a:ext cx="861810" cy="849970"/>
            </a:xfrm>
            <a:custGeom>
              <a:avLst/>
              <a:gdLst/>
              <a:ahLst/>
              <a:cxnLst/>
              <a:rect l="l" t="t" r="r" b="b"/>
              <a:pathLst>
                <a:path w="41063" h="40997" extrusionOk="0">
                  <a:moveTo>
                    <a:pt x="38628" y="101"/>
                  </a:moveTo>
                  <a:lnTo>
                    <a:pt x="38861" y="4304"/>
                  </a:lnTo>
                  <a:lnTo>
                    <a:pt x="34692" y="4537"/>
                  </a:lnTo>
                  <a:lnTo>
                    <a:pt x="34425" y="368"/>
                  </a:lnTo>
                  <a:lnTo>
                    <a:pt x="38628" y="101"/>
                  </a:lnTo>
                  <a:close/>
                  <a:moveTo>
                    <a:pt x="34325" y="368"/>
                  </a:moveTo>
                  <a:lnTo>
                    <a:pt x="34592" y="4571"/>
                  </a:lnTo>
                  <a:lnTo>
                    <a:pt x="30389" y="4804"/>
                  </a:lnTo>
                  <a:lnTo>
                    <a:pt x="30122" y="601"/>
                  </a:lnTo>
                  <a:lnTo>
                    <a:pt x="34325" y="368"/>
                  </a:lnTo>
                  <a:close/>
                  <a:moveTo>
                    <a:pt x="30022" y="601"/>
                  </a:moveTo>
                  <a:lnTo>
                    <a:pt x="30289" y="4804"/>
                  </a:lnTo>
                  <a:lnTo>
                    <a:pt x="26086" y="5071"/>
                  </a:lnTo>
                  <a:lnTo>
                    <a:pt x="25852" y="868"/>
                  </a:lnTo>
                  <a:lnTo>
                    <a:pt x="30022" y="601"/>
                  </a:lnTo>
                  <a:close/>
                  <a:moveTo>
                    <a:pt x="25719" y="868"/>
                  </a:moveTo>
                  <a:lnTo>
                    <a:pt x="25985" y="5071"/>
                  </a:lnTo>
                  <a:lnTo>
                    <a:pt x="21782" y="5338"/>
                  </a:lnTo>
                  <a:lnTo>
                    <a:pt x="21549" y="1135"/>
                  </a:lnTo>
                  <a:lnTo>
                    <a:pt x="25719" y="868"/>
                  </a:lnTo>
                  <a:close/>
                  <a:moveTo>
                    <a:pt x="21449" y="1135"/>
                  </a:moveTo>
                  <a:lnTo>
                    <a:pt x="21716" y="5338"/>
                  </a:lnTo>
                  <a:lnTo>
                    <a:pt x="17513" y="5571"/>
                  </a:lnTo>
                  <a:lnTo>
                    <a:pt x="17246" y="1402"/>
                  </a:lnTo>
                  <a:lnTo>
                    <a:pt x="21449" y="1135"/>
                  </a:lnTo>
                  <a:close/>
                  <a:moveTo>
                    <a:pt x="17179" y="1402"/>
                  </a:moveTo>
                  <a:lnTo>
                    <a:pt x="17413" y="5605"/>
                  </a:lnTo>
                  <a:lnTo>
                    <a:pt x="13243" y="5838"/>
                  </a:lnTo>
                  <a:lnTo>
                    <a:pt x="12976" y="1635"/>
                  </a:lnTo>
                  <a:lnTo>
                    <a:pt x="17179" y="1402"/>
                  </a:lnTo>
                  <a:close/>
                  <a:moveTo>
                    <a:pt x="12876" y="1669"/>
                  </a:moveTo>
                  <a:lnTo>
                    <a:pt x="13143" y="5872"/>
                  </a:lnTo>
                  <a:lnTo>
                    <a:pt x="8940" y="6139"/>
                  </a:lnTo>
                  <a:lnTo>
                    <a:pt x="8673" y="1936"/>
                  </a:lnTo>
                  <a:lnTo>
                    <a:pt x="12876" y="1669"/>
                  </a:lnTo>
                  <a:close/>
                  <a:moveTo>
                    <a:pt x="8573" y="1902"/>
                  </a:moveTo>
                  <a:lnTo>
                    <a:pt x="8840" y="6105"/>
                  </a:lnTo>
                  <a:lnTo>
                    <a:pt x="4637" y="6372"/>
                  </a:lnTo>
                  <a:lnTo>
                    <a:pt x="4370" y="2169"/>
                  </a:lnTo>
                  <a:lnTo>
                    <a:pt x="8573" y="1902"/>
                  </a:lnTo>
                  <a:close/>
                  <a:moveTo>
                    <a:pt x="4303" y="2169"/>
                  </a:moveTo>
                  <a:lnTo>
                    <a:pt x="4537" y="6372"/>
                  </a:lnTo>
                  <a:lnTo>
                    <a:pt x="367" y="6639"/>
                  </a:lnTo>
                  <a:lnTo>
                    <a:pt x="100" y="2436"/>
                  </a:lnTo>
                  <a:lnTo>
                    <a:pt x="4303" y="2169"/>
                  </a:lnTo>
                  <a:close/>
                  <a:moveTo>
                    <a:pt x="38895" y="4371"/>
                  </a:moveTo>
                  <a:lnTo>
                    <a:pt x="39128" y="8574"/>
                  </a:lnTo>
                  <a:lnTo>
                    <a:pt x="34925" y="8840"/>
                  </a:lnTo>
                  <a:lnTo>
                    <a:pt x="34692" y="4637"/>
                  </a:lnTo>
                  <a:lnTo>
                    <a:pt x="38895" y="4371"/>
                  </a:lnTo>
                  <a:close/>
                  <a:moveTo>
                    <a:pt x="34592" y="4637"/>
                  </a:moveTo>
                  <a:lnTo>
                    <a:pt x="34858" y="8840"/>
                  </a:lnTo>
                  <a:lnTo>
                    <a:pt x="30655" y="9107"/>
                  </a:lnTo>
                  <a:lnTo>
                    <a:pt x="30389" y="4904"/>
                  </a:lnTo>
                  <a:lnTo>
                    <a:pt x="34592" y="4637"/>
                  </a:lnTo>
                  <a:close/>
                  <a:moveTo>
                    <a:pt x="30289" y="4904"/>
                  </a:moveTo>
                  <a:lnTo>
                    <a:pt x="30555" y="9107"/>
                  </a:lnTo>
                  <a:lnTo>
                    <a:pt x="26352" y="9341"/>
                  </a:lnTo>
                  <a:lnTo>
                    <a:pt x="26086" y="5138"/>
                  </a:lnTo>
                  <a:lnTo>
                    <a:pt x="30289" y="4904"/>
                  </a:lnTo>
                  <a:close/>
                  <a:moveTo>
                    <a:pt x="25985" y="5171"/>
                  </a:moveTo>
                  <a:lnTo>
                    <a:pt x="26252" y="9374"/>
                  </a:lnTo>
                  <a:lnTo>
                    <a:pt x="22049" y="9608"/>
                  </a:lnTo>
                  <a:lnTo>
                    <a:pt x="21782" y="5405"/>
                  </a:lnTo>
                  <a:lnTo>
                    <a:pt x="25985" y="5171"/>
                  </a:lnTo>
                  <a:close/>
                  <a:moveTo>
                    <a:pt x="21716" y="5438"/>
                  </a:moveTo>
                  <a:lnTo>
                    <a:pt x="21983" y="9641"/>
                  </a:lnTo>
                  <a:lnTo>
                    <a:pt x="17780" y="9875"/>
                  </a:lnTo>
                  <a:lnTo>
                    <a:pt x="17546" y="5672"/>
                  </a:lnTo>
                  <a:lnTo>
                    <a:pt x="21716" y="5438"/>
                  </a:lnTo>
                  <a:close/>
                  <a:moveTo>
                    <a:pt x="17446" y="5672"/>
                  </a:moveTo>
                  <a:lnTo>
                    <a:pt x="17680" y="9875"/>
                  </a:lnTo>
                  <a:lnTo>
                    <a:pt x="13477" y="10141"/>
                  </a:lnTo>
                  <a:lnTo>
                    <a:pt x="13243" y="5938"/>
                  </a:lnTo>
                  <a:lnTo>
                    <a:pt x="17446" y="5672"/>
                  </a:lnTo>
                  <a:close/>
                  <a:moveTo>
                    <a:pt x="13143" y="5938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3" y="6205"/>
                  </a:lnTo>
                  <a:lnTo>
                    <a:pt x="13143" y="5938"/>
                  </a:lnTo>
                  <a:close/>
                  <a:moveTo>
                    <a:pt x="8840" y="6205"/>
                  </a:moveTo>
                  <a:lnTo>
                    <a:pt x="9073" y="10408"/>
                  </a:lnTo>
                  <a:lnTo>
                    <a:pt x="4904" y="10642"/>
                  </a:lnTo>
                  <a:lnTo>
                    <a:pt x="4637" y="6472"/>
                  </a:lnTo>
                  <a:lnTo>
                    <a:pt x="8840" y="6205"/>
                  </a:lnTo>
                  <a:close/>
                  <a:moveTo>
                    <a:pt x="4570" y="6439"/>
                  </a:moveTo>
                  <a:lnTo>
                    <a:pt x="4804" y="10675"/>
                  </a:lnTo>
                  <a:lnTo>
                    <a:pt x="601" y="10909"/>
                  </a:lnTo>
                  <a:lnTo>
                    <a:pt x="367" y="6706"/>
                  </a:lnTo>
                  <a:lnTo>
                    <a:pt x="4570" y="6439"/>
                  </a:lnTo>
                  <a:close/>
                  <a:moveTo>
                    <a:pt x="39128" y="8674"/>
                  </a:moveTo>
                  <a:lnTo>
                    <a:pt x="39395" y="12877"/>
                  </a:lnTo>
                  <a:lnTo>
                    <a:pt x="35192" y="13144"/>
                  </a:lnTo>
                  <a:lnTo>
                    <a:pt x="34959" y="8941"/>
                  </a:lnTo>
                  <a:lnTo>
                    <a:pt x="39128" y="8674"/>
                  </a:lnTo>
                  <a:close/>
                  <a:moveTo>
                    <a:pt x="34858" y="8941"/>
                  </a:moveTo>
                  <a:lnTo>
                    <a:pt x="35092" y="13144"/>
                  </a:lnTo>
                  <a:lnTo>
                    <a:pt x="30922" y="13377"/>
                  </a:lnTo>
                  <a:lnTo>
                    <a:pt x="30655" y="9207"/>
                  </a:lnTo>
                  <a:lnTo>
                    <a:pt x="34858" y="8941"/>
                  </a:lnTo>
                  <a:close/>
                  <a:moveTo>
                    <a:pt x="30555" y="9174"/>
                  </a:moveTo>
                  <a:lnTo>
                    <a:pt x="30822" y="13377"/>
                  </a:lnTo>
                  <a:lnTo>
                    <a:pt x="26619" y="13644"/>
                  </a:lnTo>
                  <a:lnTo>
                    <a:pt x="26352" y="9441"/>
                  </a:lnTo>
                  <a:lnTo>
                    <a:pt x="30555" y="9174"/>
                  </a:lnTo>
                  <a:close/>
                  <a:moveTo>
                    <a:pt x="26252" y="9441"/>
                  </a:moveTo>
                  <a:lnTo>
                    <a:pt x="26519" y="13644"/>
                  </a:lnTo>
                  <a:lnTo>
                    <a:pt x="22316" y="13911"/>
                  </a:lnTo>
                  <a:lnTo>
                    <a:pt x="22049" y="9708"/>
                  </a:lnTo>
                  <a:lnTo>
                    <a:pt x="26252" y="9441"/>
                  </a:lnTo>
                  <a:close/>
                  <a:moveTo>
                    <a:pt x="21983" y="9708"/>
                  </a:moveTo>
                  <a:lnTo>
                    <a:pt x="22216" y="13911"/>
                  </a:lnTo>
                  <a:lnTo>
                    <a:pt x="18013" y="14144"/>
                  </a:lnTo>
                  <a:lnTo>
                    <a:pt x="17780" y="9975"/>
                  </a:lnTo>
                  <a:lnTo>
                    <a:pt x="21983" y="9708"/>
                  </a:lnTo>
                  <a:close/>
                  <a:moveTo>
                    <a:pt x="17680" y="9975"/>
                  </a:moveTo>
                  <a:lnTo>
                    <a:pt x="17946" y="14178"/>
                  </a:lnTo>
                  <a:lnTo>
                    <a:pt x="13743" y="14411"/>
                  </a:lnTo>
                  <a:lnTo>
                    <a:pt x="13510" y="10241"/>
                  </a:lnTo>
                  <a:lnTo>
                    <a:pt x="17680" y="9975"/>
                  </a:lnTo>
                  <a:close/>
                  <a:moveTo>
                    <a:pt x="13376" y="10241"/>
                  </a:moveTo>
                  <a:lnTo>
                    <a:pt x="13677" y="14444"/>
                  </a:lnTo>
                  <a:lnTo>
                    <a:pt x="9474" y="14678"/>
                  </a:lnTo>
                  <a:lnTo>
                    <a:pt x="9207" y="10475"/>
                  </a:lnTo>
                  <a:lnTo>
                    <a:pt x="13376" y="10241"/>
                  </a:lnTo>
                  <a:close/>
                  <a:moveTo>
                    <a:pt x="9107" y="10508"/>
                  </a:moveTo>
                  <a:lnTo>
                    <a:pt x="9340" y="14678"/>
                  </a:lnTo>
                  <a:lnTo>
                    <a:pt x="5171" y="14945"/>
                  </a:lnTo>
                  <a:lnTo>
                    <a:pt x="4904" y="10742"/>
                  </a:lnTo>
                  <a:lnTo>
                    <a:pt x="9107" y="10508"/>
                  </a:lnTo>
                  <a:close/>
                  <a:moveTo>
                    <a:pt x="4804" y="10742"/>
                  </a:moveTo>
                  <a:lnTo>
                    <a:pt x="5071" y="14945"/>
                  </a:lnTo>
                  <a:lnTo>
                    <a:pt x="868" y="15212"/>
                  </a:lnTo>
                  <a:lnTo>
                    <a:pt x="634" y="11009"/>
                  </a:lnTo>
                  <a:lnTo>
                    <a:pt x="4804" y="10742"/>
                  </a:lnTo>
                  <a:close/>
                  <a:moveTo>
                    <a:pt x="39395" y="12977"/>
                  </a:moveTo>
                  <a:lnTo>
                    <a:pt x="39662" y="17180"/>
                  </a:lnTo>
                  <a:lnTo>
                    <a:pt x="35459" y="17413"/>
                  </a:lnTo>
                  <a:lnTo>
                    <a:pt x="35192" y="13210"/>
                  </a:lnTo>
                  <a:lnTo>
                    <a:pt x="39395" y="12977"/>
                  </a:lnTo>
                  <a:close/>
                  <a:moveTo>
                    <a:pt x="35092" y="13244"/>
                  </a:moveTo>
                  <a:lnTo>
                    <a:pt x="35359" y="17413"/>
                  </a:lnTo>
                  <a:lnTo>
                    <a:pt x="31156" y="17680"/>
                  </a:lnTo>
                  <a:lnTo>
                    <a:pt x="30922" y="13477"/>
                  </a:lnTo>
                  <a:lnTo>
                    <a:pt x="35092" y="13244"/>
                  </a:lnTo>
                  <a:close/>
                  <a:moveTo>
                    <a:pt x="30822" y="13477"/>
                  </a:moveTo>
                  <a:lnTo>
                    <a:pt x="31089" y="17680"/>
                  </a:lnTo>
                  <a:lnTo>
                    <a:pt x="26886" y="17947"/>
                  </a:lnTo>
                  <a:lnTo>
                    <a:pt x="26619" y="13744"/>
                  </a:lnTo>
                  <a:lnTo>
                    <a:pt x="30822" y="13477"/>
                  </a:lnTo>
                  <a:close/>
                  <a:moveTo>
                    <a:pt x="26519" y="13744"/>
                  </a:moveTo>
                  <a:lnTo>
                    <a:pt x="26786" y="17947"/>
                  </a:lnTo>
                  <a:lnTo>
                    <a:pt x="22583" y="18180"/>
                  </a:lnTo>
                  <a:lnTo>
                    <a:pt x="22316" y="14011"/>
                  </a:lnTo>
                  <a:lnTo>
                    <a:pt x="26519" y="13744"/>
                  </a:lnTo>
                  <a:close/>
                  <a:moveTo>
                    <a:pt x="22216" y="14011"/>
                  </a:moveTo>
                  <a:lnTo>
                    <a:pt x="22483" y="18180"/>
                  </a:lnTo>
                  <a:lnTo>
                    <a:pt x="18280" y="18447"/>
                  </a:lnTo>
                  <a:lnTo>
                    <a:pt x="18046" y="14244"/>
                  </a:lnTo>
                  <a:lnTo>
                    <a:pt x="22216" y="14011"/>
                  </a:lnTo>
                  <a:close/>
                  <a:moveTo>
                    <a:pt x="17946" y="14278"/>
                  </a:moveTo>
                  <a:lnTo>
                    <a:pt x="18213" y="18481"/>
                  </a:lnTo>
                  <a:lnTo>
                    <a:pt x="14010" y="18748"/>
                  </a:lnTo>
                  <a:lnTo>
                    <a:pt x="13743" y="14545"/>
                  </a:lnTo>
                  <a:lnTo>
                    <a:pt x="17946" y="14278"/>
                  </a:lnTo>
                  <a:close/>
                  <a:moveTo>
                    <a:pt x="13677" y="14511"/>
                  </a:moveTo>
                  <a:lnTo>
                    <a:pt x="13944" y="18714"/>
                  </a:lnTo>
                  <a:lnTo>
                    <a:pt x="9741" y="18981"/>
                  </a:lnTo>
                  <a:lnTo>
                    <a:pt x="9474" y="14778"/>
                  </a:lnTo>
                  <a:lnTo>
                    <a:pt x="13677" y="14511"/>
                  </a:lnTo>
                  <a:close/>
                  <a:moveTo>
                    <a:pt x="9374" y="14778"/>
                  </a:moveTo>
                  <a:lnTo>
                    <a:pt x="9607" y="18981"/>
                  </a:lnTo>
                  <a:lnTo>
                    <a:pt x="5404" y="19248"/>
                  </a:lnTo>
                  <a:lnTo>
                    <a:pt x="5171" y="15045"/>
                  </a:lnTo>
                  <a:lnTo>
                    <a:pt x="9374" y="14778"/>
                  </a:lnTo>
                  <a:close/>
                  <a:moveTo>
                    <a:pt x="5071" y="15045"/>
                  </a:moveTo>
                  <a:lnTo>
                    <a:pt x="5337" y="19248"/>
                  </a:lnTo>
                  <a:lnTo>
                    <a:pt x="1134" y="19481"/>
                  </a:lnTo>
                  <a:lnTo>
                    <a:pt x="868" y="15312"/>
                  </a:lnTo>
                  <a:lnTo>
                    <a:pt x="5071" y="15045"/>
                  </a:lnTo>
                  <a:close/>
                  <a:moveTo>
                    <a:pt x="39662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59" y="17513"/>
                  </a:lnTo>
                  <a:lnTo>
                    <a:pt x="39662" y="17246"/>
                  </a:lnTo>
                  <a:close/>
                  <a:moveTo>
                    <a:pt x="35359" y="17513"/>
                  </a:moveTo>
                  <a:lnTo>
                    <a:pt x="35626" y="21716"/>
                  </a:lnTo>
                  <a:lnTo>
                    <a:pt x="31423" y="21983"/>
                  </a:lnTo>
                  <a:lnTo>
                    <a:pt x="31156" y="17780"/>
                  </a:lnTo>
                  <a:lnTo>
                    <a:pt x="35359" y="17513"/>
                  </a:lnTo>
                  <a:close/>
                  <a:moveTo>
                    <a:pt x="31089" y="17780"/>
                  </a:moveTo>
                  <a:lnTo>
                    <a:pt x="31356" y="21983"/>
                  </a:lnTo>
                  <a:lnTo>
                    <a:pt x="27153" y="22217"/>
                  </a:lnTo>
                  <a:lnTo>
                    <a:pt x="26886" y="18014"/>
                  </a:lnTo>
                  <a:lnTo>
                    <a:pt x="31089" y="17780"/>
                  </a:lnTo>
                  <a:close/>
                  <a:moveTo>
                    <a:pt x="26786" y="18047"/>
                  </a:moveTo>
                  <a:lnTo>
                    <a:pt x="27020" y="22217"/>
                  </a:lnTo>
                  <a:lnTo>
                    <a:pt x="22850" y="22484"/>
                  </a:lnTo>
                  <a:lnTo>
                    <a:pt x="22583" y="18281"/>
                  </a:lnTo>
                  <a:lnTo>
                    <a:pt x="26786" y="18047"/>
                  </a:lnTo>
                  <a:close/>
                  <a:moveTo>
                    <a:pt x="22483" y="18281"/>
                  </a:moveTo>
                  <a:lnTo>
                    <a:pt x="22750" y="22484"/>
                  </a:lnTo>
                  <a:lnTo>
                    <a:pt x="18547" y="22750"/>
                  </a:lnTo>
                  <a:lnTo>
                    <a:pt x="18280" y="18547"/>
                  </a:lnTo>
                  <a:lnTo>
                    <a:pt x="22483" y="18281"/>
                  </a:lnTo>
                  <a:close/>
                  <a:moveTo>
                    <a:pt x="18213" y="18547"/>
                  </a:moveTo>
                  <a:lnTo>
                    <a:pt x="18447" y="22784"/>
                  </a:lnTo>
                  <a:lnTo>
                    <a:pt x="14277" y="23017"/>
                  </a:lnTo>
                  <a:lnTo>
                    <a:pt x="14010" y="18814"/>
                  </a:lnTo>
                  <a:lnTo>
                    <a:pt x="18213" y="18547"/>
                  </a:lnTo>
                  <a:close/>
                  <a:moveTo>
                    <a:pt x="13944" y="18814"/>
                  </a:moveTo>
                  <a:lnTo>
                    <a:pt x="14210" y="23017"/>
                  </a:lnTo>
                  <a:lnTo>
                    <a:pt x="10007" y="23251"/>
                  </a:lnTo>
                  <a:lnTo>
                    <a:pt x="9741" y="19081"/>
                  </a:lnTo>
                  <a:lnTo>
                    <a:pt x="13944" y="18814"/>
                  </a:lnTo>
                  <a:close/>
                  <a:moveTo>
                    <a:pt x="9640" y="19081"/>
                  </a:moveTo>
                  <a:lnTo>
                    <a:pt x="9874" y="23251"/>
                  </a:lnTo>
                  <a:lnTo>
                    <a:pt x="5704" y="23518"/>
                  </a:lnTo>
                  <a:lnTo>
                    <a:pt x="5437" y="19348"/>
                  </a:lnTo>
                  <a:lnTo>
                    <a:pt x="9640" y="19081"/>
                  </a:lnTo>
                  <a:close/>
                  <a:moveTo>
                    <a:pt x="5337" y="19348"/>
                  </a:moveTo>
                  <a:lnTo>
                    <a:pt x="5604" y="23518"/>
                  </a:lnTo>
                  <a:lnTo>
                    <a:pt x="1401" y="23785"/>
                  </a:lnTo>
                  <a:lnTo>
                    <a:pt x="1134" y="19581"/>
                  </a:lnTo>
                  <a:lnTo>
                    <a:pt x="5337" y="19348"/>
                  </a:lnTo>
                  <a:close/>
                  <a:moveTo>
                    <a:pt x="39929" y="21550"/>
                  </a:moveTo>
                  <a:lnTo>
                    <a:pt x="40162" y="25753"/>
                  </a:lnTo>
                  <a:lnTo>
                    <a:pt x="35993" y="25986"/>
                  </a:lnTo>
                  <a:lnTo>
                    <a:pt x="35726" y="21816"/>
                  </a:lnTo>
                  <a:lnTo>
                    <a:pt x="39929" y="21550"/>
                  </a:lnTo>
                  <a:close/>
                  <a:moveTo>
                    <a:pt x="35626" y="21816"/>
                  </a:moveTo>
                  <a:lnTo>
                    <a:pt x="35893" y="25986"/>
                  </a:lnTo>
                  <a:lnTo>
                    <a:pt x="31690" y="26253"/>
                  </a:lnTo>
                  <a:lnTo>
                    <a:pt x="31423" y="22050"/>
                  </a:lnTo>
                  <a:lnTo>
                    <a:pt x="35626" y="21816"/>
                  </a:lnTo>
                  <a:close/>
                  <a:moveTo>
                    <a:pt x="31356" y="22050"/>
                  </a:moveTo>
                  <a:lnTo>
                    <a:pt x="31589" y="26253"/>
                  </a:lnTo>
                  <a:lnTo>
                    <a:pt x="27420" y="26520"/>
                  </a:lnTo>
                  <a:lnTo>
                    <a:pt x="27153" y="22317"/>
                  </a:lnTo>
                  <a:lnTo>
                    <a:pt x="31356" y="22050"/>
                  </a:lnTo>
                  <a:close/>
                  <a:moveTo>
                    <a:pt x="27053" y="22317"/>
                  </a:moveTo>
                  <a:lnTo>
                    <a:pt x="27286" y="26520"/>
                  </a:lnTo>
                  <a:lnTo>
                    <a:pt x="23083" y="26787"/>
                  </a:lnTo>
                  <a:lnTo>
                    <a:pt x="22850" y="22584"/>
                  </a:lnTo>
                  <a:lnTo>
                    <a:pt x="27053" y="22317"/>
                  </a:lnTo>
                  <a:close/>
                  <a:moveTo>
                    <a:pt x="22750" y="22584"/>
                  </a:moveTo>
                  <a:lnTo>
                    <a:pt x="23017" y="26787"/>
                  </a:lnTo>
                  <a:lnTo>
                    <a:pt x="18814" y="27020"/>
                  </a:lnTo>
                  <a:lnTo>
                    <a:pt x="18547" y="22851"/>
                  </a:lnTo>
                  <a:lnTo>
                    <a:pt x="22750" y="22584"/>
                  </a:lnTo>
                  <a:close/>
                  <a:moveTo>
                    <a:pt x="18480" y="22851"/>
                  </a:moveTo>
                  <a:lnTo>
                    <a:pt x="18714" y="27054"/>
                  </a:lnTo>
                  <a:lnTo>
                    <a:pt x="14544" y="27320"/>
                  </a:lnTo>
                  <a:lnTo>
                    <a:pt x="14277" y="23117"/>
                  </a:lnTo>
                  <a:lnTo>
                    <a:pt x="18480" y="22851"/>
                  </a:lnTo>
                  <a:close/>
                  <a:moveTo>
                    <a:pt x="14177" y="23117"/>
                  </a:moveTo>
                  <a:lnTo>
                    <a:pt x="14444" y="27320"/>
                  </a:lnTo>
                  <a:lnTo>
                    <a:pt x="10241" y="27554"/>
                  </a:lnTo>
                  <a:lnTo>
                    <a:pt x="9974" y="23384"/>
                  </a:lnTo>
                  <a:lnTo>
                    <a:pt x="14177" y="23117"/>
                  </a:lnTo>
                  <a:close/>
                  <a:moveTo>
                    <a:pt x="9874" y="23351"/>
                  </a:moveTo>
                  <a:lnTo>
                    <a:pt x="10141" y="27554"/>
                  </a:lnTo>
                  <a:lnTo>
                    <a:pt x="5938" y="27821"/>
                  </a:lnTo>
                  <a:lnTo>
                    <a:pt x="5704" y="23618"/>
                  </a:lnTo>
                  <a:lnTo>
                    <a:pt x="9874" y="23351"/>
                  </a:lnTo>
                  <a:close/>
                  <a:moveTo>
                    <a:pt x="5604" y="23618"/>
                  </a:moveTo>
                  <a:lnTo>
                    <a:pt x="5871" y="27821"/>
                  </a:lnTo>
                  <a:lnTo>
                    <a:pt x="1668" y="28088"/>
                  </a:lnTo>
                  <a:lnTo>
                    <a:pt x="1401" y="23885"/>
                  </a:lnTo>
                  <a:lnTo>
                    <a:pt x="5604" y="23618"/>
                  </a:lnTo>
                  <a:close/>
                  <a:moveTo>
                    <a:pt x="40196" y="25853"/>
                  </a:moveTo>
                  <a:lnTo>
                    <a:pt x="40429" y="30022"/>
                  </a:lnTo>
                  <a:lnTo>
                    <a:pt x="36226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893" y="26086"/>
                  </a:moveTo>
                  <a:lnTo>
                    <a:pt x="36159" y="30289"/>
                  </a:lnTo>
                  <a:lnTo>
                    <a:pt x="31956" y="30523"/>
                  </a:lnTo>
                  <a:lnTo>
                    <a:pt x="31723" y="26353"/>
                  </a:lnTo>
                  <a:lnTo>
                    <a:pt x="35893" y="26086"/>
                  </a:lnTo>
                  <a:close/>
                  <a:moveTo>
                    <a:pt x="31623" y="26353"/>
                  </a:moveTo>
                  <a:lnTo>
                    <a:pt x="31856" y="30556"/>
                  </a:lnTo>
                  <a:lnTo>
                    <a:pt x="27653" y="30790"/>
                  </a:lnTo>
                  <a:lnTo>
                    <a:pt x="27420" y="26620"/>
                  </a:lnTo>
                  <a:lnTo>
                    <a:pt x="31623" y="26353"/>
                  </a:lnTo>
                  <a:close/>
                  <a:moveTo>
                    <a:pt x="27286" y="26620"/>
                  </a:moveTo>
                  <a:lnTo>
                    <a:pt x="27553" y="30823"/>
                  </a:lnTo>
                  <a:lnTo>
                    <a:pt x="23350" y="31056"/>
                  </a:lnTo>
                  <a:lnTo>
                    <a:pt x="23117" y="26853"/>
                  </a:lnTo>
                  <a:lnTo>
                    <a:pt x="27286" y="26620"/>
                  </a:lnTo>
                  <a:close/>
                  <a:moveTo>
                    <a:pt x="23017" y="26887"/>
                  </a:moveTo>
                  <a:lnTo>
                    <a:pt x="23250" y="31056"/>
                  </a:lnTo>
                  <a:lnTo>
                    <a:pt x="19081" y="31323"/>
                  </a:lnTo>
                  <a:lnTo>
                    <a:pt x="18814" y="27154"/>
                  </a:lnTo>
                  <a:lnTo>
                    <a:pt x="23017" y="26887"/>
                  </a:lnTo>
                  <a:close/>
                  <a:moveTo>
                    <a:pt x="18714" y="27154"/>
                  </a:moveTo>
                  <a:lnTo>
                    <a:pt x="18980" y="31357"/>
                  </a:lnTo>
                  <a:lnTo>
                    <a:pt x="14777" y="31623"/>
                  </a:lnTo>
                  <a:lnTo>
                    <a:pt x="14544" y="27420"/>
                  </a:lnTo>
                  <a:lnTo>
                    <a:pt x="18714" y="27154"/>
                  </a:lnTo>
                  <a:close/>
                  <a:moveTo>
                    <a:pt x="14444" y="27420"/>
                  </a:moveTo>
                  <a:lnTo>
                    <a:pt x="14711" y="31590"/>
                  </a:lnTo>
                  <a:lnTo>
                    <a:pt x="10508" y="31857"/>
                  </a:lnTo>
                  <a:lnTo>
                    <a:pt x="10241" y="27654"/>
                  </a:lnTo>
                  <a:lnTo>
                    <a:pt x="14444" y="27420"/>
                  </a:lnTo>
                  <a:close/>
                  <a:moveTo>
                    <a:pt x="10141" y="27654"/>
                  </a:moveTo>
                  <a:lnTo>
                    <a:pt x="10408" y="31857"/>
                  </a:lnTo>
                  <a:lnTo>
                    <a:pt x="6205" y="32124"/>
                  </a:lnTo>
                  <a:lnTo>
                    <a:pt x="5938" y="27921"/>
                  </a:lnTo>
                  <a:lnTo>
                    <a:pt x="10141" y="27654"/>
                  </a:lnTo>
                  <a:close/>
                  <a:moveTo>
                    <a:pt x="5871" y="27921"/>
                  </a:moveTo>
                  <a:lnTo>
                    <a:pt x="6105" y="32124"/>
                  </a:lnTo>
                  <a:lnTo>
                    <a:pt x="1935" y="32357"/>
                  </a:lnTo>
                  <a:lnTo>
                    <a:pt x="1701" y="28188"/>
                  </a:lnTo>
                  <a:lnTo>
                    <a:pt x="5871" y="27921"/>
                  </a:lnTo>
                  <a:close/>
                  <a:moveTo>
                    <a:pt x="40429" y="30122"/>
                  </a:moveTo>
                  <a:lnTo>
                    <a:pt x="40696" y="34325"/>
                  </a:lnTo>
                  <a:lnTo>
                    <a:pt x="36493" y="34592"/>
                  </a:lnTo>
                  <a:lnTo>
                    <a:pt x="36259" y="30389"/>
                  </a:lnTo>
                  <a:lnTo>
                    <a:pt x="40429" y="30122"/>
                  </a:lnTo>
                  <a:close/>
                  <a:moveTo>
                    <a:pt x="36159" y="30389"/>
                  </a:moveTo>
                  <a:lnTo>
                    <a:pt x="36393" y="34559"/>
                  </a:lnTo>
                  <a:lnTo>
                    <a:pt x="32223" y="34826"/>
                  </a:lnTo>
                  <a:lnTo>
                    <a:pt x="31956" y="30623"/>
                  </a:lnTo>
                  <a:lnTo>
                    <a:pt x="36159" y="30389"/>
                  </a:lnTo>
                  <a:close/>
                  <a:moveTo>
                    <a:pt x="31856" y="30623"/>
                  </a:moveTo>
                  <a:lnTo>
                    <a:pt x="32123" y="34826"/>
                  </a:lnTo>
                  <a:lnTo>
                    <a:pt x="27920" y="35093"/>
                  </a:lnTo>
                  <a:lnTo>
                    <a:pt x="27653" y="30890"/>
                  </a:lnTo>
                  <a:lnTo>
                    <a:pt x="31856" y="30623"/>
                  </a:lnTo>
                  <a:close/>
                  <a:moveTo>
                    <a:pt x="27553" y="30890"/>
                  </a:moveTo>
                  <a:lnTo>
                    <a:pt x="27820" y="35093"/>
                  </a:lnTo>
                  <a:lnTo>
                    <a:pt x="23617" y="35359"/>
                  </a:lnTo>
                  <a:lnTo>
                    <a:pt x="23384" y="31156"/>
                  </a:lnTo>
                  <a:lnTo>
                    <a:pt x="27553" y="30890"/>
                  </a:lnTo>
                  <a:close/>
                  <a:moveTo>
                    <a:pt x="23284" y="31156"/>
                  </a:moveTo>
                  <a:lnTo>
                    <a:pt x="23517" y="35359"/>
                  </a:lnTo>
                  <a:lnTo>
                    <a:pt x="19314" y="35626"/>
                  </a:lnTo>
                  <a:lnTo>
                    <a:pt x="19081" y="31423"/>
                  </a:lnTo>
                  <a:lnTo>
                    <a:pt x="23284" y="31156"/>
                  </a:lnTo>
                  <a:close/>
                  <a:moveTo>
                    <a:pt x="18980" y="31457"/>
                  </a:moveTo>
                  <a:lnTo>
                    <a:pt x="19247" y="35626"/>
                  </a:lnTo>
                  <a:lnTo>
                    <a:pt x="15044" y="35893"/>
                  </a:lnTo>
                  <a:lnTo>
                    <a:pt x="14777" y="31690"/>
                  </a:lnTo>
                  <a:lnTo>
                    <a:pt x="18980" y="31457"/>
                  </a:lnTo>
                  <a:close/>
                  <a:moveTo>
                    <a:pt x="14711" y="31690"/>
                  </a:moveTo>
                  <a:lnTo>
                    <a:pt x="14944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08" y="31957"/>
                  </a:moveTo>
                  <a:lnTo>
                    <a:pt x="10675" y="36127"/>
                  </a:lnTo>
                  <a:lnTo>
                    <a:pt x="6472" y="36394"/>
                  </a:lnTo>
                  <a:lnTo>
                    <a:pt x="6205" y="32191"/>
                  </a:lnTo>
                  <a:lnTo>
                    <a:pt x="10408" y="31957"/>
                  </a:lnTo>
                  <a:close/>
                  <a:moveTo>
                    <a:pt x="6105" y="32224"/>
                  </a:moveTo>
                  <a:lnTo>
                    <a:pt x="6371" y="36394"/>
                  </a:lnTo>
                  <a:lnTo>
                    <a:pt x="2168" y="36660"/>
                  </a:lnTo>
                  <a:lnTo>
                    <a:pt x="1935" y="32457"/>
                  </a:lnTo>
                  <a:lnTo>
                    <a:pt x="6105" y="32224"/>
                  </a:lnTo>
                  <a:close/>
                  <a:moveTo>
                    <a:pt x="40696" y="34425"/>
                  </a:moveTo>
                  <a:lnTo>
                    <a:pt x="40963" y="38628"/>
                  </a:lnTo>
                  <a:lnTo>
                    <a:pt x="36760" y="38862"/>
                  </a:lnTo>
                  <a:lnTo>
                    <a:pt x="36493" y="34692"/>
                  </a:lnTo>
                  <a:lnTo>
                    <a:pt x="40696" y="34425"/>
                  </a:lnTo>
                  <a:close/>
                  <a:moveTo>
                    <a:pt x="36393" y="34659"/>
                  </a:moveTo>
                  <a:lnTo>
                    <a:pt x="36660" y="38862"/>
                  </a:lnTo>
                  <a:lnTo>
                    <a:pt x="32457" y="39129"/>
                  </a:lnTo>
                  <a:lnTo>
                    <a:pt x="32223" y="34926"/>
                  </a:lnTo>
                  <a:lnTo>
                    <a:pt x="36393" y="34659"/>
                  </a:lnTo>
                  <a:close/>
                  <a:moveTo>
                    <a:pt x="32123" y="34926"/>
                  </a:moveTo>
                  <a:lnTo>
                    <a:pt x="32357" y="39129"/>
                  </a:lnTo>
                  <a:lnTo>
                    <a:pt x="28154" y="39396"/>
                  </a:lnTo>
                  <a:lnTo>
                    <a:pt x="27920" y="35193"/>
                  </a:lnTo>
                  <a:lnTo>
                    <a:pt x="32123" y="34926"/>
                  </a:lnTo>
                  <a:close/>
                  <a:moveTo>
                    <a:pt x="27820" y="35193"/>
                  </a:moveTo>
                  <a:lnTo>
                    <a:pt x="28087" y="39396"/>
                  </a:lnTo>
                  <a:lnTo>
                    <a:pt x="23884" y="39629"/>
                  </a:lnTo>
                  <a:lnTo>
                    <a:pt x="23617" y="35460"/>
                  </a:lnTo>
                  <a:lnTo>
                    <a:pt x="27820" y="35193"/>
                  </a:lnTo>
                  <a:close/>
                  <a:moveTo>
                    <a:pt x="23517" y="35460"/>
                  </a:moveTo>
                  <a:lnTo>
                    <a:pt x="23784" y="39663"/>
                  </a:lnTo>
                  <a:lnTo>
                    <a:pt x="19581" y="39896"/>
                  </a:lnTo>
                  <a:lnTo>
                    <a:pt x="19347" y="35693"/>
                  </a:lnTo>
                  <a:lnTo>
                    <a:pt x="23517" y="35460"/>
                  </a:lnTo>
                  <a:close/>
                  <a:moveTo>
                    <a:pt x="19247" y="35726"/>
                  </a:moveTo>
                  <a:lnTo>
                    <a:pt x="19514" y="39929"/>
                  </a:lnTo>
                  <a:lnTo>
                    <a:pt x="15311" y="40196"/>
                  </a:lnTo>
                  <a:lnTo>
                    <a:pt x="15044" y="35993"/>
                  </a:lnTo>
                  <a:lnTo>
                    <a:pt x="19247" y="35726"/>
                  </a:lnTo>
                  <a:close/>
                  <a:moveTo>
                    <a:pt x="14944" y="35993"/>
                  </a:moveTo>
                  <a:lnTo>
                    <a:pt x="15211" y="40163"/>
                  </a:lnTo>
                  <a:lnTo>
                    <a:pt x="11008" y="40430"/>
                  </a:lnTo>
                  <a:lnTo>
                    <a:pt x="10741" y="36227"/>
                  </a:lnTo>
                  <a:lnTo>
                    <a:pt x="14944" y="35993"/>
                  </a:lnTo>
                  <a:close/>
                  <a:moveTo>
                    <a:pt x="10675" y="36227"/>
                  </a:moveTo>
                  <a:lnTo>
                    <a:pt x="10941" y="40430"/>
                  </a:lnTo>
                  <a:lnTo>
                    <a:pt x="6738" y="40697"/>
                  </a:lnTo>
                  <a:lnTo>
                    <a:pt x="6472" y="36494"/>
                  </a:lnTo>
                  <a:lnTo>
                    <a:pt x="10675" y="36227"/>
                  </a:lnTo>
                  <a:close/>
                  <a:moveTo>
                    <a:pt x="6371" y="36494"/>
                  </a:moveTo>
                  <a:lnTo>
                    <a:pt x="6638" y="40697"/>
                  </a:lnTo>
                  <a:lnTo>
                    <a:pt x="2435" y="40963"/>
                  </a:lnTo>
                  <a:lnTo>
                    <a:pt x="2202" y="36760"/>
                  </a:lnTo>
                  <a:lnTo>
                    <a:pt x="6371" y="36494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25" y="268"/>
                  </a:lnTo>
                  <a:lnTo>
                    <a:pt x="30122" y="501"/>
                  </a:lnTo>
                  <a:lnTo>
                    <a:pt x="30022" y="501"/>
                  </a:lnTo>
                  <a:lnTo>
                    <a:pt x="25852" y="768"/>
                  </a:lnTo>
                  <a:lnTo>
                    <a:pt x="25752" y="768"/>
                  </a:lnTo>
                  <a:lnTo>
                    <a:pt x="21549" y="1002"/>
                  </a:lnTo>
                  <a:lnTo>
                    <a:pt x="21449" y="1002"/>
                  </a:lnTo>
                  <a:lnTo>
                    <a:pt x="17246" y="1268"/>
                  </a:lnTo>
                  <a:lnTo>
                    <a:pt x="17146" y="1268"/>
                  </a:lnTo>
                  <a:lnTo>
                    <a:pt x="12976" y="1535"/>
                  </a:lnTo>
                  <a:lnTo>
                    <a:pt x="12876" y="1535"/>
                  </a:lnTo>
                  <a:lnTo>
                    <a:pt x="8673" y="1769"/>
                  </a:lnTo>
                  <a:lnTo>
                    <a:pt x="8573" y="1769"/>
                  </a:lnTo>
                  <a:lnTo>
                    <a:pt x="4370" y="2036"/>
                  </a:lnTo>
                  <a:lnTo>
                    <a:pt x="4303" y="2036"/>
                  </a:lnTo>
                  <a:lnTo>
                    <a:pt x="0" y="2302"/>
                  </a:lnTo>
                  <a:lnTo>
                    <a:pt x="267" y="6572"/>
                  </a:lnTo>
                  <a:lnTo>
                    <a:pt x="267" y="6672"/>
                  </a:lnTo>
                  <a:lnTo>
                    <a:pt x="501" y="10875"/>
                  </a:lnTo>
                  <a:lnTo>
                    <a:pt x="501" y="10975"/>
                  </a:lnTo>
                  <a:lnTo>
                    <a:pt x="767" y="15145"/>
                  </a:lnTo>
                  <a:lnTo>
                    <a:pt x="767" y="15245"/>
                  </a:lnTo>
                  <a:lnTo>
                    <a:pt x="1034" y="19448"/>
                  </a:lnTo>
                  <a:lnTo>
                    <a:pt x="1034" y="19548"/>
                  </a:lnTo>
                  <a:lnTo>
                    <a:pt x="1268" y="23751"/>
                  </a:lnTo>
                  <a:lnTo>
                    <a:pt x="1268" y="23818"/>
                  </a:lnTo>
                  <a:lnTo>
                    <a:pt x="1535" y="28021"/>
                  </a:lnTo>
                  <a:lnTo>
                    <a:pt x="1535" y="28121"/>
                  </a:lnTo>
                  <a:lnTo>
                    <a:pt x="1802" y="32324"/>
                  </a:lnTo>
                  <a:lnTo>
                    <a:pt x="1802" y="32424"/>
                  </a:lnTo>
                  <a:lnTo>
                    <a:pt x="2035" y="36594"/>
                  </a:lnTo>
                  <a:lnTo>
                    <a:pt x="2035" y="36694"/>
                  </a:lnTo>
                  <a:lnTo>
                    <a:pt x="2302" y="40997"/>
                  </a:lnTo>
                  <a:lnTo>
                    <a:pt x="6605" y="40730"/>
                  </a:lnTo>
                  <a:lnTo>
                    <a:pt x="6705" y="40730"/>
                  </a:lnTo>
                  <a:lnTo>
                    <a:pt x="10875" y="40463"/>
                  </a:lnTo>
                  <a:lnTo>
                    <a:pt x="10975" y="40463"/>
                  </a:lnTo>
                  <a:lnTo>
                    <a:pt x="15178" y="40230"/>
                  </a:lnTo>
                  <a:lnTo>
                    <a:pt x="15278" y="40230"/>
                  </a:lnTo>
                  <a:lnTo>
                    <a:pt x="19481" y="39963"/>
                  </a:lnTo>
                  <a:lnTo>
                    <a:pt x="19614" y="39963"/>
                  </a:lnTo>
                  <a:lnTo>
                    <a:pt x="23817" y="39696"/>
                  </a:lnTo>
                  <a:lnTo>
                    <a:pt x="23917" y="39696"/>
                  </a:lnTo>
                  <a:lnTo>
                    <a:pt x="28087" y="39462"/>
                  </a:lnTo>
                  <a:lnTo>
                    <a:pt x="28187" y="39462"/>
                  </a:lnTo>
                  <a:lnTo>
                    <a:pt x="32390" y="39196"/>
                  </a:lnTo>
                  <a:lnTo>
                    <a:pt x="32490" y="39196"/>
                  </a:lnTo>
                  <a:lnTo>
                    <a:pt x="36693" y="38962"/>
                  </a:lnTo>
                  <a:lnTo>
                    <a:pt x="36760" y="38962"/>
                  </a:lnTo>
                  <a:lnTo>
                    <a:pt x="41063" y="38695"/>
                  </a:lnTo>
                  <a:lnTo>
                    <a:pt x="40796" y="34392"/>
                  </a:lnTo>
                  <a:lnTo>
                    <a:pt x="40796" y="34292"/>
                  </a:lnTo>
                  <a:lnTo>
                    <a:pt x="40563" y="30089"/>
                  </a:lnTo>
                  <a:lnTo>
                    <a:pt x="40563" y="30022"/>
                  </a:lnTo>
                  <a:lnTo>
                    <a:pt x="40296" y="25819"/>
                  </a:lnTo>
                  <a:lnTo>
                    <a:pt x="40296" y="25719"/>
                  </a:lnTo>
                  <a:lnTo>
                    <a:pt x="40029" y="21516"/>
                  </a:lnTo>
                  <a:lnTo>
                    <a:pt x="40029" y="21416"/>
                  </a:lnTo>
                  <a:lnTo>
                    <a:pt x="39795" y="17246"/>
                  </a:lnTo>
                  <a:lnTo>
                    <a:pt x="39795" y="17146"/>
                  </a:lnTo>
                  <a:lnTo>
                    <a:pt x="39495" y="12977"/>
                  </a:lnTo>
                  <a:lnTo>
                    <a:pt x="39495" y="12877"/>
                  </a:lnTo>
                  <a:lnTo>
                    <a:pt x="39228" y="8674"/>
                  </a:lnTo>
                  <a:lnTo>
                    <a:pt x="39228" y="8574"/>
                  </a:lnTo>
                  <a:lnTo>
                    <a:pt x="38995" y="4371"/>
                  </a:lnTo>
                  <a:lnTo>
                    <a:pt x="38995" y="4271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E6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32"/>
          <p:cNvSpPr/>
          <p:nvPr/>
        </p:nvSpPr>
        <p:spPr>
          <a:xfrm rot="859721">
            <a:off x="7107131" y="3265303"/>
            <a:ext cx="1212713" cy="1203770"/>
          </a:xfrm>
          <a:custGeom>
            <a:avLst/>
            <a:gdLst/>
            <a:ahLst/>
            <a:cxnLst/>
            <a:rect l="l" t="t" r="r" b="b"/>
            <a:pathLst>
              <a:path w="41497" h="41436" extrusionOk="0">
                <a:moveTo>
                  <a:pt x="4110" y="1"/>
                </a:moveTo>
                <a:cubicBezTo>
                  <a:pt x="3737" y="1"/>
                  <a:pt x="3435" y="289"/>
                  <a:pt x="3403" y="637"/>
                </a:cubicBezTo>
                <a:lnTo>
                  <a:pt x="34" y="37296"/>
                </a:lnTo>
                <a:cubicBezTo>
                  <a:pt x="1" y="37697"/>
                  <a:pt x="301" y="38030"/>
                  <a:pt x="668" y="38064"/>
                </a:cubicBezTo>
                <a:lnTo>
                  <a:pt x="37327" y="41433"/>
                </a:lnTo>
                <a:cubicBezTo>
                  <a:pt x="37348" y="41434"/>
                  <a:pt x="37368" y="41435"/>
                  <a:pt x="37388" y="41435"/>
                </a:cubicBezTo>
                <a:cubicBezTo>
                  <a:pt x="37761" y="41435"/>
                  <a:pt x="38063" y="41147"/>
                  <a:pt x="38094" y="40799"/>
                </a:cubicBezTo>
                <a:lnTo>
                  <a:pt x="41464" y="4139"/>
                </a:lnTo>
                <a:cubicBezTo>
                  <a:pt x="41497" y="3739"/>
                  <a:pt x="41197" y="3406"/>
                  <a:pt x="40830" y="3372"/>
                </a:cubicBezTo>
                <a:lnTo>
                  <a:pt x="4170" y="3"/>
                </a:lnTo>
                <a:cubicBezTo>
                  <a:pt x="4150" y="1"/>
                  <a:pt x="4130" y="1"/>
                  <a:pt x="41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2"/>
          <p:cNvSpPr/>
          <p:nvPr/>
        </p:nvSpPr>
        <p:spPr>
          <a:xfrm rot="859721">
            <a:off x="7100412" y="3256907"/>
            <a:ext cx="1228318" cy="1220096"/>
          </a:xfrm>
          <a:custGeom>
            <a:avLst/>
            <a:gdLst/>
            <a:ahLst/>
            <a:cxnLst/>
            <a:rect l="l" t="t" r="r" b="b"/>
            <a:pathLst>
              <a:path w="42031" h="41998" extrusionOk="0">
                <a:moveTo>
                  <a:pt x="3336" y="2152"/>
                </a:moveTo>
                <a:lnTo>
                  <a:pt x="3136" y="4237"/>
                </a:lnTo>
                <a:lnTo>
                  <a:pt x="3142" y="4238"/>
                </a:lnTo>
                <a:lnTo>
                  <a:pt x="3336" y="2152"/>
                </a:lnTo>
                <a:close/>
                <a:moveTo>
                  <a:pt x="7806" y="435"/>
                </a:moveTo>
                <a:lnTo>
                  <a:pt x="11975" y="835"/>
                </a:lnTo>
                <a:lnTo>
                  <a:pt x="11575" y="5004"/>
                </a:lnTo>
                <a:lnTo>
                  <a:pt x="7405" y="4604"/>
                </a:lnTo>
                <a:lnTo>
                  <a:pt x="7806" y="435"/>
                </a:lnTo>
                <a:close/>
                <a:moveTo>
                  <a:pt x="12109" y="835"/>
                </a:moveTo>
                <a:lnTo>
                  <a:pt x="16278" y="1235"/>
                </a:lnTo>
                <a:lnTo>
                  <a:pt x="15911" y="5405"/>
                </a:lnTo>
                <a:lnTo>
                  <a:pt x="11742" y="5004"/>
                </a:lnTo>
                <a:lnTo>
                  <a:pt x="12109" y="835"/>
                </a:lnTo>
                <a:close/>
                <a:moveTo>
                  <a:pt x="16378" y="1235"/>
                </a:moveTo>
                <a:lnTo>
                  <a:pt x="20548" y="1602"/>
                </a:lnTo>
                <a:lnTo>
                  <a:pt x="20181" y="5772"/>
                </a:lnTo>
                <a:lnTo>
                  <a:pt x="16012" y="5405"/>
                </a:lnTo>
                <a:lnTo>
                  <a:pt x="16378" y="1235"/>
                </a:lnTo>
                <a:close/>
                <a:moveTo>
                  <a:pt x="20682" y="1635"/>
                </a:moveTo>
                <a:lnTo>
                  <a:pt x="24851" y="2002"/>
                </a:lnTo>
                <a:lnTo>
                  <a:pt x="24451" y="6172"/>
                </a:lnTo>
                <a:lnTo>
                  <a:pt x="20281" y="5805"/>
                </a:lnTo>
                <a:lnTo>
                  <a:pt x="20682" y="1635"/>
                </a:lnTo>
                <a:close/>
                <a:moveTo>
                  <a:pt x="24951" y="2002"/>
                </a:moveTo>
                <a:lnTo>
                  <a:pt x="29121" y="2403"/>
                </a:lnTo>
                <a:lnTo>
                  <a:pt x="28754" y="6572"/>
                </a:lnTo>
                <a:lnTo>
                  <a:pt x="24584" y="6172"/>
                </a:lnTo>
                <a:lnTo>
                  <a:pt x="24951" y="2002"/>
                </a:lnTo>
                <a:close/>
                <a:moveTo>
                  <a:pt x="29221" y="2403"/>
                </a:moveTo>
                <a:lnTo>
                  <a:pt x="33391" y="2770"/>
                </a:lnTo>
                <a:lnTo>
                  <a:pt x="33024" y="6939"/>
                </a:lnTo>
                <a:lnTo>
                  <a:pt x="28854" y="6572"/>
                </a:lnTo>
                <a:lnTo>
                  <a:pt x="29221" y="2403"/>
                </a:lnTo>
                <a:close/>
                <a:moveTo>
                  <a:pt x="33491" y="2803"/>
                </a:moveTo>
                <a:lnTo>
                  <a:pt x="37660" y="3203"/>
                </a:lnTo>
                <a:lnTo>
                  <a:pt x="37293" y="7373"/>
                </a:lnTo>
                <a:lnTo>
                  <a:pt x="33124" y="6973"/>
                </a:lnTo>
                <a:lnTo>
                  <a:pt x="33491" y="2803"/>
                </a:lnTo>
                <a:close/>
                <a:moveTo>
                  <a:pt x="37794" y="3203"/>
                </a:moveTo>
                <a:lnTo>
                  <a:pt x="41963" y="3603"/>
                </a:lnTo>
                <a:lnTo>
                  <a:pt x="41563" y="7773"/>
                </a:lnTo>
                <a:lnTo>
                  <a:pt x="37393" y="7373"/>
                </a:lnTo>
                <a:lnTo>
                  <a:pt x="37794" y="3203"/>
                </a:lnTo>
                <a:close/>
                <a:moveTo>
                  <a:pt x="3136" y="4337"/>
                </a:moveTo>
                <a:lnTo>
                  <a:pt x="2735" y="8507"/>
                </a:lnTo>
                <a:lnTo>
                  <a:pt x="2771" y="8510"/>
                </a:lnTo>
                <a:lnTo>
                  <a:pt x="2771" y="8510"/>
                </a:lnTo>
                <a:lnTo>
                  <a:pt x="3136" y="4371"/>
                </a:lnTo>
                <a:lnTo>
                  <a:pt x="3136" y="4337"/>
                </a:lnTo>
                <a:close/>
                <a:moveTo>
                  <a:pt x="7405" y="4738"/>
                </a:moveTo>
                <a:lnTo>
                  <a:pt x="11575" y="5105"/>
                </a:lnTo>
                <a:lnTo>
                  <a:pt x="11208" y="9274"/>
                </a:lnTo>
                <a:lnTo>
                  <a:pt x="7038" y="8907"/>
                </a:lnTo>
                <a:lnTo>
                  <a:pt x="7405" y="4738"/>
                </a:lnTo>
                <a:close/>
                <a:moveTo>
                  <a:pt x="11708" y="5138"/>
                </a:moveTo>
                <a:lnTo>
                  <a:pt x="15878" y="5505"/>
                </a:lnTo>
                <a:lnTo>
                  <a:pt x="15511" y="9674"/>
                </a:lnTo>
                <a:lnTo>
                  <a:pt x="11342" y="9308"/>
                </a:lnTo>
                <a:lnTo>
                  <a:pt x="11708" y="5138"/>
                </a:lnTo>
                <a:close/>
                <a:moveTo>
                  <a:pt x="16012" y="5505"/>
                </a:moveTo>
                <a:lnTo>
                  <a:pt x="20181" y="5905"/>
                </a:lnTo>
                <a:lnTo>
                  <a:pt x="19781" y="10075"/>
                </a:lnTo>
                <a:lnTo>
                  <a:pt x="15611" y="9674"/>
                </a:lnTo>
                <a:lnTo>
                  <a:pt x="16012" y="5505"/>
                </a:lnTo>
                <a:close/>
                <a:moveTo>
                  <a:pt x="20281" y="5905"/>
                </a:moveTo>
                <a:lnTo>
                  <a:pt x="24451" y="6305"/>
                </a:lnTo>
                <a:lnTo>
                  <a:pt x="24084" y="10442"/>
                </a:lnTo>
                <a:lnTo>
                  <a:pt x="19914" y="10075"/>
                </a:lnTo>
                <a:lnTo>
                  <a:pt x="20281" y="5905"/>
                </a:lnTo>
                <a:close/>
                <a:moveTo>
                  <a:pt x="24551" y="6305"/>
                </a:moveTo>
                <a:lnTo>
                  <a:pt x="28721" y="6672"/>
                </a:lnTo>
                <a:lnTo>
                  <a:pt x="28354" y="10842"/>
                </a:lnTo>
                <a:lnTo>
                  <a:pt x="24184" y="10475"/>
                </a:lnTo>
                <a:lnTo>
                  <a:pt x="24551" y="6305"/>
                </a:lnTo>
                <a:close/>
                <a:moveTo>
                  <a:pt x="28821" y="6672"/>
                </a:moveTo>
                <a:lnTo>
                  <a:pt x="32990" y="7073"/>
                </a:lnTo>
                <a:lnTo>
                  <a:pt x="32623" y="11242"/>
                </a:lnTo>
                <a:lnTo>
                  <a:pt x="28454" y="10842"/>
                </a:lnTo>
                <a:lnTo>
                  <a:pt x="28821" y="6672"/>
                </a:lnTo>
                <a:close/>
                <a:moveTo>
                  <a:pt x="33090" y="7106"/>
                </a:moveTo>
                <a:lnTo>
                  <a:pt x="37260" y="7473"/>
                </a:lnTo>
                <a:lnTo>
                  <a:pt x="36893" y="11643"/>
                </a:lnTo>
                <a:lnTo>
                  <a:pt x="32723" y="11276"/>
                </a:lnTo>
                <a:lnTo>
                  <a:pt x="33090" y="7106"/>
                </a:lnTo>
                <a:close/>
                <a:moveTo>
                  <a:pt x="37393" y="7506"/>
                </a:moveTo>
                <a:lnTo>
                  <a:pt x="41563" y="7873"/>
                </a:lnTo>
                <a:lnTo>
                  <a:pt x="41163" y="12043"/>
                </a:lnTo>
                <a:lnTo>
                  <a:pt x="36993" y="11676"/>
                </a:lnTo>
                <a:lnTo>
                  <a:pt x="37393" y="7506"/>
                </a:lnTo>
                <a:close/>
                <a:moveTo>
                  <a:pt x="2735" y="8607"/>
                </a:moveTo>
                <a:lnTo>
                  <a:pt x="2368" y="12777"/>
                </a:lnTo>
                <a:lnTo>
                  <a:pt x="2372" y="12777"/>
                </a:lnTo>
                <a:lnTo>
                  <a:pt x="2769" y="8640"/>
                </a:lnTo>
                <a:lnTo>
                  <a:pt x="2769" y="8610"/>
                </a:lnTo>
                <a:lnTo>
                  <a:pt x="2769" y="8610"/>
                </a:lnTo>
                <a:lnTo>
                  <a:pt x="2735" y="8607"/>
                </a:lnTo>
                <a:close/>
                <a:moveTo>
                  <a:pt x="7005" y="9007"/>
                </a:moveTo>
                <a:lnTo>
                  <a:pt x="11175" y="9374"/>
                </a:lnTo>
                <a:lnTo>
                  <a:pt x="10808" y="13577"/>
                </a:lnTo>
                <a:lnTo>
                  <a:pt x="6638" y="13177"/>
                </a:lnTo>
                <a:lnTo>
                  <a:pt x="7005" y="9007"/>
                </a:lnTo>
                <a:close/>
                <a:moveTo>
                  <a:pt x="11342" y="9408"/>
                </a:moveTo>
                <a:lnTo>
                  <a:pt x="15511" y="9775"/>
                </a:lnTo>
                <a:lnTo>
                  <a:pt x="15111" y="13944"/>
                </a:lnTo>
                <a:lnTo>
                  <a:pt x="10941" y="13577"/>
                </a:lnTo>
                <a:lnTo>
                  <a:pt x="11342" y="9408"/>
                </a:lnTo>
                <a:close/>
                <a:moveTo>
                  <a:pt x="15611" y="9808"/>
                </a:moveTo>
                <a:lnTo>
                  <a:pt x="19781" y="10175"/>
                </a:lnTo>
                <a:lnTo>
                  <a:pt x="19381" y="14344"/>
                </a:lnTo>
                <a:lnTo>
                  <a:pt x="15211" y="13978"/>
                </a:lnTo>
                <a:lnTo>
                  <a:pt x="15611" y="9808"/>
                </a:lnTo>
                <a:close/>
                <a:moveTo>
                  <a:pt x="19881" y="10175"/>
                </a:moveTo>
                <a:lnTo>
                  <a:pt x="24051" y="10575"/>
                </a:lnTo>
                <a:lnTo>
                  <a:pt x="23684" y="14745"/>
                </a:lnTo>
                <a:lnTo>
                  <a:pt x="19514" y="14344"/>
                </a:lnTo>
                <a:lnTo>
                  <a:pt x="19881" y="10175"/>
                </a:lnTo>
                <a:close/>
                <a:moveTo>
                  <a:pt x="24184" y="10575"/>
                </a:moveTo>
                <a:lnTo>
                  <a:pt x="28354" y="10975"/>
                </a:lnTo>
                <a:lnTo>
                  <a:pt x="27953" y="15145"/>
                </a:lnTo>
                <a:lnTo>
                  <a:pt x="23784" y="14745"/>
                </a:lnTo>
                <a:lnTo>
                  <a:pt x="24184" y="10575"/>
                </a:lnTo>
                <a:close/>
                <a:moveTo>
                  <a:pt x="28454" y="10975"/>
                </a:moveTo>
                <a:lnTo>
                  <a:pt x="32623" y="11342"/>
                </a:lnTo>
                <a:lnTo>
                  <a:pt x="32223" y="15512"/>
                </a:lnTo>
                <a:lnTo>
                  <a:pt x="28053" y="15145"/>
                </a:lnTo>
                <a:lnTo>
                  <a:pt x="28454" y="10975"/>
                </a:lnTo>
                <a:close/>
                <a:moveTo>
                  <a:pt x="32723" y="11376"/>
                </a:moveTo>
                <a:lnTo>
                  <a:pt x="36893" y="11776"/>
                </a:lnTo>
                <a:lnTo>
                  <a:pt x="36493" y="15946"/>
                </a:lnTo>
                <a:lnTo>
                  <a:pt x="32323" y="15545"/>
                </a:lnTo>
                <a:lnTo>
                  <a:pt x="32723" y="11376"/>
                </a:lnTo>
                <a:close/>
                <a:moveTo>
                  <a:pt x="36993" y="11776"/>
                </a:moveTo>
                <a:lnTo>
                  <a:pt x="41163" y="12143"/>
                </a:lnTo>
                <a:lnTo>
                  <a:pt x="40796" y="16313"/>
                </a:lnTo>
                <a:lnTo>
                  <a:pt x="36626" y="15946"/>
                </a:lnTo>
                <a:lnTo>
                  <a:pt x="36993" y="11776"/>
                </a:lnTo>
                <a:close/>
                <a:moveTo>
                  <a:pt x="2335" y="12910"/>
                </a:moveTo>
                <a:lnTo>
                  <a:pt x="1968" y="17080"/>
                </a:lnTo>
                <a:lnTo>
                  <a:pt x="2002" y="17083"/>
                </a:lnTo>
                <a:lnTo>
                  <a:pt x="2002" y="17083"/>
                </a:lnTo>
                <a:lnTo>
                  <a:pt x="2002" y="17080"/>
                </a:lnTo>
                <a:lnTo>
                  <a:pt x="2368" y="12913"/>
                </a:lnTo>
                <a:lnTo>
                  <a:pt x="2335" y="12910"/>
                </a:lnTo>
                <a:close/>
                <a:moveTo>
                  <a:pt x="6638" y="13277"/>
                </a:moveTo>
                <a:lnTo>
                  <a:pt x="10808" y="13677"/>
                </a:lnTo>
                <a:lnTo>
                  <a:pt x="10408" y="17847"/>
                </a:lnTo>
                <a:lnTo>
                  <a:pt x="6238" y="17447"/>
                </a:lnTo>
                <a:lnTo>
                  <a:pt x="6638" y="13277"/>
                </a:lnTo>
                <a:close/>
                <a:moveTo>
                  <a:pt x="10941" y="13677"/>
                </a:moveTo>
                <a:lnTo>
                  <a:pt x="15111" y="14078"/>
                </a:lnTo>
                <a:lnTo>
                  <a:pt x="14744" y="18247"/>
                </a:lnTo>
                <a:lnTo>
                  <a:pt x="10574" y="17847"/>
                </a:lnTo>
                <a:lnTo>
                  <a:pt x="10941" y="13677"/>
                </a:lnTo>
                <a:close/>
                <a:moveTo>
                  <a:pt x="15211" y="14111"/>
                </a:moveTo>
                <a:lnTo>
                  <a:pt x="19381" y="14478"/>
                </a:lnTo>
                <a:lnTo>
                  <a:pt x="19014" y="18648"/>
                </a:lnTo>
                <a:lnTo>
                  <a:pt x="14844" y="18281"/>
                </a:lnTo>
                <a:lnTo>
                  <a:pt x="15211" y="14111"/>
                </a:lnTo>
                <a:close/>
                <a:moveTo>
                  <a:pt x="19514" y="14478"/>
                </a:moveTo>
                <a:lnTo>
                  <a:pt x="23684" y="14845"/>
                </a:lnTo>
                <a:lnTo>
                  <a:pt x="23283" y="19014"/>
                </a:lnTo>
                <a:lnTo>
                  <a:pt x="19114" y="18648"/>
                </a:lnTo>
                <a:lnTo>
                  <a:pt x="19514" y="14478"/>
                </a:lnTo>
                <a:close/>
                <a:moveTo>
                  <a:pt x="23784" y="14845"/>
                </a:moveTo>
                <a:lnTo>
                  <a:pt x="27953" y="15245"/>
                </a:lnTo>
                <a:lnTo>
                  <a:pt x="27553" y="19415"/>
                </a:lnTo>
                <a:lnTo>
                  <a:pt x="23383" y="19014"/>
                </a:lnTo>
                <a:lnTo>
                  <a:pt x="23784" y="14845"/>
                </a:lnTo>
                <a:close/>
                <a:moveTo>
                  <a:pt x="28053" y="15245"/>
                </a:moveTo>
                <a:lnTo>
                  <a:pt x="32223" y="15612"/>
                </a:lnTo>
                <a:lnTo>
                  <a:pt x="31823" y="19782"/>
                </a:lnTo>
                <a:lnTo>
                  <a:pt x="27653" y="19415"/>
                </a:lnTo>
                <a:lnTo>
                  <a:pt x="28053" y="15245"/>
                </a:lnTo>
                <a:close/>
                <a:moveTo>
                  <a:pt x="32323" y="15645"/>
                </a:moveTo>
                <a:lnTo>
                  <a:pt x="36493" y="16046"/>
                </a:lnTo>
                <a:lnTo>
                  <a:pt x="36126" y="20215"/>
                </a:lnTo>
                <a:lnTo>
                  <a:pt x="31956" y="19815"/>
                </a:lnTo>
                <a:lnTo>
                  <a:pt x="32323" y="15645"/>
                </a:lnTo>
                <a:close/>
                <a:moveTo>
                  <a:pt x="36593" y="16046"/>
                </a:moveTo>
                <a:lnTo>
                  <a:pt x="40763" y="16446"/>
                </a:lnTo>
                <a:lnTo>
                  <a:pt x="40396" y="20616"/>
                </a:lnTo>
                <a:lnTo>
                  <a:pt x="36226" y="20215"/>
                </a:lnTo>
                <a:lnTo>
                  <a:pt x="36593" y="16046"/>
                </a:lnTo>
                <a:close/>
                <a:moveTo>
                  <a:pt x="1968" y="17180"/>
                </a:moveTo>
                <a:lnTo>
                  <a:pt x="1568" y="21349"/>
                </a:lnTo>
                <a:lnTo>
                  <a:pt x="1635" y="21355"/>
                </a:lnTo>
                <a:lnTo>
                  <a:pt x="1635" y="21355"/>
                </a:lnTo>
                <a:lnTo>
                  <a:pt x="1635" y="21349"/>
                </a:lnTo>
                <a:lnTo>
                  <a:pt x="2001" y="17183"/>
                </a:lnTo>
                <a:lnTo>
                  <a:pt x="2001" y="17183"/>
                </a:lnTo>
                <a:lnTo>
                  <a:pt x="1968" y="17180"/>
                </a:lnTo>
                <a:close/>
                <a:moveTo>
                  <a:pt x="6238" y="17580"/>
                </a:moveTo>
                <a:lnTo>
                  <a:pt x="10408" y="17947"/>
                </a:lnTo>
                <a:lnTo>
                  <a:pt x="10041" y="22117"/>
                </a:lnTo>
                <a:lnTo>
                  <a:pt x="5871" y="21750"/>
                </a:lnTo>
                <a:lnTo>
                  <a:pt x="6238" y="17580"/>
                </a:lnTo>
                <a:close/>
                <a:moveTo>
                  <a:pt x="10541" y="17980"/>
                </a:moveTo>
                <a:lnTo>
                  <a:pt x="14711" y="18347"/>
                </a:lnTo>
                <a:lnTo>
                  <a:pt x="14344" y="22517"/>
                </a:lnTo>
                <a:lnTo>
                  <a:pt x="10174" y="22150"/>
                </a:lnTo>
                <a:lnTo>
                  <a:pt x="10541" y="17980"/>
                </a:lnTo>
                <a:close/>
                <a:moveTo>
                  <a:pt x="14844" y="18347"/>
                </a:moveTo>
                <a:lnTo>
                  <a:pt x="19014" y="18748"/>
                </a:lnTo>
                <a:lnTo>
                  <a:pt x="18613" y="22917"/>
                </a:lnTo>
                <a:lnTo>
                  <a:pt x="14444" y="22517"/>
                </a:lnTo>
                <a:lnTo>
                  <a:pt x="14844" y="18347"/>
                </a:lnTo>
                <a:close/>
                <a:moveTo>
                  <a:pt x="19114" y="18748"/>
                </a:moveTo>
                <a:lnTo>
                  <a:pt x="23283" y="19115"/>
                </a:lnTo>
                <a:lnTo>
                  <a:pt x="22883" y="23284"/>
                </a:lnTo>
                <a:lnTo>
                  <a:pt x="18713" y="22917"/>
                </a:lnTo>
                <a:lnTo>
                  <a:pt x="19114" y="18748"/>
                </a:lnTo>
                <a:close/>
                <a:moveTo>
                  <a:pt x="23383" y="19148"/>
                </a:moveTo>
                <a:lnTo>
                  <a:pt x="27553" y="19515"/>
                </a:lnTo>
                <a:lnTo>
                  <a:pt x="27186" y="23684"/>
                </a:lnTo>
                <a:lnTo>
                  <a:pt x="23017" y="23318"/>
                </a:lnTo>
                <a:lnTo>
                  <a:pt x="23383" y="19148"/>
                </a:lnTo>
                <a:close/>
                <a:moveTo>
                  <a:pt x="27653" y="19515"/>
                </a:moveTo>
                <a:lnTo>
                  <a:pt x="31823" y="19915"/>
                </a:lnTo>
                <a:lnTo>
                  <a:pt x="31456" y="24085"/>
                </a:lnTo>
                <a:lnTo>
                  <a:pt x="27286" y="23684"/>
                </a:lnTo>
                <a:lnTo>
                  <a:pt x="27653" y="19515"/>
                </a:lnTo>
                <a:close/>
                <a:moveTo>
                  <a:pt x="31923" y="19948"/>
                </a:moveTo>
                <a:lnTo>
                  <a:pt x="36093" y="20315"/>
                </a:lnTo>
                <a:lnTo>
                  <a:pt x="35726" y="24485"/>
                </a:lnTo>
                <a:lnTo>
                  <a:pt x="31556" y="24118"/>
                </a:lnTo>
                <a:lnTo>
                  <a:pt x="31923" y="19948"/>
                </a:lnTo>
                <a:close/>
                <a:moveTo>
                  <a:pt x="36226" y="20349"/>
                </a:moveTo>
                <a:lnTo>
                  <a:pt x="40396" y="20716"/>
                </a:lnTo>
                <a:lnTo>
                  <a:pt x="39995" y="24885"/>
                </a:lnTo>
                <a:lnTo>
                  <a:pt x="35826" y="24518"/>
                </a:lnTo>
                <a:lnTo>
                  <a:pt x="36226" y="20349"/>
                </a:lnTo>
                <a:close/>
                <a:moveTo>
                  <a:pt x="1568" y="21450"/>
                </a:moveTo>
                <a:lnTo>
                  <a:pt x="1168" y="25619"/>
                </a:lnTo>
                <a:lnTo>
                  <a:pt x="1234" y="25626"/>
                </a:lnTo>
                <a:lnTo>
                  <a:pt x="1234" y="25626"/>
                </a:lnTo>
                <a:lnTo>
                  <a:pt x="1234" y="25619"/>
                </a:lnTo>
                <a:lnTo>
                  <a:pt x="1634" y="21456"/>
                </a:lnTo>
                <a:lnTo>
                  <a:pt x="1634" y="21456"/>
                </a:lnTo>
                <a:lnTo>
                  <a:pt x="1568" y="21450"/>
                </a:lnTo>
                <a:close/>
                <a:moveTo>
                  <a:pt x="5838" y="21850"/>
                </a:moveTo>
                <a:lnTo>
                  <a:pt x="10007" y="22250"/>
                </a:lnTo>
                <a:lnTo>
                  <a:pt x="9640" y="26420"/>
                </a:lnTo>
                <a:lnTo>
                  <a:pt x="5471" y="26020"/>
                </a:lnTo>
                <a:lnTo>
                  <a:pt x="5838" y="21850"/>
                </a:lnTo>
                <a:close/>
                <a:moveTo>
                  <a:pt x="10174" y="22250"/>
                </a:moveTo>
                <a:lnTo>
                  <a:pt x="14344" y="22617"/>
                </a:lnTo>
                <a:lnTo>
                  <a:pt x="13943" y="26787"/>
                </a:lnTo>
                <a:lnTo>
                  <a:pt x="9774" y="26420"/>
                </a:lnTo>
                <a:lnTo>
                  <a:pt x="10174" y="22250"/>
                </a:lnTo>
                <a:close/>
                <a:moveTo>
                  <a:pt x="14444" y="22650"/>
                </a:moveTo>
                <a:lnTo>
                  <a:pt x="18613" y="23017"/>
                </a:lnTo>
                <a:lnTo>
                  <a:pt x="18213" y="27187"/>
                </a:lnTo>
                <a:lnTo>
                  <a:pt x="14043" y="26820"/>
                </a:lnTo>
                <a:lnTo>
                  <a:pt x="14444" y="22650"/>
                </a:lnTo>
                <a:close/>
                <a:moveTo>
                  <a:pt x="18713" y="23017"/>
                </a:moveTo>
                <a:lnTo>
                  <a:pt x="22883" y="23418"/>
                </a:lnTo>
                <a:lnTo>
                  <a:pt x="22516" y="27587"/>
                </a:lnTo>
                <a:lnTo>
                  <a:pt x="18347" y="27187"/>
                </a:lnTo>
                <a:lnTo>
                  <a:pt x="18713" y="23017"/>
                </a:lnTo>
                <a:close/>
                <a:moveTo>
                  <a:pt x="22983" y="23418"/>
                </a:moveTo>
                <a:lnTo>
                  <a:pt x="27153" y="23818"/>
                </a:lnTo>
                <a:lnTo>
                  <a:pt x="26786" y="27954"/>
                </a:lnTo>
                <a:lnTo>
                  <a:pt x="22616" y="27587"/>
                </a:lnTo>
                <a:lnTo>
                  <a:pt x="22983" y="23418"/>
                </a:lnTo>
                <a:close/>
                <a:moveTo>
                  <a:pt x="27253" y="23818"/>
                </a:moveTo>
                <a:lnTo>
                  <a:pt x="31423" y="24185"/>
                </a:lnTo>
                <a:lnTo>
                  <a:pt x="31056" y="28355"/>
                </a:lnTo>
                <a:lnTo>
                  <a:pt x="26886" y="27988"/>
                </a:lnTo>
                <a:lnTo>
                  <a:pt x="27253" y="23818"/>
                </a:lnTo>
                <a:close/>
                <a:moveTo>
                  <a:pt x="31556" y="24218"/>
                </a:moveTo>
                <a:lnTo>
                  <a:pt x="35726" y="24585"/>
                </a:lnTo>
                <a:lnTo>
                  <a:pt x="35325" y="28788"/>
                </a:lnTo>
                <a:lnTo>
                  <a:pt x="31156" y="28388"/>
                </a:lnTo>
                <a:lnTo>
                  <a:pt x="31556" y="24218"/>
                </a:lnTo>
                <a:close/>
                <a:moveTo>
                  <a:pt x="35826" y="24618"/>
                </a:moveTo>
                <a:lnTo>
                  <a:pt x="39995" y="24985"/>
                </a:lnTo>
                <a:lnTo>
                  <a:pt x="39595" y="29155"/>
                </a:lnTo>
                <a:lnTo>
                  <a:pt x="35425" y="28788"/>
                </a:lnTo>
                <a:lnTo>
                  <a:pt x="35826" y="24618"/>
                </a:lnTo>
                <a:close/>
                <a:moveTo>
                  <a:pt x="1168" y="25753"/>
                </a:moveTo>
                <a:lnTo>
                  <a:pt x="801" y="29922"/>
                </a:lnTo>
                <a:lnTo>
                  <a:pt x="867" y="29928"/>
                </a:lnTo>
                <a:lnTo>
                  <a:pt x="867" y="29928"/>
                </a:lnTo>
                <a:lnTo>
                  <a:pt x="867" y="29889"/>
                </a:lnTo>
                <a:lnTo>
                  <a:pt x="1231" y="25758"/>
                </a:lnTo>
                <a:lnTo>
                  <a:pt x="1231" y="25758"/>
                </a:lnTo>
                <a:lnTo>
                  <a:pt x="1168" y="25753"/>
                </a:lnTo>
                <a:close/>
                <a:moveTo>
                  <a:pt x="5471" y="26120"/>
                </a:moveTo>
                <a:lnTo>
                  <a:pt x="9640" y="26520"/>
                </a:lnTo>
                <a:lnTo>
                  <a:pt x="9240" y="30690"/>
                </a:lnTo>
                <a:lnTo>
                  <a:pt x="5070" y="30289"/>
                </a:lnTo>
                <a:lnTo>
                  <a:pt x="5471" y="26120"/>
                </a:lnTo>
                <a:close/>
                <a:moveTo>
                  <a:pt x="9774" y="26520"/>
                </a:moveTo>
                <a:lnTo>
                  <a:pt x="13943" y="26920"/>
                </a:lnTo>
                <a:lnTo>
                  <a:pt x="13543" y="31090"/>
                </a:lnTo>
                <a:lnTo>
                  <a:pt x="9373" y="30690"/>
                </a:lnTo>
                <a:lnTo>
                  <a:pt x="9774" y="26520"/>
                </a:lnTo>
                <a:close/>
                <a:moveTo>
                  <a:pt x="14043" y="26920"/>
                </a:moveTo>
                <a:lnTo>
                  <a:pt x="18213" y="27287"/>
                </a:lnTo>
                <a:lnTo>
                  <a:pt x="17846" y="31457"/>
                </a:lnTo>
                <a:lnTo>
                  <a:pt x="13677" y="31090"/>
                </a:lnTo>
                <a:lnTo>
                  <a:pt x="14043" y="26920"/>
                </a:lnTo>
                <a:close/>
                <a:moveTo>
                  <a:pt x="18313" y="27320"/>
                </a:moveTo>
                <a:lnTo>
                  <a:pt x="22483" y="27687"/>
                </a:lnTo>
                <a:lnTo>
                  <a:pt x="22116" y="31857"/>
                </a:lnTo>
                <a:lnTo>
                  <a:pt x="17946" y="31490"/>
                </a:lnTo>
                <a:lnTo>
                  <a:pt x="18313" y="27320"/>
                </a:lnTo>
                <a:close/>
                <a:moveTo>
                  <a:pt x="22616" y="27687"/>
                </a:moveTo>
                <a:lnTo>
                  <a:pt x="26786" y="28088"/>
                </a:lnTo>
                <a:lnTo>
                  <a:pt x="26386" y="32257"/>
                </a:lnTo>
                <a:lnTo>
                  <a:pt x="22216" y="31857"/>
                </a:lnTo>
                <a:lnTo>
                  <a:pt x="22616" y="27687"/>
                </a:lnTo>
                <a:close/>
                <a:moveTo>
                  <a:pt x="26886" y="28088"/>
                </a:moveTo>
                <a:lnTo>
                  <a:pt x="31056" y="28455"/>
                </a:lnTo>
                <a:lnTo>
                  <a:pt x="30655" y="32624"/>
                </a:lnTo>
                <a:lnTo>
                  <a:pt x="26486" y="32257"/>
                </a:lnTo>
                <a:lnTo>
                  <a:pt x="26886" y="28088"/>
                </a:lnTo>
                <a:close/>
                <a:moveTo>
                  <a:pt x="31156" y="28488"/>
                </a:moveTo>
                <a:lnTo>
                  <a:pt x="35325" y="28888"/>
                </a:lnTo>
                <a:lnTo>
                  <a:pt x="34925" y="33058"/>
                </a:lnTo>
                <a:lnTo>
                  <a:pt x="30755" y="32658"/>
                </a:lnTo>
                <a:lnTo>
                  <a:pt x="31156" y="28488"/>
                </a:lnTo>
                <a:close/>
                <a:moveTo>
                  <a:pt x="35425" y="28888"/>
                </a:moveTo>
                <a:lnTo>
                  <a:pt x="39595" y="29289"/>
                </a:lnTo>
                <a:lnTo>
                  <a:pt x="39228" y="33458"/>
                </a:lnTo>
                <a:lnTo>
                  <a:pt x="35058" y="33058"/>
                </a:lnTo>
                <a:lnTo>
                  <a:pt x="35425" y="28888"/>
                </a:lnTo>
                <a:close/>
                <a:moveTo>
                  <a:pt x="767" y="30022"/>
                </a:moveTo>
                <a:lnTo>
                  <a:pt x="400" y="34192"/>
                </a:lnTo>
                <a:lnTo>
                  <a:pt x="467" y="34198"/>
                </a:lnTo>
                <a:lnTo>
                  <a:pt x="467" y="34198"/>
                </a:lnTo>
                <a:lnTo>
                  <a:pt x="467" y="34159"/>
                </a:lnTo>
                <a:lnTo>
                  <a:pt x="863" y="30031"/>
                </a:lnTo>
                <a:lnTo>
                  <a:pt x="863" y="30031"/>
                </a:lnTo>
                <a:lnTo>
                  <a:pt x="767" y="30022"/>
                </a:lnTo>
                <a:close/>
                <a:moveTo>
                  <a:pt x="5070" y="30423"/>
                </a:moveTo>
                <a:lnTo>
                  <a:pt x="9240" y="30790"/>
                </a:lnTo>
                <a:lnTo>
                  <a:pt x="8840" y="34959"/>
                </a:lnTo>
                <a:lnTo>
                  <a:pt x="4670" y="34592"/>
                </a:lnTo>
                <a:lnTo>
                  <a:pt x="5070" y="30423"/>
                </a:lnTo>
                <a:close/>
                <a:moveTo>
                  <a:pt x="9373" y="30823"/>
                </a:moveTo>
                <a:lnTo>
                  <a:pt x="13543" y="31190"/>
                </a:lnTo>
                <a:lnTo>
                  <a:pt x="13176" y="35360"/>
                </a:lnTo>
                <a:lnTo>
                  <a:pt x="9007" y="34993"/>
                </a:lnTo>
                <a:lnTo>
                  <a:pt x="9373" y="30823"/>
                </a:lnTo>
                <a:close/>
                <a:moveTo>
                  <a:pt x="13643" y="31190"/>
                </a:moveTo>
                <a:lnTo>
                  <a:pt x="17813" y="31590"/>
                </a:lnTo>
                <a:lnTo>
                  <a:pt x="17446" y="35760"/>
                </a:lnTo>
                <a:lnTo>
                  <a:pt x="13276" y="35360"/>
                </a:lnTo>
                <a:lnTo>
                  <a:pt x="13643" y="31190"/>
                </a:lnTo>
                <a:close/>
                <a:moveTo>
                  <a:pt x="17913" y="31590"/>
                </a:moveTo>
                <a:lnTo>
                  <a:pt x="22083" y="31957"/>
                </a:lnTo>
                <a:lnTo>
                  <a:pt x="21716" y="36127"/>
                </a:lnTo>
                <a:lnTo>
                  <a:pt x="17546" y="35760"/>
                </a:lnTo>
                <a:lnTo>
                  <a:pt x="17913" y="31590"/>
                </a:lnTo>
                <a:close/>
                <a:moveTo>
                  <a:pt x="22216" y="31990"/>
                </a:moveTo>
                <a:lnTo>
                  <a:pt x="26386" y="32357"/>
                </a:lnTo>
                <a:lnTo>
                  <a:pt x="25985" y="36527"/>
                </a:lnTo>
                <a:lnTo>
                  <a:pt x="21816" y="36160"/>
                </a:lnTo>
                <a:lnTo>
                  <a:pt x="22216" y="31990"/>
                </a:lnTo>
                <a:close/>
                <a:moveTo>
                  <a:pt x="26486" y="32357"/>
                </a:moveTo>
                <a:lnTo>
                  <a:pt x="30655" y="32758"/>
                </a:lnTo>
                <a:lnTo>
                  <a:pt x="30255" y="36927"/>
                </a:lnTo>
                <a:lnTo>
                  <a:pt x="26085" y="36527"/>
                </a:lnTo>
                <a:lnTo>
                  <a:pt x="26486" y="32357"/>
                </a:lnTo>
                <a:close/>
                <a:moveTo>
                  <a:pt x="30755" y="32791"/>
                </a:moveTo>
                <a:lnTo>
                  <a:pt x="34925" y="33158"/>
                </a:lnTo>
                <a:lnTo>
                  <a:pt x="34558" y="37328"/>
                </a:lnTo>
                <a:lnTo>
                  <a:pt x="30388" y="36961"/>
                </a:lnTo>
                <a:lnTo>
                  <a:pt x="30755" y="32791"/>
                </a:lnTo>
                <a:close/>
                <a:moveTo>
                  <a:pt x="35025" y="33158"/>
                </a:moveTo>
                <a:lnTo>
                  <a:pt x="39195" y="33558"/>
                </a:lnTo>
                <a:lnTo>
                  <a:pt x="38828" y="37728"/>
                </a:lnTo>
                <a:lnTo>
                  <a:pt x="34658" y="37328"/>
                </a:lnTo>
                <a:lnTo>
                  <a:pt x="35025" y="33158"/>
                </a:lnTo>
                <a:close/>
                <a:moveTo>
                  <a:pt x="400" y="34292"/>
                </a:moveTo>
                <a:lnTo>
                  <a:pt x="0" y="38462"/>
                </a:lnTo>
                <a:lnTo>
                  <a:pt x="72" y="38469"/>
                </a:lnTo>
                <a:lnTo>
                  <a:pt x="72" y="38469"/>
                </a:lnTo>
                <a:lnTo>
                  <a:pt x="460" y="34298"/>
                </a:lnTo>
                <a:lnTo>
                  <a:pt x="460" y="34298"/>
                </a:lnTo>
                <a:lnTo>
                  <a:pt x="400" y="34292"/>
                </a:lnTo>
                <a:close/>
                <a:moveTo>
                  <a:pt x="4670" y="34692"/>
                </a:moveTo>
                <a:lnTo>
                  <a:pt x="8840" y="35059"/>
                </a:lnTo>
                <a:lnTo>
                  <a:pt x="8473" y="39229"/>
                </a:lnTo>
                <a:lnTo>
                  <a:pt x="4303" y="38862"/>
                </a:lnTo>
                <a:lnTo>
                  <a:pt x="4670" y="34692"/>
                </a:lnTo>
                <a:close/>
                <a:moveTo>
                  <a:pt x="8940" y="35093"/>
                </a:moveTo>
                <a:lnTo>
                  <a:pt x="13109" y="35460"/>
                </a:lnTo>
                <a:lnTo>
                  <a:pt x="12743" y="39629"/>
                </a:lnTo>
                <a:lnTo>
                  <a:pt x="8573" y="39262"/>
                </a:lnTo>
                <a:lnTo>
                  <a:pt x="8940" y="35093"/>
                </a:lnTo>
                <a:close/>
                <a:moveTo>
                  <a:pt x="12876" y="39663"/>
                </a:moveTo>
                <a:lnTo>
                  <a:pt x="14077" y="39768"/>
                </a:lnTo>
                <a:lnTo>
                  <a:pt x="14077" y="39768"/>
                </a:lnTo>
                <a:lnTo>
                  <a:pt x="12976" y="39663"/>
                </a:lnTo>
                <a:close/>
                <a:moveTo>
                  <a:pt x="20215" y="40324"/>
                </a:moveTo>
                <a:lnTo>
                  <a:pt x="21315" y="40430"/>
                </a:lnTo>
                <a:lnTo>
                  <a:pt x="21316" y="40421"/>
                </a:lnTo>
                <a:lnTo>
                  <a:pt x="21316" y="40421"/>
                </a:lnTo>
                <a:lnTo>
                  <a:pt x="20215" y="40324"/>
                </a:lnTo>
                <a:close/>
                <a:moveTo>
                  <a:pt x="21449" y="40430"/>
                </a:moveTo>
                <a:lnTo>
                  <a:pt x="25618" y="40830"/>
                </a:lnTo>
                <a:lnTo>
                  <a:pt x="25619" y="40824"/>
                </a:lnTo>
                <a:lnTo>
                  <a:pt x="25619" y="40824"/>
                </a:lnTo>
                <a:lnTo>
                  <a:pt x="21515" y="40430"/>
                </a:lnTo>
                <a:close/>
                <a:moveTo>
                  <a:pt x="25718" y="40830"/>
                </a:moveTo>
                <a:lnTo>
                  <a:pt x="29888" y="41197"/>
                </a:lnTo>
                <a:lnTo>
                  <a:pt x="29889" y="41191"/>
                </a:lnTo>
                <a:lnTo>
                  <a:pt x="29889" y="41191"/>
                </a:lnTo>
                <a:lnTo>
                  <a:pt x="25785" y="40830"/>
                </a:lnTo>
                <a:close/>
                <a:moveTo>
                  <a:pt x="29991" y="41197"/>
                </a:moveTo>
                <a:lnTo>
                  <a:pt x="29988" y="41230"/>
                </a:lnTo>
                <a:lnTo>
                  <a:pt x="34158" y="41631"/>
                </a:lnTo>
                <a:lnTo>
                  <a:pt x="34161" y="41591"/>
                </a:lnTo>
                <a:lnTo>
                  <a:pt x="30055" y="41197"/>
                </a:lnTo>
                <a:close/>
                <a:moveTo>
                  <a:pt x="3536" y="1"/>
                </a:moveTo>
                <a:lnTo>
                  <a:pt x="3336" y="2152"/>
                </a:lnTo>
                <a:lnTo>
                  <a:pt x="3536" y="68"/>
                </a:lnTo>
                <a:lnTo>
                  <a:pt x="7706" y="435"/>
                </a:lnTo>
                <a:lnTo>
                  <a:pt x="7305" y="4604"/>
                </a:lnTo>
                <a:lnTo>
                  <a:pt x="3142" y="4238"/>
                </a:lnTo>
                <a:lnTo>
                  <a:pt x="3136" y="4304"/>
                </a:lnTo>
                <a:lnTo>
                  <a:pt x="3136" y="4337"/>
                </a:lnTo>
                <a:lnTo>
                  <a:pt x="7305" y="4738"/>
                </a:lnTo>
                <a:lnTo>
                  <a:pt x="6905" y="8907"/>
                </a:lnTo>
                <a:lnTo>
                  <a:pt x="2771" y="8510"/>
                </a:lnTo>
                <a:lnTo>
                  <a:pt x="2771" y="8510"/>
                </a:lnTo>
                <a:lnTo>
                  <a:pt x="2769" y="8540"/>
                </a:lnTo>
                <a:lnTo>
                  <a:pt x="2769" y="8610"/>
                </a:lnTo>
                <a:lnTo>
                  <a:pt x="2769" y="8610"/>
                </a:lnTo>
                <a:lnTo>
                  <a:pt x="6905" y="9007"/>
                </a:lnTo>
                <a:lnTo>
                  <a:pt x="6538" y="13177"/>
                </a:lnTo>
                <a:lnTo>
                  <a:pt x="2372" y="12777"/>
                </a:lnTo>
                <a:lnTo>
                  <a:pt x="2368" y="12810"/>
                </a:lnTo>
                <a:lnTo>
                  <a:pt x="2368" y="12910"/>
                </a:lnTo>
                <a:lnTo>
                  <a:pt x="2368" y="12913"/>
                </a:lnTo>
                <a:lnTo>
                  <a:pt x="6505" y="13277"/>
                </a:lnTo>
                <a:lnTo>
                  <a:pt x="6138" y="17447"/>
                </a:lnTo>
                <a:lnTo>
                  <a:pt x="2002" y="17083"/>
                </a:lnTo>
                <a:lnTo>
                  <a:pt x="2002" y="17083"/>
                </a:lnTo>
                <a:lnTo>
                  <a:pt x="2002" y="17180"/>
                </a:lnTo>
                <a:lnTo>
                  <a:pt x="2001" y="17183"/>
                </a:lnTo>
                <a:lnTo>
                  <a:pt x="2001" y="17183"/>
                </a:lnTo>
                <a:lnTo>
                  <a:pt x="6138" y="17547"/>
                </a:lnTo>
                <a:lnTo>
                  <a:pt x="5738" y="21716"/>
                </a:lnTo>
                <a:lnTo>
                  <a:pt x="1635" y="21355"/>
                </a:lnTo>
                <a:lnTo>
                  <a:pt x="1635" y="21355"/>
                </a:lnTo>
                <a:lnTo>
                  <a:pt x="1635" y="21450"/>
                </a:lnTo>
                <a:lnTo>
                  <a:pt x="1634" y="21456"/>
                </a:lnTo>
                <a:lnTo>
                  <a:pt x="1634" y="21456"/>
                </a:lnTo>
                <a:lnTo>
                  <a:pt x="5738" y="21850"/>
                </a:lnTo>
                <a:lnTo>
                  <a:pt x="5337" y="26020"/>
                </a:lnTo>
                <a:lnTo>
                  <a:pt x="1234" y="25626"/>
                </a:lnTo>
                <a:lnTo>
                  <a:pt x="1234" y="25626"/>
                </a:lnTo>
                <a:lnTo>
                  <a:pt x="1234" y="25719"/>
                </a:lnTo>
                <a:lnTo>
                  <a:pt x="1231" y="25758"/>
                </a:lnTo>
                <a:lnTo>
                  <a:pt x="1231" y="25758"/>
                </a:lnTo>
                <a:lnTo>
                  <a:pt x="5337" y="26120"/>
                </a:lnTo>
                <a:lnTo>
                  <a:pt x="4970" y="30289"/>
                </a:lnTo>
                <a:lnTo>
                  <a:pt x="867" y="29928"/>
                </a:lnTo>
                <a:lnTo>
                  <a:pt x="867" y="29928"/>
                </a:lnTo>
                <a:lnTo>
                  <a:pt x="867" y="29989"/>
                </a:lnTo>
                <a:lnTo>
                  <a:pt x="863" y="30031"/>
                </a:lnTo>
                <a:lnTo>
                  <a:pt x="863" y="30031"/>
                </a:lnTo>
                <a:lnTo>
                  <a:pt x="4937" y="30389"/>
                </a:lnTo>
                <a:lnTo>
                  <a:pt x="4570" y="34559"/>
                </a:lnTo>
                <a:lnTo>
                  <a:pt x="467" y="34198"/>
                </a:lnTo>
                <a:lnTo>
                  <a:pt x="467" y="34198"/>
                </a:lnTo>
                <a:lnTo>
                  <a:pt x="467" y="34225"/>
                </a:lnTo>
                <a:lnTo>
                  <a:pt x="460" y="34298"/>
                </a:lnTo>
                <a:lnTo>
                  <a:pt x="460" y="34298"/>
                </a:lnTo>
                <a:lnTo>
                  <a:pt x="4570" y="34692"/>
                </a:lnTo>
                <a:lnTo>
                  <a:pt x="4170" y="38862"/>
                </a:lnTo>
                <a:lnTo>
                  <a:pt x="72" y="38469"/>
                </a:lnTo>
                <a:lnTo>
                  <a:pt x="72" y="38469"/>
                </a:lnTo>
                <a:lnTo>
                  <a:pt x="67" y="38528"/>
                </a:lnTo>
                <a:lnTo>
                  <a:pt x="4370" y="38895"/>
                </a:lnTo>
                <a:lnTo>
                  <a:pt x="4470" y="38895"/>
                </a:lnTo>
                <a:lnTo>
                  <a:pt x="8640" y="39296"/>
                </a:lnTo>
                <a:lnTo>
                  <a:pt x="8706" y="39296"/>
                </a:lnTo>
                <a:lnTo>
                  <a:pt x="12876" y="39663"/>
                </a:lnTo>
                <a:lnTo>
                  <a:pt x="13276" y="35493"/>
                </a:lnTo>
                <a:lnTo>
                  <a:pt x="17446" y="35860"/>
                </a:lnTo>
                <a:lnTo>
                  <a:pt x="17046" y="40030"/>
                </a:lnTo>
                <a:lnTo>
                  <a:pt x="14077" y="39768"/>
                </a:lnTo>
                <a:lnTo>
                  <a:pt x="14077" y="39768"/>
                </a:lnTo>
                <a:lnTo>
                  <a:pt x="17146" y="40063"/>
                </a:lnTo>
                <a:lnTo>
                  <a:pt x="17246" y="40063"/>
                </a:lnTo>
                <a:lnTo>
                  <a:pt x="20215" y="40324"/>
                </a:lnTo>
                <a:lnTo>
                  <a:pt x="20215" y="40324"/>
                </a:lnTo>
                <a:lnTo>
                  <a:pt x="17146" y="40030"/>
                </a:lnTo>
                <a:lnTo>
                  <a:pt x="17546" y="35860"/>
                </a:lnTo>
                <a:lnTo>
                  <a:pt x="21716" y="36260"/>
                </a:lnTo>
                <a:lnTo>
                  <a:pt x="21316" y="40421"/>
                </a:lnTo>
                <a:lnTo>
                  <a:pt x="21316" y="40421"/>
                </a:lnTo>
                <a:lnTo>
                  <a:pt x="21415" y="40430"/>
                </a:lnTo>
                <a:lnTo>
                  <a:pt x="21449" y="40430"/>
                </a:lnTo>
                <a:lnTo>
                  <a:pt x="21816" y="36260"/>
                </a:lnTo>
                <a:lnTo>
                  <a:pt x="25985" y="36660"/>
                </a:lnTo>
                <a:lnTo>
                  <a:pt x="25619" y="40824"/>
                </a:lnTo>
                <a:lnTo>
                  <a:pt x="25619" y="40824"/>
                </a:lnTo>
                <a:lnTo>
                  <a:pt x="25685" y="40830"/>
                </a:lnTo>
                <a:lnTo>
                  <a:pt x="25718" y="40830"/>
                </a:lnTo>
                <a:lnTo>
                  <a:pt x="26085" y="36660"/>
                </a:lnTo>
                <a:lnTo>
                  <a:pt x="30255" y="37027"/>
                </a:lnTo>
                <a:lnTo>
                  <a:pt x="29889" y="41191"/>
                </a:lnTo>
                <a:lnTo>
                  <a:pt x="29889" y="41191"/>
                </a:lnTo>
                <a:lnTo>
                  <a:pt x="29955" y="41197"/>
                </a:lnTo>
                <a:lnTo>
                  <a:pt x="29991" y="41197"/>
                </a:lnTo>
                <a:lnTo>
                  <a:pt x="30355" y="37061"/>
                </a:lnTo>
                <a:lnTo>
                  <a:pt x="34525" y="37461"/>
                </a:lnTo>
                <a:lnTo>
                  <a:pt x="34161" y="41591"/>
                </a:lnTo>
                <a:lnTo>
                  <a:pt x="34225" y="41597"/>
                </a:lnTo>
                <a:lnTo>
                  <a:pt x="34261" y="41597"/>
                </a:lnTo>
                <a:lnTo>
                  <a:pt x="34658" y="37461"/>
                </a:lnTo>
                <a:lnTo>
                  <a:pt x="38828" y="37828"/>
                </a:lnTo>
                <a:lnTo>
                  <a:pt x="38432" y="41950"/>
                </a:lnTo>
                <a:lnTo>
                  <a:pt x="38432" y="41950"/>
                </a:lnTo>
                <a:lnTo>
                  <a:pt x="38594" y="41964"/>
                </a:lnTo>
                <a:lnTo>
                  <a:pt x="38995" y="37695"/>
                </a:lnTo>
                <a:lnTo>
                  <a:pt x="38995" y="37594"/>
                </a:lnTo>
                <a:lnTo>
                  <a:pt x="39362" y="33425"/>
                </a:lnTo>
                <a:lnTo>
                  <a:pt x="39362" y="33358"/>
                </a:lnTo>
                <a:lnTo>
                  <a:pt x="39762" y="29188"/>
                </a:lnTo>
                <a:lnTo>
                  <a:pt x="39762" y="29088"/>
                </a:lnTo>
                <a:lnTo>
                  <a:pt x="40129" y="24919"/>
                </a:lnTo>
                <a:lnTo>
                  <a:pt x="40129" y="24819"/>
                </a:lnTo>
                <a:lnTo>
                  <a:pt x="40529" y="20649"/>
                </a:lnTo>
                <a:lnTo>
                  <a:pt x="40529" y="20549"/>
                </a:lnTo>
                <a:lnTo>
                  <a:pt x="40896" y="16379"/>
                </a:lnTo>
                <a:lnTo>
                  <a:pt x="40896" y="16279"/>
                </a:lnTo>
                <a:lnTo>
                  <a:pt x="41263" y="12110"/>
                </a:lnTo>
                <a:lnTo>
                  <a:pt x="41263" y="12009"/>
                </a:lnTo>
                <a:lnTo>
                  <a:pt x="41663" y="7840"/>
                </a:lnTo>
                <a:lnTo>
                  <a:pt x="41663" y="7773"/>
                </a:lnTo>
                <a:lnTo>
                  <a:pt x="42030" y="3470"/>
                </a:lnTo>
                <a:lnTo>
                  <a:pt x="37760" y="3070"/>
                </a:lnTo>
                <a:lnTo>
                  <a:pt x="37660" y="3070"/>
                </a:lnTo>
                <a:lnTo>
                  <a:pt x="33491" y="2703"/>
                </a:lnTo>
                <a:lnTo>
                  <a:pt x="33391" y="2703"/>
                </a:lnTo>
                <a:lnTo>
                  <a:pt x="29221" y="2303"/>
                </a:lnTo>
                <a:lnTo>
                  <a:pt x="29121" y="2303"/>
                </a:lnTo>
                <a:lnTo>
                  <a:pt x="24951" y="1936"/>
                </a:lnTo>
                <a:lnTo>
                  <a:pt x="24885" y="1936"/>
                </a:lnTo>
                <a:lnTo>
                  <a:pt x="20715" y="1535"/>
                </a:lnTo>
                <a:lnTo>
                  <a:pt x="20615" y="1535"/>
                </a:lnTo>
                <a:lnTo>
                  <a:pt x="16445" y="1168"/>
                </a:lnTo>
                <a:lnTo>
                  <a:pt x="16345" y="1168"/>
                </a:lnTo>
                <a:lnTo>
                  <a:pt x="12175" y="801"/>
                </a:lnTo>
                <a:lnTo>
                  <a:pt x="12075" y="801"/>
                </a:lnTo>
                <a:lnTo>
                  <a:pt x="7906" y="401"/>
                </a:lnTo>
                <a:lnTo>
                  <a:pt x="7839" y="401"/>
                </a:lnTo>
                <a:lnTo>
                  <a:pt x="3536" y="1"/>
                </a:lnTo>
                <a:close/>
                <a:moveTo>
                  <a:pt x="34261" y="41597"/>
                </a:moveTo>
                <a:lnTo>
                  <a:pt x="34258" y="41631"/>
                </a:lnTo>
                <a:lnTo>
                  <a:pt x="38428" y="41998"/>
                </a:lnTo>
                <a:lnTo>
                  <a:pt x="38432" y="41950"/>
                </a:lnTo>
                <a:lnTo>
                  <a:pt x="38432" y="41950"/>
                </a:lnTo>
                <a:lnTo>
                  <a:pt x="34325" y="41597"/>
                </a:lnTo>
                <a:close/>
              </a:path>
            </a:pathLst>
          </a:custGeom>
          <a:solidFill>
            <a:srgbClr val="B2E2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2"/>
          <p:cNvSpPr/>
          <p:nvPr/>
        </p:nvSpPr>
        <p:spPr>
          <a:xfrm rot="859721">
            <a:off x="7746355" y="3185146"/>
            <a:ext cx="390931" cy="349286"/>
          </a:xfrm>
          <a:custGeom>
            <a:avLst/>
            <a:gdLst/>
            <a:ahLst/>
            <a:cxnLst/>
            <a:rect l="l" t="t" r="r" b="b"/>
            <a:pathLst>
              <a:path w="13377" h="11951" extrusionOk="0">
                <a:moveTo>
                  <a:pt x="6675" y="0"/>
                </a:moveTo>
                <a:cubicBezTo>
                  <a:pt x="4995" y="0"/>
                  <a:pt x="3325" y="700"/>
                  <a:pt x="2135" y="2073"/>
                </a:cubicBezTo>
                <a:cubicBezTo>
                  <a:pt x="0" y="4574"/>
                  <a:pt x="301" y="8377"/>
                  <a:pt x="2802" y="10512"/>
                </a:cubicBezTo>
                <a:cubicBezTo>
                  <a:pt x="3932" y="11476"/>
                  <a:pt x="5320" y="11950"/>
                  <a:pt x="6699" y="11950"/>
                </a:cubicBezTo>
                <a:cubicBezTo>
                  <a:pt x="8375" y="11950"/>
                  <a:pt x="10038" y="11250"/>
                  <a:pt x="11208" y="9878"/>
                </a:cubicBezTo>
                <a:cubicBezTo>
                  <a:pt x="13377" y="7343"/>
                  <a:pt x="13076" y="3574"/>
                  <a:pt x="10575" y="1439"/>
                </a:cubicBezTo>
                <a:cubicBezTo>
                  <a:pt x="9445" y="475"/>
                  <a:pt x="8057" y="0"/>
                  <a:pt x="66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2" name="Google Shape;452;p32"/>
          <p:cNvGrpSpPr/>
          <p:nvPr/>
        </p:nvGrpSpPr>
        <p:grpSpPr>
          <a:xfrm>
            <a:off x="683404" y="633227"/>
            <a:ext cx="1272076" cy="940188"/>
            <a:chOff x="3301878" y="2654755"/>
            <a:chExt cx="819004" cy="605284"/>
          </a:xfrm>
        </p:grpSpPr>
        <p:sp>
          <p:nvSpPr>
            <p:cNvPr id="453" name="Google Shape;453;p32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32"/>
          <p:cNvGrpSpPr/>
          <p:nvPr/>
        </p:nvGrpSpPr>
        <p:grpSpPr>
          <a:xfrm>
            <a:off x="578096" y="4196485"/>
            <a:ext cx="330042" cy="489348"/>
            <a:chOff x="4508863" y="1528200"/>
            <a:chExt cx="318850" cy="472800"/>
          </a:xfrm>
        </p:grpSpPr>
        <p:sp>
          <p:nvSpPr>
            <p:cNvPr id="457" name="Google Shape;457;p32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32"/>
          <p:cNvGrpSpPr/>
          <p:nvPr/>
        </p:nvGrpSpPr>
        <p:grpSpPr>
          <a:xfrm>
            <a:off x="1049119" y="4246837"/>
            <a:ext cx="330042" cy="489348"/>
            <a:chOff x="4508863" y="1528200"/>
            <a:chExt cx="318850" cy="472800"/>
          </a:xfrm>
        </p:grpSpPr>
        <p:sp>
          <p:nvSpPr>
            <p:cNvPr id="462" name="Google Shape;462;p32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32"/>
          <p:cNvGrpSpPr/>
          <p:nvPr/>
        </p:nvGrpSpPr>
        <p:grpSpPr>
          <a:xfrm>
            <a:off x="1520141" y="4246837"/>
            <a:ext cx="330042" cy="489348"/>
            <a:chOff x="4508863" y="1528200"/>
            <a:chExt cx="318850" cy="472800"/>
          </a:xfrm>
        </p:grpSpPr>
        <p:sp>
          <p:nvSpPr>
            <p:cNvPr id="467" name="Google Shape;467;p32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1" name="Google Shape;471;p32"/>
          <p:cNvSpPr/>
          <p:nvPr/>
        </p:nvSpPr>
        <p:spPr>
          <a:xfrm rot="-4609478">
            <a:off x="7294112" y="62038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2"/>
          <p:cNvSpPr/>
          <p:nvPr/>
        </p:nvSpPr>
        <p:spPr>
          <a:xfrm rot="-4609478">
            <a:off x="7446512" y="77278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3D9865-7729-4253-973C-15A9AB28A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402" y="1020183"/>
            <a:ext cx="4749196" cy="31031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233;p52">
            <a:extLst>
              <a:ext uri="{FF2B5EF4-FFF2-40B4-BE49-F238E27FC236}">
                <a16:creationId xmlns:a16="http://schemas.microsoft.com/office/drawing/2014/main" id="{048DD3A2-6427-40D9-84C4-E9ECB3002FC1}"/>
              </a:ext>
            </a:extLst>
          </p:cNvPr>
          <p:cNvGrpSpPr/>
          <p:nvPr/>
        </p:nvGrpSpPr>
        <p:grpSpPr>
          <a:xfrm rot="21465439">
            <a:off x="1260567" y="745359"/>
            <a:ext cx="3121651" cy="3958361"/>
            <a:chOff x="3439363" y="2240400"/>
            <a:chExt cx="1624675" cy="1624675"/>
          </a:xfrm>
        </p:grpSpPr>
        <p:sp>
          <p:nvSpPr>
            <p:cNvPr id="5" name="Google Shape;2234;p52">
              <a:extLst>
                <a:ext uri="{FF2B5EF4-FFF2-40B4-BE49-F238E27FC236}">
                  <a16:creationId xmlns:a16="http://schemas.microsoft.com/office/drawing/2014/main" id="{E5CBD467-2EB5-42F5-86DC-A356DD32F655}"/>
                </a:ext>
              </a:extLst>
            </p:cNvPr>
            <p:cNvSpPr/>
            <p:nvPr/>
          </p:nvSpPr>
          <p:spPr>
            <a:xfrm>
              <a:off x="3439363" y="2240400"/>
              <a:ext cx="1624675" cy="1624675"/>
            </a:xfrm>
            <a:custGeom>
              <a:avLst/>
              <a:gdLst/>
              <a:ahLst/>
              <a:cxnLst/>
              <a:rect l="l" t="t" r="r" b="b"/>
              <a:pathLst>
                <a:path w="64987" h="64987" extrusionOk="0">
                  <a:moveTo>
                    <a:pt x="2979" y="1"/>
                  </a:moveTo>
                  <a:lnTo>
                    <a:pt x="1" y="62008"/>
                  </a:lnTo>
                  <a:lnTo>
                    <a:pt x="62008" y="64986"/>
                  </a:lnTo>
                  <a:lnTo>
                    <a:pt x="64987" y="2979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235;p52">
              <a:extLst>
                <a:ext uri="{FF2B5EF4-FFF2-40B4-BE49-F238E27FC236}">
                  <a16:creationId xmlns:a16="http://schemas.microsoft.com/office/drawing/2014/main" id="{995E0D5C-3497-465A-B503-B72FE7BAF06D}"/>
                </a:ext>
              </a:extLst>
            </p:cNvPr>
            <p:cNvSpPr/>
            <p:nvPr/>
          </p:nvSpPr>
          <p:spPr>
            <a:xfrm>
              <a:off x="3500163" y="2240400"/>
              <a:ext cx="1563875" cy="367050"/>
            </a:xfrm>
            <a:custGeom>
              <a:avLst/>
              <a:gdLst/>
              <a:ahLst/>
              <a:cxnLst/>
              <a:rect l="l" t="t" r="r" b="b"/>
              <a:pathLst>
                <a:path w="62555" h="14682" extrusionOk="0">
                  <a:moveTo>
                    <a:pt x="547" y="1"/>
                  </a:moveTo>
                  <a:lnTo>
                    <a:pt x="0" y="11703"/>
                  </a:lnTo>
                  <a:lnTo>
                    <a:pt x="62008" y="14682"/>
                  </a:lnTo>
                  <a:lnTo>
                    <a:pt x="62555" y="297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FA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2637;p52">
            <a:extLst>
              <a:ext uri="{FF2B5EF4-FFF2-40B4-BE49-F238E27FC236}">
                <a16:creationId xmlns:a16="http://schemas.microsoft.com/office/drawing/2014/main" id="{F26E2589-4A89-4F98-870B-C9753D1CCFB1}"/>
              </a:ext>
            </a:extLst>
          </p:cNvPr>
          <p:cNvGrpSpPr/>
          <p:nvPr/>
        </p:nvGrpSpPr>
        <p:grpSpPr>
          <a:xfrm>
            <a:off x="4754167" y="876309"/>
            <a:ext cx="3768731" cy="3754873"/>
            <a:chOff x="767327" y="3695683"/>
            <a:chExt cx="554662" cy="678396"/>
          </a:xfrm>
        </p:grpSpPr>
        <p:sp>
          <p:nvSpPr>
            <p:cNvPr id="10" name="Google Shape;2638;p52">
              <a:extLst>
                <a:ext uri="{FF2B5EF4-FFF2-40B4-BE49-F238E27FC236}">
                  <a16:creationId xmlns:a16="http://schemas.microsoft.com/office/drawing/2014/main" id="{4D18F210-A2BF-4E20-8295-7F884F67A671}"/>
                </a:ext>
              </a:extLst>
            </p:cNvPr>
            <p:cNvSpPr/>
            <p:nvPr/>
          </p:nvSpPr>
          <p:spPr>
            <a:xfrm>
              <a:off x="768196" y="3697421"/>
              <a:ext cx="419242" cy="658487"/>
            </a:xfrm>
            <a:custGeom>
              <a:avLst/>
              <a:gdLst/>
              <a:ahLst/>
              <a:cxnLst/>
              <a:rect l="l" t="t" r="r" b="b"/>
              <a:pathLst>
                <a:path w="32324" h="50770" extrusionOk="0">
                  <a:moveTo>
                    <a:pt x="30722" y="0"/>
                  </a:moveTo>
                  <a:lnTo>
                    <a:pt x="0" y="1501"/>
                  </a:lnTo>
                  <a:lnTo>
                    <a:pt x="1602" y="50770"/>
                  </a:lnTo>
                  <a:lnTo>
                    <a:pt x="32324" y="49269"/>
                  </a:lnTo>
                  <a:lnTo>
                    <a:pt x="3072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39;p52">
              <a:extLst>
                <a:ext uri="{FF2B5EF4-FFF2-40B4-BE49-F238E27FC236}">
                  <a16:creationId xmlns:a16="http://schemas.microsoft.com/office/drawing/2014/main" id="{86087823-9671-4B62-974A-9AE7E7C336CC}"/>
                </a:ext>
              </a:extLst>
            </p:cNvPr>
            <p:cNvSpPr/>
            <p:nvPr/>
          </p:nvSpPr>
          <p:spPr>
            <a:xfrm>
              <a:off x="767327" y="3695683"/>
              <a:ext cx="554662" cy="678396"/>
            </a:xfrm>
            <a:custGeom>
              <a:avLst/>
              <a:gdLst/>
              <a:ahLst/>
              <a:cxnLst/>
              <a:rect l="l" t="t" r="r" b="b"/>
              <a:pathLst>
                <a:path w="42765" h="52305" extrusionOk="0">
                  <a:moveTo>
                    <a:pt x="34425" y="1"/>
                  </a:moveTo>
                  <a:lnTo>
                    <a:pt x="67" y="1635"/>
                  </a:lnTo>
                  <a:cubicBezTo>
                    <a:pt x="67" y="1635"/>
                    <a:pt x="1" y="44433"/>
                    <a:pt x="8407" y="52305"/>
                  </a:cubicBezTo>
                  <a:lnTo>
                    <a:pt x="42765" y="50670"/>
                  </a:lnTo>
                  <a:cubicBezTo>
                    <a:pt x="34859" y="43232"/>
                    <a:pt x="34425" y="1"/>
                    <a:pt x="34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40;p52">
              <a:extLst>
                <a:ext uri="{FF2B5EF4-FFF2-40B4-BE49-F238E27FC236}">
                  <a16:creationId xmlns:a16="http://schemas.microsoft.com/office/drawing/2014/main" id="{7D0B0833-6F85-431C-BF38-123ED92D32EC}"/>
                </a:ext>
              </a:extLst>
            </p:cNvPr>
            <p:cNvSpPr/>
            <p:nvPr/>
          </p:nvSpPr>
          <p:spPr>
            <a:xfrm>
              <a:off x="768196" y="3696124"/>
              <a:ext cx="449527" cy="136289"/>
            </a:xfrm>
            <a:custGeom>
              <a:avLst/>
              <a:gdLst/>
              <a:ahLst/>
              <a:cxnLst/>
              <a:rect l="l" t="t" r="r" b="b"/>
              <a:pathLst>
                <a:path w="34659" h="10508" extrusionOk="0">
                  <a:moveTo>
                    <a:pt x="34358" y="0"/>
                  </a:moveTo>
                  <a:lnTo>
                    <a:pt x="0" y="1601"/>
                  </a:lnTo>
                  <a:lnTo>
                    <a:pt x="267" y="10508"/>
                  </a:lnTo>
                  <a:lnTo>
                    <a:pt x="34659" y="8873"/>
                  </a:lnTo>
                  <a:lnTo>
                    <a:pt x="34358" y="0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041AF265-2335-48A3-A36F-FEFC0C18B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315" y="1493107"/>
            <a:ext cx="2840982" cy="284098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289F9D6-20B9-4D31-836E-B9A507A58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793" y="1264383"/>
            <a:ext cx="3462828" cy="3316511"/>
          </a:xfrm>
          <a:prstGeom prst="rect">
            <a:avLst/>
          </a:prstGeom>
        </p:spPr>
      </p:pic>
      <p:sp>
        <p:nvSpPr>
          <p:cNvPr id="17" name="Google Shape;472;p32">
            <a:extLst>
              <a:ext uri="{FF2B5EF4-FFF2-40B4-BE49-F238E27FC236}">
                <a16:creationId xmlns:a16="http://schemas.microsoft.com/office/drawing/2014/main" id="{989668E9-B7F0-4990-9E05-5A4B01DC91B0}"/>
              </a:ext>
            </a:extLst>
          </p:cNvPr>
          <p:cNvSpPr/>
          <p:nvPr/>
        </p:nvSpPr>
        <p:spPr>
          <a:xfrm rot="14916928">
            <a:off x="4715946" y="659841"/>
            <a:ext cx="481856" cy="888630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bg2">
              <a:lumMod val="75000"/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472;p32">
            <a:extLst>
              <a:ext uri="{FF2B5EF4-FFF2-40B4-BE49-F238E27FC236}">
                <a16:creationId xmlns:a16="http://schemas.microsoft.com/office/drawing/2014/main" id="{71074AB2-85D0-4F5D-823B-402B2408A833}"/>
              </a:ext>
            </a:extLst>
          </p:cNvPr>
          <p:cNvSpPr/>
          <p:nvPr/>
        </p:nvSpPr>
        <p:spPr>
          <a:xfrm rot="15417465">
            <a:off x="1275477" y="437863"/>
            <a:ext cx="519701" cy="1073016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bg2">
              <a:lumMod val="75000"/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472;p32">
            <a:extLst>
              <a:ext uri="{FF2B5EF4-FFF2-40B4-BE49-F238E27FC236}">
                <a16:creationId xmlns:a16="http://schemas.microsoft.com/office/drawing/2014/main" id="{A9E254AB-84CA-47C2-A1DD-EC7A4A2CC57C}"/>
              </a:ext>
            </a:extLst>
          </p:cNvPr>
          <p:cNvSpPr/>
          <p:nvPr/>
        </p:nvSpPr>
        <p:spPr>
          <a:xfrm rot="19898058">
            <a:off x="3873445" y="527405"/>
            <a:ext cx="519701" cy="1073016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bg2">
              <a:lumMod val="75000"/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472;p32">
            <a:extLst>
              <a:ext uri="{FF2B5EF4-FFF2-40B4-BE49-F238E27FC236}">
                <a16:creationId xmlns:a16="http://schemas.microsoft.com/office/drawing/2014/main" id="{55B8479F-6D3A-46CE-9DDE-9D28FE775558}"/>
              </a:ext>
            </a:extLst>
          </p:cNvPr>
          <p:cNvSpPr/>
          <p:nvPr/>
        </p:nvSpPr>
        <p:spPr>
          <a:xfrm rot="9274844">
            <a:off x="7334689" y="684068"/>
            <a:ext cx="481856" cy="888630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bg2">
              <a:lumMod val="75000"/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0943788"/>
      </p:ext>
    </p:extLst>
  </p:cSld>
  <p:clrMapOvr>
    <a:masterClrMapping/>
  </p:clrMapOvr>
</p:sld>
</file>

<file path=ppt/theme/theme1.xml><?xml version="1.0" encoding="utf-8"?>
<a:theme xmlns:a="http://schemas.openxmlformats.org/drawingml/2006/main" name="Problem Solving Lesson by Slidesgo">
  <a:themeElements>
    <a:clrScheme name="Simple Light">
      <a:dk1>
        <a:srgbClr val="472D30"/>
      </a:dk1>
      <a:lt1>
        <a:srgbClr val="83424D"/>
      </a:lt1>
      <a:dk2>
        <a:srgbClr val="E26D5C"/>
      </a:dk2>
      <a:lt2>
        <a:srgbClr val="FFE1A8"/>
      </a:lt2>
      <a:accent1>
        <a:srgbClr val="FFF6E4"/>
      </a:accent1>
      <a:accent2>
        <a:srgbClr val="C9CBA3"/>
      </a:accent2>
      <a:accent3>
        <a:srgbClr val="472D30"/>
      </a:accent3>
      <a:accent4>
        <a:srgbClr val="723D46"/>
      </a:accent4>
      <a:accent5>
        <a:srgbClr val="E26D5C"/>
      </a:accent5>
      <a:accent6>
        <a:srgbClr val="FFE1A8"/>
      </a:accent6>
      <a:hlink>
        <a:srgbClr val="472D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Problem Solving Lesson _ by Slidesgo</Template>
  <TotalTime>801</TotalTime>
  <Words>258</Words>
  <Application>Microsoft Office PowerPoint</Application>
  <PresentationFormat>Presentación en pantalla (16:9)</PresentationFormat>
  <Paragraphs>34</Paragraphs>
  <Slides>15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Lato</vt:lpstr>
      <vt:lpstr>Pompiere</vt:lpstr>
      <vt:lpstr>Just Another Hand</vt:lpstr>
      <vt:lpstr>Proxima Nova Semibold</vt:lpstr>
      <vt:lpstr>Arial</vt:lpstr>
      <vt:lpstr>Proxima Nova</vt:lpstr>
      <vt:lpstr>Times Neue Roman</vt:lpstr>
      <vt:lpstr>Problem Solving Lesson by Slidesgo</vt:lpstr>
      <vt:lpstr>Slidesgo Final Pages</vt:lpstr>
      <vt:lpstr>Presentación de PowerPoint</vt:lpstr>
      <vt:lpstr>El lenguaje artístico, la educación y la creación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01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lenguaje artístico, la educación y la creación </dc:title>
  <dc:creator>Valeria Torres</dc:creator>
  <cp:lastModifiedBy>DIANA CRISTELA DE LA CRUZ SAUCEDO</cp:lastModifiedBy>
  <cp:revision>8</cp:revision>
  <dcterms:modified xsi:type="dcterms:W3CDTF">2022-11-12T05:14:25Z</dcterms:modified>
</cp:coreProperties>
</file>