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56" r:id="rId3"/>
    <p:sldId id="257" r:id="rId4"/>
    <p:sldId id="258" r:id="rId5"/>
    <p:sldId id="259"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18288000" cy="10287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54" y="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695942" y="2254775"/>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18" name="bg object 18"/>
          <p:cNvSpPr/>
          <p:nvPr/>
        </p:nvSpPr>
        <p:spPr>
          <a:xfrm>
            <a:off x="1637988" y="2221707"/>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50"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19" name="bg object 19"/>
          <p:cNvSpPr/>
          <p:nvPr/>
        </p:nvSpPr>
        <p:spPr>
          <a:xfrm>
            <a:off x="1425265" y="1"/>
            <a:ext cx="15537815" cy="2197735"/>
          </a:xfrm>
          <a:custGeom>
            <a:avLst/>
            <a:gdLst/>
            <a:ahLst/>
            <a:cxnLst/>
            <a:rect l="l" t="t" r="r" b="b"/>
            <a:pathLst>
              <a:path w="15537815" h="2197735">
                <a:moveTo>
                  <a:pt x="15537803" y="2197386"/>
                </a:moveTo>
                <a:lnTo>
                  <a:pt x="0" y="1891029"/>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20" name="bg object 20"/>
          <p:cNvSpPr/>
          <p:nvPr/>
        </p:nvSpPr>
        <p:spPr>
          <a:xfrm>
            <a:off x="1404692" y="0"/>
            <a:ext cx="15607665" cy="2227580"/>
          </a:xfrm>
          <a:custGeom>
            <a:avLst/>
            <a:gdLst/>
            <a:ahLst/>
            <a:cxnLst/>
            <a:rect l="l" t="t" r="r" b="b"/>
            <a:pathLst>
              <a:path w="15607665" h="2227580">
                <a:moveTo>
                  <a:pt x="7933879" y="1734"/>
                </a:moveTo>
                <a:lnTo>
                  <a:pt x="15495488" y="2363"/>
                </a:lnTo>
                <a:lnTo>
                  <a:pt x="15495625"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5"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21" name="bg object 21"/>
          <p:cNvSpPr/>
          <p:nvPr/>
        </p:nvSpPr>
        <p:spPr>
          <a:xfrm>
            <a:off x="2022736" y="1"/>
            <a:ext cx="15016480" cy="2159635"/>
          </a:xfrm>
          <a:custGeom>
            <a:avLst/>
            <a:gdLst/>
            <a:ahLst/>
            <a:cxnLst/>
            <a:rect l="l" t="t" r="r" b="b"/>
            <a:pathLst>
              <a:path w="15016480" h="2159635">
                <a:moveTo>
                  <a:pt x="15015953" y="2006420"/>
                </a:moveTo>
                <a:lnTo>
                  <a:pt x="18846" y="2159336"/>
                </a:lnTo>
                <a:lnTo>
                  <a:pt x="0" y="555915"/>
                </a:lnTo>
                <a:lnTo>
                  <a:pt x="28317" y="0"/>
                </a:lnTo>
                <a:lnTo>
                  <a:pt x="14946243" y="0"/>
                </a:lnTo>
                <a:lnTo>
                  <a:pt x="15015953" y="2006420"/>
                </a:lnTo>
                <a:close/>
              </a:path>
            </a:pathLst>
          </a:custGeom>
          <a:solidFill>
            <a:srgbClr val="FFFFFF"/>
          </a:solidFill>
        </p:spPr>
        <p:txBody>
          <a:bodyPr wrap="square" lIns="0" tIns="0" rIns="0" bIns="0" rtlCol="0"/>
          <a:lstStyle/>
          <a:p>
            <a:endParaRPr/>
          </a:p>
        </p:txBody>
      </p:sp>
      <p:sp>
        <p:nvSpPr>
          <p:cNvPr id="22" name="bg object 22"/>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3" name="bg object 23"/>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24" name="bg object 24"/>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8"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25" name="bg object 25"/>
          <p:cNvSpPr/>
          <p:nvPr/>
        </p:nvSpPr>
        <p:spPr>
          <a:xfrm>
            <a:off x="1619368" y="1"/>
            <a:ext cx="15226665" cy="2049780"/>
          </a:xfrm>
          <a:custGeom>
            <a:avLst/>
            <a:gdLst/>
            <a:ahLst/>
            <a:cxnLst/>
            <a:rect l="l" t="t" r="r" b="b"/>
            <a:pathLst>
              <a:path w="15226665" h="2049780">
                <a:moveTo>
                  <a:pt x="15226205" y="0"/>
                </a:moveTo>
                <a:lnTo>
                  <a:pt x="15203031" y="1252114"/>
                </a:lnTo>
                <a:lnTo>
                  <a:pt x="15133857" y="2049179"/>
                </a:lnTo>
                <a:lnTo>
                  <a:pt x="7596686" y="1968009"/>
                </a:lnTo>
                <a:lnTo>
                  <a:pt x="11655" y="1812071"/>
                </a:lnTo>
                <a:lnTo>
                  <a:pt x="0" y="0"/>
                </a:lnTo>
                <a:lnTo>
                  <a:pt x="15226205" y="0"/>
                </a:lnTo>
                <a:close/>
              </a:path>
            </a:pathLst>
          </a:custGeom>
          <a:solidFill>
            <a:srgbClr val="FFFFFF"/>
          </a:solidFill>
        </p:spPr>
        <p:txBody>
          <a:bodyPr wrap="square" lIns="0" tIns="0" rIns="0" bIns="0" rtlCol="0"/>
          <a:lstStyle/>
          <a:p>
            <a:endParaRPr/>
          </a:p>
        </p:txBody>
      </p:sp>
      <p:sp>
        <p:nvSpPr>
          <p:cNvPr id="26" name="bg object 26"/>
          <p:cNvSpPr/>
          <p:nvPr/>
        </p:nvSpPr>
        <p:spPr>
          <a:xfrm>
            <a:off x="1567030" y="542"/>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27" name="bg object 27"/>
          <p:cNvSpPr/>
          <p:nvPr/>
        </p:nvSpPr>
        <p:spPr>
          <a:xfrm>
            <a:off x="1713655" y="1"/>
            <a:ext cx="15130780" cy="2355215"/>
          </a:xfrm>
          <a:custGeom>
            <a:avLst/>
            <a:gdLst/>
            <a:ahLst/>
            <a:cxnLst/>
            <a:rect l="l" t="t" r="r" b="b"/>
            <a:pathLst>
              <a:path w="15130780" h="2355215">
                <a:moveTo>
                  <a:pt x="15130206" y="2200574"/>
                </a:moveTo>
                <a:lnTo>
                  <a:pt x="18846" y="2354834"/>
                </a:lnTo>
                <a:lnTo>
                  <a:pt x="0" y="751412"/>
                </a:lnTo>
                <a:lnTo>
                  <a:pt x="38266" y="0"/>
                </a:lnTo>
                <a:lnTo>
                  <a:pt x="15053760" y="0"/>
                </a:lnTo>
                <a:lnTo>
                  <a:pt x="15130206" y="2200574"/>
                </a:lnTo>
                <a:close/>
              </a:path>
            </a:pathLst>
          </a:custGeom>
          <a:solidFill>
            <a:srgbClr val="FFFFFF"/>
          </a:solidFill>
        </p:spPr>
        <p:txBody>
          <a:bodyPr wrap="square" lIns="0" tIns="0" rIns="0" bIns="0" rtlCol="0"/>
          <a:lstStyle/>
          <a:p>
            <a:endParaRPr/>
          </a:p>
        </p:txBody>
      </p:sp>
      <p:pic>
        <p:nvPicPr>
          <p:cNvPr id="28" name="bg object 28"/>
          <p:cNvPicPr/>
          <p:nvPr/>
        </p:nvPicPr>
        <p:blipFill>
          <a:blip r:embed="rId3" cstate="print"/>
          <a:stretch>
            <a:fillRect/>
          </a:stretch>
        </p:blipFill>
        <p:spPr>
          <a:xfrm>
            <a:off x="1629038" y="0"/>
            <a:ext cx="15254323" cy="2779341"/>
          </a:xfrm>
          <a:prstGeom prst="rect">
            <a:avLst/>
          </a:prstGeom>
        </p:spPr>
      </p:pic>
      <p:pic>
        <p:nvPicPr>
          <p:cNvPr id="29" name="bg object 29"/>
          <p:cNvPicPr/>
          <p:nvPr/>
        </p:nvPicPr>
        <p:blipFill>
          <a:blip r:embed="rId4" cstate="print"/>
          <a:stretch>
            <a:fillRect/>
          </a:stretch>
        </p:blipFill>
        <p:spPr>
          <a:xfrm>
            <a:off x="12775495" y="7905037"/>
            <a:ext cx="4903157" cy="1918205"/>
          </a:xfrm>
          <a:prstGeom prst="rect">
            <a:avLst/>
          </a:prstGeom>
        </p:spPr>
      </p:pic>
      <p:sp>
        <p:nvSpPr>
          <p:cNvPr id="30" name="bg object 30"/>
          <p:cNvSpPr/>
          <p:nvPr/>
        </p:nvSpPr>
        <p:spPr>
          <a:xfrm>
            <a:off x="14147220" y="7978025"/>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31" name="bg object 31"/>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32" name="bg object 32"/>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33" name="bg object 33"/>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34" name="bg object 34"/>
          <p:cNvSpPr/>
          <p:nvPr/>
        </p:nvSpPr>
        <p:spPr>
          <a:xfrm>
            <a:off x="13594937" y="7947973"/>
            <a:ext cx="4084320" cy="1103630"/>
          </a:xfrm>
          <a:custGeom>
            <a:avLst/>
            <a:gdLst/>
            <a:ahLst/>
            <a:cxnLst/>
            <a:rect l="l" t="t" r="r" b="b"/>
            <a:pathLst>
              <a:path w="4084319" h="1103629">
                <a:moveTo>
                  <a:pt x="1557" y="33936"/>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1" y="37324"/>
                </a:lnTo>
                <a:lnTo>
                  <a:pt x="1557" y="33936"/>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35" name="bg object 35"/>
          <p:cNvPicPr/>
          <p:nvPr/>
        </p:nvPicPr>
        <p:blipFill>
          <a:blip r:embed="rId5" cstate="print"/>
          <a:stretch>
            <a:fillRect/>
          </a:stretch>
        </p:blipFill>
        <p:spPr>
          <a:xfrm>
            <a:off x="2916592" y="4351798"/>
            <a:ext cx="1236174" cy="719581"/>
          </a:xfrm>
          <a:prstGeom prst="rect">
            <a:avLst/>
          </a:prstGeom>
        </p:spPr>
      </p:pic>
      <p:pic>
        <p:nvPicPr>
          <p:cNvPr id="36" name="bg object 36"/>
          <p:cNvPicPr/>
          <p:nvPr/>
        </p:nvPicPr>
        <p:blipFill>
          <a:blip r:embed="rId6" cstate="print"/>
          <a:stretch>
            <a:fillRect/>
          </a:stretch>
        </p:blipFill>
        <p:spPr>
          <a:xfrm>
            <a:off x="1773815" y="8520181"/>
            <a:ext cx="1601928" cy="974833"/>
          </a:xfrm>
          <a:prstGeom prst="rect">
            <a:avLst/>
          </a:prstGeom>
        </p:spPr>
      </p:pic>
      <p:sp>
        <p:nvSpPr>
          <p:cNvPr id="37" name="bg object 37"/>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0" y="21063"/>
                </a:lnTo>
                <a:close/>
              </a:path>
            </a:pathLst>
          </a:custGeom>
          <a:solidFill>
            <a:srgbClr val="1C1C1B"/>
          </a:solidFill>
        </p:spPr>
        <p:txBody>
          <a:bodyPr wrap="square" lIns="0" tIns="0" rIns="0" bIns="0" rtlCol="0"/>
          <a:lstStyle/>
          <a:p>
            <a:endParaRPr/>
          </a:p>
        </p:txBody>
      </p:sp>
      <p:sp>
        <p:nvSpPr>
          <p:cNvPr id="38" name="bg object 38"/>
          <p:cNvSpPr/>
          <p:nvPr/>
        </p:nvSpPr>
        <p:spPr>
          <a:xfrm>
            <a:off x="1602535" y="7351342"/>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9" name="bg object 39"/>
          <p:cNvSpPr/>
          <p:nvPr/>
        </p:nvSpPr>
        <p:spPr>
          <a:xfrm>
            <a:off x="1050710" y="7364229"/>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40" name="bg object 40"/>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0"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2" name="Holder 2"/>
          <p:cNvSpPr>
            <a:spLocks noGrp="1"/>
          </p:cNvSpPr>
          <p:nvPr>
            <p:ph type="ctrTitle"/>
          </p:nvPr>
        </p:nvSpPr>
        <p:spPr>
          <a:xfrm>
            <a:off x="4563852" y="3829236"/>
            <a:ext cx="10333990" cy="2501900"/>
          </a:xfrm>
          <a:prstGeom prst="rect">
            <a:avLst/>
          </a:prstGeom>
        </p:spPr>
        <p:txBody>
          <a:bodyPr wrap="square" lIns="0" tIns="0" rIns="0" bIns="0">
            <a:spAutoFit/>
          </a:bodyPr>
          <a:lstStyle>
            <a:lvl1pPr>
              <a:defRPr sz="2800" b="0" i="0">
                <a:solidFill>
                  <a:schemeClr val="tx1"/>
                </a:solidFill>
                <a:latin typeface="Lucida Sans Unicode"/>
                <a:cs typeface="Lucida Sans Unicode"/>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14559"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18" name="bg object 18"/>
          <p:cNvSpPr/>
          <p:nvPr/>
        </p:nvSpPr>
        <p:spPr>
          <a:xfrm>
            <a:off x="1053325"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19" name="bg object 19"/>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20" name="bg object 20"/>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21" name="bg object 21"/>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601964" y="0"/>
            <a:ext cx="15070126" cy="2188930"/>
          </a:xfrm>
          <a:prstGeom prst="rect">
            <a:avLst/>
          </a:prstGeom>
        </p:spPr>
      </p:pic>
      <p:pic>
        <p:nvPicPr>
          <p:cNvPr id="23" name="bg object 23"/>
          <p:cNvPicPr/>
          <p:nvPr/>
        </p:nvPicPr>
        <p:blipFill>
          <a:blip r:embed="rId4" cstate="print"/>
          <a:stretch>
            <a:fillRect/>
          </a:stretch>
        </p:blipFill>
        <p:spPr>
          <a:xfrm>
            <a:off x="6082493" y="5019420"/>
            <a:ext cx="2114549" cy="1590674"/>
          </a:xfrm>
          <a:prstGeom prst="rect">
            <a:avLst/>
          </a:prstGeom>
        </p:spPr>
      </p:pic>
      <p:pic>
        <p:nvPicPr>
          <p:cNvPr id="24" name="bg object 24"/>
          <p:cNvPicPr/>
          <p:nvPr/>
        </p:nvPicPr>
        <p:blipFill>
          <a:blip r:embed="rId5" cstate="print"/>
          <a:stretch>
            <a:fillRect/>
          </a:stretch>
        </p:blipFill>
        <p:spPr>
          <a:xfrm>
            <a:off x="6082493" y="2873223"/>
            <a:ext cx="2114549" cy="1333499"/>
          </a:xfrm>
          <a:prstGeom prst="rect">
            <a:avLst/>
          </a:prstGeom>
        </p:spPr>
      </p:pic>
      <p:pic>
        <p:nvPicPr>
          <p:cNvPr id="25" name="bg object 25"/>
          <p:cNvPicPr/>
          <p:nvPr/>
        </p:nvPicPr>
        <p:blipFill>
          <a:blip r:embed="rId6" cstate="print"/>
          <a:stretch>
            <a:fillRect/>
          </a:stretch>
        </p:blipFill>
        <p:spPr>
          <a:xfrm>
            <a:off x="6420590" y="7502039"/>
            <a:ext cx="1838324" cy="1504949"/>
          </a:xfrm>
          <a:prstGeom prst="rect">
            <a:avLst/>
          </a:prstGeom>
        </p:spPr>
      </p:pic>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1771729" y="4459632"/>
            <a:ext cx="3930015" cy="5283200"/>
          </a:xfrm>
          <a:prstGeom prst="rect">
            <a:avLst/>
          </a:prstGeom>
        </p:spPr>
        <p:txBody>
          <a:bodyPr wrap="square" lIns="0" tIns="0" rIns="0" bIns="0">
            <a:spAutoFit/>
          </a:bodyPr>
          <a:lstStyle>
            <a:lvl1pPr>
              <a:defRPr sz="3550" b="0" i="0">
                <a:solidFill>
                  <a:schemeClr val="tx1"/>
                </a:solidFill>
                <a:latin typeface="Trebuchet MS"/>
                <a:cs typeface="Trebuchet MS"/>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66100" y="1455160"/>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18" name="bg object 18"/>
          <p:cNvSpPr/>
          <p:nvPr/>
        </p:nvSpPr>
        <p:spPr>
          <a:xfrm>
            <a:off x="1125993" y="1415078"/>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19" name="bg object 19"/>
          <p:cNvSpPr/>
          <p:nvPr/>
        </p:nvSpPr>
        <p:spPr>
          <a:xfrm>
            <a:off x="7952267" y="1106384"/>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20" name="bg object 20"/>
          <p:cNvSpPr/>
          <p:nvPr/>
        </p:nvSpPr>
        <p:spPr>
          <a:xfrm>
            <a:off x="7940638" y="1098707"/>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5" y="548140"/>
                </a:lnTo>
                <a:lnTo>
                  <a:pt x="2754511" y="560834"/>
                </a:lnTo>
                <a:lnTo>
                  <a:pt x="2537155" y="567440"/>
                </a:lnTo>
                <a:lnTo>
                  <a:pt x="2434405" y="571833"/>
                </a:lnTo>
                <a:close/>
              </a:path>
              <a:path w="2754629" h="635000">
                <a:moveTo>
                  <a:pt x="2754125"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5" y="485939"/>
                </a:lnTo>
                <a:lnTo>
                  <a:pt x="2754125"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8" y="563373"/>
                </a:moveTo>
                <a:lnTo>
                  <a:pt x="2690924" y="565308"/>
                </a:lnTo>
                <a:lnTo>
                  <a:pt x="2639786" y="565591"/>
                </a:lnTo>
                <a:lnTo>
                  <a:pt x="2588538" y="567149"/>
                </a:lnTo>
                <a:lnTo>
                  <a:pt x="2537155" y="567440"/>
                </a:lnTo>
                <a:lnTo>
                  <a:pt x="2754511" y="560834"/>
                </a:lnTo>
                <a:lnTo>
                  <a:pt x="2754588" y="563373"/>
                </a:lnTo>
                <a:close/>
              </a:path>
            </a:pathLst>
          </a:custGeom>
          <a:solidFill>
            <a:srgbClr val="1C1C1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7356" y="2762556"/>
            <a:ext cx="9433560" cy="558800"/>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685001" y="3295880"/>
            <a:ext cx="11668125" cy="5946775"/>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13">
            <a:extLst>
              <a:ext uri="{FF2B5EF4-FFF2-40B4-BE49-F238E27FC236}">
                <a16:creationId xmlns:a16="http://schemas.microsoft.com/office/drawing/2014/main" id="{453EECF2-8B1B-4684-416B-92BEFF2147B1}"/>
              </a:ext>
            </a:extLst>
          </p:cNvPr>
          <p:cNvSpPr txBox="1"/>
          <p:nvPr/>
        </p:nvSpPr>
        <p:spPr>
          <a:xfrm>
            <a:off x="1752600" y="647700"/>
            <a:ext cx="15067250" cy="91922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dirty="0">
                <a:latin typeface="Times New Roman" panose="02020603050405020304" pitchFamily="18" charset="0"/>
                <a:cs typeface="Times New Roman" panose="02020603050405020304" pitchFamily="18" charset="0"/>
              </a:rPr>
              <a:t>Escuela Normal de Educación Preescolar del Estado de Coahuila </a:t>
            </a:r>
            <a:endParaRPr sz="2400"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Licenciatura en Educación Preescolar </a:t>
            </a: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Ciclo escolar 2022-2023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b="1" dirty="0">
                <a:solidFill>
                  <a:schemeClr val="dk1"/>
                </a:solidFill>
                <a:latin typeface="Times New Roman" panose="02020603050405020304" pitchFamily="18" charset="0"/>
                <a:ea typeface="Verdana"/>
                <a:cs typeface="Times New Roman" panose="02020603050405020304" pitchFamily="18" charset="0"/>
                <a:sym typeface="Verdana"/>
              </a:rPr>
              <a:t>LENGUAJE ARTÍSTICO, LA EDUCACIÓN Y LA CREACIÓN</a:t>
            </a:r>
            <a:endParaRPr sz="2400" b="1" dirty="0">
              <a:latin typeface="Times New Roman" panose="02020603050405020304" pitchFamily="18" charset="0"/>
              <a:cs typeface="Times New Roman" panose="02020603050405020304" pitchFamily="18" charset="0"/>
            </a:endParaRPr>
          </a:p>
          <a:p>
            <a:pPr algn="ctr"/>
            <a:endParaRPr lang="es-MX" sz="2400"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dirty="0">
                <a:latin typeface="Times New Roman" panose="02020603050405020304" pitchFamily="18" charset="0"/>
                <a:cs typeface="Times New Roman" panose="02020603050405020304" pitchFamily="18" charset="0"/>
              </a:rPr>
              <a:t>Maestro: </a:t>
            </a:r>
            <a:r>
              <a:rPr lang="es-MX" sz="2400" dirty="0">
                <a:solidFill>
                  <a:schemeClr val="dk1"/>
                </a:solidFill>
                <a:latin typeface="Times New Roman" panose="02020603050405020304" pitchFamily="18" charset="0"/>
                <a:ea typeface="Verdana"/>
                <a:cs typeface="Times New Roman" panose="02020603050405020304" pitchFamily="18" charset="0"/>
                <a:sym typeface="Verdana"/>
              </a:rPr>
              <a:t>Manuel Federico Rodríguez Aguilar</a:t>
            </a:r>
            <a:endParaRPr lang="es-MX" sz="2400" dirty="0">
              <a:latin typeface="Times New Roman" panose="02020603050405020304" pitchFamily="18" charset="0"/>
              <a:cs typeface="Times New Roman" panose="02020603050405020304" pitchFamily="18" charset="0"/>
            </a:endParaRPr>
          </a:p>
          <a:p>
            <a:pPr algn="ctr">
              <a:spcAft>
                <a:spcPts val="800"/>
              </a:spcAft>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Unidad 2: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La práctica de la danza como parte del desarrollo cultural, cognitivo, emocional y físico en los niños y niñas de preescolar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Competencias: </a:t>
            </a:r>
          </a:p>
          <a:p>
            <a:pPr marL="285750" lvl="0" indent="-285750" algn="ctr">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Detecta los procesos de aprendizaje de sus alumnos y alumnas para favorecer su desarrollo cognitivo y socioemocional</a:t>
            </a:r>
          </a:p>
          <a:p>
            <a:pPr marL="285750" lvl="0" indent="-285750" algn="ctr">
              <a:spcAft>
                <a:spcPts val="800"/>
              </a:spcAft>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 </a:t>
            </a:r>
            <a:r>
              <a:rPr lang="es" sz="2400">
                <a:latin typeface="Times New Roman" panose="02020603050405020304" pitchFamily="18" charset="0"/>
                <a:cs typeface="Times New Roman" panose="02020603050405020304" pitchFamily="18" charset="0"/>
              </a:rPr>
              <a:t>Alumna:Evelin Medina Ramirez #15</a:t>
            </a:r>
            <a:endParaRPr lang="es" sz="2400" dirty="0">
              <a:latin typeface="Times New Roman" panose="02020603050405020304" pitchFamily="18" charset="0"/>
              <a:cs typeface="Times New Roman" panose="02020603050405020304" pitchFamily="18" charset="0"/>
            </a:endParaRPr>
          </a:p>
          <a:p>
            <a:pPr algn="ctr"/>
            <a:r>
              <a:rPr lang="es-MX" sz="2400" dirty="0">
                <a:latin typeface="Times New Roman" panose="02020603050405020304" pitchFamily="18" charset="0"/>
                <a:cs typeface="Times New Roman" panose="02020603050405020304" pitchFamily="18" charset="0"/>
              </a:rPr>
              <a:t>Quinto Semestre Sección B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Noviembre 2022. Saltillo, Coahuila.</a:t>
            </a:r>
            <a:endParaRPr sz="2400" dirty="0">
              <a:latin typeface="Times New Roman" panose="02020603050405020304" pitchFamily="18" charset="0"/>
              <a:cs typeface="Times New Roman" panose="02020603050405020304" pitchFamily="18" charset="0"/>
            </a:endParaRPr>
          </a:p>
        </p:txBody>
      </p:sp>
      <p:pic>
        <p:nvPicPr>
          <p:cNvPr id="6" name="2 Imagen" descr="Imagen que contiene Texto&#10;&#10;Descripción generada automáticamente">
            <a:extLst>
              <a:ext uri="{FF2B5EF4-FFF2-40B4-BE49-F238E27FC236}">
                <a16:creationId xmlns:a16="http://schemas.microsoft.com/office/drawing/2014/main" id="{AE8BF738-B3AA-FE9E-DD1F-D1CF31F3B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562" y="1965200"/>
            <a:ext cx="3594096" cy="1671505"/>
          </a:xfrm>
          <a:prstGeom prst="rect">
            <a:avLst/>
          </a:prstGeom>
        </p:spPr>
      </p:pic>
      <p:sp>
        <p:nvSpPr>
          <p:cNvPr id="7" name="1 CuadroTexto">
            <a:extLst>
              <a:ext uri="{FF2B5EF4-FFF2-40B4-BE49-F238E27FC236}">
                <a16:creationId xmlns:a16="http://schemas.microsoft.com/office/drawing/2014/main" id="{04C8E371-ADB2-6F12-AC52-145E7D5AADF1}"/>
              </a:ext>
            </a:extLst>
          </p:cNvPr>
          <p:cNvSpPr txBox="1"/>
          <p:nvPr/>
        </p:nvSpPr>
        <p:spPr>
          <a:xfrm>
            <a:off x="9084936" y="2077052"/>
            <a:ext cx="3594093" cy="1447800"/>
          </a:xfrm>
          <a:prstGeom prst="rect">
            <a:avLst/>
          </a:prstGeom>
          <a:noFill/>
        </p:spPr>
        <p:txBody>
          <a:bodyPr wrap="square" rtlCol="0">
            <a:noAutofit/>
          </a:bodyPr>
          <a:lstStyle/>
          <a:p>
            <a:pPr algn="ctr">
              <a:lnSpc>
                <a:spcPct val="107000"/>
              </a:lnSpc>
              <a:spcAft>
                <a:spcPts val="800"/>
              </a:spcAft>
            </a:pPr>
            <a:r>
              <a:rPr lang="es-MX" sz="3200" b="1" kern="1200" dirty="0">
                <a:solidFill>
                  <a:srgbClr val="939393"/>
                </a:solidFill>
                <a:effectLst/>
                <a:latin typeface="Arial" panose="020B0604020202020204" pitchFamily="34" charset="0"/>
                <a:ea typeface="Calibri" panose="020F0502020204030204" pitchFamily="34" charset="0"/>
                <a:cs typeface="Times New Roman" panose="02020603050405020304" pitchFamily="18" charset="0"/>
              </a:rPr>
              <a:t>Expresión corporal y danza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12 Conector recto">
            <a:extLst>
              <a:ext uri="{FF2B5EF4-FFF2-40B4-BE49-F238E27FC236}">
                <a16:creationId xmlns:a16="http://schemas.microsoft.com/office/drawing/2014/main" id="{0D284CA9-648B-DAC1-6266-A176B2715E02}"/>
              </a:ext>
            </a:extLst>
          </p:cNvPr>
          <p:cNvCxnSpPr>
            <a:cxnSpLocks/>
          </p:cNvCxnSpPr>
          <p:nvPr/>
        </p:nvCxnSpPr>
        <p:spPr>
          <a:xfrm>
            <a:off x="8841105" y="2242820"/>
            <a:ext cx="0" cy="970227"/>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62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63599" y="2315269"/>
            <a:ext cx="15303500" cy="7912100"/>
            <a:chOff x="1614721" y="2051854"/>
            <a:chExt cx="15303500" cy="7912100"/>
          </a:xfrm>
        </p:grpSpPr>
        <p:sp>
          <p:nvSpPr>
            <p:cNvPr id="4" name="object 4"/>
            <p:cNvSpPr/>
            <p:nvPr/>
          </p:nvSpPr>
          <p:spPr>
            <a:xfrm>
              <a:off x="1861770" y="2211694"/>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7"/>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0"/>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4" y="1524075"/>
                  </a:lnTo>
                  <a:lnTo>
                    <a:pt x="16150" y="1485961"/>
                  </a:lnTo>
                  <a:lnTo>
                    <a:pt x="12559" y="1435144"/>
                  </a:lnTo>
                  <a:lnTo>
                    <a:pt x="9341" y="1384328"/>
                  </a:lnTo>
                  <a:lnTo>
                    <a:pt x="7615" y="1333520"/>
                  </a:lnTo>
                  <a:lnTo>
                    <a:pt x="8444" y="1295423"/>
                  </a:lnTo>
                  <a:lnTo>
                    <a:pt x="7642" y="1282720"/>
                  </a:lnTo>
                  <a:lnTo>
                    <a:pt x="6851" y="1257316"/>
                  </a:lnTo>
                  <a:lnTo>
                    <a:pt x="6085" y="1219212"/>
                  </a:lnTo>
                  <a:lnTo>
                    <a:pt x="5240"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6" y="63764"/>
                  </a:lnTo>
                  <a:lnTo>
                    <a:pt x="62795" y="114561"/>
                  </a:lnTo>
                  <a:lnTo>
                    <a:pt x="62271" y="165359"/>
                  </a:lnTo>
                  <a:lnTo>
                    <a:pt x="61832" y="279658"/>
                  </a:lnTo>
                  <a:lnTo>
                    <a:pt x="61881" y="343159"/>
                  </a:lnTo>
                  <a:lnTo>
                    <a:pt x="62046" y="419361"/>
                  </a:lnTo>
                  <a:lnTo>
                    <a:pt x="62887"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0"/>
              <a:ext cx="15212060" cy="1816735"/>
            </a:xfrm>
            <a:custGeom>
              <a:avLst/>
              <a:gdLst/>
              <a:ahLst/>
              <a:cxnLst/>
              <a:rect l="l" t="t" r="r" b="b"/>
              <a:pathLst>
                <a:path w="15212060" h="1816735">
                  <a:moveTo>
                    <a:pt x="15211982" y="1816435"/>
                  </a:moveTo>
                  <a:lnTo>
                    <a:pt x="0" y="1426747"/>
                  </a:lnTo>
                  <a:lnTo>
                    <a:pt x="34365" y="0"/>
                  </a:lnTo>
                  <a:lnTo>
                    <a:pt x="15210443" y="0"/>
                  </a:lnTo>
                  <a:lnTo>
                    <a:pt x="15211982" y="1816435"/>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0"/>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31"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31" y="641"/>
                  </a:lnTo>
                  <a:close/>
                </a:path>
                <a:path w="15072994" h="1884680">
                  <a:moveTo>
                    <a:pt x="60034" y="0"/>
                  </a:moveTo>
                  <a:lnTo>
                    <a:pt x="7182131"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0"/>
              <a:ext cx="15007590" cy="1971675"/>
            </a:xfrm>
            <a:custGeom>
              <a:avLst/>
              <a:gdLst/>
              <a:ahLst/>
              <a:cxnLst/>
              <a:rect l="l" t="t" r="r" b="b"/>
              <a:pathLst>
                <a:path w="15007590" h="1971675">
                  <a:moveTo>
                    <a:pt x="15007187" y="1906343"/>
                  </a:moveTo>
                  <a:lnTo>
                    <a:pt x="9441" y="1971293"/>
                  </a:lnTo>
                  <a:lnTo>
                    <a:pt x="0" y="367789"/>
                  </a:lnTo>
                  <a:lnTo>
                    <a:pt x="20898" y="0"/>
                  </a:lnTo>
                  <a:lnTo>
                    <a:pt x="14952147" y="0"/>
                  </a:lnTo>
                  <a:lnTo>
                    <a:pt x="15007187" y="1906343"/>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1" y="6808899"/>
            <a:ext cx="1174115" cy="1417320"/>
            <a:chOff x="471701" y="6808899"/>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792" y="316293"/>
                  </a:lnTo>
                  <a:lnTo>
                    <a:pt x="1122641"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1" y="6808899"/>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3" y="1412365"/>
                  </a:lnTo>
                  <a:lnTo>
                    <a:pt x="30648" y="1398709"/>
                  </a:lnTo>
                  <a:lnTo>
                    <a:pt x="30589" y="1396082"/>
                  </a:lnTo>
                  <a:lnTo>
                    <a:pt x="32274" y="1389213"/>
                  </a:lnTo>
                  <a:lnTo>
                    <a:pt x="811617" y="703629"/>
                  </a:lnTo>
                  <a:lnTo>
                    <a:pt x="2053" y="54027"/>
                  </a:lnTo>
                  <a:lnTo>
                    <a:pt x="57" y="47165"/>
                  </a:lnTo>
                  <a:lnTo>
                    <a:pt x="0" y="44645"/>
                  </a:lnTo>
                  <a:lnTo>
                    <a:pt x="4701"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0"/>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77"/>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69"/>
            <a:ext cx="6379845" cy="5412105"/>
            <a:chOff x="9396914" y="3615869"/>
            <a:chExt cx="6379845" cy="5412105"/>
          </a:xfrm>
        </p:grpSpPr>
        <p:sp>
          <p:nvSpPr>
            <p:cNvPr id="27" name="object 27"/>
            <p:cNvSpPr/>
            <p:nvPr/>
          </p:nvSpPr>
          <p:spPr>
            <a:xfrm>
              <a:off x="9434830" y="4468753"/>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599"/>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399"/>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06"/>
              <a:ext cx="172085" cy="313690"/>
            </a:xfrm>
            <a:custGeom>
              <a:avLst/>
              <a:gdLst/>
              <a:ahLst/>
              <a:cxnLst/>
              <a:rect l="l" t="t" r="r" b="b"/>
              <a:pathLst>
                <a:path w="172084" h="313689">
                  <a:moveTo>
                    <a:pt x="38978" y="313472"/>
                  </a:moveTo>
                  <a:lnTo>
                    <a:pt x="0" y="297242"/>
                  </a:lnTo>
                  <a:lnTo>
                    <a:pt x="111194" y="0"/>
                  </a:lnTo>
                  <a:lnTo>
                    <a:pt x="171610" y="25156"/>
                  </a:lnTo>
                  <a:lnTo>
                    <a:pt x="38978" y="313472"/>
                  </a:lnTo>
                  <a:close/>
                </a:path>
              </a:pathLst>
            </a:custGeom>
            <a:solidFill>
              <a:srgbClr val="FFFFFF"/>
            </a:solidFill>
          </p:spPr>
          <p:txBody>
            <a:bodyPr wrap="square" lIns="0" tIns="0" rIns="0" bIns="0" rtlCol="0"/>
            <a:lstStyle/>
            <a:p>
              <a:endParaRPr/>
            </a:p>
          </p:txBody>
        </p:sp>
        <p:sp>
          <p:nvSpPr>
            <p:cNvPr id="31" name="object 31"/>
            <p:cNvSpPr/>
            <p:nvPr/>
          </p:nvSpPr>
          <p:spPr>
            <a:xfrm>
              <a:off x="15031173" y="3615869"/>
              <a:ext cx="745490" cy="1006475"/>
            </a:xfrm>
            <a:custGeom>
              <a:avLst/>
              <a:gdLst/>
              <a:ahLst/>
              <a:cxnLst/>
              <a:rect l="l" t="t" r="r" b="b"/>
              <a:pathLst>
                <a:path w="745490" h="1006475">
                  <a:moveTo>
                    <a:pt x="165129" y="998110"/>
                  </a:moveTo>
                  <a:lnTo>
                    <a:pt x="106953" y="973886"/>
                  </a:lnTo>
                  <a:lnTo>
                    <a:pt x="218146" y="676642"/>
                  </a:lnTo>
                  <a:lnTo>
                    <a:pt x="3844" y="587398"/>
                  </a:lnTo>
                  <a:lnTo>
                    <a:pt x="1613" y="584809"/>
                  </a:lnTo>
                  <a:lnTo>
                    <a:pt x="0" y="578469"/>
                  </a:lnTo>
                  <a:lnTo>
                    <a:pt x="726" y="575102"/>
                  </a:lnTo>
                  <a:lnTo>
                    <a:pt x="38579" y="537859"/>
                  </a:lnTo>
                  <a:lnTo>
                    <a:pt x="79536" y="509805"/>
                  </a:lnTo>
                  <a:lnTo>
                    <a:pt x="134917" y="485153"/>
                  </a:lnTo>
                  <a:lnTo>
                    <a:pt x="204009" y="471807"/>
                  </a:lnTo>
                  <a:lnTo>
                    <a:pt x="320656" y="255770"/>
                  </a:lnTo>
                  <a:lnTo>
                    <a:pt x="292685" y="210888"/>
                  </a:lnTo>
                  <a:lnTo>
                    <a:pt x="275105" y="161971"/>
                  </a:lnTo>
                  <a:lnTo>
                    <a:pt x="268169" y="110701"/>
                  </a:lnTo>
                  <a:lnTo>
                    <a:pt x="272127" y="58761"/>
                  </a:lnTo>
                  <a:lnTo>
                    <a:pt x="287231" y="7833"/>
                  </a:lnTo>
                  <a:lnTo>
                    <a:pt x="289443" y="2521"/>
                  </a:lnTo>
                  <a:lnTo>
                    <a:pt x="295534" y="0"/>
                  </a:lnTo>
                  <a:lnTo>
                    <a:pt x="742666" y="186181"/>
                  </a:lnTo>
                  <a:lnTo>
                    <a:pt x="745157" y="192276"/>
                  </a:lnTo>
                  <a:lnTo>
                    <a:pt x="742946" y="197588"/>
                  </a:lnTo>
                  <a:lnTo>
                    <a:pt x="737913" y="206784"/>
                  </a:lnTo>
                  <a:lnTo>
                    <a:pt x="302615" y="25530"/>
                  </a:lnTo>
                  <a:lnTo>
                    <a:pt x="291145" y="71263"/>
                  </a:lnTo>
                  <a:lnTo>
                    <a:pt x="289328" y="117603"/>
                  </a:lnTo>
                  <a:lnTo>
                    <a:pt x="296946" y="163128"/>
                  </a:lnTo>
                  <a:lnTo>
                    <a:pt x="313782" y="206414"/>
                  </a:lnTo>
                  <a:lnTo>
                    <a:pt x="339617" y="246040"/>
                  </a:lnTo>
                  <a:lnTo>
                    <a:pt x="570783" y="342295"/>
                  </a:lnTo>
                  <a:lnTo>
                    <a:pt x="543440" y="348535"/>
                  </a:lnTo>
                  <a:lnTo>
                    <a:pt x="542107" y="352937"/>
                  </a:lnTo>
                  <a:lnTo>
                    <a:pt x="337751" y="267845"/>
                  </a:lnTo>
                  <a:lnTo>
                    <a:pt x="224991" y="476682"/>
                  </a:lnTo>
                  <a:lnTo>
                    <a:pt x="473326" y="580086"/>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7"/>
                  </a:lnTo>
                  <a:lnTo>
                    <a:pt x="126151" y="981879"/>
                  </a:lnTo>
                  <a:lnTo>
                    <a:pt x="165129" y="998110"/>
                  </a:lnTo>
                  <a:close/>
                </a:path>
                <a:path w="745490" h="1006475">
                  <a:moveTo>
                    <a:pt x="570783" y="342295"/>
                  </a:moveTo>
                  <a:lnTo>
                    <a:pt x="536988" y="328223"/>
                  </a:lnTo>
                  <a:lnTo>
                    <a:pt x="583311" y="318643"/>
                  </a:lnTo>
                  <a:lnTo>
                    <a:pt x="625891" y="300097"/>
                  </a:lnTo>
                  <a:lnTo>
                    <a:pt x="663565" y="273432"/>
                  </a:lnTo>
                  <a:lnTo>
                    <a:pt x="695171" y="239496"/>
                  </a:lnTo>
                  <a:lnTo>
                    <a:pt x="719548" y="199137"/>
                  </a:lnTo>
                  <a:lnTo>
                    <a:pt x="737913" y="206784"/>
                  </a:lnTo>
                  <a:lnTo>
                    <a:pt x="717442" y="244186"/>
                  </a:lnTo>
                  <a:lnTo>
                    <a:pt x="683370" y="283587"/>
                  </a:lnTo>
                  <a:lnTo>
                    <a:pt x="642098" y="314783"/>
                  </a:lnTo>
                  <a:lnTo>
                    <a:pt x="594998" y="336769"/>
                  </a:lnTo>
                  <a:lnTo>
                    <a:pt x="570783" y="342295"/>
                  </a:lnTo>
                  <a:close/>
                </a:path>
                <a:path w="745490" h="1006475">
                  <a:moveTo>
                    <a:pt x="473326" y="580086"/>
                  </a:moveTo>
                  <a:lnTo>
                    <a:pt x="454047" y="572058"/>
                  </a:lnTo>
                  <a:lnTo>
                    <a:pt x="522827" y="344909"/>
                  </a:lnTo>
                  <a:lnTo>
                    <a:pt x="542107" y="352937"/>
                  </a:lnTo>
                  <a:lnTo>
                    <a:pt x="473326" y="580086"/>
                  </a:lnTo>
                  <a:close/>
                </a:path>
                <a:path w="745490" h="1006475">
                  <a:moveTo>
                    <a:pt x="543025" y="789337"/>
                  </a:moveTo>
                  <a:lnTo>
                    <a:pt x="522556" y="780814"/>
                  </a:lnTo>
                  <a:lnTo>
                    <a:pt x="520788" y="747806"/>
                  </a:lnTo>
                  <a:lnTo>
                    <a:pt x="511938" y="701808"/>
                  </a:lnTo>
                  <a:lnTo>
                    <a:pt x="491344" y="648800"/>
                  </a:lnTo>
                  <a:lnTo>
                    <a:pt x="454348" y="594766"/>
                  </a:lnTo>
                  <a:lnTo>
                    <a:pt x="489715" y="609493"/>
                  </a:lnTo>
                  <a:lnTo>
                    <a:pt x="511496" y="641962"/>
                  </a:lnTo>
                  <a:lnTo>
                    <a:pt x="533012" y="698637"/>
                  </a:lnTo>
                  <a:lnTo>
                    <a:pt x="541952" y="747467"/>
                  </a:lnTo>
                  <a:lnTo>
                    <a:pt x="543431" y="782381"/>
                  </a:lnTo>
                  <a:lnTo>
                    <a:pt x="543025" y="789337"/>
                  </a:lnTo>
                  <a:close/>
                </a:path>
                <a:path w="745490" h="1006475">
                  <a:moveTo>
                    <a:pt x="184327" y="1006103"/>
                  </a:moveTo>
                  <a:lnTo>
                    <a:pt x="165129" y="998110"/>
                  </a:lnTo>
                  <a:lnTo>
                    <a:pt x="297766" y="709784"/>
                  </a:lnTo>
                  <a:lnTo>
                    <a:pt x="531271" y="807014"/>
                  </a:lnTo>
                  <a:lnTo>
                    <a:pt x="316961" y="717788"/>
                  </a:lnTo>
                  <a:lnTo>
                    <a:pt x="184327"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11"/>
                </a:lnTo>
                <a:lnTo>
                  <a:pt x="28575" y="5298211"/>
                </a:lnTo>
                <a:lnTo>
                  <a:pt x="28575" y="5212537"/>
                </a:lnTo>
                <a:close/>
              </a:path>
              <a:path w="396875" h="5298440">
                <a:moveTo>
                  <a:pt x="28575" y="5098300"/>
                </a:moveTo>
                <a:lnTo>
                  <a:pt x="0" y="5098300"/>
                </a:lnTo>
                <a:lnTo>
                  <a:pt x="0" y="5183975"/>
                </a:lnTo>
                <a:lnTo>
                  <a:pt x="28575" y="5183975"/>
                </a:lnTo>
                <a:lnTo>
                  <a:pt x="28575" y="5098300"/>
                </a:lnTo>
                <a:close/>
              </a:path>
              <a:path w="396875" h="5298440">
                <a:moveTo>
                  <a:pt x="28575" y="4984064"/>
                </a:moveTo>
                <a:lnTo>
                  <a:pt x="0" y="4984064"/>
                </a:lnTo>
                <a:lnTo>
                  <a:pt x="0" y="5069751"/>
                </a:lnTo>
                <a:lnTo>
                  <a:pt x="28575" y="5069751"/>
                </a:lnTo>
                <a:lnTo>
                  <a:pt x="28575" y="4984064"/>
                </a:lnTo>
                <a:close/>
              </a:path>
              <a:path w="396875" h="5298440">
                <a:moveTo>
                  <a:pt x="28575" y="4869827"/>
                </a:moveTo>
                <a:lnTo>
                  <a:pt x="0" y="4869827"/>
                </a:lnTo>
                <a:lnTo>
                  <a:pt x="0" y="4955514"/>
                </a:lnTo>
                <a:lnTo>
                  <a:pt x="28575" y="4955514"/>
                </a:lnTo>
                <a:lnTo>
                  <a:pt x="28575" y="4869827"/>
                </a:lnTo>
                <a:close/>
              </a:path>
              <a:path w="396875" h="5298440">
                <a:moveTo>
                  <a:pt x="28575" y="4755591"/>
                </a:moveTo>
                <a:lnTo>
                  <a:pt x="0" y="4755591"/>
                </a:lnTo>
                <a:lnTo>
                  <a:pt x="0" y="4841278"/>
                </a:lnTo>
                <a:lnTo>
                  <a:pt x="28575" y="4841278"/>
                </a:lnTo>
                <a:lnTo>
                  <a:pt x="28575" y="4755591"/>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22"/>
                </a:lnTo>
                <a:lnTo>
                  <a:pt x="28575" y="4041622"/>
                </a:lnTo>
                <a:lnTo>
                  <a:pt x="28575" y="3955948"/>
                </a:lnTo>
                <a:close/>
              </a:path>
              <a:path w="396875" h="5298440">
                <a:moveTo>
                  <a:pt x="28575" y="3841712"/>
                </a:moveTo>
                <a:lnTo>
                  <a:pt x="0" y="3841712"/>
                </a:lnTo>
                <a:lnTo>
                  <a:pt x="0" y="3927386"/>
                </a:lnTo>
                <a:lnTo>
                  <a:pt x="28575" y="3927386"/>
                </a:lnTo>
                <a:lnTo>
                  <a:pt x="28575" y="3841712"/>
                </a:lnTo>
                <a:close/>
              </a:path>
              <a:path w="396875" h="5298440">
                <a:moveTo>
                  <a:pt x="28575" y="3727475"/>
                </a:moveTo>
                <a:lnTo>
                  <a:pt x="0" y="3727475"/>
                </a:lnTo>
                <a:lnTo>
                  <a:pt x="0" y="3813149"/>
                </a:lnTo>
                <a:lnTo>
                  <a:pt x="28575" y="3813149"/>
                </a:lnTo>
                <a:lnTo>
                  <a:pt x="28575" y="3727475"/>
                </a:lnTo>
                <a:close/>
              </a:path>
              <a:path w="396875" h="5298440">
                <a:moveTo>
                  <a:pt x="28575" y="3613239"/>
                </a:moveTo>
                <a:lnTo>
                  <a:pt x="0" y="3613239"/>
                </a:lnTo>
                <a:lnTo>
                  <a:pt x="0" y="3698925"/>
                </a:lnTo>
                <a:lnTo>
                  <a:pt x="28575" y="3698925"/>
                </a:lnTo>
                <a:lnTo>
                  <a:pt x="28575" y="3613239"/>
                </a:lnTo>
                <a:close/>
              </a:path>
              <a:path w="396875" h="5298440">
                <a:moveTo>
                  <a:pt x="28575" y="3499002"/>
                </a:moveTo>
                <a:lnTo>
                  <a:pt x="0" y="3499002"/>
                </a:lnTo>
                <a:lnTo>
                  <a:pt x="0" y="3584689"/>
                </a:lnTo>
                <a:lnTo>
                  <a:pt x="28575" y="3584689"/>
                </a:lnTo>
                <a:lnTo>
                  <a:pt x="28575" y="3499002"/>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797"/>
                </a:lnTo>
                <a:lnTo>
                  <a:pt x="28575" y="2670797"/>
                </a:lnTo>
                <a:lnTo>
                  <a:pt x="28575" y="2585123"/>
                </a:lnTo>
                <a:close/>
              </a:path>
              <a:path w="396875" h="5298440">
                <a:moveTo>
                  <a:pt x="28575" y="2470886"/>
                </a:moveTo>
                <a:lnTo>
                  <a:pt x="0" y="2470886"/>
                </a:lnTo>
                <a:lnTo>
                  <a:pt x="0" y="2556560"/>
                </a:lnTo>
                <a:lnTo>
                  <a:pt x="28575" y="2556560"/>
                </a:lnTo>
                <a:lnTo>
                  <a:pt x="28575" y="2470886"/>
                </a:lnTo>
                <a:close/>
              </a:path>
              <a:path w="396875" h="5298440">
                <a:moveTo>
                  <a:pt x="28575" y="2356650"/>
                </a:moveTo>
                <a:lnTo>
                  <a:pt x="0" y="2356650"/>
                </a:lnTo>
                <a:lnTo>
                  <a:pt x="0" y="2442337"/>
                </a:lnTo>
                <a:lnTo>
                  <a:pt x="28575" y="2442337"/>
                </a:lnTo>
                <a:lnTo>
                  <a:pt x="28575" y="2356650"/>
                </a:lnTo>
                <a:close/>
              </a:path>
              <a:path w="396875" h="5298440">
                <a:moveTo>
                  <a:pt x="28575" y="2242413"/>
                </a:moveTo>
                <a:lnTo>
                  <a:pt x="0" y="2242413"/>
                </a:lnTo>
                <a:lnTo>
                  <a:pt x="0" y="2328100"/>
                </a:lnTo>
                <a:lnTo>
                  <a:pt x="28575" y="2328100"/>
                </a:lnTo>
                <a:lnTo>
                  <a:pt x="28575" y="2242413"/>
                </a:lnTo>
                <a:close/>
              </a:path>
              <a:path w="396875" h="5298440">
                <a:moveTo>
                  <a:pt x="28575" y="2128177"/>
                </a:moveTo>
                <a:lnTo>
                  <a:pt x="0" y="2128177"/>
                </a:lnTo>
                <a:lnTo>
                  <a:pt x="0" y="2213864"/>
                </a:lnTo>
                <a:lnTo>
                  <a:pt x="28575" y="2213864"/>
                </a:lnTo>
                <a:lnTo>
                  <a:pt x="28575" y="2128177"/>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08"/>
                </a:lnTo>
                <a:lnTo>
                  <a:pt x="28575" y="1414208"/>
                </a:lnTo>
                <a:lnTo>
                  <a:pt x="28575" y="1328534"/>
                </a:lnTo>
                <a:close/>
              </a:path>
              <a:path w="396875" h="5298440">
                <a:moveTo>
                  <a:pt x="28575" y="1214297"/>
                </a:moveTo>
                <a:lnTo>
                  <a:pt x="0" y="1214297"/>
                </a:lnTo>
                <a:lnTo>
                  <a:pt x="0" y="1299972"/>
                </a:lnTo>
                <a:lnTo>
                  <a:pt x="28575" y="1299972"/>
                </a:lnTo>
                <a:lnTo>
                  <a:pt x="28575" y="1214297"/>
                </a:lnTo>
                <a:close/>
              </a:path>
              <a:path w="396875" h="5298440">
                <a:moveTo>
                  <a:pt x="28575" y="1100061"/>
                </a:moveTo>
                <a:lnTo>
                  <a:pt x="0" y="1100061"/>
                </a:lnTo>
                <a:lnTo>
                  <a:pt x="0" y="1185735"/>
                </a:lnTo>
                <a:lnTo>
                  <a:pt x="28575" y="1185735"/>
                </a:lnTo>
                <a:lnTo>
                  <a:pt x="28575" y="1100061"/>
                </a:lnTo>
                <a:close/>
              </a:path>
              <a:path w="396875" h="5298440">
                <a:moveTo>
                  <a:pt x="28575" y="985824"/>
                </a:moveTo>
                <a:lnTo>
                  <a:pt x="0" y="985824"/>
                </a:lnTo>
                <a:lnTo>
                  <a:pt x="0" y="1071511"/>
                </a:lnTo>
                <a:lnTo>
                  <a:pt x="28575" y="1071511"/>
                </a:lnTo>
                <a:lnTo>
                  <a:pt x="28575" y="985824"/>
                </a:lnTo>
                <a:close/>
              </a:path>
              <a:path w="396875" h="5298440">
                <a:moveTo>
                  <a:pt x="28575" y="871588"/>
                </a:moveTo>
                <a:lnTo>
                  <a:pt x="0" y="871588"/>
                </a:lnTo>
                <a:lnTo>
                  <a:pt x="0" y="957275"/>
                </a:lnTo>
                <a:lnTo>
                  <a:pt x="28575" y="957275"/>
                </a:lnTo>
                <a:lnTo>
                  <a:pt x="28575" y="871588"/>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83"/>
                </a:lnTo>
                <a:lnTo>
                  <a:pt x="274231" y="319582"/>
                </a:lnTo>
                <a:lnTo>
                  <a:pt x="274231" y="356273"/>
                </a:lnTo>
                <a:lnTo>
                  <a:pt x="271741" y="362064"/>
                </a:lnTo>
                <a:lnTo>
                  <a:pt x="266065" y="365861"/>
                </a:lnTo>
                <a:lnTo>
                  <a:pt x="231673" y="383336"/>
                </a:lnTo>
                <a:lnTo>
                  <a:pt x="207137" y="408571"/>
                </a:lnTo>
                <a:lnTo>
                  <a:pt x="189534" y="439305"/>
                </a:lnTo>
                <a:lnTo>
                  <a:pt x="175907" y="473202"/>
                </a:lnTo>
                <a:lnTo>
                  <a:pt x="171183" y="479120"/>
                </a:lnTo>
                <a:lnTo>
                  <a:pt x="164414" y="480872"/>
                </a:lnTo>
                <a:lnTo>
                  <a:pt x="157835" y="478561"/>
                </a:lnTo>
                <a:lnTo>
                  <a:pt x="153708" y="472287"/>
                </a:lnTo>
                <a:lnTo>
                  <a:pt x="139763" y="431838"/>
                </a:lnTo>
                <a:lnTo>
                  <a:pt x="119595" y="395401"/>
                </a:lnTo>
                <a:lnTo>
                  <a:pt x="92532" y="363270"/>
                </a:lnTo>
                <a:lnTo>
                  <a:pt x="57899" y="335737"/>
                </a:lnTo>
                <a:lnTo>
                  <a:pt x="53657" y="330809"/>
                </a:lnTo>
                <a:lnTo>
                  <a:pt x="52692" y="324802"/>
                </a:lnTo>
                <a:lnTo>
                  <a:pt x="54851" y="319151"/>
                </a:lnTo>
                <a:lnTo>
                  <a:pt x="59994" y="315252"/>
                </a:lnTo>
                <a:lnTo>
                  <a:pt x="62369" y="314337"/>
                </a:lnTo>
                <a:lnTo>
                  <a:pt x="64465" y="313423"/>
                </a:lnTo>
                <a:lnTo>
                  <a:pt x="66700" y="312254"/>
                </a:lnTo>
                <a:lnTo>
                  <a:pt x="90690" y="300647"/>
                </a:lnTo>
                <a:lnTo>
                  <a:pt x="101930" y="294017"/>
                </a:lnTo>
                <a:lnTo>
                  <a:pt x="136499" y="254863"/>
                </a:lnTo>
                <a:lnTo>
                  <a:pt x="156857" y="220687"/>
                </a:lnTo>
                <a:lnTo>
                  <a:pt x="175120" y="179349"/>
                </a:lnTo>
                <a:lnTo>
                  <a:pt x="180479" y="173278"/>
                </a:lnTo>
                <a:lnTo>
                  <a:pt x="187845" y="172173"/>
                </a:lnTo>
                <a:lnTo>
                  <a:pt x="194449" y="175564"/>
                </a:lnTo>
                <a:lnTo>
                  <a:pt x="197599" y="182994"/>
                </a:lnTo>
                <a:lnTo>
                  <a:pt x="198158" y="193624"/>
                </a:lnTo>
                <a:lnTo>
                  <a:pt x="198882" y="204368"/>
                </a:lnTo>
                <a:lnTo>
                  <a:pt x="207111" y="261531"/>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06"/>
                </a:lnTo>
                <a:lnTo>
                  <a:pt x="224713" y="73355"/>
                </a:lnTo>
                <a:lnTo>
                  <a:pt x="226504" y="28829"/>
                </a:lnTo>
                <a:lnTo>
                  <a:pt x="227444" y="19900"/>
                </a:lnTo>
                <a:lnTo>
                  <a:pt x="227838" y="11328"/>
                </a:lnTo>
                <a:lnTo>
                  <a:pt x="225018" y="4305"/>
                </a:lnTo>
                <a:lnTo>
                  <a:pt x="216255" y="0"/>
                </a:lnTo>
                <a:lnTo>
                  <a:pt x="209384" y="495"/>
                </a:lnTo>
                <a:lnTo>
                  <a:pt x="204901" y="5905"/>
                </a:lnTo>
                <a:lnTo>
                  <a:pt x="201942" y="13906"/>
                </a:lnTo>
                <a:lnTo>
                  <a:pt x="199567" y="22174"/>
                </a:lnTo>
                <a:lnTo>
                  <a:pt x="191668" y="48006"/>
                </a:lnTo>
                <a:lnTo>
                  <a:pt x="184010" y="73901"/>
                </a:lnTo>
                <a:lnTo>
                  <a:pt x="176961" y="99923"/>
                </a:lnTo>
                <a:lnTo>
                  <a:pt x="170916" y="126123"/>
                </a:lnTo>
                <a:lnTo>
                  <a:pt x="159727" y="165328"/>
                </a:lnTo>
                <a:lnTo>
                  <a:pt x="143560" y="201853"/>
                </a:lnTo>
                <a:lnTo>
                  <a:pt x="123139" y="236156"/>
                </a:lnTo>
                <a:lnTo>
                  <a:pt x="99161" y="268693"/>
                </a:lnTo>
                <a:lnTo>
                  <a:pt x="54711" y="294716"/>
                </a:lnTo>
                <a:lnTo>
                  <a:pt x="28575" y="302285"/>
                </a:lnTo>
                <a:lnTo>
                  <a:pt x="28575" y="300418"/>
                </a:lnTo>
                <a:lnTo>
                  <a:pt x="0" y="300418"/>
                </a:lnTo>
                <a:lnTo>
                  <a:pt x="0" y="386092"/>
                </a:lnTo>
                <a:lnTo>
                  <a:pt x="28575" y="386092"/>
                </a:lnTo>
                <a:lnTo>
                  <a:pt x="28575" y="340804"/>
                </a:lnTo>
                <a:lnTo>
                  <a:pt x="53822" y="357898"/>
                </a:lnTo>
                <a:lnTo>
                  <a:pt x="87795" y="387845"/>
                </a:lnTo>
                <a:lnTo>
                  <a:pt x="112128" y="423354"/>
                </a:lnTo>
                <a:lnTo>
                  <a:pt x="128689" y="463296"/>
                </a:lnTo>
                <a:lnTo>
                  <a:pt x="139382" y="506590"/>
                </a:lnTo>
                <a:lnTo>
                  <a:pt x="147383" y="550354"/>
                </a:lnTo>
                <a:lnTo>
                  <a:pt x="151523" y="572858"/>
                </a:lnTo>
                <a:lnTo>
                  <a:pt x="170256" y="606209"/>
                </a:lnTo>
                <a:lnTo>
                  <a:pt x="177863" y="597395"/>
                </a:lnTo>
                <a:lnTo>
                  <a:pt x="181165" y="572858"/>
                </a:lnTo>
                <a:lnTo>
                  <a:pt x="184327" y="529678"/>
                </a:lnTo>
                <a:lnTo>
                  <a:pt x="194703" y="488937"/>
                </a:lnTo>
                <a:lnTo>
                  <a:pt x="198170" y="480872"/>
                </a:lnTo>
                <a:lnTo>
                  <a:pt x="211289" y="450278"/>
                </a:lnTo>
                <a:lnTo>
                  <a:pt x="233083" y="413334"/>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188"/>
                </a:lnTo>
                <a:lnTo>
                  <a:pt x="295249" y="997280"/>
                </a:lnTo>
                <a:lnTo>
                  <a:pt x="284035" y="965708"/>
                </a:lnTo>
                <a:lnTo>
                  <a:pt x="270662" y="942568"/>
                </a:lnTo>
                <a:lnTo>
                  <a:pt x="259461" y="928306"/>
                </a:lnTo>
                <a:lnTo>
                  <a:pt x="254762" y="923455"/>
                </a:lnTo>
                <a:lnTo>
                  <a:pt x="268808" y="914298"/>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17"/>
                </a:lnTo>
                <a:lnTo>
                  <a:pt x="330669" y="768921"/>
                </a:lnTo>
                <a:lnTo>
                  <a:pt x="328663" y="762749"/>
                </a:lnTo>
                <a:lnTo>
                  <a:pt x="326034" y="756373"/>
                </a:lnTo>
                <a:lnTo>
                  <a:pt x="323761" y="750366"/>
                </a:lnTo>
                <a:lnTo>
                  <a:pt x="317982" y="756373"/>
                </a:lnTo>
                <a:lnTo>
                  <a:pt x="308648" y="761453"/>
                </a:lnTo>
                <a:lnTo>
                  <a:pt x="306806" y="768502"/>
                </a:lnTo>
                <a:lnTo>
                  <a:pt x="302564" y="787412"/>
                </a:lnTo>
                <a:lnTo>
                  <a:pt x="298970" y="806488"/>
                </a:lnTo>
                <a:lnTo>
                  <a:pt x="295554" y="825614"/>
                </a:lnTo>
                <a:lnTo>
                  <a:pt x="291833" y="844677"/>
                </a:lnTo>
                <a:lnTo>
                  <a:pt x="283718" y="871042"/>
                </a:lnTo>
                <a:lnTo>
                  <a:pt x="271183" y="888085"/>
                </a:lnTo>
                <a:lnTo>
                  <a:pt x="252107" y="897775"/>
                </a:lnTo>
                <a:lnTo>
                  <a:pt x="224409" y="902068"/>
                </a:lnTo>
                <a:lnTo>
                  <a:pt x="212369" y="904341"/>
                </a:lnTo>
                <a:lnTo>
                  <a:pt x="205320" y="909662"/>
                </a:lnTo>
                <a:lnTo>
                  <a:pt x="206006" y="916292"/>
                </a:lnTo>
                <a:lnTo>
                  <a:pt x="217182" y="922540"/>
                </a:lnTo>
                <a:lnTo>
                  <a:pt x="246951" y="941641"/>
                </a:lnTo>
                <a:lnTo>
                  <a:pt x="274675" y="998093"/>
                </a:lnTo>
                <a:lnTo>
                  <a:pt x="281495" y="1044397"/>
                </a:lnTo>
                <a:lnTo>
                  <a:pt x="282663" y="1068133"/>
                </a:lnTo>
                <a:lnTo>
                  <a:pt x="283806" y="1081532"/>
                </a:lnTo>
                <a:lnTo>
                  <a:pt x="284734" y="1088136"/>
                </a:lnTo>
                <a:lnTo>
                  <a:pt x="286473" y="1096683"/>
                </a:lnTo>
                <a:lnTo>
                  <a:pt x="289242" y="1104074"/>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75"/>
                </a:lnTo>
                <a:lnTo>
                  <a:pt x="386981" y="943800"/>
                </a:lnTo>
                <a:lnTo>
                  <a:pt x="387108" y="943800"/>
                </a:lnTo>
                <a:lnTo>
                  <a:pt x="393128" y="940993"/>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432151" y="7103605"/>
            <a:ext cx="3855847" cy="3183394"/>
          </a:xfrm>
          <a:prstGeom prst="rect">
            <a:avLst/>
          </a:prstGeom>
        </p:spPr>
      </p:pic>
      <p:pic>
        <p:nvPicPr>
          <p:cNvPr id="34" name="object 34"/>
          <p:cNvPicPr/>
          <p:nvPr/>
        </p:nvPicPr>
        <p:blipFill>
          <a:blip r:embed="rId5" cstate="print"/>
          <a:stretch>
            <a:fillRect/>
          </a:stretch>
        </p:blipFill>
        <p:spPr>
          <a:xfrm>
            <a:off x="0" y="7084140"/>
            <a:ext cx="3566195" cy="3202859"/>
          </a:xfrm>
          <a:prstGeom prst="rect">
            <a:avLst/>
          </a:prstGeom>
        </p:spPr>
      </p:pic>
      <p:sp>
        <p:nvSpPr>
          <p:cNvPr id="35" name="object 35"/>
          <p:cNvSpPr/>
          <p:nvPr/>
        </p:nvSpPr>
        <p:spPr>
          <a:xfrm>
            <a:off x="3252846" y="4648092"/>
            <a:ext cx="5207635" cy="641985"/>
          </a:xfrm>
          <a:custGeom>
            <a:avLst/>
            <a:gdLst/>
            <a:ahLst/>
            <a:cxnLst/>
            <a:rect l="l" t="t" r="r" b="b"/>
            <a:pathLst>
              <a:path w="5207634" h="641985">
                <a:moveTo>
                  <a:pt x="5168314" y="641653"/>
                </a:moveTo>
                <a:lnTo>
                  <a:pt x="37908" y="632992"/>
                </a:lnTo>
                <a:lnTo>
                  <a:pt x="2865" y="609487"/>
                </a:lnTo>
                <a:lnTo>
                  <a:pt x="0" y="594948"/>
                </a:lnTo>
                <a:lnTo>
                  <a:pt x="940" y="37915"/>
                </a:lnTo>
                <a:lnTo>
                  <a:pt x="24440" y="2866"/>
                </a:lnTo>
                <a:lnTo>
                  <a:pt x="38977" y="0"/>
                </a:lnTo>
                <a:lnTo>
                  <a:pt x="5169382" y="8660"/>
                </a:lnTo>
                <a:lnTo>
                  <a:pt x="5204426" y="32165"/>
                </a:lnTo>
                <a:lnTo>
                  <a:pt x="5207291" y="46704"/>
                </a:lnTo>
                <a:lnTo>
                  <a:pt x="5206351" y="603737"/>
                </a:lnTo>
                <a:lnTo>
                  <a:pt x="5182851" y="638786"/>
                </a:lnTo>
                <a:lnTo>
                  <a:pt x="5168314" y="641653"/>
                </a:lnTo>
                <a:close/>
              </a:path>
            </a:pathLst>
          </a:custGeom>
          <a:solidFill>
            <a:srgbClr val="FFFFFF">
              <a:alpha val="85879"/>
            </a:srgbClr>
          </a:solidFill>
        </p:spPr>
        <p:txBody>
          <a:bodyPr wrap="square" lIns="0" tIns="0" rIns="0" bIns="0" rtlCol="0"/>
          <a:lstStyle/>
          <a:p>
            <a:endParaRPr/>
          </a:p>
        </p:txBody>
      </p:sp>
      <p:sp>
        <p:nvSpPr>
          <p:cNvPr id="36" name="object 36"/>
          <p:cNvSpPr/>
          <p:nvPr/>
        </p:nvSpPr>
        <p:spPr>
          <a:xfrm>
            <a:off x="10005019" y="4662115"/>
            <a:ext cx="4634865" cy="724535"/>
          </a:xfrm>
          <a:custGeom>
            <a:avLst/>
            <a:gdLst/>
            <a:ahLst/>
            <a:cxnLst/>
            <a:rect l="l" t="t" r="r" b="b"/>
            <a:pathLst>
              <a:path w="4634865" h="724535">
                <a:moveTo>
                  <a:pt x="4597280" y="632864"/>
                </a:moveTo>
                <a:lnTo>
                  <a:pt x="49943" y="724530"/>
                </a:lnTo>
                <a:lnTo>
                  <a:pt x="42489" y="723944"/>
                </a:lnTo>
                <a:lnTo>
                  <a:pt x="35361" y="721933"/>
                </a:lnTo>
                <a:lnTo>
                  <a:pt x="11226" y="687323"/>
                </a:lnTo>
                <a:lnTo>
                  <a:pt x="0" y="130402"/>
                </a:lnTo>
                <a:lnTo>
                  <a:pt x="585" y="122945"/>
                </a:lnTo>
                <a:lnTo>
                  <a:pt x="29762" y="92552"/>
                </a:lnTo>
                <a:lnTo>
                  <a:pt x="4584522" y="0"/>
                </a:lnTo>
                <a:lnTo>
                  <a:pt x="4591976" y="586"/>
                </a:lnTo>
                <a:lnTo>
                  <a:pt x="4622353" y="29779"/>
                </a:lnTo>
                <a:lnTo>
                  <a:pt x="4634466" y="594128"/>
                </a:lnTo>
                <a:lnTo>
                  <a:pt x="4633880" y="601585"/>
                </a:lnTo>
                <a:lnTo>
                  <a:pt x="4604704" y="631978"/>
                </a:lnTo>
                <a:lnTo>
                  <a:pt x="4597280" y="632864"/>
                </a:lnTo>
                <a:close/>
              </a:path>
            </a:pathLst>
          </a:custGeom>
          <a:solidFill>
            <a:srgbClr val="FFFFFF">
              <a:alpha val="85879"/>
            </a:srgbClr>
          </a:solidFill>
        </p:spPr>
        <p:txBody>
          <a:bodyPr wrap="square" lIns="0" tIns="0" rIns="0" bIns="0" rtlCol="0"/>
          <a:lstStyle/>
          <a:p>
            <a:endParaRPr/>
          </a:p>
        </p:txBody>
      </p:sp>
      <p:sp>
        <p:nvSpPr>
          <p:cNvPr id="37" name="object 37"/>
          <p:cNvSpPr txBox="1"/>
          <p:nvPr/>
        </p:nvSpPr>
        <p:spPr>
          <a:xfrm rot="21540000">
            <a:off x="10185559" y="4819381"/>
            <a:ext cx="4277026" cy="406400"/>
          </a:xfrm>
          <a:prstGeom prst="rect">
            <a:avLst/>
          </a:prstGeom>
        </p:spPr>
        <p:txBody>
          <a:bodyPr vert="horz" wrap="square" lIns="0" tIns="0" rIns="0" bIns="0" rtlCol="0">
            <a:spAutoFit/>
          </a:bodyPr>
          <a:lstStyle/>
          <a:p>
            <a:pPr>
              <a:lnSpc>
                <a:spcPts val="3160"/>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55" dirty="0">
                <a:solidFill>
                  <a:srgbClr val="1C1C1B"/>
                </a:solidFill>
                <a:latin typeface="Trebuchet MS"/>
                <a:cs typeface="Trebuchet MS"/>
              </a:rPr>
              <a:t>V</a:t>
            </a:r>
            <a:r>
              <a:rPr sz="3200" spc="-320" dirty="0">
                <a:solidFill>
                  <a:srgbClr val="1C1C1B"/>
                </a:solidFill>
                <a:latin typeface="Trebuchet MS"/>
                <a:cs typeface="Trebuchet MS"/>
              </a:rPr>
              <a:t>A</a:t>
            </a:r>
            <a:r>
              <a:rPr sz="3200" spc="-265" dirty="0">
                <a:solidFill>
                  <a:srgbClr val="1C1C1B"/>
                </a:solidFill>
                <a:latin typeface="Trebuchet MS"/>
                <a:cs typeface="Trebuchet MS"/>
              </a:rPr>
              <a:t>L</a:t>
            </a:r>
            <a:r>
              <a:rPr sz="3200" spc="-600" dirty="0">
                <a:solidFill>
                  <a:srgbClr val="1C1C1B"/>
                </a:solidFill>
                <a:latin typeface="Trebuchet MS"/>
                <a:cs typeface="Trebuchet MS"/>
              </a:rPr>
              <a:t>O</a:t>
            </a:r>
            <a:r>
              <a:rPr sz="3200" spc="-300" dirty="0">
                <a:solidFill>
                  <a:srgbClr val="1C1C1B"/>
                </a:solidFill>
                <a:latin typeface="Trebuchet MS"/>
                <a:cs typeface="Trebuchet MS"/>
              </a:rPr>
              <a:t>R</a:t>
            </a:r>
            <a:r>
              <a:rPr sz="3200" spc="-140" dirty="0">
                <a:solidFill>
                  <a:srgbClr val="1C1C1B"/>
                </a:solidFill>
                <a:latin typeface="Trebuchet MS"/>
                <a:cs typeface="Trebuchet MS"/>
              </a:rPr>
              <a:t>I</a:t>
            </a:r>
            <a:r>
              <a:rPr sz="3200" spc="-459" dirty="0">
                <a:solidFill>
                  <a:srgbClr val="1C1C1B"/>
                </a:solidFill>
                <a:latin typeface="Trebuchet MS"/>
                <a:cs typeface="Trebuchet MS"/>
              </a:rPr>
              <a:t>Z</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4800" spc="-630" baseline="1736" dirty="0">
                <a:solidFill>
                  <a:srgbClr val="1C1C1B"/>
                </a:solidFill>
                <a:latin typeface="Trebuchet MS"/>
                <a:cs typeface="Trebuchet MS"/>
              </a:rPr>
              <a:t>T</a:t>
            </a:r>
            <a:r>
              <a:rPr sz="4800" spc="-209" baseline="1736" dirty="0">
                <a:solidFill>
                  <a:srgbClr val="1C1C1B"/>
                </a:solidFill>
                <a:latin typeface="Trebuchet MS"/>
                <a:cs typeface="Trebuchet MS"/>
              </a:rPr>
              <a:t>I</a:t>
            </a:r>
            <a:r>
              <a:rPr sz="4800" spc="-532" baseline="1736" dirty="0">
                <a:solidFill>
                  <a:srgbClr val="1C1C1B"/>
                </a:solidFill>
                <a:latin typeface="Trebuchet MS"/>
                <a:cs typeface="Trebuchet MS"/>
              </a:rPr>
              <a:t>V</a:t>
            </a:r>
            <a:r>
              <a:rPr sz="4800" spc="-465" baseline="1736" dirty="0">
                <a:solidFill>
                  <a:srgbClr val="1C1C1B"/>
                </a:solidFill>
                <a:latin typeface="Trebuchet MS"/>
                <a:cs typeface="Trebuchet MS"/>
              </a:rPr>
              <a:t>A</a:t>
            </a:r>
            <a:endParaRPr sz="4800" baseline="1736">
              <a:latin typeface="Trebuchet MS"/>
              <a:cs typeface="Trebuchet MS"/>
            </a:endParaRPr>
          </a:p>
        </p:txBody>
      </p:sp>
      <p:sp>
        <p:nvSpPr>
          <p:cNvPr id="38" name="object 38"/>
          <p:cNvSpPr txBox="1"/>
          <p:nvPr/>
        </p:nvSpPr>
        <p:spPr>
          <a:xfrm rot="21540000">
            <a:off x="9590643" y="5582878"/>
            <a:ext cx="5211526" cy="355600"/>
          </a:xfrm>
          <a:prstGeom prst="rect">
            <a:avLst/>
          </a:prstGeom>
        </p:spPr>
        <p:txBody>
          <a:bodyPr vert="horz" wrap="square" lIns="0" tIns="0" rIns="0" bIns="0" rtlCol="0">
            <a:spAutoFit/>
          </a:bodyPr>
          <a:lstStyle/>
          <a:p>
            <a:pPr>
              <a:lnSpc>
                <a:spcPts val="2780"/>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ebe</a:t>
            </a:r>
            <a:r>
              <a:rPr sz="2800" spc="-305" dirty="0">
                <a:solidFill>
                  <a:srgbClr val="1C1C1B"/>
                </a:solidFill>
                <a:latin typeface="Trebuchet MS"/>
                <a:cs typeface="Trebuchet MS"/>
              </a:rPr>
              <a:t>n</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15" dirty="0">
                <a:solidFill>
                  <a:srgbClr val="1C1C1B"/>
                </a:solidFill>
                <a:latin typeface="Trebuchet MS"/>
                <a:cs typeface="Trebuchet MS"/>
              </a:rPr>
              <a:t>n</a:t>
            </a:r>
            <a:r>
              <a:rPr sz="2800" spc="-285" dirty="0">
                <a:solidFill>
                  <a:srgbClr val="1C1C1B"/>
                </a:solidFill>
                <a:latin typeface="Trebuchet MS"/>
                <a:cs typeface="Trebuchet MS"/>
              </a:rPr>
              <a:t>i</a:t>
            </a:r>
            <a:r>
              <a:rPr sz="2800" spc="-345" dirty="0">
                <a:solidFill>
                  <a:srgbClr val="1C1C1B"/>
                </a:solidFill>
                <a:latin typeface="Trebuchet MS"/>
                <a:cs typeface="Trebuchet MS"/>
              </a:rPr>
              <a:t>da</a:t>
            </a:r>
            <a:r>
              <a:rPr sz="2800" spc="-335" dirty="0">
                <a:solidFill>
                  <a:srgbClr val="1C1C1B"/>
                </a:solidFill>
                <a:latin typeface="Trebuchet MS"/>
                <a:cs typeface="Trebuchet MS"/>
              </a:rPr>
              <a:t>d</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4200" spc="-465" baseline="1984" dirty="0">
                <a:solidFill>
                  <a:srgbClr val="1C1C1B"/>
                </a:solidFill>
                <a:latin typeface="Trebuchet MS"/>
                <a:cs typeface="Trebuchet MS"/>
              </a:rPr>
              <a:t>l</a:t>
            </a:r>
            <a:r>
              <a:rPr sz="4200" spc="-502" baseline="1984" dirty="0">
                <a:solidFill>
                  <a:srgbClr val="1C1C1B"/>
                </a:solidFill>
                <a:latin typeface="Trebuchet MS"/>
                <a:cs typeface="Trebuchet MS"/>
              </a:rPr>
              <a:t>a</a:t>
            </a:r>
            <a:r>
              <a:rPr sz="4200" spc="-284" baseline="1984" dirty="0">
                <a:solidFill>
                  <a:srgbClr val="1C1C1B"/>
                </a:solidFill>
                <a:latin typeface="Trebuchet MS"/>
                <a:cs typeface="Trebuchet MS"/>
              </a:rPr>
              <a:t> </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150" baseline="1984" dirty="0">
                <a:solidFill>
                  <a:srgbClr val="1C1C1B"/>
                </a:solidFill>
                <a:latin typeface="Trebuchet MS"/>
                <a:cs typeface="Trebuchet MS"/>
              </a:rPr>
              <a:t>s</a:t>
            </a:r>
            <a:r>
              <a:rPr sz="4200" spc="-427" baseline="1984" dirty="0">
                <a:solidFill>
                  <a:srgbClr val="1C1C1B"/>
                </a:solidFill>
                <a:latin typeface="Trebuchet MS"/>
                <a:cs typeface="Trebuchet MS"/>
              </a:rPr>
              <a:t>i</a:t>
            </a:r>
            <a:r>
              <a:rPr sz="4200" spc="-434" baseline="1984" dirty="0">
                <a:solidFill>
                  <a:srgbClr val="1C1C1B"/>
                </a:solidFill>
                <a:latin typeface="Trebuchet MS"/>
                <a:cs typeface="Trebuchet MS"/>
              </a:rPr>
              <a:t>ó</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517" baseline="1984" dirty="0">
                <a:solidFill>
                  <a:srgbClr val="1C1C1B"/>
                </a:solidFill>
                <a:latin typeface="Trebuchet MS"/>
                <a:cs typeface="Trebuchet MS"/>
              </a:rPr>
              <a:t>d</a:t>
            </a:r>
            <a:r>
              <a:rPr sz="4200" spc="-547" baseline="1984" dirty="0">
                <a:solidFill>
                  <a:srgbClr val="1C1C1B"/>
                </a:solidFill>
                <a:latin typeface="Trebuchet MS"/>
                <a:cs typeface="Trebuchet MS"/>
              </a:rPr>
              <a:t>e</a:t>
            </a:r>
            <a:r>
              <a:rPr sz="4200" spc="-450" baseline="1984" dirty="0">
                <a:solidFill>
                  <a:srgbClr val="1C1C1B"/>
                </a:solidFill>
                <a:latin typeface="Trebuchet MS"/>
                <a:cs typeface="Trebuchet MS"/>
              </a:rPr>
              <a:t>l</a:t>
            </a:r>
            <a:endParaRPr sz="4200" baseline="1984">
              <a:latin typeface="Trebuchet MS"/>
              <a:cs typeface="Trebuchet MS"/>
            </a:endParaRPr>
          </a:p>
        </p:txBody>
      </p:sp>
      <p:sp>
        <p:nvSpPr>
          <p:cNvPr id="39" name="object 39"/>
          <p:cNvSpPr txBox="1"/>
          <p:nvPr/>
        </p:nvSpPr>
        <p:spPr>
          <a:xfrm rot="21540000">
            <a:off x="9598547" y="5972998"/>
            <a:ext cx="5243836" cy="355600"/>
          </a:xfrm>
          <a:prstGeom prst="rect">
            <a:avLst/>
          </a:prstGeom>
        </p:spPr>
        <p:txBody>
          <a:bodyPr vert="horz" wrap="square" lIns="0" tIns="0" rIns="0" bIns="0" rtlCol="0">
            <a:spAutoFit/>
          </a:bodyPr>
          <a:lstStyle/>
          <a:p>
            <a:pPr>
              <a:lnSpc>
                <a:spcPts val="2785"/>
              </a:lnSpc>
            </a:pPr>
            <a:r>
              <a:rPr sz="2800" spc="-345" dirty="0">
                <a:solidFill>
                  <a:srgbClr val="1C1C1B"/>
                </a:solidFill>
                <a:latin typeface="Trebuchet MS"/>
                <a:cs typeface="Trebuchet MS"/>
              </a:rPr>
              <a:t>hombre</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35" dirty="0">
                <a:solidFill>
                  <a:srgbClr val="1C1C1B"/>
                </a:solidFill>
                <a:latin typeface="Trebuchet MS"/>
                <a:cs typeface="Trebuchet MS"/>
              </a:rPr>
              <a:t>el</a:t>
            </a:r>
            <a:r>
              <a:rPr sz="2800" spc="-190" dirty="0">
                <a:solidFill>
                  <a:srgbClr val="1C1C1B"/>
                </a:solidFill>
                <a:latin typeface="Trebuchet MS"/>
                <a:cs typeface="Trebuchet MS"/>
              </a:rPr>
              <a:t> </a:t>
            </a:r>
            <a:r>
              <a:rPr sz="2800" spc="-325" dirty="0">
                <a:solidFill>
                  <a:srgbClr val="1C1C1B"/>
                </a:solidFill>
                <a:latin typeface="Trebuchet MS"/>
                <a:cs typeface="Trebuchet MS"/>
              </a:rPr>
              <a:t>arte</a:t>
            </a:r>
            <a:r>
              <a:rPr sz="2800" spc="-190" dirty="0">
                <a:solidFill>
                  <a:srgbClr val="1C1C1B"/>
                </a:solidFill>
                <a:latin typeface="Trebuchet MS"/>
                <a:cs typeface="Trebuchet MS"/>
              </a:rPr>
              <a:t> </a:t>
            </a:r>
            <a:r>
              <a:rPr sz="2800" spc="-295" dirty="0">
                <a:solidFill>
                  <a:srgbClr val="1C1C1B"/>
                </a:solidFill>
                <a:latin typeface="Trebuchet MS"/>
                <a:cs typeface="Trebuchet MS"/>
              </a:rPr>
              <a:t>respecto</a:t>
            </a:r>
            <a:r>
              <a:rPr sz="2800" spc="-190" dirty="0">
                <a:solidFill>
                  <a:srgbClr val="1C1C1B"/>
                </a:solidFill>
                <a:latin typeface="Trebuchet MS"/>
                <a:cs typeface="Trebuchet MS"/>
              </a:rPr>
              <a:t> </a:t>
            </a:r>
            <a:r>
              <a:rPr sz="2800" spc="-325" dirty="0">
                <a:solidFill>
                  <a:srgbClr val="1C1C1B"/>
                </a:solidFill>
                <a:latin typeface="Trebuchet MS"/>
                <a:cs typeface="Trebuchet MS"/>
              </a:rPr>
              <a:t>al</a:t>
            </a:r>
            <a:r>
              <a:rPr sz="2800" spc="-190" dirty="0">
                <a:solidFill>
                  <a:srgbClr val="1C1C1B"/>
                </a:solidFill>
                <a:latin typeface="Trebuchet MS"/>
                <a:cs typeface="Trebuchet MS"/>
              </a:rPr>
              <a:t> </a:t>
            </a:r>
            <a:r>
              <a:rPr sz="4200" spc="-472" baseline="1984" dirty="0">
                <a:solidFill>
                  <a:srgbClr val="1C1C1B"/>
                </a:solidFill>
                <a:latin typeface="Trebuchet MS"/>
                <a:cs typeface="Trebuchet MS"/>
              </a:rPr>
              <a:t>pensamiento</a:t>
            </a:r>
            <a:endParaRPr sz="4200" baseline="1984">
              <a:latin typeface="Trebuchet MS"/>
              <a:cs typeface="Trebuchet MS"/>
            </a:endParaRPr>
          </a:p>
        </p:txBody>
      </p:sp>
      <p:sp>
        <p:nvSpPr>
          <p:cNvPr id="40" name="object 40"/>
          <p:cNvSpPr txBox="1"/>
          <p:nvPr/>
        </p:nvSpPr>
        <p:spPr>
          <a:xfrm rot="21540000">
            <a:off x="9589511" y="6402741"/>
            <a:ext cx="1378258" cy="355600"/>
          </a:xfrm>
          <a:prstGeom prst="rect">
            <a:avLst/>
          </a:prstGeom>
        </p:spPr>
        <p:txBody>
          <a:bodyPr vert="horz" wrap="square" lIns="0" tIns="0" rIns="0" bIns="0" rtlCol="0">
            <a:spAutoFit/>
          </a:bodyPr>
          <a:lstStyle/>
          <a:p>
            <a:pPr>
              <a:lnSpc>
                <a:spcPts val="2740"/>
              </a:lnSpc>
            </a:pPr>
            <a:r>
              <a:rPr sz="2800" spc="-290" dirty="0">
                <a:solidFill>
                  <a:srgbClr val="1C1C1B"/>
                </a:solidFill>
                <a:latin typeface="Trebuchet MS"/>
                <a:cs typeface="Trebuchet MS"/>
              </a:rPr>
              <a:t>positivista.</a:t>
            </a:r>
            <a:endParaRPr sz="2800">
              <a:latin typeface="Trebuchet MS"/>
              <a:cs typeface="Trebuchet MS"/>
            </a:endParaRPr>
          </a:p>
        </p:txBody>
      </p:sp>
      <p:sp>
        <p:nvSpPr>
          <p:cNvPr id="41" name="object 41"/>
          <p:cNvSpPr txBox="1"/>
          <p:nvPr/>
        </p:nvSpPr>
        <p:spPr>
          <a:xfrm rot="21540000">
            <a:off x="9614254" y="6754219"/>
            <a:ext cx="5210892" cy="355600"/>
          </a:xfrm>
          <a:prstGeom prst="rect">
            <a:avLst/>
          </a:prstGeom>
        </p:spPr>
        <p:txBody>
          <a:bodyPr vert="horz" wrap="square" lIns="0" tIns="0" rIns="0" bIns="0" rtlCol="0">
            <a:spAutoFit/>
          </a:bodyPr>
          <a:lstStyle/>
          <a:p>
            <a:pPr>
              <a:lnSpc>
                <a:spcPts val="2780"/>
              </a:lnSpc>
            </a:pPr>
            <a:r>
              <a:rPr sz="2800" spc="-270" dirty="0">
                <a:solidFill>
                  <a:srgbClr val="1C1C1B"/>
                </a:solidFill>
                <a:latin typeface="Trebuchet MS"/>
                <a:cs typeface="Trebuchet MS"/>
              </a:rPr>
              <a:t>Esta</a:t>
            </a:r>
            <a:r>
              <a:rPr sz="2800" spc="-190" dirty="0">
                <a:solidFill>
                  <a:srgbClr val="1C1C1B"/>
                </a:solidFill>
                <a:latin typeface="Trebuchet MS"/>
                <a:cs typeface="Trebuchet MS"/>
              </a:rPr>
              <a:t> </a:t>
            </a:r>
            <a:r>
              <a:rPr sz="2800" spc="-315" dirty="0">
                <a:solidFill>
                  <a:srgbClr val="1C1C1B"/>
                </a:solidFill>
                <a:latin typeface="Trebuchet MS"/>
                <a:cs typeface="Trebuchet MS"/>
              </a:rPr>
              <a:t>nueva</a:t>
            </a:r>
            <a:r>
              <a:rPr sz="2800" spc="-190" dirty="0">
                <a:solidFill>
                  <a:srgbClr val="1C1C1B"/>
                </a:solidFill>
                <a:latin typeface="Trebuchet MS"/>
                <a:cs typeface="Trebuchet MS"/>
              </a:rPr>
              <a:t> </a:t>
            </a:r>
            <a:r>
              <a:rPr sz="2800" spc="-250" dirty="0">
                <a:solidFill>
                  <a:srgbClr val="1C1C1B"/>
                </a:solidFill>
                <a:latin typeface="Trebuchet MS"/>
                <a:cs typeface="Trebuchet MS"/>
              </a:rPr>
              <a:t>visión</a:t>
            </a:r>
            <a:r>
              <a:rPr sz="2800" spc="-185" dirty="0">
                <a:solidFill>
                  <a:srgbClr val="1C1C1B"/>
                </a:solidFill>
                <a:latin typeface="Trebuchet MS"/>
                <a:cs typeface="Trebuchet MS"/>
              </a:rPr>
              <a:t> </a:t>
            </a:r>
            <a:r>
              <a:rPr sz="2800" spc="-300" dirty="0">
                <a:solidFill>
                  <a:srgbClr val="1C1C1B"/>
                </a:solidFill>
                <a:latin typeface="Trebuchet MS"/>
                <a:cs typeface="Trebuchet MS"/>
              </a:rPr>
              <a:t>relegó</a:t>
            </a:r>
            <a:r>
              <a:rPr sz="2800" spc="-190" dirty="0">
                <a:solidFill>
                  <a:srgbClr val="1C1C1B"/>
                </a:solidFill>
                <a:latin typeface="Trebuchet MS"/>
                <a:cs typeface="Trebuchet MS"/>
              </a:rPr>
              <a:t> </a:t>
            </a:r>
            <a:r>
              <a:rPr sz="2800" spc="-320" dirty="0">
                <a:solidFill>
                  <a:srgbClr val="1C1C1B"/>
                </a:solidFill>
                <a:latin typeface="Trebuchet MS"/>
                <a:cs typeface="Trebuchet MS"/>
              </a:rPr>
              <a:t>obje</a:t>
            </a:r>
            <a:r>
              <a:rPr sz="4200" spc="-480" baseline="1984" dirty="0">
                <a:solidFill>
                  <a:srgbClr val="1C1C1B"/>
                </a:solidFill>
                <a:latin typeface="Trebuchet MS"/>
                <a:cs typeface="Trebuchet MS"/>
              </a:rPr>
              <a:t>tos</a:t>
            </a:r>
            <a:r>
              <a:rPr sz="4200" spc="-277"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saber</a:t>
            </a:r>
            <a:endParaRPr sz="4200" baseline="1984">
              <a:latin typeface="Trebuchet MS"/>
              <a:cs typeface="Trebuchet MS"/>
            </a:endParaRPr>
          </a:p>
        </p:txBody>
      </p:sp>
      <p:sp>
        <p:nvSpPr>
          <p:cNvPr id="42" name="object 42"/>
          <p:cNvSpPr txBox="1"/>
          <p:nvPr/>
        </p:nvSpPr>
        <p:spPr>
          <a:xfrm rot="21540000">
            <a:off x="9622043" y="7145421"/>
            <a:ext cx="5136139" cy="355600"/>
          </a:xfrm>
          <a:prstGeom prst="rect">
            <a:avLst/>
          </a:prstGeom>
        </p:spPr>
        <p:txBody>
          <a:bodyPr vert="horz" wrap="square" lIns="0" tIns="0" rIns="0" bIns="0" rtlCol="0">
            <a:spAutoFit/>
          </a:bodyPr>
          <a:lstStyle/>
          <a:p>
            <a:pPr>
              <a:lnSpc>
                <a:spcPts val="2780"/>
              </a:lnSpc>
            </a:pPr>
            <a:r>
              <a:rPr sz="2800" spc="-330" dirty="0">
                <a:solidFill>
                  <a:srgbClr val="1C1C1B"/>
                </a:solidFill>
                <a:latin typeface="Trebuchet MS"/>
                <a:cs typeface="Trebuchet MS"/>
              </a:rPr>
              <a:t>como</a:t>
            </a:r>
            <a:r>
              <a:rPr sz="2800" spc="-185" dirty="0">
                <a:solidFill>
                  <a:srgbClr val="1C1C1B"/>
                </a:solidFill>
                <a:latin typeface="Trebuchet MS"/>
                <a:cs typeface="Trebuchet MS"/>
              </a:rPr>
              <a:t> </a:t>
            </a:r>
            <a:r>
              <a:rPr sz="2800" spc="-254" dirty="0">
                <a:solidFill>
                  <a:srgbClr val="1C1C1B"/>
                </a:solidFill>
                <a:latin typeface="Trebuchet MS"/>
                <a:cs typeface="Trebuchet MS"/>
              </a:rPr>
              <a:t>procesos</a:t>
            </a:r>
            <a:r>
              <a:rPr sz="2800" spc="-180" dirty="0">
                <a:solidFill>
                  <a:srgbClr val="1C1C1B"/>
                </a:solidFill>
                <a:latin typeface="Trebuchet MS"/>
                <a:cs typeface="Trebuchet MS"/>
              </a:rPr>
              <a:t> </a:t>
            </a:r>
            <a:r>
              <a:rPr sz="2800" spc="-280" dirty="0">
                <a:solidFill>
                  <a:srgbClr val="1C1C1B"/>
                </a:solidFill>
                <a:latin typeface="Trebuchet MS"/>
                <a:cs typeface="Trebuchet MS"/>
              </a:rPr>
              <a:t>psicológicos,</a:t>
            </a:r>
            <a:r>
              <a:rPr sz="2800" spc="-185" dirty="0">
                <a:solidFill>
                  <a:srgbClr val="1C1C1B"/>
                </a:solidFill>
                <a:latin typeface="Trebuchet MS"/>
                <a:cs typeface="Trebuchet MS"/>
              </a:rPr>
              <a:t> </a:t>
            </a:r>
            <a:r>
              <a:rPr sz="4200" spc="-450" baseline="1984" dirty="0">
                <a:solidFill>
                  <a:srgbClr val="1C1C1B"/>
                </a:solidFill>
                <a:latin typeface="Trebuchet MS"/>
                <a:cs typeface="Trebuchet MS"/>
              </a:rPr>
              <a:t>ideológicos,</a:t>
            </a:r>
            <a:endParaRPr sz="4200" baseline="1984">
              <a:latin typeface="Trebuchet MS"/>
              <a:cs typeface="Trebuchet MS"/>
            </a:endParaRPr>
          </a:p>
        </p:txBody>
      </p:sp>
      <p:sp>
        <p:nvSpPr>
          <p:cNvPr id="43" name="object 43"/>
          <p:cNvSpPr txBox="1"/>
          <p:nvPr/>
        </p:nvSpPr>
        <p:spPr>
          <a:xfrm rot="21540000">
            <a:off x="9629474" y="7539592"/>
            <a:ext cx="4767525" cy="355600"/>
          </a:xfrm>
          <a:prstGeom prst="rect">
            <a:avLst/>
          </a:prstGeom>
        </p:spPr>
        <p:txBody>
          <a:bodyPr vert="horz" wrap="square" lIns="0" tIns="0" rIns="0" bIns="0" rtlCol="0">
            <a:spAutoFit/>
          </a:bodyPr>
          <a:lstStyle/>
          <a:p>
            <a:pPr>
              <a:lnSpc>
                <a:spcPts val="2780"/>
              </a:lnSpc>
            </a:pPr>
            <a:r>
              <a:rPr sz="2800" spc="-295" dirty="0">
                <a:solidFill>
                  <a:srgbClr val="1C1C1B"/>
                </a:solidFill>
                <a:latin typeface="Trebuchet MS"/>
                <a:cs typeface="Trebuchet MS"/>
              </a:rPr>
              <a:t>c</a:t>
            </a:r>
            <a:r>
              <a:rPr sz="2800" spc="-310" dirty="0">
                <a:solidFill>
                  <a:srgbClr val="1C1C1B"/>
                </a:solidFill>
                <a:latin typeface="Trebuchet MS"/>
                <a:cs typeface="Trebuchet MS"/>
              </a:rPr>
              <a:t>ul</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100" dirty="0">
                <a:solidFill>
                  <a:srgbClr val="1C1C1B"/>
                </a:solidFill>
                <a:latin typeface="Trebuchet MS"/>
                <a:cs typeface="Trebuchet MS"/>
              </a:rPr>
              <a:t>s</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40" dirty="0">
                <a:solidFill>
                  <a:srgbClr val="1C1C1B"/>
                </a:solidFill>
                <a:latin typeface="Trebuchet MS"/>
                <a:cs typeface="Trebuchet MS"/>
              </a:rPr>
              <a:t>p</a:t>
            </a:r>
            <a:r>
              <a:rPr sz="4200" spc="-434" baseline="1984" dirty="0">
                <a:solidFill>
                  <a:srgbClr val="1C1C1B"/>
                </a:solidFill>
                <a:latin typeface="Trebuchet MS"/>
                <a:cs typeface="Trebuchet MS"/>
              </a:rPr>
              <a:t>o</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150" baseline="1984" dirty="0">
                <a:solidFill>
                  <a:srgbClr val="1C1C1B"/>
                </a:solidFill>
                <a:latin typeface="Trebuchet MS"/>
                <a:cs typeface="Trebuchet MS"/>
              </a:rPr>
              <a:t>s</a:t>
            </a:r>
            <a:r>
              <a:rPr sz="4200" spc="-547" baseline="1984" dirty="0">
                <a:solidFill>
                  <a:srgbClr val="1C1C1B"/>
                </a:solidFill>
                <a:latin typeface="Trebuchet MS"/>
                <a:cs typeface="Trebuchet MS"/>
              </a:rPr>
              <a:t>e</a:t>
            </a:r>
            <a:r>
              <a:rPr sz="4200" spc="-405" baseline="1984" dirty="0">
                <a:solidFill>
                  <a:srgbClr val="1C1C1B"/>
                </a:solidFill>
                <a:latin typeface="Trebuchet MS"/>
                <a:cs typeface="Trebuchet MS"/>
              </a:rPr>
              <a:t>r</a:t>
            </a:r>
            <a:endParaRPr sz="4200" baseline="1984">
              <a:latin typeface="Trebuchet MS"/>
              <a:cs typeface="Trebuchet MS"/>
            </a:endParaRPr>
          </a:p>
        </p:txBody>
      </p:sp>
      <p:sp>
        <p:nvSpPr>
          <p:cNvPr id="44" name="object 44"/>
          <p:cNvSpPr txBox="1"/>
          <p:nvPr/>
        </p:nvSpPr>
        <p:spPr>
          <a:xfrm rot="21540000">
            <a:off x="9637405" y="7929558"/>
            <a:ext cx="4815018" cy="355600"/>
          </a:xfrm>
          <a:prstGeom prst="rect">
            <a:avLst/>
          </a:prstGeom>
        </p:spPr>
        <p:txBody>
          <a:bodyPr vert="horz" wrap="square" lIns="0" tIns="0" rIns="0" bIns="0" rtlCol="0">
            <a:spAutoFit/>
          </a:bodyPr>
          <a:lstStyle/>
          <a:p>
            <a:pPr>
              <a:lnSpc>
                <a:spcPts val="2780"/>
              </a:lnSpc>
            </a:pP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450" dirty="0">
                <a:solidFill>
                  <a:srgbClr val="1C1C1B"/>
                </a:solidFill>
                <a:latin typeface="Trebuchet MS"/>
                <a:cs typeface="Trebuchet MS"/>
              </a:rPr>
              <a:t>m</a:t>
            </a:r>
            <a:r>
              <a:rPr sz="2800" spc="-365" dirty="0">
                <a:solidFill>
                  <a:srgbClr val="1C1C1B"/>
                </a:solidFill>
                <a:latin typeface="Trebuchet MS"/>
                <a:cs typeface="Trebuchet MS"/>
              </a:rPr>
              <a:t>e</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290" dirty="0">
                <a:solidFill>
                  <a:srgbClr val="1C1C1B"/>
                </a:solidFill>
                <a:latin typeface="Trebuchet MS"/>
                <a:cs typeface="Trebuchet MS"/>
              </a:rPr>
              <a:t>o</a:t>
            </a:r>
            <a:r>
              <a:rPr sz="2800" spc="-365" dirty="0">
                <a:solidFill>
                  <a:srgbClr val="1C1C1B"/>
                </a:solidFill>
                <a:latin typeface="Trebuchet MS"/>
                <a:cs typeface="Trebuchet MS"/>
              </a:rPr>
              <a:t>b</a:t>
            </a:r>
            <a:r>
              <a:rPr sz="2800" spc="-100" dirty="0">
                <a:solidFill>
                  <a:srgbClr val="1C1C1B"/>
                </a:solidFill>
                <a:latin typeface="Trebuchet MS"/>
                <a:cs typeface="Trebuchet MS"/>
              </a:rPr>
              <a:t>s</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245" dirty="0">
                <a:solidFill>
                  <a:srgbClr val="1C1C1B"/>
                </a:solidFill>
                <a:latin typeface="Trebuchet MS"/>
                <a:cs typeface="Trebuchet MS"/>
              </a:rPr>
              <a:t>v</a:t>
            </a:r>
            <a:r>
              <a:rPr sz="2800" spc="-345" dirty="0">
                <a:solidFill>
                  <a:srgbClr val="1C1C1B"/>
                </a:solidFill>
                <a:latin typeface="Trebuchet MS"/>
                <a:cs typeface="Trebuchet MS"/>
              </a:rPr>
              <a:t>ad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75" dirty="0">
                <a:solidFill>
                  <a:srgbClr val="1C1C1B"/>
                </a:solidFill>
                <a:latin typeface="Trebuchet MS"/>
                <a:cs typeface="Trebuchet MS"/>
              </a:rPr>
              <a:t>i</a:t>
            </a:r>
            <a:r>
              <a:rPr sz="2800" spc="-190"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4200" spc="-472" baseline="1984" dirty="0">
                <a:solidFill>
                  <a:srgbClr val="1C1C1B"/>
                </a:solidFill>
                <a:latin typeface="Trebuchet MS"/>
                <a:cs typeface="Trebuchet MS"/>
              </a:rPr>
              <a:t>nt</a:t>
            </a:r>
            <a:r>
              <a:rPr sz="4200" spc="-419" baseline="1984" dirty="0">
                <a:solidFill>
                  <a:srgbClr val="1C1C1B"/>
                </a:solidFill>
                <a:latin typeface="Trebuchet MS"/>
                <a:cs typeface="Trebuchet MS"/>
              </a:rPr>
              <a:t>r</a:t>
            </a:r>
            <a:r>
              <a:rPr sz="4200" spc="-434" baseline="1984" dirty="0">
                <a:solidFill>
                  <a:srgbClr val="1C1C1B"/>
                </a:solidFill>
                <a:latin typeface="Trebuchet MS"/>
                <a:cs typeface="Trebuchet MS"/>
              </a:rPr>
              <a:t>o</a:t>
            </a:r>
            <a:r>
              <a:rPr sz="4200" spc="-465" baseline="1984" dirty="0">
                <a:solidFill>
                  <a:srgbClr val="1C1C1B"/>
                </a:solidFill>
                <a:latin typeface="Trebuchet MS"/>
                <a:cs typeface="Trebuchet MS"/>
              </a:rPr>
              <a:t>l</a:t>
            </a:r>
            <a:r>
              <a:rPr sz="4200" spc="-517" baseline="1984" dirty="0">
                <a:solidFill>
                  <a:srgbClr val="1C1C1B"/>
                </a:solidFill>
                <a:latin typeface="Trebuchet MS"/>
                <a:cs typeface="Trebuchet MS"/>
              </a:rPr>
              <a:t>ad</a:t>
            </a:r>
            <a:r>
              <a:rPr sz="4200" spc="-434" baseline="1984" dirty="0">
                <a:solidFill>
                  <a:srgbClr val="1C1C1B"/>
                </a:solidFill>
                <a:latin typeface="Trebuchet MS"/>
                <a:cs typeface="Trebuchet MS"/>
              </a:rPr>
              <a:t>o</a:t>
            </a:r>
            <a:r>
              <a:rPr sz="4200" spc="-150" baseline="1984" dirty="0">
                <a:solidFill>
                  <a:srgbClr val="1C1C1B"/>
                </a:solidFill>
                <a:latin typeface="Trebuchet MS"/>
                <a:cs typeface="Trebuchet MS"/>
              </a:rPr>
              <a:t>s</a:t>
            </a:r>
            <a:r>
              <a:rPr sz="4200" spc="-855" baseline="1984" dirty="0">
                <a:solidFill>
                  <a:srgbClr val="1C1C1B"/>
                </a:solidFill>
                <a:latin typeface="Trebuchet MS"/>
                <a:cs typeface="Trebuchet MS"/>
              </a:rPr>
              <a:t>.</a:t>
            </a:r>
            <a:endParaRPr sz="4200" baseline="1984">
              <a:latin typeface="Trebuchet MS"/>
              <a:cs typeface="Trebuchet MS"/>
            </a:endParaRPr>
          </a:p>
        </p:txBody>
      </p:sp>
      <p:sp>
        <p:nvSpPr>
          <p:cNvPr id="45" name="object 45"/>
          <p:cNvSpPr txBox="1">
            <a:spLocks noGrp="1"/>
          </p:cNvSpPr>
          <p:nvPr>
            <p:ph type="title"/>
          </p:nvPr>
        </p:nvSpPr>
        <p:spPr>
          <a:xfrm>
            <a:off x="14009275" y="796059"/>
            <a:ext cx="2251710" cy="543560"/>
          </a:xfrm>
          <a:prstGeom prst="rect">
            <a:avLst/>
          </a:prstGeom>
        </p:spPr>
        <p:txBody>
          <a:bodyPr vert="horz" wrap="square" lIns="0" tIns="12700" rIns="0" bIns="0" rtlCol="0">
            <a:spAutoFit/>
          </a:bodyPr>
          <a:lstStyle/>
          <a:p>
            <a:pPr marL="12700">
              <a:lnSpc>
                <a:spcPct val="100000"/>
              </a:lnSpc>
              <a:spcBef>
                <a:spcPts val="100"/>
              </a:spcBef>
            </a:pPr>
            <a:r>
              <a:rPr sz="3400" spc="-420" dirty="0"/>
              <a:t>D</a:t>
            </a:r>
            <a:r>
              <a:rPr sz="3400" spc="-409" dirty="0"/>
              <a:t>a</a:t>
            </a:r>
            <a:r>
              <a:rPr sz="3400" spc="-375" dirty="0"/>
              <a:t>n</a:t>
            </a:r>
            <a:r>
              <a:rPr sz="3400" spc="-335" dirty="0"/>
              <a:t>i</a:t>
            </a:r>
            <a:r>
              <a:rPr sz="3400" spc="-434" dirty="0"/>
              <a:t>e</a:t>
            </a:r>
            <a:r>
              <a:rPr sz="3400" spc="-365" dirty="0"/>
              <a:t>l</a:t>
            </a:r>
            <a:r>
              <a:rPr sz="3400" spc="-405" dirty="0"/>
              <a:t>a</a:t>
            </a:r>
            <a:r>
              <a:rPr sz="3400" spc="-220" dirty="0"/>
              <a:t> </a:t>
            </a:r>
            <a:r>
              <a:rPr sz="3400" spc="-445" dirty="0"/>
              <a:t>T</a:t>
            </a:r>
            <a:r>
              <a:rPr sz="3400" spc="-330" dirty="0"/>
              <a:t>r</a:t>
            </a:r>
            <a:r>
              <a:rPr sz="3400" spc="-365" dirty="0"/>
              <a:t>u</a:t>
            </a:r>
            <a:r>
              <a:rPr sz="3400" spc="-605" dirty="0"/>
              <a:t>j</a:t>
            </a:r>
            <a:r>
              <a:rPr sz="3400" spc="-335" dirty="0"/>
              <a:t>i</a:t>
            </a:r>
            <a:r>
              <a:rPr sz="3400" spc="-365" dirty="0"/>
              <a:t>ll</a:t>
            </a:r>
            <a:r>
              <a:rPr sz="3400" spc="-340" dirty="0"/>
              <a:t>o</a:t>
            </a:r>
            <a:endParaRPr sz="3400"/>
          </a:p>
        </p:txBody>
      </p:sp>
      <p:sp>
        <p:nvSpPr>
          <p:cNvPr id="46" name="object 46"/>
          <p:cNvSpPr txBox="1"/>
          <p:nvPr/>
        </p:nvSpPr>
        <p:spPr>
          <a:xfrm>
            <a:off x="3095268" y="4768872"/>
            <a:ext cx="11193780" cy="3993401"/>
          </a:xfrm>
          <a:prstGeom prst="rect">
            <a:avLst/>
          </a:prstGeom>
        </p:spPr>
        <p:txBody>
          <a:bodyPr vert="horz" wrap="square" lIns="0" tIns="12700" rIns="0" bIns="0" rtlCol="0">
            <a:spAutoFit/>
          </a:bodyPr>
          <a:lstStyle/>
          <a:p>
            <a:pPr marL="209550">
              <a:lnSpc>
                <a:spcPct val="100000"/>
              </a:lnSpc>
              <a:spcBef>
                <a:spcPts val="6335"/>
              </a:spcBef>
            </a:pPr>
            <a:r>
              <a:rPr sz="3200" spc="-265" dirty="0">
                <a:solidFill>
                  <a:srgbClr val="1C1C1B"/>
                </a:solidFill>
                <a:latin typeface="Trebuchet MS"/>
                <a:cs typeface="Trebuchet MS"/>
              </a:rPr>
              <a:t>ARTES=DISCIPLINA</a:t>
            </a:r>
            <a:r>
              <a:rPr sz="3200" spc="-250" dirty="0">
                <a:solidFill>
                  <a:srgbClr val="1C1C1B"/>
                </a:solidFill>
                <a:latin typeface="Trebuchet MS"/>
                <a:cs typeface="Trebuchet MS"/>
              </a:rPr>
              <a:t> </a:t>
            </a:r>
            <a:r>
              <a:rPr sz="3200" spc="-335" dirty="0">
                <a:solidFill>
                  <a:srgbClr val="1C1C1B"/>
                </a:solidFill>
                <a:latin typeface="Trebuchet MS"/>
                <a:cs typeface="Trebuchet MS"/>
              </a:rPr>
              <a:t>TRADICIONAL</a:t>
            </a:r>
            <a:endParaRPr sz="3200" dirty="0">
              <a:latin typeface="Trebuchet MS"/>
              <a:cs typeface="Trebuchet MS"/>
            </a:endParaRPr>
          </a:p>
          <a:p>
            <a:pPr marL="41910" marR="5935980" indent="635">
              <a:lnSpc>
                <a:spcPts val="3050"/>
              </a:lnSpc>
              <a:spcBef>
                <a:spcPts val="2600"/>
              </a:spcBef>
            </a:pPr>
            <a:r>
              <a:rPr sz="2800" spc="-25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215" dirty="0">
                <a:solidFill>
                  <a:srgbClr val="1C1C1B"/>
                </a:solidFill>
                <a:latin typeface="Trebuchet MS"/>
                <a:cs typeface="Trebuchet MS"/>
              </a:rPr>
              <a:t>n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290" dirty="0">
                <a:solidFill>
                  <a:srgbClr val="1C1C1B"/>
                </a:solidFill>
                <a:latin typeface="Trebuchet MS"/>
                <a:cs typeface="Trebuchet MS"/>
              </a:rPr>
              <a:t>o</a:t>
            </a:r>
            <a:r>
              <a:rPr sz="2800" spc="-450" dirty="0">
                <a:solidFill>
                  <a:srgbClr val="1C1C1B"/>
                </a:solidFill>
                <a:latin typeface="Trebuchet MS"/>
                <a:cs typeface="Trebuchet MS"/>
              </a:rPr>
              <a:t>m</a:t>
            </a:r>
            <a:r>
              <a:rPr sz="2800" spc="-365" dirty="0">
                <a:solidFill>
                  <a:srgbClr val="1C1C1B"/>
                </a:solidFill>
                <a:latin typeface="Trebuchet MS"/>
                <a:cs typeface="Trebuchet MS"/>
              </a:rPr>
              <a:t>b</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570" dirty="0">
                <a:solidFill>
                  <a:srgbClr val="1C1C1B"/>
                </a:solidFill>
                <a:latin typeface="Trebuchet MS"/>
                <a:cs typeface="Trebuchet MS"/>
              </a:rPr>
              <a:t>.</a:t>
            </a:r>
            <a:endParaRPr sz="2800" dirty="0">
              <a:latin typeface="Trebuchet MS"/>
              <a:cs typeface="Trebuchet MS"/>
            </a:endParaRPr>
          </a:p>
          <a:p>
            <a:pPr marL="41275">
              <a:lnSpc>
                <a:spcPts val="2895"/>
              </a:lnSpc>
            </a:pPr>
            <a:r>
              <a:rPr sz="2800" spc="-350" dirty="0">
                <a:solidFill>
                  <a:srgbClr val="1C1C1B"/>
                </a:solidFill>
                <a:latin typeface="Trebuchet MS"/>
                <a:cs typeface="Trebuchet MS"/>
              </a:rPr>
              <a:t>D</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20" dirty="0">
                <a:solidFill>
                  <a:srgbClr val="1C1C1B"/>
                </a:solidFill>
                <a:latin typeface="Trebuchet MS"/>
                <a:cs typeface="Trebuchet MS"/>
              </a:rPr>
              <a:t>h</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365" dirty="0">
                <a:solidFill>
                  <a:srgbClr val="1C1C1B"/>
                </a:solidFill>
                <a:latin typeface="Trebuchet MS"/>
                <a:cs typeface="Trebuchet MS"/>
              </a:rPr>
              <a:t>e</a:t>
            </a:r>
            <a:r>
              <a:rPr sz="2800" spc="-450" dirty="0">
                <a:solidFill>
                  <a:srgbClr val="1C1C1B"/>
                </a:solidFill>
                <a:latin typeface="Trebuchet MS"/>
                <a:cs typeface="Trebuchet MS"/>
              </a:rPr>
              <a:t>m</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530" dirty="0">
                <a:solidFill>
                  <a:srgbClr val="1C1C1B"/>
                </a:solidFill>
                <a:latin typeface="Trebuchet MS"/>
                <a:cs typeface="Trebuchet MS"/>
              </a:rPr>
              <a:t>,</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0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endParaRPr sz="2800" dirty="0">
              <a:latin typeface="Trebuchet MS"/>
              <a:cs typeface="Trebuchet MS"/>
            </a:endParaRPr>
          </a:p>
          <a:p>
            <a:pPr marL="40005" marR="7233920" indent="635">
              <a:lnSpc>
                <a:spcPts val="3040"/>
              </a:lnSpc>
              <a:spcBef>
                <a:spcPts val="225"/>
              </a:spcBef>
            </a:pP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ad</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lu</a:t>
            </a:r>
            <a:r>
              <a:rPr sz="2800" spc="-185" dirty="0">
                <a:solidFill>
                  <a:srgbClr val="1C1C1B"/>
                </a:solidFill>
                <a:latin typeface="Trebuchet MS"/>
                <a:cs typeface="Trebuchet MS"/>
              </a:rPr>
              <a:t>g</a:t>
            </a:r>
            <a:r>
              <a:rPr sz="2800" spc="-345" dirty="0">
                <a:solidFill>
                  <a:srgbClr val="1C1C1B"/>
                </a:solidFill>
                <a:latin typeface="Trebuchet MS"/>
                <a:cs typeface="Trebuchet MS"/>
              </a:rPr>
              <a:t>a</a:t>
            </a:r>
            <a:r>
              <a:rPr sz="2800" spc="-229" dirty="0">
                <a:solidFill>
                  <a:srgbClr val="1C1C1B"/>
                </a:solidFill>
                <a:latin typeface="Trebuchet MS"/>
                <a:cs typeface="Trebuchet MS"/>
              </a:rPr>
              <a:t>r  </a:t>
            </a:r>
            <a:r>
              <a:rPr sz="2800" spc="-335" dirty="0">
                <a:solidFill>
                  <a:srgbClr val="1C1C1B"/>
                </a:solidFill>
                <a:latin typeface="Trebuchet MS"/>
                <a:cs typeface="Trebuchet MS"/>
              </a:rPr>
              <a:t>periférico.</a:t>
            </a:r>
            <a:endParaRPr sz="2800" dirty="0">
              <a:latin typeface="Trebuchet MS"/>
              <a:cs typeface="Trebuchet MS"/>
            </a:endParaRPr>
          </a:p>
          <a:p>
            <a:pPr marL="39370">
              <a:lnSpc>
                <a:spcPts val="2925"/>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285" dirty="0">
                <a:solidFill>
                  <a:srgbClr val="1C1C1B"/>
                </a:solidFill>
                <a:latin typeface="Trebuchet MS"/>
                <a:cs typeface="Trebuchet MS"/>
              </a:rPr>
              <a:t>y</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endParaRPr sz="2800" dirty="0">
              <a:latin typeface="Trebuchet MS"/>
              <a:cs typeface="Trebuchet MS"/>
            </a:endParaRPr>
          </a:p>
          <a:p>
            <a:pPr marL="38100" marR="6587490" indent="635">
              <a:lnSpc>
                <a:spcPts val="3060"/>
              </a:lnSpc>
              <a:spcBef>
                <a:spcPts val="210"/>
              </a:spcBef>
            </a:pPr>
            <a:r>
              <a:rPr sz="2800" spc="-345" dirty="0">
                <a:solidFill>
                  <a:srgbClr val="1C1C1B"/>
                </a:solidFill>
                <a:latin typeface="Trebuchet MS"/>
                <a:cs typeface="Trebuchet MS"/>
              </a:rPr>
              <a:t>a</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190" dirty="0">
                <a:solidFill>
                  <a:srgbClr val="1C1C1B"/>
                </a:solidFill>
                <a:latin typeface="Trebuchet MS"/>
                <a:cs typeface="Trebuchet MS"/>
              </a:rPr>
              <a:t>"</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180" dirty="0">
                <a:solidFill>
                  <a:srgbClr val="1C1C1B"/>
                </a:solidFill>
                <a:latin typeface="Trebuchet MS"/>
                <a:cs typeface="Trebuchet MS"/>
              </a:rPr>
              <a:t>"</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245" dirty="0">
                <a:solidFill>
                  <a:srgbClr val="1C1C1B"/>
                </a:solidFill>
                <a:latin typeface="Trebuchet MS"/>
                <a:cs typeface="Trebuchet MS"/>
              </a:rPr>
              <a:t>v</a:t>
            </a:r>
            <a:r>
              <a:rPr sz="2800" spc="-365" dirty="0">
                <a:solidFill>
                  <a:srgbClr val="1C1C1B"/>
                </a:solidFill>
                <a:latin typeface="Trebuchet MS"/>
                <a:cs typeface="Trebuchet MS"/>
              </a:rPr>
              <a:t>é</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5" dirty="0">
                <a:solidFill>
                  <a:srgbClr val="1C1C1B"/>
                </a:solidFill>
                <a:latin typeface="Trebuchet MS"/>
                <a:cs typeface="Trebuchet MS"/>
              </a:rPr>
              <a:t>l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5" dirty="0">
                <a:solidFill>
                  <a:srgbClr val="1C1C1B"/>
                </a:solidFill>
                <a:latin typeface="Trebuchet MS"/>
                <a:cs typeface="Trebuchet MS"/>
              </a:rPr>
              <a:t>a</a:t>
            </a:r>
            <a:r>
              <a:rPr sz="2800" spc="-280" dirty="0">
                <a:solidFill>
                  <a:srgbClr val="1C1C1B"/>
                </a:solidFill>
                <a:latin typeface="Trebuchet MS"/>
                <a:cs typeface="Trebuchet MS"/>
              </a:rPr>
              <a:t>rr</a:t>
            </a:r>
            <a:r>
              <a:rPr sz="2800" spc="-290" dirty="0">
                <a:solidFill>
                  <a:srgbClr val="1C1C1B"/>
                </a:solidFill>
                <a:latin typeface="Trebuchet MS"/>
                <a:cs typeface="Trebuchet MS"/>
              </a:rPr>
              <a:t>o</a:t>
            </a:r>
            <a:r>
              <a:rPr sz="2800" spc="-310" dirty="0">
                <a:solidFill>
                  <a:srgbClr val="1C1C1B"/>
                </a:solidFill>
                <a:latin typeface="Trebuchet MS"/>
                <a:cs typeface="Trebuchet MS"/>
              </a:rPr>
              <a:t>ll</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dad</a:t>
            </a:r>
            <a:r>
              <a:rPr sz="2800" spc="-570" dirty="0">
                <a:solidFill>
                  <a:srgbClr val="1C1C1B"/>
                </a:solidFill>
                <a:latin typeface="Trebuchet MS"/>
                <a:cs typeface="Trebuchet MS"/>
              </a:rPr>
              <a:t>.</a:t>
            </a:r>
            <a:endParaRPr sz="2800" dirty="0">
              <a:latin typeface="Trebuchet MS"/>
              <a:cs typeface="Trebuchet MS"/>
            </a:endParaRPr>
          </a:p>
        </p:txBody>
      </p:sp>
      <p:sp>
        <p:nvSpPr>
          <p:cNvPr id="47" name="CuadroTexto 46">
            <a:extLst>
              <a:ext uri="{FF2B5EF4-FFF2-40B4-BE49-F238E27FC236}">
                <a16:creationId xmlns:a16="http://schemas.microsoft.com/office/drawing/2014/main" id="{613394BC-DD6A-38CA-A379-17B1A043A26F}"/>
              </a:ext>
            </a:extLst>
          </p:cNvPr>
          <p:cNvSpPr txBox="1"/>
          <p:nvPr/>
        </p:nvSpPr>
        <p:spPr>
          <a:xfrm>
            <a:off x="3566195" y="2758209"/>
            <a:ext cx="12584103" cy="1107996"/>
          </a:xfrm>
          <a:prstGeom prst="rect">
            <a:avLst/>
          </a:prstGeom>
          <a:noFill/>
        </p:spPr>
        <p:txBody>
          <a:bodyPr wrap="square" rtlCol="0">
            <a:spAutoFit/>
          </a:bodyPr>
          <a:lstStyle/>
          <a:p>
            <a:r>
              <a:rPr lang="es-MX" sz="6600" dirty="0">
                <a:latin typeface="Congenial Black" panose="02000503040000020004" pitchFamily="2" charset="0"/>
              </a:rPr>
              <a:t>VALOR EDUCATIVO DEL ARTE</a:t>
            </a:r>
          </a:p>
        </p:txBody>
      </p:sp>
      <p:sp>
        <p:nvSpPr>
          <p:cNvPr id="49" name="CuadroTexto 48">
            <a:extLst>
              <a:ext uri="{FF2B5EF4-FFF2-40B4-BE49-F238E27FC236}">
                <a16:creationId xmlns:a16="http://schemas.microsoft.com/office/drawing/2014/main" id="{62C30893-1876-B4AC-AABD-B44327597FCC}"/>
              </a:ext>
            </a:extLst>
          </p:cNvPr>
          <p:cNvSpPr txBox="1"/>
          <p:nvPr/>
        </p:nvSpPr>
        <p:spPr>
          <a:xfrm>
            <a:off x="4641332" y="3610467"/>
            <a:ext cx="9144000" cy="584775"/>
          </a:xfrm>
          <a:prstGeom prst="rect">
            <a:avLst/>
          </a:prstGeom>
          <a:noFill/>
        </p:spPr>
        <p:txBody>
          <a:bodyPr wrap="square">
            <a:spAutoFit/>
          </a:bodyPr>
          <a:lstStyle/>
          <a:p>
            <a:pPr algn="ctr"/>
            <a:r>
              <a:rPr lang="es-MX" sz="3200" dirty="0">
                <a:solidFill>
                  <a:schemeClr val="accent4"/>
                </a:solidFill>
                <a:latin typeface="Congenial Black" panose="02000503040000020004" pitchFamily="2" charset="0"/>
              </a:rPr>
              <a:t>El arte, la creatividad y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14721" y="2051854"/>
            <a:ext cx="15303500" cy="7912100"/>
            <a:chOff x="1614721" y="2051854"/>
            <a:chExt cx="15303500" cy="7912100"/>
          </a:xfrm>
        </p:grpSpPr>
        <p:sp>
          <p:nvSpPr>
            <p:cNvPr id="4" name="object 4"/>
            <p:cNvSpPr/>
            <p:nvPr/>
          </p:nvSpPr>
          <p:spPr>
            <a:xfrm>
              <a:off x="1861770" y="221169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9"/>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3"/>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3" y="1524075"/>
                  </a:lnTo>
                  <a:lnTo>
                    <a:pt x="16150" y="1485961"/>
                  </a:lnTo>
                  <a:lnTo>
                    <a:pt x="12559" y="1435144"/>
                  </a:lnTo>
                  <a:lnTo>
                    <a:pt x="9341" y="1384328"/>
                  </a:lnTo>
                  <a:lnTo>
                    <a:pt x="7615" y="1333520"/>
                  </a:lnTo>
                  <a:lnTo>
                    <a:pt x="8444" y="1295423"/>
                  </a:lnTo>
                  <a:lnTo>
                    <a:pt x="7642" y="1282720"/>
                  </a:lnTo>
                  <a:lnTo>
                    <a:pt x="6851" y="1257316"/>
                  </a:lnTo>
                  <a:lnTo>
                    <a:pt x="6085" y="1219212"/>
                  </a:lnTo>
                  <a:lnTo>
                    <a:pt x="5239"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5" y="63764"/>
                  </a:lnTo>
                  <a:lnTo>
                    <a:pt x="62795" y="114561"/>
                  </a:lnTo>
                  <a:lnTo>
                    <a:pt x="62271" y="165359"/>
                  </a:lnTo>
                  <a:lnTo>
                    <a:pt x="61832" y="279658"/>
                  </a:lnTo>
                  <a:lnTo>
                    <a:pt x="61881" y="343159"/>
                  </a:lnTo>
                  <a:lnTo>
                    <a:pt x="62046" y="419361"/>
                  </a:lnTo>
                  <a:lnTo>
                    <a:pt x="62886"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3"/>
              <a:ext cx="15212060" cy="1816735"/>
            </a:xfrm>
            <a:custGeom>
              <a:avLst/>
              <a:gdLst/>
              <a:ahLst/>
              <a:cxnLst/>
              <a:rect l="l" t="t" r="r" b="b"/>
              <a:pathLst>
                <a:path w="15212060" h="1816735">
                  <a:moveTo>
                    <a:pt x="15211982" y="1816432"/>
                  </a:moveTo>
                  <a:lnTo>
                    <a:pt x="0" y="1426744"/>
                  </a:lnTo>
                  <a:lnTo>
                    <a:pt x="34365" y="0"/>
                  </a:lnTo>
                  <a:lnTo>
                    <a:pt x="15210443" y="0"/>
                  </a:lnTo>
                  <a:lnTo>
                    <a:pt x="15211982" y="1816432"/>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3"/>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15"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15" y="641"/>
                  </a:lnTo>
                  <a:close/>
                </a:path>
                <a:path w="15072994" h="1884680">
                  <a:moveTo>
                    <a:pt x="60034" y="0"/>
                  </a:moveTo>
                  <a:lnTo>
                    <a:pt x="7182115"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2"/>
              <a:ext cx="15007590" cy="1971675"/>
            </a:xfrm>
            <a:custGeom>
              <a:avLst/>
              <a:gdLst/>
              <a:ahLst/>
              <a:cxnLst/>
              <a:rect l="l" t="t" r="r" b="b"/>
              <a:pathLst>
                <a:path w="15007590" h="1971675">
                  <a:moveTo>
                    <a:pt x="15007187" y="1906346"/>
                  </a:moveTo>
                  <a:lnTo>
                    <a:pt x="9441" y="1971296"/>
                  </a:lnTo>
                  <a:lnTo>
                    <a:pt x="0" y="367792"/>
                  </a:lnTo>
                  <a:lnTo>
                    <a:pt x="20898" y="0"/>
                  </a:lnTo>
                  <a:lnTo>
                    <a:pt x="14952147" y="0"/>
                  </a:lnTo>
                  <a:lnTo>
                    <a:pt x="15007187" y="1906346"/>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2" y="6808902"/>
            <a:ext cx="1174115" cy="1417320"/>
            <a:chOff x="471702" y="6808902"/>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804" y="316280"/>
                  </a:lnTo>
                  <a:lnTo>
                    <a:pt x="1122654"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2" y="6808902"/>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2" y="1412365"/>
                  </a:lnTo>
                  <a:lnTo>
                    <a:pt x="30648" y="1398710"/>
                  </a:lnTo>
                  <a:lnTo>
                    <a:pt x="30589" y="1396081"/>
                  </a:lnTo>
                  <a:lnTo>
                    <a:pt x="32274" y="1389213"/>
                  </a:lnTo>
                  <a:lnTo>
                    <a:pt x="811616" y="703629"/>
                  </a:lnTo>
                  <a:lnTo>
                    <a:pt x="2053" y="54027"/>
                  </a:lnTo>
                  <a:lnTo>
                    <a:pt x="57" y="47167"/>
                  </a:lnTo>
                  <a:lnTo>
                    <a:pt x="0" y="44643"/>
                  </a:lnTo>
                  <a:lnTo>
                    <a:pt x="4700"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6"/>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83"/>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75"/>
            <a:ext cx="6379845" cy="5412105"/>
            <a:chOff x="9396914" y="3615875"/>
            <a:chExt cx="6379845" cy="5412105"/>
          </a:xfrm>
        </p:grpSpPr>
        <p:sp>
          <p:nvSpPr>
            <p:cNvPr id="27" name="object 27"/>
            <p:cNvSpPr/>
            <p:nvPr/>
          </p:nvSpPr>
          <p:spPr>
            <a:xfrm>
              <a:off x="9434830" y="4468756"/>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602"/>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405"/>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12"/>
              <a:ext cx="172085" cy="313690"/>
            </a:xfrm>
            <a:custGeom>
              <a:avLst/>
              <a:gdLst/>
              <a:ahLst/>
              <a:cxnLst/>
              <a:rect l="l" t="t" r="r" b="b"/>
              <a:pathLst>
                <a:path w="172084" h="313689">
                  <a:moveTo>
                    <a:pt x="38978" y="313471"/>
                  </a:moveTo>
                  <a:lnTo>
                    <a:pt x="0" y="297241"/>
                  </a:lnTo>
                  <a:lnTo>
                    <a:pt x="111193" y="0"/>
                  </a:lnTo>
                  <a:lnTo>
                    <a:pt x="171610" y="25156"/>
                  </a:lnTo>
                  <a:lnTo>
                    <a:pt x="38978" y="313471"/>
                  </a:lnTo>
                  <a:close/>
                </a:path>
              </a:pathLst>
            </a:custGeom>
            <a:solidFill>
              <a:srgbClr val="FFFFFF"/>
            </a:solidFill>
          </p:spPr>
          <p:txBody>
            <a:bodyPr wrap="square" lIns="0" tIns="0" rIns="0" bIns="0" rtlCol="0"/>
            <a:lstStyle/>
            <a:p>
              <a:endParaRPr/>
            </a:p>
          </p:txBody>
        </p:sp>
        <p:sp>
          <p:nvSpPr>
            <p:cNvPr id="31" name="object 31"/>
            <p:cNvSpPr/>
            <p:nvPr/>
          </p:nvSpPr>
          <p:spPr>
            <a:xfrm>
              <a:off x="15031173" y="3615875"/>
              <a:ext cx="745490" cy="1006475"/>
            </a:xfrm>
            <a:custGeom>
              <a:avLst/>
              <a:gdLst/>
              <a:ahLst/>
              <a:cxnLst/>
              <a:rect l="l" t="t" r="r" b="b"/>
              <a:pathLst>
                <a:path w="745490" h="1006475">
                  <a:moveTo>
                    <a:pt x="126152" y="981879"/>
                  </a:moveTo>
                  <a:lnTo>
                    <a:pt x="106954" y="973885"/>
                  </a:lnTo>
                  <a:lnTo>
                    <a:pt x="218146" y="676643"/>
                  </a:lnTo>
                  <a:lnTo>
                    <a:pt x="3844" y="587398"/>
                  </a:lnTo>
                  <a:lnTo>
                    <a:pt x="1613" y="584809"/>
                  </a:lnTo>
                  <a:lnTo>
                    <a:pt x="0" y="578469"/>
                  </a:lnTo>
                  <a:lnTo>
                    <a:pt x="726" y="575102"/>
                  </a:lnTo>
                  <a:lnTo>
                    <a:pt x="38579" y="537859"/>
                  </a:lnTo>
                  <a:lnTo>
                    <a:pt x="79536" y="509806"/>
                  </a:lnTo>
                  <a:lnTo>
                    <a:pt x="134917" y="485153"/>
                  </a:lnTo>
                  <a:lnTo>
                    <a:pt x="204009" y="471807"/>
                  </a:lnTo>
                  <a:lnTo>
                    <a:pt x="320656" y="255771"/>
                  </a:lnTo>
                  <a:lnTo>
                    <a:pt x="292685" y="210889"/>
                  </a:lnTo>
                  <a:lnTo>
                    <a:pt x="275105" y="161971"/>
                  </a:lnTo>
                  <a:lnTo>
                    <a:pt x="268169" y="110701"/>
                  </a:lnTo>
                  <a:lnTo>
                    <a:pt x="272127" y="58761"/>
                  </a:lnTo>
                  <a:lnTo>
                    <a:pt x="287231" y="7833"/>
                  </a:lnTo>
                  <a:lnTo>
                    <a:pt x="289443" y="2522"/>
                  </a:lnTo>
                  <a:lnTo>
                    <a:pt x="295535" y="0"/>
                  </a:lnTo>
                  <a:lnTo>
                    <a:pt x="742666" y="186181"/>
                  </a:lnTo>
                  <a:lnTo>
                    <a:pt x="745157" y="192277"/>
                  </a:lnTo>
                  <a:lnTo>
                    <a:pt x="742946" y="197588"/>
                  </a:lnTo>
                  <a:lnTo>
                    <a:pt x="737913" y="206784"/>
                  </a:lnTo>
                  <a:lnTo>
                    <a:pt x="302615" y="25530"/>
                  </a:lnTo>
                  <a:lnTo>
                    <a:pt x="291145" y="71263"/>
                  </a:lnTo>
                  <a:lnTo>
                    <a:pt x="289328" y="117604"/>
                  </a:lnTo>
                  <a:lnTo>
                    <a:pt x="296946" y="163128"/>
                  </a:lnTo>
                  <a:lnTo>
                    <a:pt x="313782" y="206414"/>
                  </a:lnTo>
                  <a:lnTo>
                    <a:pt x="339617" y="246040"/>
                  </a:lnTo>
                  <a:lnTo>
                    <a:pt x="570783" y="342296"/>
                  </a:lnTo>
                  <a:lnTo>
                    <a:pt x="543440" y="348536"/>
                  </a:lnTo>
                  <a:lnTo>
                    <a:pt x="542107" y="352938"/>
                  </a:lnTo>
                  <a:lnTo>
                    <a:pt x="337751" y="267846"/>
                  </a:lnTo>
                  <a:lnTo>
                    <a:pt x="224991" y="476682"/>
                  </a:lnTo>
                  <a:lnTo>
                    <a:pt x="473326" y="580087"/>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8"/>
                  </a:lnTo>
                  <a:lnTo>
                    <a:pt x="126152" y="981879"/>
                  </a:lnTo>
                  <a:close/>
                </a:path>
                <a:path w="745490" h="1006475">
                  <a:moveTo>
                    <a:pt x="570783" y="342296"/>
                  </a:moveTo>
                  <a:lnTo>
                    <a:pt x="536988" y="328224"/>
                  </a:lnTo>
                  <a:lnTo>
                    <a:pt x="583311" y="318644"/>
                  </a:lnTo>
                  <a:lnTo>
                    <a:pt x="625891" y="300097"/>
                  </a:lnTo>
                  <a:lnTo>
                    <a:pt x="663565" y="273432"/>
                  </a:lnTo>
                  <a:lnTo>
                    <a:pt x="695171" y="239496"/>
                  </a:lnTo>
                  <a:lnTo>
                    <a:pt x="719548" y="199137"/>
                  </a:lnTo>
                  <a:lnTo>
                    <a:pt x="737913" y="206784"/>
                  </a:lnTo>
                  <a:lnTo>
                    <a:pt x="717442" y="244187"/>
                  </a:lnTo>
                  <a:lnTo>
                    <a:pt x="683370" y="283587"/>
                  </a:lnTo>
                  <a:lnTo>
                    <a:pt x="642098" y="314784"/>
                  </a:lnTo>
                  <a:lnTo>
                    <a:pt x="594998" y="336769"/>
                  </a:lnTo>
                  <a:lnTo>
                    <a:pt x="570783" y="342296"/>
                  </a:lnTo>
                  <a:close/>
                </a:path>
                <a:path w="745490" h="1006475">
                  <a:moveTo>
                    <a:pt x="473326" y="580087"/>
                  </a:moveTo>
                  <a:lnTo>
                    <a:pt x="454047" y="572059"/>
                  </a:lnTo>
                  <a:lnTo>
                    <a:pt x="522827" y="344910"/>
                  </a:lnTo>
                  <a:lnTo>
                    <a:pt x="542107" y="352938"/>
                  </a:lnTo>
                  <a:lnTo>
                    <a:pt x="473326" y="580087"/>
                  </a:lnTo>
                  <a:close/>
                </a:path>
                <a:path w="745490" h="1006475">
                  <a:moveTo>
                    <a:pt x="543025" y="789337"/>
                  </a:moveTo>
                  <a:lnTo>
                    <a:pt x="522556" y="780814"/>
                  </a:lnTo>
                  <a:lnTo>
                    <a:pt x="520788" y="747807"/>
                  </a:lnTo>
                  <a:lnTo>
                    <a:pt x="511938" y="701808"/>
                  </a:lnTo>
                  <a:lnTo>
                    <a:pt x="491344" y="648800"/>
                  </a:lnTo>
                  <a:lnTo>
                    <a:pt x="454348" y="594766"/>
                  </a:lnTo>
                  <a:lnTo>
                    <a:pt x="489715" y="609493"/>
                  </a:lnTo>
                  <a:lnTo>
                    <a:pt x="511496" y="641963"/>
                  </a:lnTo>
                  <a:lnTo>
                    <a:pt x="533012" y="698637"/>
                  </a:lnTo>
                  <a:lnTo>
                    <a:pt x="541952" y="747468"/>
                  </a:lnTo>
                  <a:lnTo>
                    <a:pt x="543431" y="782382"/>
                  </a:lnTo>
                  <a:lnTo>
                    <a:pt x="543025" y="789337"/>
                  </a:lnTo>
                  <a:close/>
                </a:path>
                <a:path w="745490" h="1006475">
                  <a:moveTo>
                    <a:pt x="184328" y="1006103"/>
                  </a:moveTo>
                  <a:lnTo>
                    <a:pt x="165130" y="998109"/>
                  </a:lnTo>
                  <a:lnTo>
                    <a:pt x="297766" y="709785"/>
                  </a:lnTo>
                  <a:lnTo>
                    <a:pt x="531271" y="807014"/>
                  </a:lnTo>
                  <a:lnTo>
                    <a:pt x="316961" y="717788"/>
                  </a:lnTo>
                  <a:lnTo>
                    <a:pt x="184328"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24"/>
                </a:lnTo>
                <a:lnTo>
                  <a:pt x="28575" y="5298224"/>
                </a:lnTo>
                <a:lnTo>
                  <a:pt x="28575" y="5212537"/>
                </a:lnTo>
                <a:close/>
              </a:path>
              <a:path w="396875" h="5298440">
                <a:moveTo>
                  <a:pt x="28575" y="5098300"/>
                </a:moveTo>
                <a:lnTo>
                  <a:pt x="0" y="5098300"/>
                </a:lnTo>
                <a:lnTo>
                  <a:pt x="0" y="5183987"/>
                </a:lnTo>
                <a:lnTo>
                  <a:pt x="28575" y="5183987"/>
                </a:lnTo>
                <a:lnTo>
                  <a:pt x="28575" y="5098300"/>
                </a:lnTo>
                <a:close/>
              </a:path>
              <a:path w="396875" h="5298440">
                <a:moveTo>
                  <a:pt x="28575" y="4984077"/>
                </a:moveTo>
                <a:lnTo>
                  <a:pt x="0" y="4984077"/>
                </a:lnTo>
                <a:lnTo>
                  <a:pt x="0" y="5069751"/>
                </a:lnTo>
                <a:lnTo>
                  <a:pt x="28575" y="5069751"/>
                </a:lnTo>
                <a:lnTo>
                  <a:pt x="28575" y="4984077"/>
                </a:lnTo>
                <a:close/>
              </a:path>
              <a:path w="396875" h="5298440">
                <a:moveTo>
                  <a:pt x="28575" y="4869840"/>
                </a:moveTo>
                <a:lnTo>
                  <a:pt x="0" y="4869840"/>
                </a:lnTo>
                <a:lnTo>
                  <a:pt x="0" y="4955514"/>
                </a:lnTo>
                <a:lnTo>
                  <a:pt x="28575" y="4955514"/>
                </a:lnTo>
                <a:lnTo>
                  <a:pt x="28575" y="4869840"/>
                </a:lnTo>
                <a:close/>
              </a:path>
              <a:path w="396875" h="5298440">
                <a:moveTo>
                  <a:pt x="28575" y="4755604"/>
                </a:moveTo>
                <a:lnTo>
                  <a:pt x="0" y="4755604"/>
                </a:lnTo>
                <a:lnTo>
                  <a:pt x="0" y="4841278"/>
                </a:lnTo>
                <a:lnTo>
                  <a:pt x="28575" y="4841278"/>
                </a:lnTo>
                <a:lnTo>
                  <a:pt x="28575" y="4755604"/>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35"/>
                </a:lnTo>
                <a:lnTo>
                  <a:pt x="28575" y="4041635"/>
                </a:lnTo>
                <a:lnTo>
                  <a:pt x="28575" y="3955948"/>
                </a:lnTo>
                <a:close/>
              </a:path>
              <a:path w="396875" h="5298440">
                <a:moveTo>
                  <a:pt x="28575" y="3841712"/>
                </a:moveTo>
                <a:lnTo>
                  <a:pt x="0" y="3841712"/>
                </a:lnTo>
                <a:lnTo>
                  <a:pt x="0" y="3927398"/>
                </a:lnTo>
                <a:lnTo>
                  <a:pt x="28575" y="3927398"/>
                </a:lnTo>
                <a:lnTo>
                  <a:pt x="28575" y="3841712"/>
                </a:lnTo>
                <a:close/>
              </a:path>
              <a:path w="396875" h="5298440">
                <a:moveTo>
                  <a:pt x="28575" y="3727488"/>
                </a:moveTo>
                <a:lnTo>
                  <a:pt x="0" y="3727488"/>
                </a:lnTo>
                <a:lnTo>
                  <a:pt x="0" y="3813162"/>
                </a:lnTo>
                <a:lnTo>
                  <a:pt x="28575" y="3813162"/>
                </a:lnTo>
                <a:lnTo>
                  <a:pt x="28575" y="3727488"/>
                </a:lnTo>
                <a:close/>
              </a:path>
              <a:path w="396875" h="5298440">
                <a:moveTo>
                  <a:pt x="28575" y="3613251"/>
                </a:moveTo>
                <a:lnTo>
                  <a:pt x="0" y="3613251"/>
                </a:lnTo>
                <a:lnTo>
                  <a:pt x="0" y="3698925"/>
                </a:lnTo>
                <a:lnTo>
                  <a:pt x="28575" y="3698925"/>
                </a:lnTo>
                <a:lnTo>
                  <a:pt x="28575" y="3613251"/>
                </a:lnTo>
                <a:close/>
              </a:path>
              <a:path w="396875" h="5298440">
                <a:moveTo>
                  <a:pt x="28575" y="3499015"/>
                </a:moveTo>
                <a:lnTo>
                  <a:pt x="0" y="3499015"/>
                </a:lnTo>
                <a:lnTo>
                  <a:pt x="0" y="3584689"/>
                </a:lnTo>
                <a:lnTo>
                  <a:pt x="28575" y="3584689"/>
                </a:lnTo>
                <a:lnTo>
                  <a:pt x="28575" y="3499015"/>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810"/>
                </a:lnTo>
                <a:lnTo>
                  <a:pt x="28575" y="2670810"/>
                </a:lnTo>
                <a:lnTo>
                  <a:pt x="28575" y="2585123"/>
                </a:lnTo>
                <a:close/>
              </a:path>
              <a:path w="396875" h="5298440">
                <a:moveTo>
                  <a:pt x="28575" y="2470886"/>
                </a:moveTo>
                <a:lnTo>
                  <a:pt x="0" y="2470886"/>
                </a:lnTo>
                <a:lnTo>
                  <a:pt x="0" y="2556573"/>
                </a:lnTo>
                <a:lnTo>
                  <a:pt x="28575" y="2556573"/>
                </a:lnTo>
                <a:lnTo>
                  <a:pt x="28575" y="2470886"/>
                </a:lnTo>
                <a:close/>
              </a:path>
              <a:path w="396875" h="5298440">
                <a:moveTo>
                  <a:pt x="28575" y="2356662"/>
                </a:moveTo>
                <a:lnTo>
                  <a:pt x="0" y="2356662"/>
                </a:lnTo>
                <a:lnTo>
                  <a:pt x="0" y="2442337"/>
                </a:lnTo>
                <a:lnTo>
                  <a:pt x="28575" y="2442337"/>
                </a:lnTo>
                <a:lnTo>
                  <a:pt x="28575" y="2356662"/>
                </a:lnTo>
                <a:close/>
              </a:path>
              <a:path w="396875" h="5298440">
                <a:moveTo>
                  <a:pt x="28575" y="2242426"/>
                </a:moveTo>
                <a:lnTo>
                  <a:pt x="0" y="2242426"/>
                </a:lnTo>
                <a:lnTo>
                  <a:pt x="0" y="2328100"/>
                </a:lnTo>
                <a:lnTo>
                  <a:pt x="28575" y="2328100"/>
                </a:lnTo>
                <a:lnTo>
                  <a:pt x="28575" y="2242426"/>
                </a:lnTo>
                <a:close/>
              </a:path>
              <a:path w="396875" h="5298440">
                <a:moveTo>
                  <a:pt x="28575" y="2128189"/>
                </a:moveTo>
                <a:lnTo>
                  <a:pt x="0" y="2128189"/>
                </a:lnTo>
                <a:lnTo>
                  <a:pt x="0" y="2213864"/>
                </a:lnTo>
                <a:lnTo>
                  <a:pt x="28575" y="2213864"/>
                </a:lnTo>
                <a:lnTo>
                  <a:pt x="28575" y="2128189"/>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21"/>
                </a:lnTo>
                <a:lnTo>
                  <a:pt x="28575" y="1414221"/>
                </a:lnTo>
                <a:lnTo>
                  <a:pt x="28575" y="1328534"/>
                </a:lnTo>
                <a:close/>
              </a:path>
              <a:path w="396875" h="5298440">
                <a:moveTo>
                  <a:pt x="28575" y="1214297"/>
                </a:moveTo>
                <a:lnTo>
                  <a:pt x="0" y="1214297"/>
                </a:lnTo>
                <a:lnTo>
                  <a:pt x="0" y="1299984"/>
                </a:lnTo>
                <a:lnTo>
                  <a:pt x="28575" y="1299984"/>
                </a:lnTo>
                <a:lnTo>
                  <a:pt x="28575" y="1214297"/>
                </a:lnTo>
                <a:close/>
              </a:path>
              <a:path w="396875" h="5298440">
                <a:moveTo>
                  <a:pt x="28575" y="1100074"/>
                </a:moveTo>
                <a:lnTo>
                  <a:pt x="0" y="1100074"/>
                </a:lnTo>
                <a:lnTo>
                  <a:pt x="0" y="1185748"/>
                </a:lnTo>
                <a:lnTo>
                  <a:pt x="28575" y="1185748"/>
                </a:lnTo>
                <a:lnTo>
                  <a:pt x="28575" y="1100074"/>
                </a:lnTo>
                <a:close/>
              </a:path>
              <a:path w="396875" h="5298440">
                <a:moveTo>
                  <a:pt x="28575" y="985837"/>
                </a:moveTo>
                <a:lnTo>
                  <a:pt x="0" y="985837"/>
                </a:lnTo>
                <a:lnTo>
                  <a:pt x="0" y="1071511"/>
                </a:lnTo>
                <a:lnTo>
                  <a:pt x="28575" y="1071511"/>
                </a:lnTo>
                <a:lnTo>
                  <a:pt x="28575" y="985837"/>
                </a:lnTo>
                <a:close/>
              </a:path>
              <a:path w="396875" h="5298440">
                <a:moveTo>
                  <a:pt x="28575" y="871601"/>
                </a:moveTo>
                <a:lnTo>
                  <a:pt x="0" y="871601"/>
                </a:lnTo>
                <a:lnTo>
                  <a:pt x="0" y="957275"/>
                </a:lnTo>
                <a:lnTo>
                  <a:pt x="28575" y="957275"/>
                </a:lnTo>
                <a:lnTo>
                  <a:pt x="28575" y="871601"/>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95"/>
                </a:lnTo>
                <a:lnTo>
                  <a:pt x="274231" y="319582"/>
                </a:lnTo>
                <a:lnTo>
                  <a:pt x="274231" y="356273"/>
                </a:lnTo>
                <a:lnTo>
                  <a:pt x="271741" y="362077"/>
                </a:lnTo>
                <a:lnTo>
                  <a:pt x="266065" y="365861"/>
                </a:lnTo>
                <a:lnTo>
                  <a:pt x="231673" y="383336"/>
                </a:lnTo>
                <a:lnTo>
                  <a:pt x="207137" y="408584"/>
                </a:lnTo>
                <a:lnTo>
                  <a:pt x="189534" y="439305"/>
                </a:lnTo>
                <a:lnTo>
                  <a:pt x="175907" y="473214"/>
                </a:lnTo>
                <a:lnTo>
                  <a:pt x="171183" y="479120"/>
                </a:lnTo>
                <a:lnTo>
                  <a:pt x="164414" y="480872"/>
                </a:lnTo>
                <a:lnTo>
                  <a:pt x="157835" y="478561"/>
                </a:lnTo>
                <a:lnTo>
                  <a:pt x="153708" y="472300"/>
                </a:lnTo>
                <a:lnTo>
                  <a:pt x="139763" y="431850"/>
                </a:lnTo>
                <a:lnTo>
                  <a:pt x="119595" y="395401"/>
                </a:lnTo>
                <a:lnTo>
                  <a:pt x="92532" y="363270"/>
                </a:lnTo>
                <a:lnTo>
                  <a:pt x="57899" y="335737"/>
                </a:lnTo>
                <a:lnTo>
                  <a:pt x="53657" y="330809"/>
                </a:lnTo>
                <a:lnTo>
                  <a:pt x="52692" y="324815"/>
                </a:lnTo>
                <a:lnTo>
                  <a:pt x="54851" y="319151"/>
                </a:lnTo>
                <a:lnTo>
                  <a:pt x="59994" y="315252"/>
                </a:lnTo>
                <a:lnTo>
                  <a:pt x="62369" y="314337"/>
                </a:lnTo>
                <a:lnTo>
                  <a:pt x="64465" y="313436"/>
                </a:lnTo>
                <a:lnTo>
                  <a:pt x="66700" y="312254"/>
                </a:lnTo>
                <a:lnTo>
                  <a:pt x="90690" y="300647"/>
                </a:lnTo>
                <a:lnTo>
                  <a:pt x="101930" y="294030"/>
                </a:lnTo>
                <a:lnTo>
                  <a:pt x="136499" y="254863"/>
                </a:lnTo>
                <a:lnTo>
                  <a:pt x="156857" y="220687"/>
                </a:lnTo>
                <a:lnTo>
                  <a:pt x="175120" y="179349"/>
                </a:lnTo>
                <a:lnTo>
                  <a:pt x="180479" y="173278"/>
                </a:lnTo>
                <a:lnTo>
                  <a:pt x="187845" y="172173"/>
                </a:lnTo>
                <a:lnTo>
                  <a:pt x="194449" y="175564"/>
                </a:lnTo>
                <a:lnTo>
                  <a:pt x="197599" y="182994"/>
                </a:lnTo>
                <a:lnTo>
                  <a:pt x="198158" y="193636"/>
                </a:lnTo>
                <a:lnTo>
                  <a:pt x="198882" y="204368"/>
                </a:lnTo>
                <a:lnTo>
                  <a:pt x="207111" y="261543"/>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19"/>
                </a:lnTo>
                <a:lnTo>
                  <a:pt x="224713" y="73355"/>
                </a:lnTo>
                <a:lnTo>
                  <a:pt x="226504" y="28829"/>
                </a:lnTo>
                <a:lnTo>
                  <a:pt x="227444" y="19900"/>
                </a:lnTo>
                <a:lnTo>
                  <a:pt x="227838" y="11341"/>
                </a:lnTo>
                <a:lnTo>
                  <a:pt x="225018" y="4305"/>
                </a:lnTo>
                <a:lnTo>
                  <a:pt x="216255" y="0"/>
                </a:lnTo>
                <a:lnTo>
                  <a:pt x="209384" y="495"/>
                </a:lnTo>
                <a:lnTo>
                  <a:pt x="204901" y="5905"/>
                </a:lnTo>
                <a:lnTo>
                  <a:pt x="201942" y="13906"/>
                </a:lnTo>
                <a:lnTo>
                  <a:pt x="199567" y="22174"/>
                </a:lnTo>
                <a:lnTo>
                  <a:pt x="191668" y="48018"/>
                </a:lnTo>
                <a:lnTo>
                  <a:pt x="184010" y="73914"/>
                </a:lnTo>
                <a:lnTo>
                  <a:pt x="176961" y="99923"/>
                </a:lnTo>
                <a:lnTo>
                  <a:pt x="170916" y="126136"/>
                </a:lnTo>
                <a:lnTo>
                  <a:pt x="159727" y="165341"/>
                </a:lnTo>
                <a:lnTo>
                  <a:pt x="143560" y="201866"/>
                </a:lnTo>
                <a:lnTo>
                  <a:pt x="123139" y="236169"/>
                </a:lnTo>
                <a:lnTo>
                  <a:pt x="99161" y="268693"/>
                </a:lnTo>
                <a:lnTo>
                  <a:pt x="54711" y="294716"/>
                </a:lnTo>
                <a:lnTo>
                  <a:pt x="28575" y="302285"/>
                </a:lnTo>
                <a:lnTo>
                  <a:pt x="28575" y="300418"/>
                </a:lnTo>
                <a:lnTo>
                  <a:pt x="0" y="300418"/>
                </a:lnTo>
                <a:lnTo>
                  <a:pt x="0" y="386092"/>
                </a:lnTo>
                <a:lnTo>
                  <a:pt x="28575" y="386092"/>
                </a:lnTo>
                <a:lnTo>
                  <a:pt x="28575" y="340804"/>
                </a:lnTo>
                <a:lnTo>
                  <a:pt x="53822" y="357911"/>
                </a:lnTo>
                <a:lnTo>
                  <a:pt x="87795" y="387858"/>
                </a:lnTo>
                <a:lnTo>
                  <a:pt x="112128" y="423354"/>
                </a:lnTo>
                <a:lnTo>
                  <a:pt x="128689" y="463296"/>
                </a:lnTo>
                <a:lnTo>
                  <a:pt x="139382" y="506603"/>
                </a:lnTo>
                <a:lnTo>
                  <a:pt x="147383" y="550354"/>
                </a:lnTo>
                <a:lnTo>
                  <a:pt x="151523" y="572858"/>
                </a:lnTo>
                <a:lnTo>
                  <a:pt x="170256" y="606221"/>
                </a:lnTo>
                <a:lnTo>
                  <a:pt x="177863" y="597395"/>
                </a:lnTo>
                <a:lnTo>
                  <a:pt x="181165" y="572858"/>
                </a:lnTo>
                <a:lnTo>
                  <a:pt x="184327" y="529678"/>
                </a:lnTo>
                <a:lnTo>
                  <a:pt x="194703" y="488937"/>
                </a:lnTo>
                <a:lnTo>
                  <a:pt x="198170" y="480872"/>
                </a:lnTo>
                <a:lnTo>
                  <a:pt x="211289" y="450278"/>
                </a:lnTo>
                <a:lnTo>
                  <a:pt x="233083" y="413346"/>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201"/>
                </a:lnTo>
                <a:lnTo>
                  <a:pt x="295249" y="997280"/>
                </a:lnTo>
                <a:lnTo>
                  <a:pt x="284035" y="965720"/>
                </a:lnTo>
                <a:lnTo>
                  <a:pt x="270662" y="942568"/>
                </a:lnTo>
                <a:lnTo>
                  <a:pt x="259461" y="928319"/>
                </a:lnTo>
                <a:lnTo>
                  <a:pt x="254762" y="923455"/>
                </a:lnTo>
                <a:lnTo>
                  <a:pt x="268808" y="914311"/>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30"/>
                </a:lnTo>
                <a:lnTo>
                  <a:pt x="330669" y="768921"/>
                </a:lnTo>
                <a:lnTo>
                  <a:pt x="328663" y="762749"/>
                </a:lnTo>
                <a:lnTo>
                  <a:pt x="326034" y="756373"/>
                </a:lnTo>
                <a:lnTo>
                  <a:pt x="323761" y="750379"/>
                </a:lnTo>
                <a:lnTo>
                  <a:pt x="317982" y="756373"/>
                </a:lnTo>
                <a:lnTo>
                  <a:pt x="308648" y="761466"/>
                </a:lnTo>
                <a:lnTo>
                  <a:pt x="306806" y="768502"/>
                </a:lnTo>
                <a:lnTo>
                  <a:pt x="302564" y="787412"/>
                </a:lnTo>
                <a:lnTo>
                  <a:pt x="298970" y="806488"/>
                </a:lnTo>
                <a:lnTo>
                  <a:pt x="295554" y="825627"/>
                </a:lnTo>
                <a:lnTo>
                  <a:pt x="291833" y="844677"/>
                </a:lnTo>
                <a:lnTo>
                  <a:pt x="283718" y="871054"/>
                </a:lnTo>
                <a:lnTo>
                  <a:pt x="271183" y="888098"/>
                </a:lnTo>
                <a:lnTo>
                  <a:pt x="252107" y="897775"/>
                </a:lnTo>
                <a:lnTo>
                  <a:pt x="224409" y="902068"/>
                </a:lnTo>
                <a:lnTo>
                  <a:pt x="212369" y="904354"/>
                </a:lnTo>
                <a:lnTo>
                  <a:pt x="205320" y="909662"/>
                </a:lnTo>
                <a:lnTo>
                  <a:pt x="206006" y="916305"/>
                </a:lnTo>
                <a:lnTo>
                  <a:pt x="217182" y="922540"/>
                </a:lnTo>
                <a:lnTo>
                  <a:pt x="246951" y="941641"/>
                </a:lnTo>
                <a:lnTo>
                  <a:pt x="274675" y="998093"/>
                </a:lnTo>
                <a:lnTo>
                  <a:pt x="281495" y="1044397"/>
                </a:lnTo>
                <a:lnTo>
                  <a:pt x="282663" y="1068133"/>
                </a:lnTo>
                <a:lnTo>
                  <a:pt x="283806" y="1081544"/>
                </a:lnTo>
                <a:lnTo>
                  <a:pt x="284734" y="1088136"/>
                </a:lnTo>
                <a:lnTo>
                  <a:pt x="286473" y="1096683"/>
                </a:lnTo>
                <a:lnTo>
                  <a:pt x="289242" y="1104087"/>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88"/>
                </a:lnTo>
                <a:lnTo>
                  <a:pt x="386981" y="943800"/>
                </a:lnTo>
                <a:lnTo>
                  <a:pt x="387108" y="943800"/>
                </a:lnTo>
                <a:lnTo>
                  <a:pt x="393128" y="941006"/>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967526" y="7644511"/>
            <a:ext cx="3320472" cy="2642487"/>
          </a:xfrm>
          <a:prstGeom prst="rect">
            <a:avLst/>
          </a:prstGeom>
        </p:spPr>
      </p:pic>
      <p:pic>
        <p:nvPicPr>
          <p:cNvPr id="34" name="object 34"/>
          <p:cNvPicPr/>
          <p:nvPr/>
        </p:nvPicPr>
        <p:blipFill>
          <a:blip r:embed="rId5" cstate="print"/>
          <a:stretch>
            <a:fillRect/>
          </a:stretch>
        </p:blipFill>
        <p:spPr>
          <a:xfrm>
            <a:off x="0" y="7084143"/>
            <a:ext cx="3566195" cy="3202856"/>
          </a:xfrm>
          <a:prstGeom prst="rect">
            <a:avLst/>
          </a:prstGeom>
        </p:spPr>
      </p:pic>
      <p:sp>
        <p:nvSpPr>
          <p:cNvPr id="35" name="object 35"/>
          <p:cNvSpPr/>
          <p:nvPr/>
        </p:nvSpPr>
        <p:spPr>
          <a:xfrm>
            <a:off x="3407477" y="4347889"/>
            <a:ext cx="4549775" cy="640715"/>
          </a:xfrm>
          <a:custGeom>
            <a:avLst/>
            <a:gdLst/>
            <a:ahLst/>
            <a:cxnLst/>
            <a:rect l="l" t="t" r="r" b="b"/>
            <a:pathLst>
              <a:path w="4549775" h="640714">
                <a:moveTo>
                  <a:pt x="4510757" y="640543"/>
                </a:moveTo>
                <a:lnTo>
                  <a:pt x="37908" y="632992"/>
                </a:lnTo>
                <a:lnTo>
                  <a:pt x="2866" y="609487"/>
                </a:lnTo>
                <a:lnTo>
                  <a:pt x="0" y="594948"/>
                </a:lnTo>
                <a:lnTo>
                  <a:pt x="940" y="37915"/>
                </a:lnTo>
                <a:lnTo>
                  <a:pt x="24440" y="2866"/>
                </a:lnTo>
                <a:lnTo>
                  <a:pt x="38977" y="0"/>
                </a:lnTo>
                <a:lnTo>
                  <a:pt x="4511825" y="7550"/>
                </a:lnTo>
                <a:lnTo>
                  <a:pt x="4546868" y="31055"/>
                </a:lnTo>
                <a:lnTo>
                  <a:pt x="4549734" y="45594"/>
                </a:lnTo>
                <a:lnTo>
                  <a:pt x="4548794" y="602627"/>
                </a:lnTo>
                <a:lnTo>
                  <a:pt x="4525293" y="637676"/>
                </a:lnTo>
                <a:lnTo>
                  <a:pt x="4510757" y="640543"/>
                </a:lnTo>
                <a:close/>
              </a:path>
            </a:pathLst>
          </a:custGeom>
          <a:solidFill>
            <a:srgbClr val="FFFFFF">
              <a:alpha val="85879"/>
            </a:srgbClr>
          </a:solidFill>
        </p:spPr>
        <p:txBody>
          <a:bodyPr wrap="square" lIns="0" tIns="0" rIns="0" bIns="0" rtlCol="0"/>
          <a:lstStyle/>
          <a:p>
            <a:endParaRPr/>
          </a:p>
        </p:txBody>
      </p:sp>
      <p:sp>
        <p:nvSpPr>
          <p:cNvPr id="36" name="object 36"/>
          <p:cNvSpPr txBox="1"/>
          <p:nvPr/>
        </p:nvSpPr>
        <p:spPr>
          <a:xfrm>
            <a:off x="3082426" y="4361823"/>
            <a:ext cx="4989830" cy="2392045"/>
          </a:xfrm>
          <a:prstGeom prst="rect">
            <a:avLst/>
          </a:prstGeom>
        </p:spPr>
        <p:txBody>
          <a:bodyPr vert="horz" wrap="square" lIns="0" tIns="12700" rIns="0" bIns="0" rtlCol="0">
            <a:spAutoFit/>
          </a:bodyPr>
          <a:lstStyle/>
          <a:p>
            <a:pPr marL="510540">
              <a:lnSpc>
                <a:spcPct val="100000"/>
              </a:lnSpc>
              <a:spcBef>
                <a:spcPts val="100"/>
              </a:spcBef>
            </a:pPr>
            <a:r>
              <a:rPr sz="3200" spc="-265" dirty="0">
                <a:solidFill>
                  <a:srgbClr val="1C1C1B"/>
                </a:solidFill>
                <a:latin typeface="Trebuchet MS"/>
                <a:cs typeface="Trebuchet MS"/>
              </a:rPr>
              <a:t>L</a:t>
            </a:r>
            <a:r>
              <a:rPr sz="3200" spc="-340" dirty="0">
                <a:solidFill>
                  <a:srgbClr val="1C1C1B"/>
                </a:solidFill>
                <a:latin typeface="Trebuchet MS"/>
                <a:cs typeface="Trebuchet MS"/>
              </a:rPr>
              <a:t>E</a:t>
            </a:r>
            <a:r>
              <a:rPr sz="3200" spc="-245" dirty="0">
                <a:solidFill>
                  <a:srgbClr val="1C1C1B"/>
                </a:solidFill>
                <a:latin typeface="Trebuchet MS"/>
                <a:cs typeface="Trebuchet MS"/>
              </a:rPr>
              <a:t>Y</a:t>
            </a:r>
            <a:r>
              <a:rPr sz="3200" spc="-250" dirty="0">
                <a:solidFill>
                  <a:srgbClr val="1C1C1B"/>
                </a:solidFill>
                <a:latin typeface="Trebuchet MS"/>
                <a:cs typeface="Trebuchet MS"/>
              </a:rPr>
              <a:t> </a:t>
            </a:r>
            <a:r>
              <a:rPr sz="3200" spc="-355" dirty="0">
                <a:solidFill>
                  <a:srgbClr val="1C1C1B"/>
                </a:solidFill>
                <a:latin typeface="Trebuchet MS"/>
                <a:cs typeface="Trebuchet MS"/>
              </a:rPr>
              <a:t>F</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340" dirty="0">
                <a:solidFill>
                  <a:srgbClr val="1C1C1B"/>
                </a:solidFill>
                <a:latin typeface="Trebuchet MS"/>
                <a:cs typeface="Trebuchet MS"/>
              </a:rPr>
              <a:t>E</a:t>
            </a:r>
            <a:r>
              <a:rPr sz="3200" spc="-300" dirty="0">
                <a:solidFill>
                  <a:srgbClr val="1C1C1B"/>
                </a:solidFill>
                <a:latin typeface="Trebuchet MS"/>
                <a:cs typeface="Trebuchet MS"/>
              </a:rPr>
              <a:t>R</a:t>
            </a:r>
            <a:r>
              <a:rPr sz="3200" spc="-320" dirty="0">
                <a:solidFill>
                  <a:srgbClr val="1C1C1B"/>
                </a:solidFill>
                <a:latin typeface="Trebuchet MS"/>
                <a:cs typeface="Trebuchet MS"/>
              </a:rPr>
              <a:t>A</a:t>
            </a:r>
            <a:r>
              <a:rPr sz="3200" spc="-254" dirty="0">
                <a:solidFill>
                  <a:srgbClr val="1C1C1B"/>
                </a:solidFill>
                <a:latin typeface="Trebuchet MS"/>
                <a:cs typeface="Trebuchet MS"/>
              </a:rPr>
              <a:t>L</a:t>
            </a:r>
            <a:r>
              <a:rPr sz="3200" spc="-250" dirty="0">
                <a:solidFill>
                  <a:srgbClr val="1C1C1B"/>
                </a:solidFill>
                <a:latin typeface="Trebuchet MS"/>
                <a:cs typeface="Trebuchet MS"/>
              </a:rPr>
              <a:t> </a:t>
            </a:r>
            <a:r>
              <a:rPr sz="3200" spc="-390" dirty="0">
                <a:solidFill>
                  <a:srgbClr val="1C1C1B"/>
                </a:solidFill>
                <a:latin typeface="Trebuchet MS"/>
                <a:cs typeface="Trebuchet MS"/>
              </a:rPr>
              <a:t>D</a:t>
            </a:r>
            <a:r>
              <a:rPr sz="3200" spc="-330" dirty="0">
                <a:solidFill>
                  <a:srgbClr val="1C1C1B"/>
                </a:solidFill>
                <a:latin typeface="Trebuchet MS"/>
                <a:cs typeface="Trebuchet MS"/>
              </a:rPr>
              <a:t>E</a:t>
            </a:r>
            <a:r>
              <a:rPr sz="3200" spc="-250"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endParaRPr sz="3200">
              <a:latin typeface="Trebuchet MS"/>
              <a:cs typeface="Trebuchet MS"/>
            </a:endParaRPr>
          </a:p>
          <a:p>
            <a:pPr marL="12700" marR="5080" indent="1905">
              <a:lnSpc>
                <a:spcPct val="91100"/>
              </a:lnSpc>
              <a:spcBef>
                <a:spcPts val="2545"/>
              </a:spcBef>
            </a:pPr>
            <a:r>
              <a:rPr sz="2800" spc="-360" dirty="0">
                <a:solidFill>
                  <a:srgbClr val="1C1C1B"/>
                </a:solidFill>
                <a:latin typeface="Trebuchet MS"/>
                <a:cs typeface="Trebuchet MS"/>
              </a:rPr>
              <a:t>Debe</a:t>
            </a:r>
            <a:r>
              <a:rPr sz="2800" spc="-355" dirty="0">
                <a:solidFill>
                  <a:srgbClr val="1C1C1B"/>
                </a:solidFill>
                <a:latin typeface="Trebuchet MS"/>
                <a:cs typeface="Trebuchet MS"/>
              </a:rPr>
              <a:t> </a:t>
            </a:r>
            <a:r>
              <a:rPr sz="2800" spc="-315" dirty="0">
                <a:solidFill>
                  <a:srgbClr val="1C1C1B"/>
                </a:solidFill>
                <a:latin typeface="Trebuchet MS"/>
                <a:cs typeface="Trebuchet MS"/>
              </a:rPr>
              <a:t>brindar </a:t>
            </a:r>
            <a:r>
              <a:rPr sz="2800" spc="-325" dirty="0">
                <a:solidFill>
                  <a:srgbClr val="1C1C1B"/>
                </a:solidFill>
                <a:latin typeface="Trebuchet MS"/>
                <a:cs typeface="Trebuchet MS"/>
              </a:rPr>
              <a:t>la </a:t>
            </a:r>
            <a:r>
              <a:rPr sz="2800" spc="-315" dirty="0">
                <a:solidFill>
                  <a:srgbClr val="1C1C1B"/>
                </a:solidFill>
                <a:latin typeface="Trebuchet MS"/>
                <a:cs typeface="Trebuchet MS"/>
              </a:rPr>
              <a:t>oportunidad </a:t>
            </a:r>
            <a:r>
              <a:rPr sz="2800" spc="-350" dirty="0">
                <a:solidFill>
                  <a:srgbClr val="1C1C1B"/>
                </a:solidFill>
                <a:latin typeface="Trebuchet MS"/>
                <a:cs typeface="Trebuchet MS"/>
              </a:rPr>
              <a:t>de</a:t>
            </a:r>
            <a:r>
              <a:rPr sz="2800" spc="-345" dirty="0">
                <a:solidFill>
                  <a:srgbClr val="1C1C1B"/>
                </a:solidFill>
                <a:latin typeface="Trebuchet MS"/>
                <a:cs typeface="Trebuchet MS"/>
              </a:rPr>
              <a:t> </a:t>
            </a:r>
            <a:r>
              <a:rPr sz="2800" spc="-305" dirty="0">
                <a:solidFill>
                  <a:srgbClr val="1C1C1B"/>
                </a:solidFill>
                <a:latin typeface="Trebuchet MS"/>
                <a:cs typeface="Trebuchet MS"/>
              </a:rPr>
              <a:t>conocer </a:t>
            </a:r>
            <a:r>
              <a:rPr sz="2800" spc="-83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ó</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240" dirty="0">
                <a:solidFill>
                  <a:srgbClr val="1C1C1B"/>
                </a:solidFill>
                <a:latin typeface="Trebuchet MS"/>
                <a:cs typeface="Trebuchet MS"/>
              </a:rPr>
              <a:t>a  </a:t>
            </a:r>
            <a:r>
              <a:rPr sz="2800" spc="-325" dirty="0">
                <a:solidFill>
                  <a:srgbClr val="1C1C1B"/>
                </a:solidFill>
                <a:latin typeface="Trebuchet MS"/>
                <a:cs typeface="Trebuchet MS"/>
              </a:rPr>
              <a:t>integran:</a:t>
            </a:r>
            <a:r>
              <a:rPr sz="2800" spc="-185" dirty="0">
                <a:solidFill>
                  <a:srgbClr val="1C1C1B"/>
                </a:solidFill>
                <a:latin typeface="Trebuchet MS"/>
                <a:cs typeface="Trebuchet MS"/>
              </a:rPr>
              <a:t> </a:t>
            </a:r>
            <a:r>
              <a:rPr sz="2800" spc="-310" dirty="0">
                <a:solidFill>
                  <a:srgbClr val="1C1C1B"/>
                </a:solidFill>
                <a:latin typeface="Trebuchet MS"/>
                <a:cs typeface="Trebuchet MS"/>
              </a:rPr>
              <a:t>Música,</a:t>
            </a:r>
            <a:r>
              <a:rPr sz="2800" spc="-185" dirty="0">
                <a:solidFill>
                  <a:srgbClr val="1C1C1B"/>
                </a:solidFill>
                <a:latin typeface="Trebuchet MS"/>
                <a:cs typeface="Trebuchet MS"/>
              </a:rPr>
              <a:t> </a:t>
            </a:r>
            <a:r>
              <a:rPr sz="2800" spc="-285" dirty="0">
                <a:solidFill>
                  <a:srgbClr val="1C1C1B"/>
                </a:solidFill>
                <a:latin typeface="Trebuchet MS"/>
                <a:cs typeface="Trebuchet MS"/>
              </a:rPr>
              <a:t>expresión</a:t>
            </a:r>
            <a:r>
              <a:rPr sz="2800" spc="-185" dirty="0">
                <a:solidFill>
                  <a:srgbClr val="1C1C1B"/>
                </a:solidFill>
                <a:latin typeface="Trebuchet MS"/>
                <a:cs typeface="Trebuchet MS"/>
              </a:rPr>
              <a:t> </a:t>
            </a:r>
            <a:r>
              <a:rPr sz="2800" spc="-330" dirty="0">
                <a:solidFill>
                  <a:srgbClr val="1C1C1B"/>
                </a:solidFill>
                <a:latin typeface="Trebuchet MS"/>
                <a:cs typeface="Trebuchet MS"/>
              </a:rPr>
              <a:t>corporal, </a:t>
            </a:r>
            <a:r>
              <a:rPr sz="2800" spc="-325" dirty="0">
                <a:solidFill>
                  <a:srgbClr val="1C1C1B"/>
                </a:solidFill>
                <a:latin typeface="Trebuchet MS"/>
                <a:cs typeface="Trebuchet MS"/>
              </a:rPr>
              <a:t> </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345" dirty="0">
                <a:solidFill>
                  <a:srgbClr val="1C1C1B"/>
                </a:solidFill>
                <a:latin typeface="Trebuchet MS"/>
                <a:cs typeface="Trebuchet MS"/>
              </a:rPr>
              <a:t>á</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570" dirty="0">
                <a:solidFill>
                  <a:srgbClr val="1C1C1B"/>
                </a:solidFill>
                <a:latin typeface="Trebuchet MS"/>
                <a:cs typeface="Trebuchet MS"/>
              </a:rPr>
              <a:t>.</a:t>
            </a:r>
            <a:endParaRPr sz="2800">
              <a:latin typeface="Trebuchet MS"/>
              <a:cs typeface="Trebuchet MS"/>
            </a:endParaRPr>
          </a:p>
        </p:txBody>
      </p:sp>
      <p:sp>
        <p:nvSpPr>
          <p:cNvPr id="37" name="object 37"/>
          <p:cNvSpPr/>
          <p:nvPr/>
        </p:nvSpPr>
        <p:spPr>
          <a:xfrm>
            <a:off x="9438405" y="4650699"/>
            <a:ext cx="5767705" cy="1264285"/>
          </a:xfrm>
          <a:custGeom>
            <a:avLst/>
            <a:gdLst/>
            <a:ahLst/>
            <a:cxnLst/>
            <a:rect l="l" t="t" r="r" b="b"/>
            <a:pathLst>
              <a:path w="5767705" h="1264285">
                <a:moveTo>
                  <a:pt x="3483111" y="1240257"/>
                </a:moveTo>
                <a:lnTo>
                  <a:pt x="2320141" y="1263700"/>
                </a:lnTo>
                <a:lnTo>
                  <a:pt x="2312688" y="1263114"/>
                </a:lnTo>
                <a:lnTo>
                  <a:pt x="2305559" y="1261103"/>
                </a:lnTo>
                <a:lnTo>
                  <a:pt x="2281424" y="1226493"/>
                </a:lnTo>
                <a:lnTo>
                  <a:pt x="2271629" y="740576"/>
                </a:lnTo>
                <a:lnTo>
                  <a:pt x="2270743" y="733149"/>
                </a:lnTo>
                <a:lnTo>
                  <a:pt x="2240366" y="703956"/>
                </a:lnTo>
                <a:lnTo>
                  <a:pt x="2232912" y="703370"/>
                </a:lnTo>
                <a:lnTo>
                  <a:pt x="49943" y="747374"/>
                </a:lnTo>
                <a:lnTo>
                  <a:pt x="42489" y="746788"/>
                </a:lnTo>
                <a:lnTo>
                  <a:pt x="12112" y="717595"/>
                </a:lnTo>
                <a:lnTo>
                  <a:pt x="0" y="153246"/>
                </a:lnTo>
                <a:lnTo>
                  <a:pt x="585" y="145789"/>
                </a:lnTo>
                <a:lnTo>
                  <a:pt x="29762" y="115395"/>
                </a:lnTo>
                <a:lnTo>
                  <a:pt x="5717751" y="0"/>
                </a:lnTo>
                <a:lnTo>
                  <a:pt x="5725204" y="586"/>
                </a:lnTo>
                <a:lnTo>
                  <a:pt x="5755582" y="29779"/>
                </a:lnTo>
                <a:lnTo>
                  <a:pt x="5767694" y="594128"/>
                </a:lnTo>
                <a:lnTo>
                  <a:pt x="5767108" y="601585"/>
                </a:lnTo>
                <a:lnTo>
                  <a:pt x="5737932" y="631978"/>
                </a:lnTo>
                <a:lnTo>
                  <a:pt x="3547688" y="676866"/>
                </a:lnTo>
                <a:lnTo>
                  <a:pt x="3540264" y="677752"/>
                </a:lnTo>
                <a:lnTo>
                  <a:pt x="3511088" y="708146"/>
                </a:lnTo>
                <a:lnTo>
                  <a:pt x="3510502" y="715603"/>
                </a:lnTo>
                <a:lnTo>
                  <a:pt x="3520297" y="1201520"/>
                </a:lnTo>
                <a:lnTo>
                  <a:pt x="3519711" y="1208977"/>
                </a:lnTo>
                <a:lnTo>
                  <a:pt x="3490535" y="1239371"/>
                </a:lnTo>
                <a:lnTo>
                  <a:pt x="3483111" y="1240257"/>
                </a:lnTo>
                <a:close/>
              </a:path>
            </a:pathLst>
          </a:custGeom>
          <a:solidFill>
            <a:srgbClr val="FFFFFF">
              <a:alpha val="85879"/>
            </a:srgbClr>
          </a:solidFill>
        </p:spPr>
        <p:txBody>
          <a:bodyPr wrap="square" lIns="0" tIns="0" rIns="0" bIns="0" rtlCol="0"/>
          <a:lstStyle/>
          <a:p>
            <a:endParaRPr/>
          </a:p>
        </p:txBody>
      </p:sp>
      <p:sp>
        <p:nvSpPr>
          <p:cNvPr id="38" name="object 38"/>
          <p:cNvSpPr txBox="1"/>
          <p:nvPr/>
        </p:nvSpPr>
        <p:spPr>
          <a:xfrm rot="21540000">
            <a:off x="9620555" y="4819384"/>
            <a:ext cx="5407079" cy="406400"/>
          </a:xfrm>
          <a:prstGeom prst="rect">
            <a:avLst/>
          </a:prstGeom>
        </p:spPr>
        <p:txBody>
          <a:bodyPr vert="horz" wrap="square" lIns="0" tIns="0" rIns="0" bIns="0" rtlCol="0">
            <a:spAutoFit/>
          </a:bodyPr>
          <a:lstStyle/>
          <a:p>
            <a:pPr>
              <a:lnSpc>
                <a:spcPts val="3175"/>
              </a:lnSpc>
            </a:pPr>
            <a:r>
              <a:rPr sz="3200" spc="-530" dirty="0">
                <a:solidFill>
                  <a:srgbClr val="1C1C1B"/>
                </a:solidFill>
                <a:latin typeface="Trebuchet MS"/>
                <a:cs typeface="Trebuchet MS"/>
              </a:rPr>
              <a:t>“</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15" dirty="0">
                <a:solidFill>
                  <a:srgbClr val="1C1C1B"/>
                </a:solidFill>
                <a:latin typeface="Trebuchet MS"/>
                <a:cs typeface="Trebuchet MS"/>
              </a:rPr>
              <a:t>P</a:t>
            </a:r>
            <a:r>
              <a:rPr sz="3200" spc="-600" dirty="0">
                <a:solidFill>
                  <a:srgbClr val="1C1C1B"/>
                </a:solidFill>
                <a:latin typeface="Trebuchet MS"/>
                <a:cs typeface="Trebuchet MS"/>
              </a:rPr>
              <a:t>O</a:t>
            </a:r>
            <a:r>
              <a:rPr sz="3200" spc="-290" dirty="0">
                <a:solidFill>
                  <a:srgbClr val="1C1C1B"/>
                </a:solidFill>
                <a:latin typeface="Trebuchet MS"/>
                <a:cs typeface="Trebuchet MS"/>
              </a:rPr>
              <a:t>R</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254" dirty="0">
                <a:solidFill>
                  <a:srgbClr val="1C1C1B"/>
                </a:solidFill>
                <a:latin typeface="Trebuchet MS"/>
                <a:cs typeface="Trebuchet MS"/>
              </a:rPr>
              <a:t>L </a:t>
            </a:r>
            <a:r>
              <a:rPr sz="3200" spc="-320" dirty="0">
                <a:solidFill>
                  <a:srgbClr val="1C1C1B"/>
                </a:solidFill>
                <a:latin typeface="Trebuchet MS"/>
                <a:cs typeface="Trebuchet MS"/>
              </a:rPr>
              <a:t>A</a:t>
            </a:r>
            <a:r>
              <a:rPr sz="3200" spc="-300" dirty="0">
                <a:solidFill>
                  <a:srgbClr val="1C1C1B"/>
                </a:solidFill>
                <a:latin typeface="Trebuchet MS"/>
                <a:cs typeface="Trebuchet MS"/>
              </a:rPr>
              <a:t>R</a:t>
            </a:r>
            <a:r>
              <a:rPr sz="3200" spc="-420" dirty="0">
                <a:solidFill>
                  <a:srgbClr val="1C1C1B"/>
                </a:solidFill>
                <a:latin typeface="Trebuchet MS"/>
                <a:cs typeface="Trebuchet MS"/>
              </a:rPr>
              <a:t>T</a:t>
            </a:r>
            <a:r>
              <a:rPr sz="4800" spc="-509" baseline="1736" dirty="0">
                <a:solidFill>
                  <a:srgbClr val="1C1C1B"/>
                </a:solidFill>
                <a:latin typeface="Trebuchet MS"/>
                <a:cs typeface="Trebuchet MS"/>
              </a:rPr>
              <a:t>E</a:t>
            </a:r>
            <a:r>
              <a:rPr sz="4800" spc="-780" baseline="1736" dirty="0">
                <a:solidFill>
                  <a:srgbClr val="1C1C1B"/>
                </a:solidFill>
                <a:latin typeface="Trebuchet MS"/>
                <a:cs typeface="Trebuchet MS"/>
              </a:rPr>
              <a:t>”</a:t>
            </a:r>
            <a:r>
              <a:rPr sz="4800" spc="-382" baseline="1736" dirty="0">
                <a:solidFill>
                  <a:srgbClr val="1C1C1B"/>
                </a:solidFill>
                <a:latin typeface="Trebuchet MS"/>
                <a:cs typeface="Trebuchet MS"/>
              </a:rPr>
              <a:t> </a:t>
            </a:r>
            <a:r>
              <a:rPr sz="4800" spc="-607" baseline="1736" dirty="0">
                <a:solidFill>
                  <a:srgbClr val="1C1C1B"/>
                </a:solidFill>
                <a:latin typeface="Trebuchet MS"/>
                <a:cs typeface="Trebuchet MS"/>
              </a:rPr>
              <a:t>H</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375" baseline="1736" dirty="0">
                <a:solidFill>
                  <a:srgbClr val="1C1C1B"/>
                </a:solidFill>
                <a:latin typeface="Trebuchet MS"/>
                <a:cs typeface="Trebuchet MS"/>
              </a:rPr>
              <a:t>B</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615" baseline="1736" dirty="0">
                <a:solidFill>
                  <a:srgbClr val="1C1C1B"/>
                </a:solidFill>
                <a:latin typeface="Trebuchet MS"/>
                <a:cs typeface="Trebuchet MS"/>
              </a:rPr>
              <a:t>T</a:t>
            </a:r>
            <a:endParaRPr sz="4800" baseline="1736">
              <a:latin typeface="Trebuchet MS"/>
              <a:cs typeface="Trebuchet MS"/>
            </a:endParaRPr>
          </a:p>
        </p:txBody>
      </p:sp>
      <p:sp>
        <p:nvSpPr>
          <p:cNvPr id="39" name="object 39"/>
          <p:cNvSpPr txBox="1"/>
          <p:nvPr/>
        </p:nvSpPr>
        <p:spPr>
          <a:xfrm rot="21540000">
            <a:off x="11850233" y="5382169"/>
            <a:ext cx="878202" cy="406400"/>
          </a:xfrm>
          <a:prstGeom prst="rect">
            <a:avLst/>
          </a:prstGeom>
        </p:spPr>
        <p:txBody>
          <a:bodyPr vert="horz" wrap="square" lIns="0" tIns="0" rIns="0" bIns="0" rtlCol="0">
            <a:spAutoFit/>
          </a:bodyPr>
          <a:lstStyle/>
          <a:p>
            <a:pPr>
              <a:lnSpc>
                <a:spcPts val="3125"/>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20" dirty="0">
                <a:solidFill>
                  <a:srgbClr val="1C1C1B"/>
                </a:solidFill>
                <a:latin typeface="Trebuchet MS"/>
                <a:cs typeface="Trebuchet MS"/>
              </a:rPr>
              <a:t>A</a:t>
            </a:r>
            <a:r>
              <a:rPr sz="3200" spc="-380" dirty="0">
                <a:solidFill>
                  <a:srgbClr val="1C1C1B"/>
                </a:solidFill>
                <a:latin typeface="Trebuchet MS"/>
                <a:cs typeface="Trebuchet MS"/>
              </a:rPr>
              <a:t>D</a:t>
            </a:r>
            <a:endParaRPr sz="3200">
              <a:latin typeface="Trebuchet MS"/>
              <a:cs typeface="Trebuchet MS"/>
            </a:endParaRPr>
          </a:p>
        </p:txBody>
      </p:sp>
      <p:sp>
        <p:nvSpPr>
          <p:cNvPr id="40" name="object 40"/>
          <p:cNvSpPr txBox="1"/>
          <p:nvPr/>
        </p:nvSpPr>
        <p:spPr>
          <a:xfrm rot="21540000">
            <a:off x="9601761" y="6146631"/>
            <a:ext cx="5024653" cy="355600"/>
          </a:xfrm>
          <a:prstGeom prst="rect">
            <a:avLst/>
          </a:prstGeom>
        </p:spPr>
        <p:txBody>
          <a:bodyPr vert="horz" wrap="square" lIns="0" tIns="0" rIns="0" bIns="0" rtlCol="0">
            <a:spAutoFit/>
          </a:bodyPr>
          <a:lstStyle/>
          <a:p>
            <a:pPr>
              <a:lnSpc>
                <a:spcPts val="2780"/>
              </a:lnSpc>
            </a:pPr>
            <a:r>
              <a:rPr sz="2800" spc="-300" dirty="0">
                <a:solidFill>
                  <a:srgbClr val="1C1C1B"/>
                </a:solidFill>
                <a:latin typeface="Trebuchet MS"/>
                <a:cs typeface="Trebuchet MS"/>
              </a:rPr>
              <a:t>P</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20" dirty="0">
                <a:solidFill>
                  <a:srgbClr val="1C1C1B"/>
                </a:solidFill>
                <a:latin typeface="Trebuchet MS"/>
                <a:cs typeface="Trebuchet MS"/>
              </a:rPr>
              <a:t>h</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365" dirty="0">
                <a:solidFill>
                  <a:srgbClr val="1C1C1B"/>
                </a:solidFill>
                <a:latin typeface="Trebuchet MS"/>
                <a:cs typeface="Trebuchet MS"/>
              </a:rPr>
              <a:t>e</a:t>
            </a:r>
            <a:r>
              <a:rPr sz="2800" spc="-270" dirty="0">
                <a:solidFill>
                  <a:srgbClr val="1C1C1B"/>
                </a:solidFill>
                <a:latin typeface="Trebuchet MS"/>
                <a:cs typeface="Trebuchet MS"/>
              </a:rPr>
              <a:t>r</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4200" spc="-135" baseline="1984" dirty="0">
                <a:solidFill>
                  <a:srgbClr val="1C1C1B"/>
                </a:solidFill>
                <a:latin typeface="Trebuchet MS"/>
                <a:cs typeface="Trebuchet MS"/>
              </a:rPr>
              <a:t>s</a:t>
            </a:r>
            <a:r>
              <a:rPr sz="4200" spc="-284" baseline="1984" dirty="0">
                <a:solidFill>
                  <a:srgbClr val="1C1C1B"/>
                </a:solidFill>
                <a:latin typeface="Trebuchet MS"/>
                <a:cs typeface="Trebuchet MS"/>
              </a:rPr>
              <a:t> </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n</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d</a:t>
            </a:r>
            <a:r>
              <a:rPr sz="4200" spc="-465" baseline="1984" dirty="0">
                <a:solidFill>
                  <a:srgbClr val="1C1C1B"/>
                </a:solidFill>
                <a:latin typeface="Trebuchet MS"/>
                <a:cs typeface="Trebuchet MS"/>
              </a:rPr>
              <a:t>u</a:t>
            </a:r>
            <a:r>
              <a:rPr sz="4200" spc="-434" baseline="1984" dirty="0">
                <a:solidFill>
                  <a:srgbClr val="1C1C1B"/>
                </a:solidFill>
                <a:latin typeface="Trebuchet MS"/>
                <a:cs typeface="Trebuchet MS"/>
              </a:rPr>
              <a:t>o</a:t>
            </a:r>
            <a:r>
              <a:rPr sz="4200" spc="-135" baseline="1984" dirty="0">
                <a:solidFill>
                  <a:srgbClr val="1C1C1B"/>
                </a:solidFill>
                <a:latin typeface="Trebuchet MS"/>
                <a:cs typeface="Trebuchet MS"/>
              </a:rPr>
              <a:t>s</a:t>
            </a:r>
            <a:endParaRPr sz="4200" baseline="1984">
              <a:latin typeface="Trebuchet MS"/>
              <a:cs typeface="Trebuchet MS"/>
            </a:endParaRPr>
          </a:p>
        </p:txBody>
      </p:sp>
      <p:sp>
        <p:nvSpPr>
          <p:cNvPr id="41" name="object 41"/>
          <p:cNvSpPr txBox="1"/>
          <p:nvPr/>
        </p:nvSpPr>
        <p:spPr>
          <a:xfrm rot="21540000">
            <a:off x="9610115" y="6532436"/>
            <a:ext cx="5483971" cy="355600"/>
          </a:xfrm>
          <a:prstGeom prst="rect">
            <a:avLst/>
          </a:prstGeom>
        </p:spPr>
        <p:txBody>
          <a:bodyPr vert="horz" wrap="square" lIns="0" tIns="0" rIns="0" bIns="0" rtlCol="0">
            <a:spAutoFit/>
          </a:bodyPr>
          <a:lstStyle/>
          <a:p>
            <a:pPr>
              <a:lnSpc>
                <a:spcPts val="2785"/>
              </a:lnSpc>
            </a:pPr>
            <a:r>
              <a:rPr sz="2800" spc="-290" dirty="0">
                <a:solidFill>
                  <a:srgbClr val="1C1C1B"/>
                </a:solidFill>
                <a:latin typeface="Trebuchet MS"/>
                <a:cs typeface="Trebuchet MS"/>
              </a:rPr>
              <a:t>artistas,</a:t>
            </a:r>
            <a:r>
              <a:rPr sz="2800" spc="-190" dirty="0">
                <a:solidFill>
                  <a:srgbClr val="1C1C1B"/>
                </a:solidFill>
                <a:latin typeface="Trebuchet MS"/>
                <a:cs typeface="Trebuchet MS"/>
              </a:rPr>
              <a:t> </a:t>
            </a: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00" dirty="0">
                <a:solidFill>
                  <a:srgbClr val="1C1C1B"/>
                </a:solidFill>
                <a:latin typeface="Trebuchet MS"/>
                <a:cs typeface="Trebuchet MS"/>
              </a:rPr>
              <a:t>acercarles</a:t>
            </a:r>
            <a:r>
              <a:rPr sz="2800" spc="-190" dirty="0">
                <a:solidFill>
                  <a:srgbClr val="1C1C1B"/>
                </a:solidFill>
                <a:latin typeface="Trebuchet MS"/>
                <a:cs typeface="Trebuchet MS"/>
              </a:rPr>
              <a:t> </a:t>
            </a:r>
            <a:r>
              <a:rPr sz="2800" spc="-229" dirty="0">
                <a:solidFill>
                  <a:srgbClr val="1C1C1B"/>
                </a:solidFill>
                <a:latin typeface="Trebuchet MS"/>
                <a:cs typeface="Trebuchet MS"/>
              </a:rPr>
              <a:t>los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4200" spc="-465" baseline="1984" dirty="0">
                <a:solidFill>
                  <a:srgbClr val="1C1C1B"/>
                </a:solidFill>
                <a:latin typeface="Trebuchet MS"/>
                <a:cs typeface="Trebuchet MS"/>
              </a:rPr>
              <a:t>enguajes</a:t>
            </a:r>
            <a:r>
              <a:rPr sz="4200" spc="-284"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endParaRPr sz="4200" baseline="1984">
              <a:latin typeface="Trebuchet MS"/>
              <a:cs typeface="Trebuchet MS"/>
            </a:endParaRPr>
          </a:p>
        </p:txBody>
      </p:sp>
      <p:sp>
        <p:nvSpPr>
          <p:cNvPr id="42" name="object 42"/>
          <p:cNvSpPr txBox="1"/>
          <p:nvPr/>
        </p:nvSpPr>
        <p:spPr>
          <a:xfrm rot="21540000">
            <a:off x="9617107" y="6930736"/>
            <a:ext cx="4706104" cy="355600"/>
          </a:xfrm>
          <a:prstGeom prst="rect">
            <a:avLst/>
          </a:prstGeom>
        </p:spPr>
        <p:txBody>
          <a:bodyPr vert="horz" wrap="square" lIns="0" tIns="0" rIns="0" bIns="0" rtlCol="0">
            <a:spAutoFit/>
          </a:bodyPr>
          <a:lstStyle/>
          <a:p>
            <a:pPr>
              <a:lnSpc>
                <a:spcPts val="2775"/>
              </a:lnSpc>
            </a:pP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285" dirty="0">
                <a:solidFill>
                  <a:srgbClr val="1C1C1B"/>
                </a:solidFill>
                <a:latin typeface="Trebuchet MS"/>
                <a:cs typeface="Trebuchet MS"/>
              </a:rPr>
              <a:t>í</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4200" spc="-509" baseline="1984" dirty="0">
                <a:solidFill>
                  <a:srgbClr val="1C1C1B"/>
                </a:solidFill>
                <a:latin typeface="Trebuchet MS"/>
                <a:cs typeface="Trebuchet MS"/>
              </a:rPr>
              <a:t>p</a:t>
            </a:r>
            <a:r>
              <a:rPr sz="4200" spc="-547" baseline="1984" dirty="0">
                <a:solidFill>
                  <a:srgbClr val="1C1C1B"/>
                </a:solidFill>
                <a:latin typeface="Trebuchet MS"/>
                <a:cs typeface="Trebuchet MS"/>
              </a:rPr>
              <a:t>e</a:t>
            </a:r>
            <a:r>
              <a:rPr sz="4200" spc="-419" baseline="1984" dirty="0">
                <a:solidFill>
                  <a:srgbClr val="1C1C1B"/>
                </a:solidFill>
                <a:latin typeface="Trebuchet MS"/>
                <a:cs typeface="Trebuchet MS"/>
              </a:rPr>
              <a:t>r</a:t>
            </a:r>
            <a:r>
              <a:rPr sz="4200" spc="-675" baseline="1984" dirty="0">
                <a:solidFill>
                  <a:srgbClr val="1C1C1B"/>
                </a:solidFill>
                <a:latin typeface="Trebuchet MS"/>
                <a:cs typeface="Trebuchet MS"/>
              </a:rPr>
              <a:t>m</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t</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endParaRPr sz="4200" baseline="1984">
              <a:latin typeface="Trebuchet MS"/>
              <a:cs typeface="Trebuchet MS"/>
            </a:endParaRPr>
          </a:p>
        </p:txBody>
      </p:sp>
      <p:sp>
        <p:nvSpPr>
          <p:cNvPr id="43" name="object 43"/>
          <p:cNvSpPr txBox="1"/>
          <p:nvPr/>
        </p:nvSpPr>
        <p:spPr>
          <a:xfrm rot="21540000">
            <a:off x="9625779" y="7314124"/>
            <a:ext cx="5404765" cy="355600"/>
          </a:xfrm>
          <a:prstGeom prst="rect">
            <a:avLst/>
          </a:prstGeom>
        </p:spPr>
        <p:txBody>
          <a:bodyPr vert="horz" wrap="square" lIns="0" tIns="0" rIns="0" bIns="0" rtlCol="0">
            <a:spAutoFit/>
          </a:bodyPr>
          <a:lstStyle/>
          <a:p>
            <a:pPr>
              <a:lnSpc>
                <a:spcPts val="2785"/>
              </a:lnSpc>
            </a:pPr>
            <a:r>
              <a:rPr sz="2800" spc="-270" dirty="0">
                <a:solidFill>
                  <a:srgbClr val="1C1C1B"/>
                </a:solidFill>
                <a:latin typeface="Trebuchet MS"/>
                <a:cs typeface="Trebuchet MS"/>
              </a:rPr>
              <a:t>nuevos</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260" dirty="0">
                <a:solidFill>
                  <a:srgbClr val="1C1C1B"/>
                </a:solidFill>
                <a:latin typeface="Trebuchet MS"/>
                <a:cs typeface="Trebuchet MS"/>
              </a:rPr>
              <a:t>distintos</a:t>
            </a:r>
            <a:r>
              <a:rPr sz="2800" spc="-185" dirty="0">
                <a:solidFill>
                  <a:srgbClr val="1C1C1B"/>
                </a:solidFill>
                <a:latin typeface="Trebuchet MS"/>
                <a:cs typeface="Trebuchet MS"/>
              </a:rPr>
              <a:t> </a:t>
            </a:r>
            <a:r>
              <a:rPr sz="2800" spc="-295" dirty="0">
                <a:solidFill>
                  <a:srgbClr val="1C1C1B"/>
                </a:solidFill>
                <a:latin typeface="Trebuchet MS"/>
                <a:cs typeface="Trebuchet MS"/>
              </a:rPr>
              <a:t>modos</a:t>
            </a:r>
            <a:r>
              <a:rPr sz="2800" spc="-185" dirty="0">
                <a:solidFill>
                  <a:srgbClr val="1C1C1B"/>
                </a:solidFill>
                <a:latin typeface="Trebuchet MS"/>
                <a:cs typeface="Trebuchet MS"/>
              </a:rPr>
              <a:t> </a:t>
            </a:r>
            <a:r>
              <a:rPr sz="2800" spc="-350" dirty="0">
                <a:solidFill>
                  <a:srgbClr val="1C1C1B"/>
                </a:solidFill>
                <a:latin typeface="Trebuchet MS"/>
                <a:cs typeface="Trebuchet MS"/>
              </a:rPr>
              <a:t>de</a:t>
            </a:r>
            <a:r>
              <a:rPr sz="2800" spc="-185" dirty="0">
                <a:solidFill>
                  <a:srgbClr val="1C1C1B"/>
                </a:solidFill>
                <a:latin typeface="Trebuchet MS"/>
                <a:cs typeface="Trebuchet MS"/>
              </a:rPr>
              <a:t> </a:t>
            </a:r>
            <a:r>
              <a:rPr sz="4200" spc="-472" baseline="1984" dirty="0">
                <a:solidFill>
                  <a:srgbClr val="1C1C1B"/>
                </a:solidFill>
                <a:latin typeface="Trebuchet MS"/>
                <a:cs typeface="Trebuchet MS"/>
              </a:rPr>
              <a:t>comunicación</a:t>
            </a:r>
            <a:endParaRPr sz="4200" baseline="1984">
              <a:latin typeface="Trebuchet MS"/>
              <a:cs typeface="Trebuchet MS"/>
            </a:endParaRPr>
          </a:p>
        </p:txBody>
      </p:sp>
      <p:sp>
        <p:nvSpPr>
          <p:cNvPr id="44" name="object 44"/>
          <p:cNvSpPr txBox="1"/>
          <p:nvPr/>
        </p:nvSpPr>
        <p:spPr>
          <a:xfrm rot="21540000">
            <a:off x="9633624" y="7704838"/>
            <a:ext cx="5378153" cy="355600"/>
          </a:xfrm>
          <a:prstGeom prst="rect">
            <a:avLst/>
          </a:prstGeom>
        </p:spPr>
        <p:txBody>
          <a:bodyPr vert="horz" wrap="square" lIns="0" tIns="0" rIns="0" bIns="0" rtlCol="0">
            <a:spAutoFit/>
          </a:bodyPr>
          <a:lstStyle/>
          <a:p>
            <a:pPr>
              <a:lnSpc>
                <a:spcPts val="2785"/>
              </a:lnSpc>
            </a:pP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15" dirty="0">
                <a:solidFill>
                  <a:srgbClr val="1C1C1B"/>
                </a:solidFill>
                <a:latin typeface="Trebuchet MS"/>
                <a:cs typeface="Trebuchet MS"/>
              </a:rPr>
              <a:t>expresión.</a:t>
            </a:r>
            <a:r>
              <a:rPr sz="2800" spc="-190" dirty="0">
                <a:solidFill>
                  <a:srgbClr val="1C1C1B"/>
                </a:solidFill>
                <a:latin typeface="Trebuchet MS"/>
                <a:cs typeface="Trebuchet MS"/>
              </a:rPr>
              <a:t> </a:t>
            </a:r>
            <a:r>
              <a:rPr sz="2800" spc="-295" dirty="0">
                <a:solidFill>
                  <a:srgbClr val="1C1C1B"/>
                </a:solidFill>
                <a:latin typeface="Trebuchet MS"/>
                <a:cs typeface="Trebuchet MS"/>
              </a:rPr>
              <a:t>No</a:t>
            </a:r>
            <a:r>
              <a:rPr sz="2800" spc="-185" dirty="0">
                <a:solidFill>
                  <a:srgbClr val="1C1C1B"/>
                </a:solidFill>
                <a:latin typeface="Trebuchet MS"/>
                <a:cs typeface="Trebuchet MS"/>
              </a:rPr>
              <a:t> </a:t>
            </a:r>
            <a:r>
              <a:rPr sz="2800" spc="-229" dirty="0">
                <a:solidFill>
                  <a:srgbClr val="1C1C1B"/>
                </a:solidFill>
                <a:latin typeface="Trebuchet MS"/>
                <a:cs typeface="Trebuchet MS"/>
              </a:rPr>
              <a:t>se</a:t>
            </a:r>
            <a:r>
              <a:rPr sz="2800" spc="-190" dirty="0">
                <a:solidFill>
                  <a:srgbClr val="1C1C1B"/>
                </a:solidFill>
                <a:latin typeface="Trebuchet MS"/>
                <a:cs typeface="Trebuchet MS"/>
              </a:rPr>
              <a:t> </a:t>
            </a:r>
            <a:r>
              <a:rPr sz="2800" spc="-335" dirty="0">
                <a:solidFill>
                  <a:srgbClr val="1C1C1B"/>
                </a:solidFill>
                <a:latin typeface="Trebuchet MS"/>
                <a:cs typeface="Trebuchet MS"/>
              </a:rPr>
              <a:t>pretende</a:t>
            </a:r>
            <a:r>
              <a:rPr sz="2800" spc="-185" dirty="0">
                <a:solidFill>
                  <a:srgbClr val="1C1C1B"/>
                </a:solidFill>
                <a:latin typeface="Trebuchet MS"/>
                <a:cs typeface="Trebuchet MS"/>
              </a:rPr>
              <a:t> </a:t>
            </a:r>
            <a:r>
              <a:rPr sz="4200" spc="-480" baseline="1984" dirty="0">
                <a:solidFill>
                  <a:srgbClr val="1C1C1B"/>
                </a:solidFill>
                <a:latin typeface="Trebuchet MS"/>
                <a:cs typeface="Trebuchet MS"/>
              </a:rPr>
              <a:t>hacer</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artistas,</a:t>
            </a:r>
            <a:endParaRPr sz="4200" baseline="1984">
              <a:latin typeface="Trebuchet MS"/>
              <a:cs typeface="Trebuchet MS"/>
            </a:endParaRPr>
          </a:p>
        </p:txBody>
      </p:sp>
      <p:sp>
        <p:nvSpPr>
          <p:cNvPr id="45" name="object 45"/>
          <p:cNvSpPr txBox="1"/>
          <p:nvPr/>
        </p:nvSpPr>
        <p:spPr>
          <a:xfrm rot="21540000">
            <a:off x="9641621" y="8093969"/>
            <a:ext cx="5508684" cy="355600"/>
          </a:xfrm>
          <a:prstGeom prst="rect">
            <a:avLst/>
          </a:prstGeom>
        </p:spPr>
        <p:txBody>
          <a:bodyPr vert="horz" wrap="square" lIns="0" tIns="0" rIns="0" bIns="0" rtlCol="0">
            <a:spAutoFit/>
          </a:bodyPr>
          <a:lstStyle/>
          <a:p>
            <a:pPr>
              <a:lnSpc>
                <a:spcPts val="2785"/>
              </a:lnSpc>
            </a:pP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25" dirty="0">
                <a:solidFill>
                  <a:srgbClr val="1C1C1B"/>
                </a:solidFill>
                <a:latin typeface="Trebuchet MS"/>
                <a:cs typeface="Trebuchet MS"/>
              </a:rPr>
              <a:t>formar</a:t>
            </a:r>
            <a:r>
              <a:rPr sz="2800" spc="-185" dirty="0">
                <a:solidFill>
                  <a:srgbClr val="1C1C1B"/>
                </a:solidFill>
                <a:latin typeface="Trebuchet MS"/>
                <a:cs typeface="Trebuchet MS"/>
              </a:rPr>
              <a:t> </a:t>
            </a:r>
            <a:r>
              <a:rPr sz="2800" spc="-305" dirty="0">
                <a:solidFill>
                  <a:srgbClr val="1C1C1B"/>
                </a:solidFill>
                <a:latin typeface="Trebuchet MS"/>
                <a:cs typeface="Trebuchet MS"/>
              </a:rPr>
              <a:t>un</a:t>
            </a:r>
            <a:r>
              <a:rPr sz="2800" spc="-190" dirty="0">
                <a:solidFill>
                  <a:srgbClr val="1C1C1B"/>
                </a:solidFill>
                <a:latin typeface="Trebuchet MS"/>
                <a:cs typeface="Trebuchet MS"/>
              </a:rPr>
              <a:t> </a:t>
            </a:r>
            <a:r>
              <a:rPr sz="2800" spc="-330" dirty="0">
                <a:solidFill>
                  <a:srgbClr val="1C1C1B"/>
                </a:solidFill>
                <a:latin typeface="Trebuchet MS"/>
                <a:cs typeface="Trebuchet MS"/>
              </a:rPr>
              <a:t>pueblo</a:t>
            </a:r>
            <a:r>
              <a:rPr sz="2800" spc="-185" dirty="0">
                <a:solidFill>
                  <a:srgbClr val="1C1C1B"/>
                </a:solidFill>
                <a:latin typeface="Trebuchet MS"/>
                <a:cs typeface="Trebuchet MS"/>
              </a:rPr>
              <a:t> </a:t>
            </a:r>
            <a:r>
              <a:rPr sz="2800" spc="-335" dirty="0">
                <a:solidFill>
                  <a:srgbClr val="1C1C1B"/>
                </a:solidFill>
                <a:latin typeface="Trebuchet MS"/>
                <a:cs typeface="Trebuchet MS"/>
              </a:rPr>
              <a:t>que</a:t>
            </a:r>
            <a:r>
              <a:rPr sz="2800" spc="-190" dirty="0">
                <a:solidFill>
                  <a:srgbClr val="1C1C1B"/>
                </a:solidFill>
                <a:latin typeface="Trebuchet MS"/>
                <a:cs typeface="Trebuchet MS"/>
              </a:rPr>
              <a:t> </a:t>
            </a:r>
            <a:r>
              <a:rPr sz="2800" spc="-290" dirty="0">
                <a:solidFill>
                  <a:srgbClr val="1C1C1B"/>
                </a:solidFill>
                <a:latin typeface="Trebuchet MS"/>
                <a:cs typeface="Trebuchet MS"/>
              </a:rPr>
              <a:t>d</a:t>
            </a:r>
            <a:r>
              <a:rPr sz="4200" spc="-434" baseline="1984" dirty="0">
                <a:solidFill>
                  <a:srgbClr val="1C1C1B"/>
                </a:solidFill>
                <a:latin typeface="Trebuchet MS"/>
                <a:cs typeface="Trebuchet MS"/>
              </a:rPr>
              <a:t>isfrute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r>
              <a:rPr sz="4200" spc="-284" baseline="1984" dirty="0">
                <a:solidFill>
                  <a:srgbClr val="1C1C1B"/>
                </a:solidFill>
                <a:latin typeface="Trebuchet MS"/>
                <a:cs typeface="Trebuchet MS"/>
              </a:rPr>
              <a:t> </a:t>
            </a:r>
            <a:r>
              <a:rPr sz="4200" spc="-419" baseline="1984" dirty="0">
                <a:solidFill>
                  <a:srgbClr val="1C1C1B"/>
                </a:solidFill>
                <a:latin typeface="Trebuchet MS"/>
                <a:cs typeface="Trebuchet MS"/>
              </a:rPr>
              <a:t>artes</a:t>
            </a:r>
            <a:endParaRPr sz="4200" baseline="1984">
              <a:latin typeface="Trebuchet MS"/>
              <a:cs typeface="Trebuchet MS"/>
            </a:endParaRPr>
          </a:p>
        </p:txBody>
      </p:sp>
      <p:sp>
        <p:nvSpPr>
          <p:cNvPr id="46" name="object 46"/>
          <p:cNvSpPr txBox="1"/>
          <p:nvPr/>
        </p:nvSpPr>
        <p:spPr>
          <a:xfrm rot="21540000">
            <a:off x="9629826" y="8527743"/>
            <a:ext cx="1249288" cy="355600"/>
          </a:xfrm>
          <a:prstGeom prst="rect">
            <a:avLst/>
          </a:prstGeom>
        </p:spPr>
        <p:txBody>
          <a:bodyPr vert="horz" wrap="square" lIns="0" tIns="0" rIns="0" bIns="0" rtlCol="0">
            <a:spAutoFit/>
          </a:bodyPr>
          <a:lstStyle/>
          <a:p>
            <a:pPr>
              <a:lnSpc>
                <a:spcPts val="2740"/>
              </a:lnSpc>
            </a:pPr>
            <a:r>
              <a:rPr sz="2800" spc="-295" dirty="0">
                <a:solidFill>
                  <a:srgbClr val="1C1C1B"/>
                </a:solidFill>
                <a:latin typeface="Trebuchet MS"/>
                <a:cs typeface="Trebuchet MS"/>
              </a:rPr>
              <a:t>artísticas.</a:t>
            </a:r>
            <a:endParaRPr sz="2800">
              <a:latin typeface="Trebuchet MS"/>
              <a:cs typeface="Trebuchet MS"/>
            </a:endParaRPr>
          </a:p>
        </p:txBody>
      </p:sp>
      <p:sp>
        <p:nvSpPr>
          <p:cNvPr id="47" name="object 47"/>
          <p:cNvSpPr txBox="1">
            <a:spLocks noGrp="1"/>
          </p:cNvSpPr>
          <p:nvPr>
            <p:ph type="title"/>
          </p:nvPr>
        </p:nvSpPr>
        <p:spPr>
          <a:xfrm>
            <a:off x="13846559" y="796064"/>
            <a:ext cx="2595880" cy="543560"/>
          </a:xfrm>
          <a:prstGeom prst="rect">
            <a:avLst/>
          </a:prstGeom>
        </p:spPr>
        <p:txBody>
          <a:bodyPr vert="horz" wrap="square" lIns="0" tIns="12700" rIns="0" bIns="0" rtlCol="0">
            <a:spAutoFit/>
          </a:bodyPr>
          <a:lstStyle/>
          <a:p>
            <a:pPr marL="12700">
              <a:lnSpc>
                <a:spcPct val="100000"/>
              </a:lnSpc>
              <a:spcBef>
                <a:spcPts val="100"/>
              </a:spcBef>
            </a:pPr>
            <a:r>
              <a:rPr sz="3400" spc="-365" dirty="0"/>
              <a:t>A</a:t>
            </a:r>
            <a:r>
              <a:rPr sz="3400" spc="-375" dirty="0"/>
              <a:t>n</a:t>
            </a:r>
            <a:r>
              <a:rPr sz="3400" spc="-409" dirty="0"/>
              <a:t>d</a:t>
            </a:r>
            <a:r>
              <a:rPr sz="3400" spc="-330" dirty="0"/>
              <a:t>r</a:t>
            </a:r>
            <a:r>
              <a:rPr sz="3400" spc="-434" dirty="0"/>
              <a:t>e</a:t>
            </a:r>
            <a:r>
              <a:rPr sz="3400" spc="-405" dirty="0"/>
              <a:t>a</a:t>
            </a:r>
            <a:r>
              <a:rPr sz="3400" spc="-220" dirty="0"/>
              <a:t> </a:t>
            </a:r>
            <a:r>
              <a:rPr sz="3400" spc="-140" dirty="0"/>
              <a:t>S</a:t>
            </a:r>
            <a:r>
              <a:rPr sz="3400" spc="-409" dirty="0"/>
              <a:t>a</a:t>
            </a:r>
            <a:r>
              <a:rPr sz="3400" spc="-375" dirty="0"/>
              <a:t>n</a:t>
            </a:r>
            <a:r>
              <a:rPr sz="3400" spc="-220" dirty="0"/>
              <a:t>g</a:t>
            </a:r>
            <a:r>
              <a:rPr sz="3400" spc="-365" dirty="0"/>
              <a:t>u</a:t>
            </a:r>
            <a:r>
              <a:rPr sz="3400" spc="-335" dirty="0"/>
              <a:t>i</a:t>
            </a:r>
            <a:r>
              <a:rPr sz="3400" spc="-375" dirty="0"/>
              <a:t>n</a:t>
            </a:r>
            <a:r>
              <a:rPr sz="3400" spc="-340" dirty="0"/>
              <a:t>o</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623212" y="2208780"/>
            <a:ext cx="15234285" cy="7766050"/>
            <a:chOff x="1623212" y="2208780"/>
            <a:chExt cx="15234285" cy="7766050"/>
          </a:xfrm>
        </p:grpSpPr>
        <p:sp>
          <p:nvSpPr>
            <p:cNvPr id="4" name="object 4"/>
            <p:cNvSpPr/>
            <p:nvPr/>
          </p:nvSpPr>
          <p:spPr>
            <a:xfrm>
              <a:off x="1654385" y="2278362"/>
              <a:ext cx="15017750" cy="7668259"/>
            </a:xfrm>
            <a:custGeom>
              <a:avLst/>
              <a:gdLst/>
              <a:ahLst/>
              <a:cxnLst/>
              <a:rect l="l" t="t" r="r" b="b"/>
              <a:pathLst>
                <a:path w="15017750" h="7668259">
                  <a:moveTo>
                    <a:pt x="15017425" y="7667833"/>
                  </a:moveTo>
                  <a:lnTo>
                    <a:pt x="0" y="7644511"/>
                  </a:lnTo>
                  <a:lnTo>
                    <a:pt x="0" y="2699888"/>
                  </a:lnTo>
                  <a:lnTo>
                    <a:pt x="54394" y="58306"/>
                  </a:lnTo>
                  <a:lnTo>
                    <a:pt x="7482435" y="0"/>
                  </a:lnTo>
                  <a:lnTo>
                    <a:pt x="14959145" y="15548"/>
                  </a:lnTo>
                  <a:lnTo>
                    <a:pt x="15017425" y="7667833"/>
                  </a:lnTo>
                  <a:close/>
                </a:path>
              </a:pathLst>
            </a:custGeom>
            <a:solidFill>
              <a:srgbClr val="FFFFFF"/>
            </a:solidFill>
          </p:spPr>
          <p:txBody>
            <a:bodyPr wrap="square" lIns="0" tIns="0" rIns="0" bIns="0" rtlCol="0"/>
            <a:lstStyle/>
            <a:p>
              <a:endParaRPr/>
            </a:p>
          </p:txBody>
        </p:sp>
        <p:sp>
          <p:nvSpPr>
            <p:cNvPr id="5" name="object 5"/>
            <p:cNvSpPr/>
            <p:nvPr/>
          </p:nvSpPr>
          <p:spPr>
            <a:xfrm>
              <a:off x="1623212" y="2227830"/>
              <a:ext cx="15087600" cy="7747000"/>
            </a:xfrm>
            <a:custGeom>
              <a:avLst/>
              <a:gdLst/>
              <a:ahLst/>
              <a:cxnLst/>
              <a:rect l="l" t="t" r="r" b="b"/>
              <a:pathLst>
                <a:path w="15087600" h="7747000">
                  <a:moveTo>
                    <a:pt x="12881157" y="12699"/>
                  </a:moveTo>
                  <a:lnTo>
                    <a:pt x="9383217" y="12699"/>
                  </a:lnTo>
                  <a:lnTo>
                    <a:pt x="9482609" y="0"/>
                  </a:lnTo>
                  <a:lnTo>
                    <a:pt x="12729566" y="0"/>
                  </a:lnTo>
                  <a:lnTo>
                    <a:pt x="12881157" y="12699"/>
                  </a:lnTo>
                  <a:close/>
                </a:path>
                <a:path w="15087600" h="7747000">
                  <a:moveTo>
                    <a:pt x="13943052" y="25399"/>
                  </a:moveTo>
                  <a:lnTo>
                    <a:pt x="3346211" y="25399"/>
                  </a:lnTo>
                  <a:lnTo>
                    <a:pt x="5158908" y="12699"/>
                  </a:lnTo>
                  <a:lnTo>
                    <a:pt x="13891407" y="12699"/>
                  </a:lnTo>
                  <a:lnTo>
                    <a:pt x="13943052" y="25399"/>
                  </a:lnTo>
                  <a:close/>
                </a:path>
                <a:path w="15087600" h="7747000">
                  <a:moveTo>
                    <a:pt x="14356211" y="38099"/>
                  </a:moveTo>
                  <a:lnTo>
                    <a:pt x="2097998" y="38099"/>
                  </a:lnTo>
                  <a:lnTo>
                    <a:pt x="2147461" y="25399"/>
                  </a:lnTo>
                  <a:lnTo>
                    <a:pt x="14304566" y="25399"/>
                  </a:lnTo>
                  <a:lnTo>
                    <a:pt x="14356211" y="38099"/>
                  </a:lnTo>
                  <a:close/>
                </a:path>
                <a:path w="15087600" h="7747000">
                  <a:moveTo>
                    <a:pt x="14908528" y="50799"/>
                  </a:moveTo>
                  <a:lnTo>
                    <a:pt x="1600425" y="50799"/>
                  </a:lnTo>
                  <a:lnTo>
                    <a:pt x="1752344" y="38099"/>
                  </a:lnTo>
                  <a:lnTo>
                    <a:pt x="14865085" y="38099"/>
                  </a:lnTo>
                  <a:lnTo>
                    <a:pt x="14908528" y="50799"/>
                  </a:lnTo>
                  <a:close/>
                </a:path>
                <a:path w="15087600" h="7747000">
                  <a:moveTo>
                    <a:pt x="15087572" y="7734299"/>
                  </a:moveTo>
                  <a:lnTo>
                    <a:pt x="12621419" y="7734299"/>
                  </a:lnTo>
                  <a:lnTo>
                    <a:pt x="12570675" y="7721599"/>
                  </a:lnTo>
                  <a:lnTo>
                    <a:pt x="11212760" y="7721599"/>
                  </a:lnTo>
                  <a:lnTo>
                    <a:pt x="10580625" y="7708899"/>
                  </a:lnTo>
                  <a:lnTo>
                    <a:pt x="69419" y="7708899"/>
                  </a:lnTo>
                  <a:lnTo>
                    <a:pt x="46714" y="7696199"/>
                  </a:lnTo>
                  <a:lnTo>
                    <a:pt x="14909689" y="7696199"/>
                  </a:lnTo>
                  <a:lnTo>
                    <a:pt x="14952813" y="7683499"/>
                  </a:lnTo>
                  <a:lnTo>
                    <a:pt x="15021402" y="7683499"/>
                  </a:lnTo>
                  <a:lnTo>
                    <a:pt x="15024255" y="7658099"/>
                  </a:lnTo>
                  <a:lnTo>
                    <a:pt x="15026744" y="7619999"/>
                  </a:lnTo>
                  <a:lnTo>
                    <a:pt x="15028504" y="7594599"/>
                  </a:lnTo>
                  <a:lnTo>
                    <a:pt x="15029172" y="7556499"/>
                  </a:lnTo>
                  <a:lnTo>
                    <a:pt x="15026754" y="7353299"/>
                  </a:lnTo>
                  <a:lnTo>
                    <a:pt x="15025614" y="7251699"/>
                  </a:lnTo>
                  <a:lnTo>
                    <a:pt x="15024432" y="7137399"/>
                  </a:lnTo>
                  <a:lnTo>
                    <a:pt x="15023497" y="7035799"/>
                  </a:lnTo>
                  <a:lnTo>
                    <a:pt x="15022703" y="6934199"/>
                  </a:lnTo>
                  <a:lnTo>
                    <a:pt x="15022366" y="6883399"/>
                  </a:lnTo>
                  <a:lnTo>
                    <a:pt x="15022074" y="6832599"/>
                  </a:lnTo>
                  <a:lnTo>
                    <a:pt x="15021831" y="6781799"/>
                  </a:lnTo>
                  <a:lnTo>
                    <a:pt x="15021677" y="6743699"/>
                  </a:lnTo>
                  <a:lnTo>
                    <a:pt x="15021557" y="6692899"/>
                  </a:lnTo>
                  <a:lnTo>
                    <a:pt x="15021467" y="6565899"/>
                  </a:lnTo>
                  <a:lnTo>
                    <a:pt x="15021663" y="6527799"/>
                  </a:lnTo>
                  <a:lnTo>
                    <a:pt x="15022340" y="6476999"/>
                  </a:lnTo>
                  <a:lnTo>
                    <a:pt x="15023272" y="6426199"/>
                  </a:lnTo>
                  <a:lnTo>
                    <a:pt x="15024301" y="6375399"/>
                  </a:lnTo>
                  <a:lnTo>
                    <a:pt x="15025266" y="6324599"/>
                  </a:lnTo>
                  <a:lnTo>
                    <a:pt x="15026006" y="6273799"/>
                  </a:lnTo>
                  <a:lnTo>
                    <a:pt x="15026363" y="6222999"/>
                  </a:lnTo>
                  <a:lnTo>
                    <a:pt x="15026177" y="6172199"/>
                  </a:lnTo>
                  <a:lnTo>
                    <a:pt x="15025286" y="6121399"/>
                  </a:lnTo>
                  <a:lnTo>
                    <a:pt x="15025112" y="6070599"/>
                  </a:lnTo>
                  <a:lnTo>
                    <a:pt x="15024619" y="6019799"/>
                  </a:lnTo>
                  <a:lnTo>
                    <a:pt x="15023852" y="5956299"/>
                  </a:lnTo>
                  <a:lnTo>
                    <a:pt x="15022858" y="5905499"/>
                  </a:lnTo>
                  <a:lnTo>
                    <a:pt x="15021682" y="5854699"/>
                  </a:lnTo>
                  <a:lnTo>
                    <a:pt x="15020370" y="5791199"/>
                  </a:lnTo>
                  <a:lnTo>
                    <a:pt x="15018966" y="5740399"/>
                  </a:lnTo>
                  <a:lnTo>
                    <a:pt x="15017517" y="5689599"/>
                  </a:lnTo>
                  <a:lnTo>
                    <a:pt x="15017030" y="5676899"/>
                  </a:lnTo>
                  <a:lnTo>
                    <a:pt x="15016531" y="5676899"/>
                  </a:lnTo>
                  <a:lnTo>
                    <a:pt x="15016020" y="5664199"/>
                  </a:lnTo>
                  <a:lnTo>
                    <a:pt x="15015499" y="5638799"/>
                  </a:lnTo>
                  <a:lnTo>
                    <a:pt x="15014966" y="5626099"/>
                  </a:lnTo>
                  <a:lnTo>
                    <a:pt x="15013305" y="5549899"/>
                  </a:lnTo>
                  <a:lnTo>
                    <a:pt x="15012150" y="5499099"/>
                  </a:lnTo>
                  <a:lnTo>
                    <a:pt x="15010960" y="5422899"/>
                  </a:lnTo>
                  <a:lnTo>
                    <a:pt x="15009737" y="5359399"/>
                  </a:lnTo>
                  <a:lnTo>
                    <a:pt x="15008484" y="5270499"/>
                  </a:lnTo>
                  <a:lnTo>
                    <a:pt x="15007205" y="5181599"/>
                  </a:lnTo>
                  <a:lnTo>
                    <a:pt x="15004579" y="4978399"/>
                  </a:lnTo>
                  <a:lnTo>
                    <a:pt x="15003237" y="4864099"/>
                  </a:lnTo>
                  <a:lnTo>
                    <a:pt x="15001196" y="4698999"/>
                  </a:lnTo>
                  <a:lnTo>
                    <a:pt x="14997051" y="4317999"/>
                  </a:lnTo>
                  <a:lnTo>
                    <a:pt x="14991505" y="3759199"/>
                  </a:lnTo>
                  <a:lnTo>
                    <a:pt x="14988100" y="3403599"/>
                  </a:lnTo>
                  <a:lnTo>
                    <a:pt x="14984153" y="2959099"/>
                  </a:lnTo>
                  <a:lnTo>
                    <a:pt x="14979836" y="2463799"/>
                  </a:lnTo>
                  <a:lnTo>
                    <a:pt x="14975432" y="1917699"/>
                  </a:lnTo>
                  <a:lnTo>
                    <a:pt x="14971185" y="1371599"/>
                  </a:lnTo>
                  <a:lnTo>
                    <a:pt x="14968678" y="1028699"/>
                  </a:lnTo>
                  <a:lnTo>
                    <a:pt x="14967390" y="825499"/>
                  </a:lnTo>
                  <a:lnTo>
                    <a:pt x="14967105" y="774699"/>
                  </a:lnTo>
                  <a:lnTo>
                    <a:pt x="14967007" y="736599"/>
                  </a:lnTo>
                  <a:lnTo>
                    <a:pt x="14947934" y="292099"/>
                  </a:lnTo>
                  <a:lnTo>
                    <a:pt x="14943695" y="190499"/>
                  </a:lnTo>
                  <a:lnTo>
                    <a:pt x="14939186" y="152399"/>
                  </a:lnTo>
                  <a:lnTo>
                    <a:pt x="14925108" y="139699"/>
                  </a:lnTo>
                  <a:lnTo>
                    <a:pt x="14891891" y="126999"/>
                  </a:lnTo>
                  <a:lnTo>
                    <a:pt x="14783142" y="126999"/>
                  </a:lnTo>
                  <a:lnTo>
                    <a:pt x="14760827" y="114299"/>
                  </a:lnTo>
                  <a:lnTo>
                    <a:pt x="14638364" y="114299"/>
                  </a:lnTo>
                  <a:lnTo>
                    <a:pt x="14440627" y="101599"/>
                  </a:lnTo>
                  <a:lnTo>
                    <a:pt x="14192012" y="101599"/>
                  </a:lnTo>
                  <a:lnTo>
                    <a:pt x="14142337" y="88899"/>
                  </a:lnTo>
                  <a:lnTo>
                    <a:pt x="13591162" y="88899"/>
                  </a:lnTo>
                  <a:lnTo>
                    <a:pt x="13488742" y="76199"/>
                  </a:lnTo>
                  <a:lnTo>
                    <a:pt x="12718257" y="76199"/>
                  </a:lnTo>
                  <a:lnTo>
                    <a:pt x="12101868" y="63499"/>
                  </a:lnTo>
                  <a:lnTo>
                    <a:pt x="1190024" y="63499"/>
                  </a:lnTo>
                  <a:lnTo>
                    <a:pt x="1344455" y="50799"/>
                  </a:lnTo>
                  <a:lnTo>
                    <a:pt x="14967054" y="50799"/>
                  </a:lnTo>
                  <a:lnTo>
                    <a:pt x="14990319" y="63499"/>
                  </a:lnTo>
                  <a:lnTo>
                    <a:pt x="14992626" y="88899"/>
                  </a:lnTo>
                  <a:lnTo>
                    <a:pt x="14995783" y="139699"/>
                  </a:lnTo>
                  <a:lnTo>
                    <a:pt x="14998090" y="165099"/>
                  </a:lnTo>
                  <a:lnTo>
                    <a:pt x="15000547" y="203199"/>
                  </a:lnTo>
                  <a:lnTo>
                    <a:pt x="15002780" y="253999"/>
                  </a:lnTo>
                  <a:lnTo>
                    <a:pt x="15004853" y="304799"/>
                  </a:lnTo>
                  <a:lnTo>
                    <a:pt x="15006830" y="368299"/>
                  </a:lnTo>
                  <a:lnTo>
                    <a:pt x="15010753" y="469899"/>
                  </a:lnTo>
                  <a:lnTo>
                    <a:pt x="15012826" y="520699"/>
                  </a:lnTo>
                  <a:lnTo>
                    <a:pt x="15015059" y="571499"/>
                  </a:lnTo>
                  <a:lnTo>
                    <a:pt x="15017517" y="622299"/>
                  </a:lnTo>
                  <a:lnTo>
                    <a:pt x="15017565" y="647699"/>
                  </a:lnTo>
                  <a:lnTo>
                    <a:pt x="15017812" y="698499"/>
                  </a:lnTo>
                  <a:lnTo>
                    <a:pt x="15018668" y="825499"/>
                  </a:lnTo>
                  <a:lnTo>
                    <a:pt x="15022037" y="1244599"/>
                  </a:lnTo>
                  <a:lnTo>
                    <a:pt x="15023292" y="1396999"/>
                  </a:lnTo>
                  <a:lnTo>
                    <a:pt x="15026768" y="1803399"/>
                  </a:lnTo>
                  <a:lnTo>
                    <a:pt x="15030995" y="2260599"/>
                  </a:lnTo>
                  <a:lnTo>
                    <a:pt x="15035034" y="2692399"/>
                  </a:lnTo>
                  <a:lnTo>
                    <a:pt x="15038631" y="3047999"/>
                  </a:lnTo>
                  <a:lnTo>
                    <a:pt x="15041627" y="3340099"/>
                  </a:lnTo>
                  <a:lnTo>
                    <a:pt x="15044702" y="3632199"/>
                  </a:lnTo>
                  <a:lnTo>
                    <a:pt x="15047833" y="3911599"/>
                  </a:lnTo>
                  <a:lnTo>
                    <a:pt x="15052581" y="4317999"/>
                  </a:lnTo>
                  <a:lnTo>
                    <a:pt x="15056535" y="4635499"/>
                  </a:lnTo>
                  <a:lnTo>
                    <a:pt x="15059662" y="4864099"/>
                  </a:lnTo>
                  <a:lnTo>
                    <a:pt x="15062731" y="5067299"/>
                  </a:lnTo>
                  <a:lnTo>
                    <a:pt x="15065720" y="5245099"/>
                  </a:lnTo>
                  <a:lnTo>
                    <a:pt x="15068603" y="5397499"/>
                  </a:lnTo>
                  <a:lnTo>
                    <a:pt x="15069998" y="5448299"/>
                  </a:lnTo>
                  <a:lnTo>
                    <a:pt x="15070682" y="5486399"/>
                  </a:lnTo>
                  <a:lnTo>
                    <a:pt x="15072023" y="5537199"/>
                  </a:lnTo>
                  <a:lnTo>
                    <a:pt x="15072679" y="5549899"/>
                  </a:lnTo>
                  <a:lnTo>
                    <a:pt x="15073324" y="5575299"/>
                  </a:lnTo>
                  <a:lnTo>
                    <a:pt x="15075196" y="5613399"/>
                  </a:lnTo>
                  <a:lnTo>
                    <a:pt x="15075796" y="5613399"/>
                  </a:lnTo>
                  <a:lnTo>
                    <a:pt x="15078365" y="5664199"/>
                  </a:lnTo>
                  <a:lnTo>
                    <a:pt x="15080538" y="5714999"/>
                  </a:lnTo>
                  <a:lnTo>
                    <a:pt x="15082344" y="5765799"/>
                  </a:lnTo>
                  <a:lnTo>
                    <a:pt x="15083809" y="5816599"/>
                  </a:lnTo>
                  <a:lnTo>
                    <a:pt x="15084963" y="5867399"/>
                  </a:lnTo>
                  <a:lnTo>
                    <a:pt x="15085832" y="5918199"/>
                  </a:lnTo>
                  <a:lnTo>
                    <a:pt x="15086445" y="5968999"/>
                  </a:lnTo>
                  <a:lnTo>
                    <a:pt x="15086828" y="6019799"/>
                  </a:lnTo>
                  <a:lnTo>
                    <a:pt x="15087010" y="6070599"/>
                  </a:lnTo>
                  <a:lnTo>
                    <a:pt x="15086984" y="6134099"/>
                  </a:lnTo>
                  <a:lnTo>
                    <a:pt x="15086881" y="6172199"/>
                  </a:lnTo>
                  <a:lnTo>
                    <a:pt x="15086625" y="6222999"/>
                  </a:lnTo>
                  <a:lnTo>
                    <a:pt x="15086074" y="6299199"/>
                  </a:lnTo>
                  <a:lnTo>
                    <a:pt x="15085748" y="6337299"/>
                  </a:lnTo>
                  <a:lnTo>
                    <a:pt x="15084540" y="6464299"/>
                  </a:lnTo>
                  <a:lnTo>
                    <a:pt x="15084155" y="6515099"/>
                  </a:lnTo>
                  <a:lnTo>
                    <a:pt x="15083846" y="6565899"/>
                  </a:lnTo>
                  <a:lnTo>
                    <a:pt x="15083744" y="6591299"/>
                  </a:lnTo>
                  <a:lnTo>
                    <a:pt x="15083622" y="6629399"/>
                  </a:lnTo>
                  <a:lnTo>
                    <a:pt x="15083721" y="6781799"/>
                  </a:lnTo>
                  <a:lnTo>
                    <a:pt x="15083908" y="6832599"/>
                  </a:lnTo>
                  <a:lnTo>
                    <a:pt x="15084240" y="6896099"/>
                  </a:lnTo>
                  <a:lnTo>
                    <a:pt x="15084569" y="6946899"/>
                  </a:lnTo>
                  <a:lnTo>
                    <a:pt x="15084953" y="6997699"/>
                  </a:lnTo>
                  <a:lnTo>
                    <a:pt x="15085389" y="7048499"/>
                  </a:lnTo>
                  <a:lnTo>
                    <a:pt x="15085743" y="7086599"/>
                  </a:lnTo>
                  <a:lnTo>
                    <a:pt x="15086257" y="7137399"/>
                  </a:lnTo>
                  <a:lnTo>
                    <a:pt x="15086809" y="7188199"/>
                  </a:lnTo>
                  <a:lnTo>
                    <a:pt x="15087572" y="7264399"/>
                  </a:lnTo>
                  <a:lnTo>
                    <a:pt x="15087572" y="7734299"/>
                  </a:lnTo>
                  <a:close/>
                </a:path>
                <a:path w="15087600" h="7747000">
                  <a:moveTo>
                    <a:pt x="8997312" y="76199"/>
                  </a:moveTo>
                  <a:lnTo>
                    <a:pt x="784665" y="76199"/>
                  </a:lnTo>
                  <a:lnTo>
                    <a:pt x="834941" y="63499"/>
                  </a:lnTo>
                  <a:lnTo>
                    <a:pt x="9390279" y="63499"/>
                  </a:lnTo>
                  <a:lnTo>
                    <a:pt x="8997312" y="76199"/>
                  </a:lnTo>
                  <a:close/>
                </a:path>
                <a:path w="15087600" h="7747000">
                  <a:moveTo>
                    <a:pt x="2800703" y="88899"/>
                  </a:moveTo>
                  <a:lnTo>
                    <a:pt x="384549" y="88899"/>
                  </a:lnTo>
                  <a:lnTo>
                    <a:pt x="434456" y="76199"/>
                  </a:lnTo>
                  <a:lnTo>
                    <a:pt x="2852210" y="76199"/>
                  </a:lnTo>
                  <a:lnTo>
                    <a:pt x="2800703" y="88899"/>
                  </a:lnTo>
                  <a:close/>
                </a:path>
                <a:path w="15087600" h="7747000">
                  <a:moveTo>
                    <a:pt x="3887726" y="88899"/>
                  </a:moveTo>
                  <a:lnTo>
                    <a:pt x="3521804" y="88899"/>
                  </a:lnTo>
                  <a:lnTo>
                    <a:pt x="3315775" y="76199"/>
                  </a:lnTo>
                  <a:lnTo>
                    <a:pt x="5936187" y="76199"/>
                  </a:lnTo>
                  <a:lnTo>
                    <a:pt x="3887726" y="88899"/>
                  </a:lnTo>
                  <a:close/>
                </a:path>
                <a:path w="15087600" h="7747000">
                  <a:moveTo>
                    <a:pt x="2180429" y="101599"/>
                  </a:moveTo>
                  <a:lnTo>
                    <a:pt x="143724" y="101599"/>
                  </a:lnTo>
                  <a:lnTo>
                    <a:pt x="190688" y="88899"/>
                  </a:lnTo>
                  <a:lnTo>
                    <a:pt x="2234125" y="88899"/>
                  </a:lnTo>
                  <a:lnTo>
                    <a:pt x="2180429" y="101599"/>
                  </a:lnTo>
                  <a:close/>
                </a:path>
                <a:path w="15087600" h="7747000">
                  <a:moveTo>
                    <a:pt x="1552853" y="114299"/>
                  </a:moveTo>
                  <a:lnTo>
                    <a:pt x="38943" y="114299"/>
                  </a:lnTo>
                  <a:lnTo>
                    <a:pt x="69056" y="101599"/>
                  </a:lnTo>
                  <a:lnTo>
                    <a:pt x="1707780" y="101599"/>
                  </a:lnTo>
                  <a:lnTo>
                    <a:pt x="1552853" y="114299"/>
                  </a:lnTo>
                  <a:close/>
                </a:path>
                <a:path w="15087600" h="7747000">
                  <a:moveTo>
                    <a:pt x="14462058" y="7696199"/>
                  </a:moveTo>
                  <a:lnTo>
                    <a:pt x="28684" y="7696199"/>
                  </a:lnTo>
                  <a:lnTo>
                    <a:pt x="16117" y="7683499"/>
                  </a:lnTo>
                  <a:lnTo>
                    <a:pt x="10107" y="7670799"/>
                  </a:lnTo>
                  <a:lnTo>
                    <a:pt x="11746" y="7645399"/>
                  </a:lnTo>
                  <a:lnTo>
                    <a:pt x="20215" y="7607299"/>
                  </a:lnTo>
                  <a:lnTo>
                    <a:pt x="25588" y="7569199"/>
                  </a:lnTo>
                  <a:lnTo>
                    <a:pt x="28411" y="7518399"/>
                  </a:lnTo>
                  <a:lnTo>
                    <a:pt x="29230" y="7467599"/>
                  </a:lnTo>
                  <a:lnTo>
                    <a:pt x="28593" y="7416799"/>
                  </a:lnTo>
                  <a:lnTo>
                    <a:pt x="27045" y="7365999"/>
                  </a:lnTo>
                  <a:lnTo>
                    <a:pt x="25132" y="7315199"/>
                  </a:lnTo>
                  <a:lnTo>
                    <a:pt x="23402" y="7251699"/>
                  </a:lnTo>
                  <a:lnTo>
                    <a:pt x="22687" y="7200899"/>
                  </a:lnTo>
                  <a:lnTo>
                    <a:pt x="21851" y="7150099"/>
                  </a:lnTo>
                  <a:lnTo>
                    <a:pt x="20920" y="7099299"/>
                  </a:lnTo>
                  <a:lnTo>
                    <a:pt x="14660" y="6781799"/>
                  </a:lnTo>
                  <a:lnTo>
                    <a:pt x="13729" y="6730999"/>
                  </a:lnTo>
                  <a:lnTo>
                    <a:pt x="12893" y="6680199"/>
                  </a:lnTo>
                  <a:lnTo>
                    <a:pt x="12178" y="6629399"/>
                  </a:lnTo>
                  <a:lnTo>
                    <a:pt x="11606" y="6578599"/>
                  </a:lnTo>
                  <a:lnTo>
                    <a:pt x="11203" y="6527799"/>
                  </a:lnTo>
                  <a:lnTo>
                    <a:pt x="11044" y="6489699"/>
                  </a:lnTo>
                  <a:lnTo>
                    <a:pt x="10995" y="6426199"/>
                  </a:lnTo>
                  <a:lnTo>
                    <a:pt x="11239" y="6375399"/>
                  </a:lnTo>
                  <a:lnTo>
                    <a:pt x="11746" y="6324599"/>
                  </a:lnTo>
                  <a:lnTo>
                    <a:pt x="11315" y="6299199"/>
                  </a:lnTo>
                  <a:lnTo>
                    <a:pt x="10413" y="6222999"/>
                  </a:lnTo>
                  <a:lnTo>
                    <a:pt x="9945" y="6172199"/>
                  </a:lnTo>
                  <a:lnTo>
                    <a:pt x="8742" y="6007099"/>
                  </a:lnTo>
                  <a:lnTo>
                    <a:pt x="7778" y="5854699"/>
                  </a:lnTo>
                  <a:lnTo>
                    <a:pt x="7017" y="5727699"/>
                  </a:lnTo>
                  <a:lnTo>
                    <a:pt x="5468" y="5397499"/>
                  </a:lnTo>
                  <a:lnTo>
                    <a:pt x="4812" y="5245099"/>
                  </a:lnTo>
                  <a:lnTo>
                    <a:pt x="4096" y="5067299"/>
                  </a:lnTo>
                  <a:lnTo>
                    <a:pt x="3042" y="4762499"/>
                  </a:lnTo>
                  <a:lnTo>
                    <a:pt x="2233" y="4495799"/>
                  </a:lnTo>
                  <a:lnTo>
                    <a:pt x="1500" y="4229099"/>
                  </a:lnTo>
                  <a:lnTo>
                    <a:pt x="784" y="3911599"/>
                  </a:lnTo>
                  <a:lnTo>
                    <a:pt x="317" y="3670299"/>
                  </a:lnTo>
                  <a:lnTo>
                    <a:pt x="125" y="3543299"/>
                  </a:lnTo>
                  <a:lnTo>
                    <a:pt x="0" y="2031999"/>
                  </a:lnTo>
                  <a:lnTo>
                    <a:pt x="556" y="1790699"/>
                  </a:lnTo>
                  <a:lnTo>
                    <a:pt x="913" y="1676399"/>
                  </a:lnTo>
                  <a:lnTo>
                    <a:pt x="1325" y="1574799"/>
                  </a:lnTo>
                  <a:lnTo>
                    <a:pt x="1793" y="1473199"/>
                  </a:lnTo>
                  <a:lnTo>
                    <a:pt x="2319" y="1371599"/>
                  </a:lnTo>
                  <a:lnTo>
                    <a:pt x="3219" y="1231899"/>
                  </a:lnTo>
                  <a:lnTo>
                    <a:pt x="3550" y="1193799"/>
                  </a:lnTo>
                  <a:lnTo>
                    <a:pt x="3896" y="1142999"/>
                  </a:lnTo>
                  <a:lnTo>
                    <a:pt x="4637" y="1066799"/>
                  </a:lnTo>
                  <a:lnTo>
                    <a:pt x="5032" y="1028699"/>
                  </a:lnTo>
                  <a:lnTo>
                    <a:pt x="5443" y="1003299"/>
                  </a:lnTo>
                  <a:lnTo>
                    <a:pt x="5872" y="965199"/>
                  </a:lnTo>
                  <a:lnTo>
                    <a:pt x="6317" y="939799"/>
                  </a:lnTo>
                  <a:lnTo>
                    <a:pt x="6779" y="901699"/>
                  </a:lnTo>
                  <a:lnTo>
                    <a:pt x="7756" y="850899"/>
                  </a:lnTo>
                  <a:lnTo>
                    <a:pt x="8804" y="800099"/>
                  </a:lnTo>
                  <a:lnTo>
                    <a:pt x="9355" y="787399"/>
                  </a:lnTo>
                  <a:lnTo>
                    <a:pt x="9925" y="761999"/>
                  </a:lnTo>
                  <a:lnTo>
                    <a:pt x="11120" y="736599"/>
                  </a:lnTo>
                  <a:lnTo>
                    <a:pt x="11746" y="723899"/>
                  </a:lnTo>
                  <a:lnTo>
                    <a:pt x="13269" y="673099"/>
                  </a:lnTo>
                  <a:lnTo>
                    <a:pt x="13673" y="634999"/>
                  </a:lnTo>
                  <a:lnTo>
                    <a:pt x="13681" y="622299"/>
                  </a:lnTo>
                  <a:lnTo>
                    <a:pt x="13805" y="571499"/>
                  </a:lnTo>
                  <a:lnTo>
                    <a:pt x="14108" y="533399"/>
                  </a:lnTo>
                  <a:lnTo>
                    <a:pt x="15631" y="482599"/>
                  </a:lnTo>
                  <a:lnTo>
                    <a:pt x="17512" y="431799"/>
                  </a:lnTo>
                  <a:lnTo>
                    <a:pt x="19732" y="380999"/>
                  </a:lnTo>
                  <a:lnTo>
                    <a:pt x="22156" y="330199"/>
                  </a:lnTo>
                  <a:lnTo>
                    <a:pt x="24648" y="266699"/>
                  </a:lnTo>
                  <a:lnTo>
                    <a:pt x="27072" y="215899"/>
                  </a:lnTo>
                  <a:lnTo>
                    <a:pt x="29292" y="177799"/>
                  </a:lnTo>
                  <a:lnTo>
                    <a:pt x="31173" y="126999"/>
                  </a:lnTo>
                  <a:lnTo>
                    <a:pt x="35058" y="114299"/>
                  </a:lnTo>
                  <a:lnTo>
                    <a:pt x="1193351" y="114299"/>
                  </a:lnTo>
                  <a:lnTo>
                    <a:pt x="1039913" y="126999"/>
                  </a:lnTo>
                  <a:lnTo>
                    <a:pt x="634324" y="126999"/>
                  </a:lnTo>
                  <a:lnTo>
                    <a:pt x="584143" y="139699"/>
                  </a:lnTo>
                  <a:lnTo>
                    <a:pt x="237353" y="139699"/>
                  </a:lnTo>
                  <a:lnTo>
                    <a:pt x="188552" y="152399"/>
                  </a:lnTo>
                  <a:lnTo>
                    <a:pt x="116225" y="152399"/>
                  </a:lnTo>
                  <a:lnTo>
                    <a:pt x="89453" y="215899"/>
                  </a:lnTo>
                  <a:lnTo>
                    <a:pt x="87798" y="266699"/>
                  </a:lnTo>
                  <a:lnTo>
                    <a:pt x="86575" y="317499"/>
                  </a:lnTo>
                  <a:lnTo>
                    <a:pt x="84560" y="419099"/>
                  </a:lnTo>
                  <a:lnTo>
                    <a:pt x="83337" y="469899"/>
                  </a:lnTo>
                  <a:lnTo>
                    <a:pt x="81682" y="533399"/>
                  </a:lnTo>
                  <a:lnTo>
                    <a:pt x="80408" y="584199"/>
                  </a:lnTo>
                  <a:lnTo>
                    <a:pt x="78947" y="634999"/>
                  </a:lnTo>
                  <a:lnTo>
                    <a:pt x="77346" y="685799"/>
                  </a:lnTo>
                  <a:lnTo>
                    <a:pt x="75652" y="736599"/>
                  </a:lnTo>
                  <a:lnTo>
                    <a:pt x="72171" y="838199"/>
                  </a:lnTo>
                  <a:lnTo>
                    <a:pt x="70477" y="888999"/>
                  </a:lnTo>
                  <a:lnTo>
                    <a:pt x="68876" y="952499"/>
                  </a:lnTo>
                  <a:lnTo>
                    <a:pt x="67415" y="1003299"/>
                  </a:lnTo>
                  <a:lnTo>
                    <a:pt x="66141" y="1054099"/>
                  </a:lnTo>
                  <a:lnTo>
                    <a:pt x="65676" y="1054099"/>
                  </a:lnTo>
                  <a:lnTo>
                    <a:pt x="64810" y="1079499"/>
                  </a:lnTo>
                  <a:lnTo>
                    <a:pt x="64409" y="1092199"/>
                  </a:lnTo>
                  <a:lnTo>
                    <a:pt x="64029" y="1117599"/>
                  </a:lnTo>
                  <a:lnTo>
                    <a:pt x="63669" y="1130299"/>
                  </a:lnTo>
                  <a:lnTo>
                    <a:pt x="63008" y="1181099"/>
                  </a:lnTo>
                  <a:lnTo>
                    <a:pt x="62708" y="1206499"/>
                  </a:lnTo>
                  <a:lnTo>
                    <a:pt x="62426" y="1244599"/>
                  </a:lnTo>
                  <a:lnTo>
                    <a:pt x="62163" y="1269999"/>
                  </a:lnTo>
                  <a:lnTo>
                    <a:pt x="61693" y="1346199"/>
                  </a:lnTo>
                  <a:lnTo>
                    <a:pt x="61295" y="1422399"/>
                  </a:lnTo>
                  <a:lnTo>
                    <a:pt x="60966" y="1498599"/>
                  </a:lnTo>
                  <a:lnTo>
                    <a:pt x="60705" y="1600199"/>
                  </a:lnTo>
                  <a:lnTo>
                    <a:pt x="60508" y="1701799"/>
                  </a:lnTo>
                  <a:lnTo>
                    <a:pt x="60391" y="1790699"/>
                  </a:lnTo>
                  <a:lnTo>
                    <a:pt x="60478" y="2349499"/>
                  </a:lnTo>
                  <a:lnTo>
                    <a:pt x="60746" y="2539999"/>
                  </a:lnTo>
                  <a:lnTo>
                    <a:pt x="61117" y="2755899"/>
                  </a:lnTo>
                  <a:lnTo>
                    <a:pt x="61582" y="2959099"/>
                  </a:lnTo>
                  <a:lnTo>
                    <a:pt x="62337" y="3251199"/>
                  </a:lnTo>
                  <a:lnTo>
                    <a:pt x="63227" y="3543299"/>
                  </a:lnTo>
                  <a:lnTo>
                    <a:pt x="64233" y="3835399"/>
                  </a:lnTo>
                  <a:lnTo>
                    <a:pt x="65337" y="4127499"/>
                  </a:lnTo>
                  <a:lnTo>
                    <a:pt x="66520" y="4406899"/>
                  </a:lnTo>
                  <a:lnTo>
                    <a:pt x="67826" y="4698999"/>
                  </a:lnTo>
                  <a:lnTo>
                    <a:pt x="69044" y="4940299"/>
                  </a:lnTo>
                  <a:lnTo>
                    <a:pt x="70348" y="5181599"/>
                  </a:lnTo>
                  <a:lnTo>
                    <a:pt x="71654" y="5397499"/>
                  </a:lnTo>
                  <a:lnTo>
                    <a:pt x="73576" y="5676899"/>
                  </a:lnTo>
                  <a:lnTo>
                    <a:pt x="74198" y="5753099"/>
                  </a:lnTo>
                  <a:lnTo>
                    <a:pt x="75397" y="5880099"/>
                  </a:lnTo>
                  <a:lnTo>
                    <a:pt x="76522" y="5981699"/>
                  </a:lnTo>
                  <a:lnTo>
                    <a:pt x="77555" y="6032499"/>
                  </a:lnTo>
                  <a:lnTo>
                    <a:pt x="77797" y="6032499"/>
                  </a:lnTo>
                  <a:lnTo>
                    <a:pt x="77920" y="6222999"/>
                  </a:lnTo>
                  <a:lnTo>
                    <a:pt x="78043" y="6273799"/>
                  </a:lnTo>
                  <a:lnTo>
                    <a:pt x="78282" y="6337299"/>
                  </a:lnTo>
                  <a:lnTo>
                    <a:pt x="78568" y="6388099"/>
                  </a:lnTo>
                  <a:lnTo>
                    <a:pt x="78948" y="6438899"/>
                  </a:lnTo>
                  <a:lnTo>
                    <a:pt x="79436" y="6489699"/>
                  </a:lnTo>
                  <a:lnTo>
                    <a:pt x="80045" y="6540499"/>
                  </a:lnTo>
                  <a:lnTo>
                    <a:pt x="80789" y="6591299"/>
                  </a:lnTo>
                  <a:lnTo>
                    <a:pt x="81682" y="6642099"/>
                  </a:lnTo>
                  <a:lnTo>
                    <a:pt x="81948" y="6692899"/>
                  </a:lnTo>
                  <a:lnTo>
                    <a:pt x="82663" y="6743699"/>
                  </a:lnTo>
                  <a:lnTo>
                    <a:pt x="83697" y="6794499"/>
                  </a:lnTo>
                  <a:lnTo>
                    <a:pt x="84922" y="6845299"/>
                  </a:lnTo>
                  <a:lnTo>
                    <a:pt x="86212" y="6896099"/>
                  </a:lnTo>
                  <a:lnTo>
                    <a:pt x="87438" y="6934199"/>
                  </a:lnTo>
                  <a:lnTo>
                    <a:pt x="88472" y="6984999"/>
                  </a:lnTo>
                  <a:lnTo>
                    <a:pt x="89186" y="7035799"/>
                  </a:lnTo>
                  <a:lnTo>
                    <a:pt x="89453" y="7086599"/>
                  </a:lnTo>
                  <a:lnTo>
                    <a:pt x="89390" y="7200899"/>
                  </a:lnTo>
                  <a:lnTo>
                    <a:pt x="89309" y="7251699"/>
                  </a:lnTo>
                  <a:lnTo>
                    <a:pt x="89111" y="7302499"/>
                  </a:lnTo>
                  <a:lnTo>
                    <a:pt x="88786" y="7353299"/>
                  </a:lnTo>
                  <a:lnTo>
                    <a:pt x="88301" y="7404099"/>
                  </a:lnTo>
                  <a:lnTo>
                    <a:pt x="87625" y="7454899"/>
                  </a:lnTo>
                  <a:lnTo>
                    <a:pt x="86724" y="7505699"/>
                  </a:lnTo>
                  <a:lnTo>
                    <a:pt x="85567" y="7556499"/>
                  </a:lnTo>
                  <a:lnTo>
                    <a:pt x="85567" y="7594599"/>
                  </a:lnTo>
                  <a:lnTo>
                    <a:pt x="87813" y="7607299"/>
                  </a:lnTo>
                  <a:lnTo>
                    <a:pt x="94795" y="7619999"/>
                  </a:lnTo>
                  <a:lnTo>
                    <a:pt x="106876" y="7632699"/>
                  </a:lnTo>
                  <a:lnTo>
                    <a:pt x="1215688" y="7632699"/>
                  </a:lnTo>
                  <a:lnTo>
                    <a:pt x="1267529" y="7645399"/>
                  </a:lnTo>
                  <a:lnTo>
                    <a:pt x="1734104" y="7645399"/>
                  </a:lnTo>
                  <a:lnTo>
                    <a:pt x="1785945" y="7658099"/>
                  </a:lnTo>
                  <a:lnTo>
                    <a:pt x="13008732" y="7658099"/>
                  </a:lnTo>
                  <a:lnTo>
                    <a:pt x="13058638" y="7670799"/>
                  </a:lnTo>
                  <a:lnTo>
                    <a:pt x="13609180" y="7670799"/>
                  </a:lnTo>
                  <a:lnTo>
                    <a:pt x="13659349" y="7683499"/>
                  </a:lnTo>
                  <a:lnTo>
                    <a:pt x="14411889" y="7683499"/>
                  </a:lnTo>
                  <a:lnTo>
                    <a:pt x="14462058" y="7696199"/>
                  </a:lnTo>
                  <a:close/>
                </a:path>
                <a:path w="15087600" h="7747000">
                  <a:moveTo>
                    <a:pt x="10659825" y="7645399"/>
                  </a:moveTo>
                  <a:lnTo>
                    <a:pt x="8807052" y="7645399"/>
                  </a:lnTo>
                  <a:lnTo>
                    <a:pt x="9231876" y="7632699"/>
                  </a:lnTo>
                  <a:lnTo>
                    <a:pt x="10557213" y="7632699"/>
                  </a:lnTo>
                  <a:lnTo>
                    <a:pt x="10659825" y="7645399"/>
                  </a:lnTo>
                  <a:close/>
                </a:path>
                <a:path w="15087600" h="7747000">
                  <a:moveTo>
                    <a:pt x="12309641" y="7658099"/>
                  </a:moveTo>
                  <a:lnTo>
                    <a:pt x="5693210" y="7658099"/>
                  </a:lnTo>
                  <a:lnTo>
                    <a:pt x="8149098" y="7645399"/>
                  </a:lnTo>
                  <a:lnTo>
                    <a:pt x="12259439" y="7645399"/>
                  </a:lnTo>
                  <a:lnTo>
                    <a:pt x="12309641" y="7658099"/>
                  </a:lnTo>
                  <a:close/>
                </a:path>
                <a:path w="15087600" h="7747000">
                  <a:moveTo>
                    <a:pt x="4777577" y="7721599"/>
                  </a:moveTo>
                  <a:lnTo>
                    <a:pt x="1493106" y="7721599"/>
                  </a:lnTo>
                  <a:lnTo>
                    <a:pt x="1289088" y="7708899"/>
                  </a:lnTo>
                  <a:lnTo>
                    <a:pt x="7618312" y="7708899"/>
                  </a:lnTo>
                  <a:lnTo>
                    <a:pt x="4777577" y="7721599"/>
                  </a:lnTo>
                  <a:close/>
                </a:path>
                <a:path w="15087600" h="7747000">
                  <a:moveTo>
                    <a:pt x="3207566" y="7734299"/>
                  </a:moveTo>
                  <a:lnTo>
                    <a:pt x="2306443" y="7734299"/>
                  </a:lnTo>
                  <a:lnTo>
                    <a:pt x="2207677" y="7721599"/>
                  </a:lnTo>
                  <a:lnTo>
                    <a:pt x="3258918" y="7721599"/>
                  </a:lnTo>
                  <a:lnTo>
                    <a:pt x="3207566" y="7734299"/>
                  </a:lnTo>
                  <a:close/>
                </a:path>
                <a:path w="15087600" h="7747000">
                  <a:moveTo>
                    <a:pt x="14987292" y="7746999"/>
                  </a:moveTo>
                  <a:lnTo>
                    <a:pt x="14930322" y="7746999"/>
                  </a:lnTo>
                  <a:lnTo>
                    <a:pt x="14865085" y="7734299"/>
                  </a:lnTo>
                  <a:lnTo>
                    <a:pt x="15039721" y="7734299"/>
                  </a:lnTo>
                  <a:lnTo>
                    <a:pt x="14987292" y="7746999"/>
                  </a:lnTo>
                  <a:close/>
                </a:path>
              </a:pathLst>
            </a:custGeom>
            <a:solidFill>
              <a:srgbClr val="373734"/>
            </a:solidFill>
          </p:spPr>
          <p:txBody>
            <a:bodyPr wrap="square" lIns="0" tIns="0" rIns="0" bIns="0" rtlCol="0"/>
            <a:lstStyle/>
            <a:p>
              <a:endParaRPr/>
            </a:p>
          </p:txBody>
        </p:sp>
        <p:sp>
          <p:nvSpPr>
            <p:cNvPr id="6" name="object 6"/>
            <p:cNvSpPr/>
            <p:nvPr/>
          </p:nvSpPr>
          <p:spPr>
            <a:xfrm>
              <a:off x="1800581" y="225931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769390" y="2208780"/>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435727" y="0"/>
            <a:ext cx="16014065" cy="2531745"/>
            <a:chOff x="1435727" y="0"/>
            <a:chExt cx="16014065" cy="2531745"/>
          </a:xfrm>
        </p:grpSpPr>
        <p:sp>
          <p:nvSpPr>
            <p:cNvPr id="9" name="object 9"/>
            <p:cNvSpPr/>
            <p:nvPr/>
          </p:nvSpPr>
          <p:spPr>
            <a:xfrm>
              <a:off x="2022735" y="1"/>
              <a:ext cx="15016480" cy="1958975"/>
            </a:xfrm>
            <a:custGeom>
              <a:avLst/>
              <a:gdLst/>
              <a:ahLst/>
              <a:cxnLst/>
              <a:rect l="l" t="t" r="r" b="b"/>
              <a:pathLst>
                <a:path w="15016480" h="1958975">
                  <a:moveTo>
                    <a:pt x="15015953" y="1805637"/>
                  </a:moveTo>
                  <a:lnTo>
                    <a:pt x="18846" y="1958553"/>
                  </a:lnTo>
                  <a:lnTo>
                    <a:pt x="0" y="355132"/>
                  </a:lnTo>
                  <a:lnTo>
                    <a:pt x="18089" y="0"/>
                  </a:lnTo>
                  <a:lnTo>
                    <a:pt x="14953219" y="0"/>
                  </a:lnTo>
                  <a:lnTo>
                    <a:pt x="15015953" y="1805637"/>
                  </a:lnTo>
                  <a:close/>
                </a:path>
              </a:pathLst>
            </a:custGeom>
            <a:solidFill>
              <a:srgbClr val="FFFFFF"/>
            </a:solidFill>
          </p:spPr>
          <p:txBody>
            <a:bodyPr wrap="square" lIns="0" tIns="0" rIns="0" bIns="0" rtlCol="0"/>
            <a:lstStyle/>
            <a:p>
              <a:endParaRPr/>
            </a:p>
          </p:txBody>
        </p:sp>
        <p:sp>
          <p:nvSpPr>
            <p:cNvPr id="10" name="object 10"/>
            <p:cNvSpPr/>
            <p:nvPr/>
          </p:nvSpPr>
          <p:spPr>
            <a:xfrm>
              <a:off x="1988509" y="0"/>
              <a:ext cx="15090140" cy="1983739"/>
            </a:xfrm>
            <a:custGeom>
              <a:avLst/>
              <a:gdLst/>
              <a:ahLst/>
              <a:cxnLst/>
              <a:rect l="l" t="t" r="r" b="b"/>
              <a:pathLst>
                <a:path w="15090140" h="1983739">
                  <a:moveTo>
                    <a:pt x="15089688" y="1840692"/>
                  </a:moveTo>
                  <a:lnTo>
                    <a:pt x="14714848" y="1845098"/>
                  </a:lnTo>
                  <a:lnTo>
                    <a:pt x="14663932" y="1832996"/>
                  </a:lnTo>
                  <a:lnTo>
                    <a:pt x="12373693" y="1859914"/>
                  </a:lnTo>
                  <a:lnTo>
                    <a:pt x="12323248" y="1847806"/>
                  </a:lnTo>
                  <a:lnTo>
                    <a:pt x="11219460" y="1860780"/>
                  </a:lnTo>
                  <a:lnTo>
                    <a:pt x="10588064" y="1855500"/>
                  </a:lnTo>
                  <a:lnTo>
                    <a:pt x="68731" y="1979141"/>
                  </a:lnTo>
                  <a:lnTo>
                    <a:pt x="50544" y="1966654"/>
                  </a:lnTo>
                  <a:lnTo>
                    <a:pt x="37823" y="1954102"/>
                  </a:lnTo>
                  <a:lnTo>
                    <a:pt x="31661" y="1941474"/>
                  </a:lnTo>
                  <a:lnTo>
                    <a:pt x="33152" y="1928755"/>
                  </a:lnTo>
                  <a:lnTo>
                    <a:pt x="46252" y="1865097"/>
                  </a:lnTo>
                  <a:lnTo>
                    <a:pt x="49299" y="1814258"/>
                  </a:lnTo>
                  <a:lnTo>
                    <a:pt x="46665" y="1776186"/>
                  </a:lnTo>
                  <a:lnTo>
                    <a:pt x="42574" y="1738132"/>
                  </a:lnTo>
                  <a:lnTo>
                    <a:pt x="39493" y="1687364"/>
                  </a:lnTo>
                  <a:lnTo>
                    <a:pt x="32186" y="1598544"/>
                  </a:lnTo>
                  <a:lnTo>
                    <a:pt x="29106" y="1547777"/>
                  </a:lnTo>
                  <a:lnTo>
                    <a:pt x="27321" y="1496994"/>
                  </a:lnTo>
                  <a:lnTo>
                    <a:pt x="27480" y="1446189"/>
                  </a:lnTo>
                  <a:lnTo>
                    <a:pt x="26626" y="1433498"/>
                  </a:lnTo>
                  <a:lnTo>
                    <a:pt x="24676" y="1395418"/>
                  </a:lnTo>
                  <a:lnTo>
                    <a:pt x="20954" y="1281154"/>
                  </a:lnTo>
                  <a:lnTo>
                    <a:pt x="18175" y="1179580"/>
                  </a:lnTo>
                  <a:lnTo>
                    <a:pt x="16806" y="1128792"/>
                  </a:lnTo>
                  <a:lnTo>
                    <a:pt x="15312" y="1065306"/>
                  </a:lnTo>
                  <a:lnTo>
                    <a:pt x="13849" y="1001818"/>
                  </a:lnTo>
                  <a:lnTo>
                    <a:pt x="12424" y="938331"/>
                  </a:lnTo>
                  <a:lnTo>
                    <a:pt x="11044" y="874843"/>
                  </a:lnTo>
                  <a:lnTo>
                    <a:pt x="9716" y="811354"/>
                  </a:lnTo>
                  <a:lnTo>
                    <a:pt x="7097" y="671675"/>
                  </a:lnTo>
                  <a:lnTo>
                    <a:pt x="4982" y="544691"/>
                  </a:lnTo>
                  <a:lnTo>
                    <a:pt x="611" y="176417"/>
                  </a:lnTo>
                  <a:lnTo>
                    <a:pt x="280" y="125617"/>
                  </a:lnTo>
                  <a:lnTo>
                    <a:pt x="0" y="11313"/>
                  </a:lnTo>
                  <a:lnTo>
                    <a:pt x="59652" y="11266"/>
                  </a:lnTo>
                  <a:lnTo>
                    <a:pt x="59675" y="23312"/>
                  </a:lnTo>
                  <a:lnTo>
                    <a:pt x="60014" y="74112"/>
                  </a:lnTo>
                  <a:lnTo>
                    <a:pt x="61876" y="226500"/>
                  </a:lnTo>
                  <a:lnTo>
                    <a:pt x="63542" y="328088"/>
                  </a:lnTo>
                  <a:lnTo>
                    <a:pt x="64657" y="391579"/>
                  </a:lnTo>
                  <a:lnTo>
                    <a:pt x="67769" y="543953"/>
                  </a:lnTo>
                  <a:lnTo>
                    <a:pt x="69130" y="607441"/>
                  </a:lnTo>
                  <a:lnTo>
                    <a:pt x="70840" y="683627"/>
                  </a:lnTo>
                  <a:lnTo>
                    <a:pt x="72468" y="747112"/>
                  </a:lnTo>
                  <a:lnTo>
                    <a:pt x="74302" y="823296"/>
                  </a:lnTo>
                  <a:lnTo>
                    <a:pt x="76034" y="886780"/>
                  </a:lnTo>
                  <a:lnTo>
                    <a:pt x="77952" y="962962"/>
                  </a:lnTo>
                  <a:lnTo>
                    <a:pt x="79746" y="1026446"/>
                  </a:lnTo>
                  <a:lnTo>
                    <a:pt x="81406" y="1077230"/>
                  </a:lnTo>
                  <a:lnTo>
                    <a:pt x="83221" y="1140713"/>
                  </a:lnTo>
                  <a:lnTo>
                    <a:pt x="86526" y="1242281"/>
                  </a:lnTo>
                  <a:lnTo>
                    <a:pt x="87995" y="1280366"/>
                  </a:lnTo>
                  <a:lnTo>
                    <a:pt x="89279" y="1305753"/>
                  </a:lnTo>
                  <a:lnTo>
                    <a:pt x="90517" y="1331140"/>
                  </a:lnTo>
                  <a:lnTo>
                    <a:pt x="91697" y="1356528"/>
                  </a:lnTo>
                  <a:lnTo>
                    <a:pt x="92661" y="1369217"/>
                  </a:lnTo>
                  <a:lnTo>
                    <a:pt x="93170" y="1407314"/>
                  </a:lnTo>
                  <a:lnTo>
                    <a:pt x="94192" y="1458106"/>
                  </a:lnTo>
                  <a:lnTo>
                    <a:pt x="95943" y="1508889"/>
                  </a:lnTo>
                  <a:lnTo>
                    <a:pt x="98638" y="1546959"/>
                  </a:lnTo>
                  <a:lnTo>
                    <a:pt x="100300" y="1585043"/>
                  </a:lnTo>
                  <a:lnTo>
                    <a:pt x="106391" y="1648475"/>
                  </a:lnTo>
                  <a:lnTo>
                    <a:pt x="108053" y="1686558"/>
                  </a:lnTo>
                  <a:lnTo>
                    <a:pt x="108440" y="1724657"/>
                  </a:lnTo>
                  <a:lnTo>
                    <a:pt x="108463" y="1762759"/>
                  </a:lnTo>
                  <a:lnTo>
                    <a:pt x="107757" y="1800870"/>
                  </a:lnTo>
                  <a:lnTo>
                    <a:pt x="105957" y="1838994"/>
                  </a:lnTo>
                  <a:lnTo>
                    <a:pt x="106256" y="1864392"/>
                  </a:lnTo>
                  <a:lnTo>
                    <a:pt x="108802" y="1889764"/>
                  </a:lnTo>
                  <a:lnTo>
                    <a:pt x="115935" y="1902381"/>
                  </a:lnTo>
                  <a:lnTo>
                    <a:pt x="184641" y="1901573"/>
                  </a:lnTo>
                  <a:lnTo>
                    <a:pt x="229259" y="1913750"/>
                  </a:lnTo>
                  <a:lnTo>
                    <a:pt x="1546122" y="1898272"/>
                  </a:lnTo>
                  <a:lnTo>
                    <a:pt x="1598041" y="1910362"/>
                  </a:lnTo>
                  <a:lnTo>
                    <a:pt x="12713157" y="1779719"/>
                  </a:lnTo>
                  <a:lnTo>
                    <a:pt x="12912648" y="1790075"/>
                  </a:lnTo>
                  <a:lnTo>
                    <a:pt x="13411528" y="1784212"/>
                  </a:lnTo>
                  <a:lnTo>
                    <a:pt x="13461776" y="1796322"/>
                  </a:lnTo>
                  <a:lnTo>
                    <a:pt x="14113063" y="1788667"/>
                  </a:lnTo>
                  <a:lnTo>
                    <a:pt x="14163311" y="1800777"/>
                  </a:lnTo>
                  <a:lnTo>
                    <a:pt x="15089091" y="1789896"/>
                  </a:lnTo>
                  <a:lnTo>
                    <a:pt x="15089688" y="1840692"/>
                  </a:lnTo>
                  <a:close/>
                </a:path>
                <a:path w="15090140" h="1983739">
                  <a:moveTo>
                    <a:pt x="7959134" y="5313"/>
                  </a:moveTo>
                  <a:lnTo>
                    <a:pt x="59652" y="11266"/>
                  </a:lnTo>
                  <a:lnTo>
                    <a:pt x="59651" y="10612"/>
                  </a:lnTo>
                  <a:lnTo>
                    <a:pt x="7959134" y="5313"/>
                  </a:lnTo>
                  <a:close/>
                </a:path>
                <a:path w="15090140" h="1983739">
                  <a:moveTo>
                    <a:pt x="15089091" y="1789896"/>
                  </a:moveTo>
                  <a:lnTo>
                    <a:pt x="15022659" y="1790677"/>
                  </a:lnTo>
                  <a:lnTo>
                    <a:pt x="15025066" y="1752546"/>
                  </a:lnTo>
                  <a:lnTo>
                    <a:pt x="15027108" y="1714419"/>
                  </a:lnTo>
                  <a:lnTo>
                    <a:pt x="15028571" y="1689000"/>
                  </a:lnTo>
                  <a:lnTo>
                    <a:pt x="15028940" y="1663594"/>
                  </a:lnTo>
                  <a:lnTo>
                    <a:pt x="15026418" y="1612820"/>
                  </a:lnTo>
                  <a:lnTo>
                    <a:pt x="15023854" y="1549346"/>
                  </a:lnTo>
                  <a:lnTo>
                    <a:pt x="15021805" y="1511268"/>
                  </a:lnTo>
                  <a:lnTo>
                    <a:pt x="15019930" y="1460486"/>
                  </a:lnTo>
                  <a:lnTo>
                    <a:pt x="15018487" y="1409700"/>
                  </a:lnTo>
                  <a:lnTo>
                    <a:pt x="15017584" y="1358907"/>
                  </a:lnTo>
                  <a:lnTo>
                    <a:pt x="15018290" y="1320796"/>
                  </a:lnTo>
                  <a:lnTo>
                    <a:pt x="15020090" y="1282672"/>
                  </a:lnTo>
                  <a:lnTo>
                    <a:pt x="15021160" y="1244557"/>
                  </a:lnTo>
                  <a:lnTo>
                    <a:pt x="15019829" y="1219171"/>
                  </a:lnTo>
                  <a:lnTo>
                    <a:pt x="15018714" y="1181081"/>
                  </a:lnTo>
                  <a:lnTo>
                    <a:pt x="15016505" y="1143004"/>
                  </a:lnTo>
                  <a:lnTo>
                    <a:pt x="15013716" y="1117635"/>
                  </a:lnTo>
                  <a:lnTo>
                    <a:pt x="15010415" y="1079572"/>
                  </a:lnTo>
                  <a:lnTo>
                    <a:pt x="15008648" y="1066892"/>
                  </a:lnTo>
                  <a:lnTo>
                    <a:pt x="15006763" y="1054213"/>
                  </a:lnTo>
                  <a:lnTo>
                    <a:pt x="15004624" y="1028836"/>
                  </a:lnTo>
                  <a:lnTo>
                    <a:pt x="15002243" y="990762"/>
                  </a:lnTo>
                  <a:lnTo>
                    <a:pt x="14999780" y="952688"/>
                  </a:lnTo>
                  <a:lnTo>
                    <a:pt x="14997099" y="901916"/>
                  </a:lnTo>
                  <a:lnTo>
                    <a:pt x="14994361" y="851145"/>
                  </a:lnTo>
                  <a:lnTo>
                    <a:pt x="14991578" y="800374"/>
                  </a:lnTo>
                  <a:lnTo>
                    <a:pt x="14979642" y="546496"/>
                  </a:lnTo>
                  <a:lnTo>
                    <a:pt x="14976517" y="470328"/>
                  </a:lnTo>
                  <a:lnTo>
                    <a:pt x="14973420" y="394159"/>
                  </a:lnTo>
                  <a:lnTo>
                    <a:pt x="14970512" y="330689"/>
                  </a:lnTo>
                  <a:lnTo>
                    <a:pt x="14967507" y="254519"/>
                  </a:lnTo>
                  <a:lnTo>
                    <a:pt x="14964715" y="191047"/>
                  </a:lnTo>
                  <a:lnTo>
                    <a:pt x="14961849" y="114876"/>
                  </a:lnTo>
                  <a:lnTo>
                    <a:pt x="14959221" y="51402"/>
                  </a:lnTo>
                  <a:lnTo>
                    <a:pt x="14957523" y="619"/>
                  </a:lnTo>
                  <a:lnTo>
                    <a:pt x="7959134" y="5313"/>
                  </a:lnTo>
                  <a:lnTo>
                    <a:pt x="15010209" y="0"/>
                  </a:lnTo>
                  <a:lnTo>
                    <a:pt x="15013698" y="88865"/>
                  </a:lnTo>
                  <a:lnTo>
                    <a:pt x="15016670" y="152334"/>
                  </a:lnTo>
                  <a:lnTo>
                    <a:pt x="15019883" y="228502"/>
                  </a:lnTo>
                  <a:lnTo>
                    <a:pt x="15023173" y="304668"/>
                  </a:lnTo>
                  <a:lnTo>
                    <a:pt x="15026379" y="368135"/>
                  </a:lnTo>
                  <a:lnTo>
                    <a:pt x="15029786" y="444300"/>
                  </a:lnTo>
                  <a:lnTo>
                    <a:pt x="15033232" y="520465"/>
                  </a:lnTo>
                  <a:lnTo>
                    <a:pt x="15046548" y="774326"/>
                  </a:lnTo>
                  <a:lnTo>
                    <a:pt x="15049695" y="825092"/>
                  </a:lnTo>
                  <a:lnTo>
                    <a:pt x="15052952" y="888558"/>
                  </a:lnTo>
                  <a:lnTo>
                    <a:pt x="15055860" y="926627"/>
                  </a:lnTo>
                  <a:lnTo>
                    <a:pt x="15058702" y="964696"/>
                  </a:lnTo>
                  <a:lnTo>
                    <a:pt x="15061467" y="1002766"/>
                  </a:lnTo>
                  <a:lnTo>
                    <a:pt x="15063992" y="1028138"/>
                  </a:lnTo>
                  <a:lnTo>
                    <a:pt x="15066413" y="1053512"/>
                  </a:lnTo>
                  <a:lnTo>
                    <a:pt x="15068568" y="1066187"/>
                  </a:lnTo>
                  <a:lnTo>
                    <a:pt x="15076489" y="1116898"/>
                  </a:lnTo>
                  <a:lnTo>
                    <a:pt x="15080415" y="1167655"/>
                  </a:lnTo>
                  <a:lnTo>
                    <a:pt x="15081534" y="1218445"/>
                  </a:lnTo>
                  <a:lnTo>
                    <a:pt x="15081033" y="1269255"/>
                  </a:lnTo>
                  <a:lnTo>
                    <a:pt x="15080250" y="1332768"/>
                  </a:lnTo>
                  <a:lnTo>
                    <a:pt x="15080073" y="1383574"/>
                  </a:lnTo>
                  <a:lnTo>
                    <a:pt x="15081105" y="1434365"/>
                  </a:lnTo>
                  <a:lnTo>
                    <a:pt x="15082884" y="1485148"/>
                  </a:lnTo>
                  <a:lnTo>
                    <a:pt x="15085372" y="1548623"/>
                  </a:lnTo>
                  <a:lnTo>
                    <a:pt x="15086404" y="1561312"/>
                  </a:lnTo>
                  <a:lnTo>
                    <a:pt x="15089091" y="1789896"/>
                  </a:lnTo>
                  <a:close/>
                </a:path>
                <a:path w="15090140" h="1983739">
                  <a:moveTo>
                    <a:pt x="1080163" y="1903748"/>
                  </a:moveTo>
                  <a:lnTo>
                    <a:pt x="975376" y="1904980"/>
                  </a:lnTo>
                  <a:lnTo>
                    <a:pt x="1027700" y="1891664"/>
                  </a:lnTo>
                  <a:lnTo>
                    <a:pt x="1080163" y="1903748"/>
                  </a:lnTo>
                  <a:close/>
                </a:path>
                <a:path w="15090140" h="1983739">
                  <a:moveTo>
                    <a:pt x="11319097" y="1796105"/>
                  </a:moveTo>
                  <a:lnTo>
                    <a:pt x="5706903" y="1862068"/>
                  </a:lnTo>
                  <a:lnTo>
                    <a:pt x="8159199" y="1820544"/>
                  </a:lnTo>
                  <a:lnTo>
                    <a:pt x="11268817" y="1783995"/>
                  </a:lnTo>
                  <a:lnTo>
                    <a:pt x="11319097" y="1796105"/>
                  </a:lnTo>
                  <a:close/>
                </a:path>
                <a:path w="15090140" h="1983739">
                  <a:moveTo>
                    <a:pt x="4793300" y="1936311"/>
                  </a:moveTo>
                  <a:lnTo>
                    <a:pt x="1259784" y="1977842"/>
                  </a:lnTo>
                  <a:lnTo>
                    <a:pt x="1004828" y="1968138"/>
                  </a:lnTo>
                  <a:lnTo>
                    <a:pt x="7629903" y="1890270"/>
                  </a:lnTo>
                  <a:lnTo>
                    <a:pt x="4793300" y="1936311"/>
                  </a:lnTo>
                  <a:close/>
                </a:path>
                <a:path w="15090140" h="1983739">
                  <a:moveTo>
                    <a:pt x="3885055" y="1959687"/>
                  </a:moveTo>
                  <a:lnTo>
                    <a:pt x="1879490" y="1983260"/>
                  </a:lnTo>
                  <a:lnTo>
                    <a:pt x="1513434" y="1974861"/>
                  </a:lnTo>
                  <a:lnTo>
                    <a:pt x="4060308" y="1944926"/>
                  </a:lnTo>
                  <a:lnTo>
                    <a:pt x="3885055" y="1959687"/>
                  </a:lnTo>
                  <a:close/>
                </a:path>
              </a:pathLst>
            </a:custGeom>
            <a:solidFill>
              <a:srgbClr val="373734"/>
            </a:solidFill>
          </p:spPr>
          <p:txBody>
            <a:bodyPr wrap="square" lIns="0" tIns="0" rIns="0" bIns="0" rtlCol="0"/>
            <a:lstStyle/>
            <a:p>
              <a:endParaRPr/>
            </a:p>
          </p:txBody>
        </p:sp>
        <p:sp>
          <p:nvSpPr>
            <p:cNvPr id="11" name="object 11"/>
            <p:cNvSpPr/>
            <p:nvPr/>
          </p:nvSpPr>
          <p:spPr>
            <a:xfrm>
              <a:off x="1548124" y="0"/>
              <a:ext cx="14999969" cy="1975485"/>
            </a:xfrm>
            <a:custGeom>
              <a:avLst/>
              <a:gdLst/>
              <a:ahLst/>
              <a:cxnLst/>
              <a:rect l="l" t="t" r="r" b="b"/>
              <a:pathLst>
                <a:path w="14999969" h="1975485">
                  <a:moveTo>
                    <a:pt x="14999956" y="1975433"/>
                  </a:moveTo>
                  <a:lnTo>
                    <a:pt x="1704" y="1971081"/>
                  </a:lnTo>
                  <a:lnTo>
                    <a:pt x="0" y="622397"/>
                  </a:lnTo>
                  <a:lnTo>
                    <a:pt x="45470" y="0"/>
                  </a:lnTo>
                  <a:lnTo>
                    <a:pt x="14943806" y="0"/>
                  </a:lnTo>
                  <a:lnTo>
                    <a:pt x="14999956" y="1975433"/>
                  </a:lnTo>
                  <a:close/>
                </a:path>
              </a:pathLst>
            </a:custGeom>
            <a:solidFill>
              <a:srgbClr val="FFFFFF"/>
            </a:solidFill>
          </p:spPr>
          <p:txBody>
            <a:bodyPr wrap="square" lIns="0" tIns="0" rIns="0" bIns="0" rtlCol="0"/>
            <a:lstStyle/>
            <a:p>
              <a:endParaRPr/>
            </a:p>
          </p:txBody>
        </p:sp>
        <p:sp>
          <p:nvSpPr>
            <p:cNvPr id="12" name="object 12"/>
            <p:cNvSpPr/>
            <p:nvPr/>
          </p:nvSpPr>
          <p:spPr>
            <a:xfrm>
              <a:off x="1516698" y="0"/>
              <a:ext cx="15070455" cy="2010410"/>
            </a:xfrm>
            <a:custGeom>
              <a:avLst/>
              <a:gdLst/>
              <a:ahLst/>
              <a:cxnLst/>
              <a:rect l="l" t="t" r="r" b="b"/>
              <a:pathLst>
                <a:path w="15070455" h="2010410">
                  <a:moveTo>
                    <a:pt x="15070460" y="2006496"/>
                  </a:moveTo>
                  <a:lnTo>
                    <a:pt x="14746508" y="2006905"/>
                  </a:lnTo>
                  <a:lnTo>
                    <a:pt x="14695750" y="1994269"/>
                  </a:lnTo>
                  <a:lnTo>
                    <a:pt x="12404894" y="1997165"/>
                  </a:lnTo>
                  <a:lnTo>
                    <a:pt x="12354511" y="1984528"/>
                  </a:lnTo>
                  <a:lnTo>
                    <a:pt x="11200321" y="1985987"/>
                  </a:lnTo>
                  <a:lnTo>
                    <a:pt x="10568999" y="1974085"/>
                  </a:lnTo>
                  <a:lnTo>
                    <a:pt x="48692" y="1987380"/>
                  </a:lnTo>
                  <a:lnTo>
                    <a:pt x="30637" y="1974703"/>
                  </a:lnTo>
                  <a:lnTo>
                    <a:pt x="18048" y="1962019"/>
                  </a:lnTo>
                  <a:lnTo>
                    <a:pt x="12019" y="1949327"/>
                  </a:lnTo>
                  <a:lnTo>
                    <a:pt x="13643" y="1936625"/>
                  </a:lnTo>
                  <a:lnTo>
                    <a:pt x="27411" y="1873107"/>
                  </a:lnTo>
                  <a:lnTo>
                    <a:pt x="30991" y="1822303"/>
                  </a:lnTo>
                  <a:lnTo>
                    <a:pt x="28756" y="1784205"/>
                  </a:lnTo>
                  <a:lnTo>
                    <a:pt x="25080" y="1758810"/>
                  </a:lnTo>
                  <a:lnTo>
                    <a:pt x="21937" y="1708014"/>
                  </a:lnTo>
                  <a:lnTo>
                    <a:pt x="18064" y="1669919"/>
                  </a:lnTo>
                  <a:lnTo>
                    <a:pt x="14548" y="1619123"/>
                  </a:lnTo>
                  <a:lnTo>
                    <a:pt x="12524" y="1568326"/>
                  </a:lnTo>
                  <a:lnTo>
                    <a:pt x="13129" y="1530225"/>
                  </a:lnTo>
                  <a:lnTo>
                    <a:pt x="12236" y="1504826"/>
                  </a:lnTo>
                  <a:lnTo>
                    <a:pt x="11313" y="1492127"/>
                  </a:lnTo>
                  <a:lnTo>
                    <a:pt x="9313" y="1415930"/>
                  </a:lnTo>
                  <a:lnTo>
                    <a:pt x="8294" y="1377831"/>
                  </a:lnTo>
                  <a:lnTo>
                    <a:pt x="6248" y="1276233"/>
                  </a:lnTo>
                  <a:lnTo>
                    <a:pt x="5264" y="1225435"/>
                  </a:lnTo>
                  <a:lnTo>
                    <a:pt x="4306" y="1161936"/>
                  </a:lnTo>
                  <a:lnTo>
                    <a:pt x="3404" y="1098437"/>
                  </a:lnTo>
                  <a:lnTo>
                    <a:pt x="2553" y="1022238"/>
                  </a:lnTo>
                  <a:lnTo>
                    <a:pt x="1799" y="958739"/>
                  </a:lnTo>
                  <a:lnTo>
                    <a:pt x="1139" y="895240"/>
                  </a:lnTo>
                  <a:lnTo>
                    <a:pt x="569" y="819040"/>
                  </a:lnTo>
                  <a:lnTo>
                    <a:pt x="0" y="450741"/>
                  </a:lnTo>
                  <a:lnTo>
                    <a:pt x="157" y="412640"/>
                  </a:lnTo>
                  <a:lnTo>
                    <a:pt x="720" y="361840"/>
                  </a:lnTo>
                  <a:lnTo>
                    <a:pt x="1491" y="311039"/>
                  </a:lnTo>
                  <a:lnTo>
                    <a:pt x="2482" y="260237"/>
                  </a:lnTo>
                  <a:lnTo>
                    <a:pt x="3724" y="222136"/>
                  </a:lnTo>
                  <a:lnTo>
                    <a:pt x="5212" y="184034"/>
                  </a:lnTo>
                  <a:lnTo>
                    <a:pt x="6960" y="145932"/>
                  </a:lnTo>
                  <a:lnTo>
                    <a:pt x="9011" y="133229"/>
                  </a:lnTo>
                  <a:lnTo>
                    <a:pt x="11332" y="107826"/>
                  </a:lnTo>
                  <a:lnTo>
                    <a:pt x="13016" y="95124"/>
                  </a:lnTo>
                  <a:lnTo>
                    <a:pt x="13470" y="69723"/>
                  </a:lnTo>
                  <a:lnTo>
                    <a:pt x="15155" y="57021"/>
                  </a:lnTo>
                  <a:lnTo>
                    <a:pt x="18645" y="31617"/>
                  </a:lnTo>
                  <a:lnTo>
                    <a:pt x="22851" y="6211"/>
                  </a:lnTo>
                  <a:lnTo>
                    <a:pt x="86635" y="6185"/>
                  </a:lnTo>
                  <a:lnTo>
                    <a:pt x="83529" y="44235"/>
                  </a:lnTo>
                  <a:lnTo>
                    <a:pt x="81253" y="69638"/>
                  </a:lnTo>
                  <a:lnTo>
                    <a:pt x="77763" y="95042"/>
                  </a:lnTo>
                  <a:lnTo>
                    <a:pt x="69340" y="158553"/>
                  </a:lnTo>
                  <a:lnTo>
                    <a:pt x="65865" y="196657"/>
                  </a:lnTo>
                  <a:lnTo>
                    <a:pt x="64180" y="209359"/>
                  </a:lnTo>
                  <a:lnTo>
                    <a:pt x="62813" y="222061"/>
                  </a:lnTo>
                  <a:lnTo>
                    <a:pt x="61778" y="260162"/>
                  </a:lnTo>
                  <a:lnTo>
                    <a:pt x="61026" y="298263"/>
                  </a:lnTo>
                  <a:lnTo>
                    <a:pt x="60537" y="336364"/>
                  </a:lnTo>
                  <a:lnTo>
                    <a:pt x="60368" y="374464"/>
                  </a:lnTo>
                  <a:lnTo>
                    <a:pt x="60322" y="425264"/>
                  </a:lnTo>
                  <a:lnTo>
                    <a:pt x="60558" y="514164"/>
                  </a:lnTo>
                  <a:lnTo>
                    <a:pt x="60980" y="577664"/>
                  </a:lnTo>
                  <a:lnTo>
                    <a:pt x="61576" y="641163"/>
                  </a:lnTo>
                  <a:lnTo>
                    <a:pt x="62344" y="717362"/>
                  </a:lnTo>
                  <a:lnTo>
                    <a:pt x="63252" y="793561"/>
                  </a:lnTo>
                  <a:lnTo>
                    <a:pt x="64264" y="857060"/>
                  </a:lnTo>
                  <a:lnTo>
                    <a:pt x="65396" y="933258"/>
                  </a:lnTo>
                  <a:lnTo>
                    <a:pt x="66612" y="1009457"/>
                  </a:lnTo>
                  <a:lnTo>
                    <a:pt x="67880" y="1072955"/>
                  </a:lnTo>
                  <a:lnTo>
                    <a:pt x="69197" y="1136454"/>
                  </a:lnTo>
                  <a:lnTo>
                    <a:pt x="70545" y="1199952"/>
                  </a:lnTo>
                  <a:lnTo>
                    <a:pt x="71891" y="1250750"/>
                  </a:lnTo>
                  <a:lnTo>
                    <a:pt x="73248" y="1314249"/>
                  </a:lnTo>
                  <a:lnTo>
                    <a:pt x="74551" y="1352347"/>
                  </a:lnTo>
                  <a:lnTo>
                    <a:pt x="75813" y="1390446"/>
                  </a:lnTo>
                  <a:lnTo>
                    <a:pt x="77002" y="1415844"/>
                  </a:lnTo>
                  <a:lnTo>
                    <a:pt x="78114" y="1441243"/>
                  </a:lnTo>
                  <a:lnTo>
                    <a:pt x="79116" y="1453941"/>
                  </a:lnTo>
                  <a:lnTo>
                    <a:pt x="79225" y="1492041"/>
                  </a:lnTo>
                  <a:lnTo>
                    <a:pt x="79698" y="1530141"/>
                  </a:lnTo>
                  <a:lnTo>
                    <a:pt x="80900" y="1568239"/>
                  </a:lnTo>
                  <a:lnTo>
                    <a:pt x="83196" y="1606336"/>
                  </a:lnTo>
                  <a:lnTo>
                    <a:pt x="84442" y="1631735"/>
                  </a:lnTo>
                  <a:lnTo>
                    <a:pt x="89868" y="1695228"/>
                  </a:lnTo>
                  <a:lnTo>
                    <a:pt x="91114" y="1720627"/>
                  </a:lnTo>
                  <a:lnTo>
                    <a:pt x="91086" y="1746027"/>
                  </a:lnTo>
                  <a:lnTo>
                    <a:pt x="90709" y="1784127"/>
                  </a:lnTo>
                  <a:lnTo>
                    <a:pt x="89587" y="1809529"/>
                  </a:lnTo>
                  <a:lnTo>
                    <a:pt x="87388" y="1847631"/>
                  </a:lnTo>
                  <a:lnTo>
                    <a:pt x="87420" y="1873031"/>
                  </a:lnTo>
                  <a:lnTo>
                    <a:pt x="89699" y="1898428"/>
                  </a:lnTo>
                  <a:lnTo>
                    <a:pt x="96700" y="1911120"/>
                  </a:lnTo>
                  <a:lnTo>
                    <a:pt x="209885" y="1910977"/>
                  </a:lnTo>
                  <a:lnTo>
                    <a:pt x="258846" y="1923615"/>
                  </a:lnTo>
                  <a:lnTo>
                    <a:pt x="1526887" y="1922012"/>
                  </a:lnTo>
                  <a:lnTo>
                    <a:pt x="1578676" y="1934647"/>
                  </a:lnTo>
                  <a:lnTo>
                    <a:pt x="12694822" y="1920598"/>
                  </a:lnTo>
                  <a:lnTo>
                    <a:pt x="12894198" y="1933046"/>
                  </a:lnTo>
                  <a:lnTo>
                    <a:pt x="13443228" y="1932352"/>
                  </a:lnTo>
                  <a:lnTo>
                    <a:pt x="13493348" y="1944989"/>
                  </a:lnTo>
                  <a:lnTo>
                    <a:pt x="14094591" y="1944229"/>
                  </a:lnTo>
                  <a:lnTo>
                    <a:pt x="14144711" y="1956866"/>
                  </a:lnTo>
                  <a:lnTo>
                    <a:pt x="15070396" y="1955696"/>
                  </a:lnTo>
                  <a:lnTo>
                    <a:pt x="15070460" y="2006496"/>
                  </a:lnTo>
                  <a:close/>
                </a:path>
                <a:path w="15070455" h="2010410">
                  <a:moveTo>
                    <a:pt x="7995569" y="2902"/>
                  </a:moveTo>
                  <a:lnTo>
                    <a:pt x="86635" y="6185"/>
                  </a:lnTo>
                  <a:lnTo>
                    <a:pt x="7995569" y="2902"/>
                  </a:lnTo>
                  <a:close/>
                </a:path>
                <a:path w="15070455" h="2010410">
                  <a:moveTo>
                    <a:pt x="15070396" y="1955696"/>
                  </a:moveTo>
                  <a:lnTo>
                    <a:pt x="15004138" y="1955780"/>
                  </a:lnTo>
                  <a:lnTo>
                    <a:pt x="15006945" y="1917676"/>
                  </a:lnTo>
                  <a:lnTo>
                    <a:pt x="15009387" y="1879573"/>
                  </a:lnTo>
                  <a:lnTo>
                    <a:pt x="15011117" y="1854171"/>
                  </a:lnTo>
                  <a:lnTo>
                    <a:pt x="15011753" y="1828770"/>
                  </a:lnTo>
                  <a:lnTo>
                    <a:pt x="15009371" y="1765273"/>
                  </a:lnTo>
                  <a:lnTo>
                    <a:pt x="15007192" y="1714476"/>
                  </a:lnTo>
                  <a:lnTo>
                    <a:pt x="15005402" y="1676378"/>
                  </a:lnTo>
                  <a:lnTo>
                    <a:pt x="15004156" y="1625579"/>
                  </a:lnTo>
                  <a:lnTo>
                    <a:pt x="15003657" y="1574780"/>
                  </a:lnTo>
                  <a:lnTo>
                    <a:pt x="15004763" y="1536679"/>
                  </a:lnTo>
                  <a:lnTo>
                    <a:pt x="15006978" y="1511276"/>
                  </a:lnTo>
                  <a:lnTo>
                    <a:pt x="15008464" y="1485874"/>
                  </a:lnTo>
                  <a:lnTo>
                    <a:pt x="15007400" y="1460475"/>
                  </a:lnTo>
                  <a:lnTo>
                    <a:pt x="15006684" y="1422376"/>
                  </a:lnTo>
                  <a:lnTo>
                    <a:pt x="15004890" y="1396978"/>
                  </a:lnTo>
                  <a:lnTo>
                    <a:pt x="15002368" y="1371581"/>
                  </a:lnTo>
                  <a:lnTo>
                    <a:pt x="14999482" y="1346185"/>
                  </a:lnTo>
                  <a:lnTo>
                    <a:pt x="14997510" y="1333488"/>
                  </a:lnTo>
                  <a:lnTo>
                    <a:pt x="14995356" y="1308090"/>
                  </a:lnTo>
                  <a:lnTo>
                    <a:pt x="14993058" y="1282693"/>
                  </a:lnTo>
                  <a:lnTo>
                    <a:pt x="14990620" y="1244596"/>
                  </a:lnTo>
                  <a:lnTo>
                    <a:pt x="14988078" y="1206499"/>
                  </a:lnTo>
                  <a:lnTo>
                    <a:pt x="14985439" y="1155703"/>
                  </a:lnTo>
                  <a:lnTo>
                    <a:pt x="14982722" y="1092206"/>
                  </a:lnTo>
                  <a:lnTo>
                    <a:pt x="14974414" y="901716"/>
                  </a:lnTo>
                  <a:lnTo>
                    <a:pt x="14971646" y="825520"/>
                  </a:lnTo>
                  <a:lnTo>
                    <a:pt x="14968936" y="762023"/>
                  </a:lnTo>
                  <a:lnTo>
                    <a:pt x="14966275" y="685827"/>
                  </a:lnTo>
                  <a:lnTo>
                    <a:pt x="14963700" y="609630"/>
                  </a:lnTo>
                  <a:lnTo>
                    <a:pt x="14961246" y="546133"/>
                  </a:lnTo>
                  <a:lnTo>
                    <a:pt x="14958919" y="482636"/>
                  </a:lnTo>
                  <a:lnTo>
                    <a:pt x="14956723" y="406438"/>
                  </a:lnTo>
                  <a:lnTo>
                    <a:pt x="14954729" y="355641"/>
                  </a:lnTo>
                  <a:lnTo>
                    <a:pt x="14952908" y="292143"/>
                  </a:lnTo>
                  <a:lnTo>
                    <a:pt x="14951313" y="241345"/>
                  </a:lnTo>
                  <a:lnTo>
                    <a:pt x="14949966" y="203247"/>
                  </a:lnTo>
                  <a:lnTo>
                    <a:pt x="14948872" y="165148"/>
                  </a:lnTo>
                  <a:lnTo>
                    <a:pt x="14948050" y="127049"/>
                  </a:lnTo>
                  <a:lnTo>
                    <a:pt x="14947555" y="114350"/>
                  </a:lnTo>
                  <a:lnTo>
                    <a:pt x="14947374" y="101650"/>
                  </a:lnTo>
                  <a:lnTo>
                    <a:pt x="14935616" y="25465"/>
                  </a:lnTo>
                  <a:lnTo>
                    <a:pt x="14930973" y="71"/>
                  </a:lnTo>
                  <a:lnTo>
                    <a:pt x="7995569" y="2902"/>
                  </a:lnTo>
                  <a:lnTo>
                    <a:pt x="14987237" y="0"/>
                  </a:lnTo>
                  <a:lnTo>
                    <a:pt x="14988078" y="12698"/>
                  </a:lnTo>
                  <a:lnTo>
                    <a:pt x="14992605" y="38093"/>
                  </a:lnTo>
                  <a:lnTo>
                    <a:pt x="14997861" y="63486"/>
                  </a:lnTo>
                  <a:lnTo>
                    <a:pt x="14998060" y="76186"/>
                  </a:lnTo>
                  <a:lnTo>
                    <a:pt x="14998625" y="101585"/>
                  </a:lnTo>
                  <a:lnTo>
                    <a:pt x="14999535" y="139684"/>
                  </a:lnTo>
                  <a:lnTo>
                    <a:pt x="15000752" y="177783"/>
                  </a:lnTo>
                  <a:lnTo>
                    <a:pt x="15002251" y="215881"/>
                  </a:lnTo>
                  <a:lnTo>
                    <a:pt x="15004029" y="266678"/>
                  </a:lnTo>
                  <a:lnTo>
                    <a:pt x="15006060" y="330176"/>
                  </a:lnTo>
                  <a:lnTo>
                    <a:pt x="15008309" y="393673"/>
                  </a:lnTo>
                  <a:lnTo>
                    <a:pt x="15010751" y="457170"/>
                  </a:lnTo>
                  <a:lnTo>
                    <a:pt x="15013365" y="520667"/>
                  </a:lnTo>
                  <a:lnTo>
                    <a:pt x="15016145" y="596863"/>
                  </a:lnTo>
                  <a:lnTo>
                    <a:pt x="15019035" y="660360"/>
                  </a:lnTo>
                  <a:lnTo>
                    <a:pt x="15022046" y="736556"/>
                  </a:lnTo>
                  <a:lnTo>
                    <a:pt x="15025139" y="812752"/>
                  </a:lnTo>
                  <a:lnTo>
                    <a:pt x="15028275" y="876248"/>
                  </a:lnTo>
                  <a:lnTo>
                    <a:pt x="15031449" y="939744"/>
                  </a:lnTo>
                  <a:lnTo>
                    <a:pt x="15034654" y="1015940"/>
                  </a:lnTo>
                  <a:lnTo>
                    <a:pt x="15037819" y="1066736"/>
                  </a:lnTo>
                  <a:lnTo>
                    <a:pt x="15040971" y="1130232"/>
                  </a:lnTo>
                  <a:lnTo>
                    <a:pt x="15044054" y="1181029"/>
                  </a:lnTo>
                  <a:lnTo>
                    <a:pt x="15047062" y="1231825"/>
                  </a:lnTo>
                  <a:lnTo>
                    <a:pt x="15049958" y="1269921"/>
                  </a:lnTo>
                  <a:lnTo>
                    <a:pt x="15052718" y="1295318"/>
                  </a:lnTo>
                  <a:lnTo>
                    <a:pt x="15055336" y="1320714"/>
                  </a:lnTo>
                  <a:lnTo>
                    <a:pt x="15057774" y="1333411"/>
                  </a:lnTo>
                  <a:lnTo>
                    <a:pt x="15066110" y="1384201"/>
                  </a:lnTo>
                  <a:lnTo>
                    <a:pt x="15069035" y="1434997"/>
                  </a:lnTo>
                  <a:lnTo>
                    <a:pt x="15068602" y="1485798"/>
                  </a:lnTo>
                  <a:lnTo>
                    <a:pt x="15066862" y="1536600"/>
                  </a:lnTo>
                  <a:lnTo>
                    <a:pt x="15065869" y="1587401"/>
                  </a:lnTo>
                  <a:lnTo>
                    <a:pt x="15066617" y="1650900"/>
                  </a:lnTo>
                  <a:lnTo>
                    <a:pt x="15068443" y="1701698"/>
                  </a:lnTo>
                  <a:lnTo>
                    <a:pt x="15070123" y="1739796"/>
                  </a:lnTo>
                  <a:lnTo>
                    <a:pt x="15070396" y="1955696"/>
                  </a:lnTo>
                  <a:close/>
                </a:path>
                <a:path w="15070455" h="2010410">
                  <a:moveTo>
                    <a:pt x="1112980" y="1922535"/>
                  </a:moveTo>
                  <a:lnTo>
                    <a:pt x="850907" y="1922866"/>
                  </a:lnTo>
                  <a:lnTo>
                    <a:pt x="903497" y="1910100"/>
                  </a:lnTo>
                  <a:lnTo>
                    <a:pt x="1060868" y="1909901"/>
                  </a:lnTo>
                  <a:lnTo>
                    <a:pt x="1112980" y="1922535"/>
                  </a:lnTo>
                  <a:close/>
                </a:path>
                <a:path w="15070455" h="2010410">
                  <a:moveTo>
                    <a:pt x="11350660" y="1922297"/>
                  </a:moveTo>
                  <a:lnTo>
                    <a:pt x="5687919" y="1929453"/>
                  </a:lnTo>
                  <a:lnTo>
                    <a:pt x="8140575" y="1913654"/>
                  </a:lnTo>
                  <a:lnTo>
                    <a:pt x="11300617" y="1909660"/>
                  </a:lnTo>
                  <a:lnTo>
                    <a:pt x="11350660" y="1922297"/>
                  </a:lnTo>
                  <a:close/>
                </a:path>
                <a:path w="15070455" h="2010410">
                  <a:moveTo>
                    <a:pt x="4773566" y="1994109"/>
                  </a:moveTo>
                  <a:lnTo>
                    <a:pt x="1239722" y="1998575"/>
                  </a:lnTo>
                  <a:lnTo>
                    <a:pt x="984876" y="1986197"/>
                  </a:lnTo>
                  <a:lnTo>
                    <a:pt x="7610564" y="1977824"/>
                  </a:lnTo>
                  <a:lnTo>
                    <a:pt x="4773566" y="1994109"/>
                  </a:lnTo>
                  <a:close/>
                </a:path>
                <a:path w="15070455" h="2010410">
                  <a:moveTo>
                    <a:pt x="3450404" y="2008481"/>
                  </a:moveTo>
                  <a:lnTo>
                    <a:pt x="2120570" y="2010162"/>
                  </a:lnTo>
                  <a:lnTo>
                    <a:pt x="1859337" y="1997792"/>
                  </a:lnTo>
                  <a:lnTo>
                    <a:pt x="3496055" y="1995724"/>
                  </a:lnTo>
                  <a:lnTo>
                    <a:pt x="3450404" y="2008481"/>
                  </a:lnTo>
                  <a:close/>
                </a:path>
              </a:pathLst>
            </a:custGeom>
            <a:solidFill>
              <a:srgbClr val="373734"/>
            </a:solidFill>
          </p:spPr>
          <p:txBody>
            <a:bodyPr wrap="square" lIns="0" tIns="0" rIns="0" bIns="0" rtlCol="0"/>
            <a:lstStyle/>
            <a:p>
              <a:endParaRPr/>
            </a:p>
          </p:txBody>
        </p:sp>
        <p:sp>
          <p:nvSpPr>
            <p:cNvPr id="13" name="object 13"/>
            <p:cNvSpPr/>
            <p:nvPr/>
          </p:nvSpPr>
          <p:spPr>
            <a:xfrm>
              <a:off x="1456351" y="0"/>
              <a:ext cx="15214600" cy="1990725"/>
            </a:xfrm>
            <a:custGeom>
              <a:avLst/>
              <a:gdLst/>
              <a:ahLst/>
              <a:cxnLst/>
              <a:rect l="l" t="t" r="r" b="b"/>
              <a:pathLst>
                <a:path w="15214600" h="1990725">
                  <a:moveTo>
                    <a:pt x="15214006" y="1990706"/>
                  </a:moveTo>
                  <a:lnTo>
                    <a:pt x="0" y="1690248"/>
                  </a:lnTo>
                  <a:lnTo>
                    <a:pt x="26835" y="217234"/>
                  </a:lnTo>
                  <a:lnTo>
                    <a:pt x="45619" y="0"/>
                  </a:lnTo>
                  <a:lnTo>
                    <a:pt x="15200644" y="0"/>
                  </a:lnTo>
                  <a:lnTo>
                    <a:pt x="15214006" y="1990706"/>
                  </a:lnTo>
                  <a:close/>
                </a:path>
              </a:pathLst>
            </a:custGeom>
            <a:solidFill>
              <a:srgbClr val="FFFFFF"/>
            </a:solidFill>
          </p:spPr>
          <p:txBody>
            <a:bodyPr wrap="square" lIns="0" tIns="0" rIns="0" bIns="0" rtlCol="0"/>
            <a:lstStyle/>
            <a:p>
              <a:endParaRPr/>
            </a:p>
          </p:txBody>
        </p:sp>
        <p:sp>
          <p:nvSpPr>
            <p:cNvPr id="14" name="object 14"/>
            <p:cNvSpPr/>
            <p:nvPr/>
          </p:nvSpPr>
          <p:spPr>
            <a:xfrm>
              <a:off x="1435727" y="0"/>
              <a:ext cx="15283815" cy="2028189"/>
            </a:xfrm>
            <a:custGeom>
              <a:avLst/>
              <a:gdLst/>
              <a:ahLst/>
              <a:cxnLst/>
              <a:rect l="l" t="t" r="r" b="b"/>
              <a:pathLst>
                <a:path w="15283815" h="2028189">
                  <a:moveTo>
                    <a:pt x="8225661" y="5696"/>
                  </a:moveTo>
                  <a:lnTo>
                    <a:pt x="15190602" y="9629"/>
                  </a:lnTo>
                  <a:lnTo>
                    <a:pt x="15190615" y="10531"/>
                  </a:lnTo>
                  <a:lnTo>
                    <a:pt x="8225661" y="5696"/>
                  </a:lnTo>
                  <a:close/>
                </a:path>
                <a:path w="15283815" h="2028189">
                  <a:moveTo>
                    <a:pt x="15273550" y="2018074"/>
                  </a:moveTo>
                  <a:lnTo>
                    <a:pt x="12775464" y="1972562"/>
                  </a:lnTo>
                  <a:lnTo>
                    <a:pt x="12725392" y="1958948"/>
                  </a:lnTo>
                  <a:lnTo>
                    <a:pt x="11349351" y="1933879"/>
                  </a:lnTo>
                  <a:lnTo>
                    <a:pt x="10709011" y="1909511"/>
                  </a:lnTo>
                  <a:lnTo>
                    <a:pt x="80586" y="1715878"/>
                  </a:lnTo>
                  <a:lnTo>
                    <a:pt x="58843" y="1702779"/>
                  </a:lnTo>
                  <a:lnTo>
                    <a:pt x="15095674" y="1976727"/>
                  </a:lnTo>
                  <a:lnTo>
                    <a:pt x="15139312" y="1964820"/>
                  </a:lnTo>
                  <a:lnTo>
                    <a:pt x="15208068" y="1966072"/>
                  </a:lnTo>
                  <a:lnTo>
                    <a:pt x="15211384" y="1940728"/>
                  </a:lnTo>
                  <a:lnTo>
                    <a:pt x="15214566" y="1902680"/>
                  </a:lnTo>
                  <a:lnTo>
                    <a:pt x="15216790" y="1877316"/>
                  </a:lnTo>
                  <a:lnTo>
                    <a:pt x="15218151" y="1839235"/>
                  </a:lnTo>
                  <a:lnTo>
                    <a:pt x="15216777" y="1788401"/>
                  </a:lnTo>
                  <a:lnTo>
                    <a:pt x="15215820" y="1724873"/>
                  </a:lnTo>
                  <a:lnTo>
                    <a:pt x="15215005" y="1674050"/>
                  </a:lnTo>
                  <a:lnTo>
                    <a:pt x="15214749" y="1623237"/>
                  </a:lnTo>
                  <a:lnTo>
                    <a:pt x="15215470" y="1559740"/>
                  </a:lnTo>
                  <a:lnTo>
                    <a:pt x="15217086" y="1534365"/>
                  </a:lnTo>
                  <a:lnTo>
                    <a:pt x="15222007" y="1470944"/>
                  </a:lnTo>
                  <a:lnTo>
                    <a:pt x="15221464" y="1407423"/>
                  </a:lnTo>
                  <a:lnTo>
                    <a:pt x="15220166" y="1381996"/>
                  </a:lnTo>
                  <a:lnTo>
                    <a:pt x="15218371" y="1343857"/>
                  </a:lnTo>
                  <a:lnTo>
                    <a:pt x="15215980" y="1318409"/>
                  </a:lnTo>
                  <a:lnTo>
                    <a:pt x="15214408" y="1305678"/>
                  </a:lnTo>
                  <a:lnTo>
                    <a:pt x="15212924" y="1280247"/>
                  </a:lnTo>
                  <a:lnTo>
                    <a:pt x="15211312" y="1254813"/>
                  </a:lnTo>
                  <a:lnTo>
                    <a:pt x="15209823" y="1216680"/>
                  </a:lnTo>
                  <a:lnTo>
                    <a:pt x="15208239" y="1178545"/>
                  </a:lnTo>
                  <a:lnTo>
                    <a:pt x="15206810" y="1127710"/>
                  </a:lnTo>
                  <a:lnTo>
                    <a:pt x="15205320" y="1076875"/>
                  </a:lnTo>
                  <a:lnTo>
                    <a:pt x="15204018" y="1013340"/>
                  </a:lnTo>
                  <a:lnTo>
                    <a:pt x="15202689" y="949806"/>
                  </a:lnTo>
                  <a:lnTo>
                    <a:pt x="15201581" y="873573"/>
                  </a:lnTo>
                  <a:lnTo>
                    <a:pt x="15200247" y="810038"/>
                  </a:lnTo>
                  <a:lnTo>
                    <a:pt x="15199167" y="733806"/>
                  </a:lnTo>
                  <a:lnTo>
                    <a:pt x="15197894" y="670272"/>
                  </a:lnTo>
                  <a:lnTo>
                    <a:pt x="15196909" y="594041"/>
                  </a:lnTo>
                  <a:lnTo>
                    <a:pt x="15195996" y="517812"/>
                  </a:lnTo>
                  <a:lnTo>
                    <a:pt x="15195171" y="441584"/>
                  </a:lnTo>
                  <a:lnTo>
                    <a:pt x="15194221" y="378056"/>
                  </a:lnTo>
                  <a:lnTo>
                    <a:pt x="15193393" y="314531"/>
                  </a:lnTo>
                  <a:lnTo>
                    <a:pt x="15192703" y="251008"/>
                  </a:lnTo>
                  <a:lnTo>
                    <a:pt x="15192168" y="187487"/>
                  </a:lnTo>
                  <a:lnTo>
                    <a:pt x="15191574" y="136668"/>
                  </a:lnTo>
                  <a:lnTo>
                    <a:pt x="15191168" y="85852"/>
                  </a:lnTo>
                  <a:lnTo>
                    <a:pt x="15190967" y="35040"/>
                  </a:lnTo>
                  <a:lnTo>
                    <a:pt x="15190615" y="10531"/>
                  </a:lnTo>
                  <a:lnTo>
                    <a:pt x="15242043" y="10567"/>
                  </a:lnTo>
                  <a:lnTo>
                    <a:pt x="15242741" y="48686"/>
                  </a:lnTo>
                  <a:lnTo>
                    <a:pt x="15243305" y="99504"/>
                  </a:lnTo>
                  <a:lnTo>
                    <a:pt x="15243850" y="163025"/>
                  </a:lnTo>
                  <a:lnTo>
                    <a:pt x="15244823" y="213851"/>
                  </a:lnTo>
                  <a:lnTo>
                    <a:pt x="15245510" y="290076"/>
                  </a:lnTo>
                  <a:lnTo>
                    <a:pt x="15246589" y="353606"/>
                  </a:lnTo>
                  <a:lnTo>
                    <a:pt x="15247809" y="417139"/>
                  </a:lnTo>
                  <a:lnTo>
                    <a:pt x="15248923" y="493372"/>
                  </a:lnTo>
                  <a:lnTo>
                    <a:pt x="15250143" y="569607"/>
                  </a:lnTo>
                  <a:lnTo>
                    <a:pt x="15251453" y="645843"/>
                  </a:lnTo>
                  <a:lnTo>
                    <a:pt x="15253064" y="709383"/>
                  </a:lnTo>
                  <a:lnTo>
                    <a:pt x="15254498" y="785622"/>
                  </a:lnTo>
                  <a:lnTo>
                    <a:pt x="15255967" y="861861"/>
                  </a:lnTo>
                  <a:lnTo>
                    <a:pt x="15261103" y="1052487"/>
                  </a:lnTo>
                  <a:lnTo>
                    <a:pt x="15262999" y="1103330"/>
                  </a:lnTo>
                  <a:lnTo>
                    <a:pt x="15264842" y="1154172"/>
                  </a:lnTo>
                  <a:lnTo>
                    <a:pt x="15266614" y="1205012"/>
                  </a:lnTo>
                  <a:lnTo>
                    <a:pt x="15268760" y="1230456"/>
                  </a:lnTo>
                  <a:lnTo>
                    <a:pt x="15270567" y="1268595"/>
                  </a:lnTo>
                  <a:lnTo>
                    <a:pt x="15272713" y="1281336"/>
                  </a:lnTo>
                  <a:lnTo>
                    <a:pt x="15274717" y="1294075"/>
                  </a:lnTo>
                  <a:lnTo>
                    <a:pt x="15281112" y="1345000"/>
                  </a:lnTo>
                  <a:lnTo>
                    <a:pt x="15283514" y="1395852"/>
                  </a:lnTo>
                  <a:lnTo>
                    <a:pt x="15283111" y="1446653"/>
                  </a:lnTo>
                  <a:lnTo>
                    <a:pt x="15281089" y="1497425"/>
                  </a:lnTo>
                  <a:lnTo>
                    <a:pt x="15278635" y="1548188"/>
                  </a:lnTo>
                  <a:lnTo>
                    <a:pt x="15277167" y="1586268"/>
                  </a:lnTo>
                  <a:lnTo>
                    <a:pt x="15276677" y="1637067"/>
                  </a:lnTo>
                  <a:lnTo>
                    <a:pt x="15276933" y="1687880"/>
                  </a:lnTo>
                  <a:lnTo>
                    <a:pt x="15277748" y="1738704"/>
                  </a:lnTo>
                  <a:lnTo>
                    <a:pt x="15278177" y="1764116"/>
                  </a:lnTo>
                  <a:lnTo>
                    <a:pt x="15273550" y="2018074"/>
                  </a:lnTo>
                  <a:close/>
                </a:path>
                <a:path w="15283815" h="2028189">
                  <a:moveTo>
                    <a:pt x="14642485" y="1968470"/>
                  </a:moveTo>
                  <a:lnTo>
                    <a:pt x="18112" y="1702037"/>
                  </a:lnTo>
                  <a:lnTo>
                    <a:pt x="5778" y="1689111"/>
                  </a:lnTo>
                  <a:lnTo>
                    <a:pt x="0" y="1676303"/>
                  </a:lnTo>
                  <a:lnTo>
                    <a:pt x="2101" y="1650937"/>
                  </a:lnTo>
                  <a:lnTo>
                    <a:pt x="17098" y="1587700"/>
                  </a:lnTo>
                  <a:lnTo>
                    <a:pt x="21434" y="1549673"/>
                  </a:lnTo>
                  <a:lnTo>
                    <a:pt x="19943" y="1511539"/>
                  </a:lnTo>
                  <a:lnTo>
                    <a:pt x="16995" y="1473379"/>
                  </a:lnTo>
                  <a:lnTo>
                    <a:pt x="14843" y="1422531"/>
                  </a:lnTo>
                  <a:lnTo>
                    <a:pt x="11946" y="1371670"/>
                  </a:lnTo>
                  <a:lnTo>
                    <a:pt x="9421" y="1320816"/>
                  </a:lnTo>
                  <a:lnTo>
                    <a:pt x="8389" y="1269989"/>
                  </a:lnTo>
                  <a:lnTo>
                    <a:pt x="9967" y="1219209"/>
                  </a:lnTo>
                  <a:lnTo>
                    <a:pt x="9423" y="1206497"/>
                  </a:lnTo>
                  <a:lnTo>
                    <a:pt x="9072" y="1181086"/>
                  </a:lnTo>
                  <a:lnTo>
                    <a:pt x="8691" y="1155675"/>
                  </a:lnTo>
                  <a:lnTo>
                    <a:pt x="8341" y="1079456"/>
                  </a:lnTo>
                  <a:lnTo>
                    <a:pt x="8447" y="977841"/>
                  </a:lnTo>
                  <a:lnTo>
                    <a:pt x="8521" y="927034"/>
                  </a:lnTo>
                  <a:lnTo>
                    <a:pt x="8621" y="876227"/>
                  </a:lnTo>
                  <a:lnTo>
                    <a:pt x="8989" y="812724"/>
                  </a:lnTo>
                  <a:lnTo>
                    <a:pt x="9403" y="749221"/>
                  </a:lnTo>
                  <a:lnTo>
                    <a:pt x="9871" y="685719"/>
                  </a:lnTo>
                  <a:lnTo>
                    <a:pt x="11240" y="546020"/>
                  </a:lnTo>
                  <a:lnTo>
                    <a:pt x="12942" y="406328"/>
                  </a:lnTo>
                  <a:lnTo>
                    <a:pt x="19331" y="50785"/>
                  </a:lnTo>
                  <a:lnTo>
                    <a:pt x="20563" y="0"/>
                  </a:lnTo>
                  <a:lnTo>
                    <a:pt x="8225661" y="5696"/>
                  </a:lnTo>
                  <a:lnTo>
                    <a:pt x="80719" y="1095"/>
                  </a:lnTo>
                  <a:lnTo>
                    <a:pt x="79427" y="77285"/>
                  </a:lnTo>
                  <a:lnTo>
                    <a:pt x="78639" y="128079"/>
                  </a:lnTo>
                  <a:lnTo>
                    <a:pt x="77848" y="191575"/>
                  </a:lnTo>
                  <a:lnTo>
                    <a:pt x="76971" y="267771"/>
                  </a:lnTo>
                  <a:lnTo>
                    <a:pt x="75828" y="407474"/>
                  </a:lnTo>
                  <a:lnTo>
                    <a:pt x="75303" y="483677"/>
                  </a:lnTo>
                  <a:lnTo>
                    <a:pt x="74866" y="559882"/>
                  </a:lnTo>
                  <a:lnTo>
                    <a:pt x="74736" y="623390"/>
                  </a:lnTo>
                  <a:lnTo>
                    <a:pt x="74434" y="699597"/>
                  </a:lnTo>
                  <a:lnTo>
                    <a:pt x="74411" y="763107"/>
                  </a:lnTo>
                  <a:lnTo>
                    <a:pt x="74474" y="953640"/>
                  </a:lnTo>
                  <a:lnTo>
                    <a:pt x="74724" y="1004453"/>
                  </a:lnTo>
                  <a:lnTo>
                    <a:pt x="75180" y="1042567"/>
                  </a:lnTo>
                  <a:lnTo>
                    <a:pt x="75598" y="1080681"/>
                  </a:lnTo>
                  <a:lnTo>
                    <a:pt x="76193" y="1106096"/>
                  </a:lnTo>
                  <a:lnTo>
                    <a:pt x="76721" y="1131510"/>
                  </a:lnTo>
                  <a:lnTo>
                    <a:pt x="77399" y="1144225"/>
                  </a:lnTo>
                  <a:lnTo>
                    <a:pt x="76765" y="1182319"/>
                  </a:lnTo>
                  <a:lnTo>
                    <a:pt x="76496" y="1220421"/>
                  </a:lnTo>
                  <a:lnTo>
                    <a:pt x="76724" y="1271233"/>
                  </a:lnTo>
                  <a:lnTo>
                    <a:pt x="78276" y="1309368"/>
                  </a:lnTo>
                  <a:lnTo>
                    <a:pt x="79028" y="1334786"/>
                  </a:lnTo>
                  <a:lnTo>
                    <a:pt x="83213" y="1398373"/>
                  </a:lnTo>
                  <a:lnTo>
                    <a:pt x="83733" y="1436489"/>
                  </a:lnTo>
                  <a:lnTo>
                    <a:pt x="83209" y="1461883"/>
                  </a:lnTo>
                  <a:lnTo>
                    <a:pt x="82090" y="1499969"/>
                  </a:lnTo>
                  <a:lnTo>
                    <a:pt x="80243" y="1538042"/>
                  </a:lnTo>
                  <a:lnTo>
                    <a:pt x="77534" y="1563397"/>
                  </a:lnTo>
                  <a:lnTo>
                    <a:pt x="76840" y="1601490"/>
                  </a:lnTo>
                  <a:lnTo>
                    <a:pt x="78855" y="1614229"/>
                  </a:lnTo>
                  <a:lnTo>
                    <a:pt x="85605" y="1627054"/>
                  </a:lnTo>
                  <a:lnTo>
                    <a:pt x="97453" y="1639972"/>
                  </a:lnTo>
                  <a:lnTo>
                    <a:pt x="1220456" y="1660432"/>
                  </a:lnTo>
                  <a:lnTo>
                    <a:pt x="1270370" y="1674043"/>
                  </a:lnTo>
                  <a:lnTo>
                    <a:pt x="1771827" y="1683179"/>
                  </a:lnTo>
                  <a:lnTo>
                    <a:pt x="1821742" y="1696790"/>
                  </a:lnTo>
                  <a:lnTo>
                    <a:pt x="13221025" y="1904467"/>
                  </a:lnTo>
                  <a:lnTo>
                    <a:pt x="13271365" y="1918086"/>
                  </a:lnTo>
                  <a:lnTo>
                    <a:pt x="13778685" y="1927329"/>
                  </a:lnTo>
                  <a:lnTo>
                    <a:pt x="13829292" y="1940953"/>
                  </a:lnTo>
                  <a:lnTo>
                    <a:pt x="14591877" y="1954846"/>
                  </a:lnTo>
                  <a:lnTo>
                    <a:pt x="14642485" y="1968470"/>
                  </a:lnTo>
                  <a:close/>
                </a:path>
                <a:path w="15283815" h="2028189">
                  <a:moveTo>
                    <a:pt x="10790424" y="1847483"/>
                  </a:moveTo>
                  <a:lnTo>
                    <a:pt x="8953801" y="1814023"/>
                  </a:lnTo>
                  <a:lnTo>
                    <a:pt x="9374948" y="1808994"/>
                  </a:lnTo>
                  <a:lnTo>
                    <a:pt x="10686674" y="1832891"/>
                  </a:lnTo>
                  <a:lnTo>
                    <a:pt x="10790424" y="1847483"/>
                  </a:lnTo>
                  <a:close/>
                </a:path>
                <a:path w="15283815" h="2028189">
                  <a:moveTo>
                    <a:pt x="12462030" y="1890640"/>
                  </a:moveTo>
                  <a:lnTo>
                    <a:pt x="5246894" y="1759191"/>
                  </a:lnTo>
                  <a:lnTo>
                    <a:pt x="8300779" y="1802126"/>
                  </a:lnTo>
                  <a:lnTo>
                    <a:pt x="12411390" y="1877015"/>
                  </a:lnTo>
                  <a:lnTo>
                    <a:pt x="12462030" y="1890640"/>
                  </a:lnTo>
                  <a:close/>
                </a:path>
                <a:path w="15283815" h="2028189">
                  <a:moveTo>
                    <a:pt x="4788066" y="1814343"/>
                  </a:moveTo>
                  <a:lnTo>
                    <a:pt x="1499958" y="1754438"/>
                  </a:lnTo>
                  <a:lnTo>
                    <a:pt x="1293448" y="1737974"/>
                  </a:lnTo>
                  <a:lnTo>
                    <a:pt x="7739983" y="1855420"/>
                  </a:lnTo>
                  <a:lnTo>
                    <a:pt x="4788066" y="1814343"/>
                  </a:lnTo>
                  <a:close/>
                </a:path>
                <a:path w="15283815" h="2028189">
                  <a:moveTo>
                    <a:pt x="3237072" y="1798788"/>
                  </a:moveTo>
                  <a:lnTo>
                    <a:pt x="2323921" y="1782152"/>
                  </a:lnTo>
                  <a:lnTo>
                    <a:pt x="2224067" y="1767631"/>
                  </a:lnTo>
                  <a:lnTo>
                    <a:pt x="3289340" y="1787038"/>
                  </a:lnTo>
                  <a:lnTo>
                    <a:pt x="3237072" y="1798788"/>
                  </a:lnTo>
                  <a:close/>
                </a:path>
                <a:path w="15283815" h="2028189">
                  <a:moveTo>
                    <a:pt x="15115569" y="2027898"/>
                  </a:moveTo>
                  <a:lnTo>
                    <a:pt x="15050197" y="2014004"/>
                  </a:lnTo>
                  <a:lnTo>
                    <a:pt x="15172956" y="2016241"/>
                  </a:lnTo>
                  <a:lnTo>
                    <a:pt x="15115569" y="2027898"/>
                  </a:lnTo>
                  <a:close/>
                </a:path>
              </a:pathLst>
            </a:custGeom>
            <a:solidFill>
              <a:srgbClr val="373734"/>
            </a:solidFill>
          </p:spPr>
          <p:txBody>
            <a:bodyPr wrap="square" lIns="0" tIns="0" rIns="0" bIns="0" rtlCol="0"/>
            <a:lstStyle/>
            <a:p>
              <a:endParaRPr/>
            </a:p>
          </p:txBody>
        </p:sp>
        <p:sp>
          <p:nvSpPr>
            <p:cNvPr id="15" name="object 15"/>
            <p:cNvSpPr/>
            <p:nvPr/>
          </p:nvSpPr>
          <p:spPr>
            <a:xfrm>
              <a:off x="1592971" y="0"/>
              <a:ext cx="15231110" cy="0"/>
            </a:xfrm>
            <a:custGeom>
              <a:avLst/>
              <a:gdLst/>
              <a:ahLst/>
              <a:cxnLst/>
              <a:rect l="l" t="t" r="r" b="b"/>
              <a:pathLst>
                <a:path w="15231110">
                  <a:moveTo>
                    <a:pt x="0" y="0"/>
                  </a:moveTo>
                  <a:lnTo>
                    <a:pt x="15230865"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548145" y="7304"/>
              <a:ext cx="15317469" cy="1858645"/>
            </a:xfrm>
            <a:custGeom>
              <a:avLst/>
              <a:gdLst/>
              <a:ahLst/>
              <a:cxnLst/>
              <a:rect l="l" t="t" r="r" b="b"/>
              <a:pathLst>
                <a:path w="15317469" h="1858645">
                  <a:moveTo>
                    <a:pt x="2253899" y="1846972"/>
                  </a:moveTo>
                  <a:lnTo>
                    <a:pt x="5803419" y="1814386"/>
                  </a:lnTo>
                  <a:lnTo>
                    <a:pt x="5702678" y="1828011"/>
                  </a:lnTo>
                  <a:lnTo>
                    <a:pt x="2407842" y="1858260"/>
                  </a:lnTo>
                  <a:lnTo>
                    <a:pt x="2253899" y="1846972"/>
                  </a:lnTo>
                  <a:close/>
                </a:path>
                <a:path w="15317469" h="1858645">
                  <a:moveTo>
                    <a:pt x="1184963" y="1844085"/>
                  </a:moveTo>
                  <a:lnTo>
                    <a:pt x="11929331" y="1745446"/>
                  </a:lnTo>
                  <a:lnTo>
                    <a:pt x="10003726" y="1775824"/>
                  </a:lnTo>
                  <a:lnTo>
                    <a:pt x="1234574" y="1856330"/>
                  </a:lnTo>
                  <a:lnTo>
                    <a:pt x="1184963" y="1844085"/>
                  </a:lnTo>
                  <a:close/>
                </a:path>
                <a:path w="15317469" h="1858645">
                  <a:moveTo>
                    <a:pt x="739391" y="1835475"/>
                  </a:moveTo>
                  <a:lnTo>
                    <a:pt x="13195834" y="1721118"/>
                  </a:lnTo>
                  <a:lnTo>
                    <a:pt x="13145759" y="1734278"/>
                  </a:lnTo>
                  <a:lnTo>
                    <a:pt x="789003" y="1847721"/>
                  </a:lnTo>
                  <a:lnTo>
                    <a:pt x="739391" y="1835475"/>
                  </a:lnTo>
                  <a:close/>
                </a:path>
                <a:path w="15317469" h="1858645">
                  <a:moveTo>
                    <a:pt x="196510" y="1827759"/>
                  </a:moveTo>
                  <a:lnTo>
                    <a:pt x="13700628" y="1703783"/>
                  </a:lnTo>
                  <a:lnTo>
                    <a:pt x="13546585" y="1717898"/>
                  </a:lnTo>
                  <a:lnTo>
                    <a:pt x="240481" y="1840056"/>
                  </a:lnTo>
                  <a:lnTo>
                    <a:pt x="196510" y="1827759"/>
                  </a:lnTo>
                  <a:close/>
                </a:path>
                <a:path w="15317469" h="1858645">
                  <a:moveTo>
                    <a:pt x="0" y="686"/>
                  </a:moveTo>
                  <a:lnTo>
                    <a:pt x="60719" y="683"/>
                  </a:lnTo>
                  <a:lnTo>
                    <a:pt x="61172" y="12825"/>
                  </a:lnTo>
                  <a:lnTo>
                    <a:pt x="63636" y="50904"/>
                  </a:lnTo>
                  <a:lnTo>
                    <a:pt x="65843" y="101686"/>
                  </a:lnTo>
                  <a:lnTo>
                    <a:pt x="67491" y="152473"/>
                  </a:lnTo>
                  <a:lnTo>
                    <a:pt x="68275" y="190567"/>
                  </a:lnTo>
                  <a:lnTo>
                    <a:pt x="67355" y="215977"/>
                  </a:lnTo>
                  <a:lnTo>
                    <a:pt x="65342" y="241396"/>
                  </a:lnTo>
                  <a:lnTo>
                    <a:pt x="64174" y="279509"/>
                  </a:lnTo>
                  <a:lnTo>
                    <a:pt x="65440" y="304898"/>
                  </a:lnTo>
                  <a:lnTo>
                    <a:pt x="66341" y="330291"/>
                  </a:lnTo>
                  <a:lnTo>
                    <a:pt x="68334" y="355674"/>
                  </a:lnTo>
                  <a:lnTo>
                    <a:pt x="71057" y="381050"/>
                  </a:lnTo>
                  <a:lnTo>
                    <a:pt x="74144" y="406422"/>
                  </a:lnTo>
                  <a:lnTo>
                    <a:pt x="76394" y="419102"/>
                  </a:lnTo>
                  <a:lnTo>
                    <a:pt x="78837" y="431780"/>
                  </a:lnTo>
                  <a:lnTo>
                    <a:pt x="81681" y="469856"/>
                  </a:lnTo>
                  <a:lnTo>
                    <a:pt x="84664" y="507930"/>
                  </a:lnTo>
                  <a:lnTo>
                    <a:pt x="87877" y="558703"/>
                  </a:lnTo>
                  <a:lnTo>
                    <a:pt x="91176" y="609475"/>
                  </a:lnTo>
                  <a:lnTo>
                    <a:pt x="94652" y="672945"/>
                  </a:lnTo>
                  <a:lnTo>
                    <a:pt x="101673" y="799886"/>
                  </a:lnTo>
                  <a:lnTo>
                    <a:pt x="105282" y="876056"/>
                  </a:lnTo>
                  <a:lnTo>
                    <a:pt x="108727" y="939527"/>
                  </a:lnTo>
                  <a:lnTo>
                    <a:pt x="112213" y="1015699"/>
                  </a:lnTo>
                  <a:lnTo>
                    <a:pt x="115598" y="1091871"/>
                  </a:lnTo>
                  <a:lnTo>
                    <a:pt x="118738" y="1155345"/>
                  </a:lnTo>
                  <a:lnTo>
                    <a:pt x="121839" y="1231519"/>
                  </a:lnTo>
                  <a:lnTo>
                    <a:pt x="124642" y="1294996"/>
                  </a:lnTo>
                  <a:lnTo>
                    <a:pt x="127119" y="1345776"/>
                  </a:lnTo>
                  <a:lnTo>
                    <a:pt x="129477" y="1409257"/>
                  </a:lnTo>
                  <a:lnTo>
                    <a:pt x="131339" y="1447341"/>
                  </a:lnTo>
                  <a:lnTo>
                    <a:pt x="133029" y="1498128"/>
                  </a:lnTo>
                  <a:lnTo>
                    <a:pt x="134169" y="1523518"/>
                  </a:lnTo>
                  <a:lnTo>
                    <a:pt x="134965" y="1548912"/>
                  </a:lnTo>
                  <a:lnTo>
                    <a:pt x="135276" y="1561610"/>
                  </a:lnTo>
                  <a:lnTo>
                    <a:pt x="141338" y="1586955"/>
                  </a:lnTo>
                  <a:lnTo>
                    <a:pt x="153696" y="1663045"/>
                  </a:lnTo>
                  <a:lnTo>
                    <a:pt x="159758" y="1688390"/>
                  </a:lnTo>
                  <a:lnTo>
                    <a:pt x="164637" y="1726447"/>
                  </a:lnTo>
                  <a:lnTo>
                    <a:pt x="178967" y="1739016"/>
                  </a:lnTo>
                  <a:lnTo>
                    <a:pt x="212666" y="1751407"/>
                  </a:lnTo>
                  <a:lnTo>
                    <a:pt x="322817" y="1750396"/>
                  </a:lnTo>
                  <a:lnTo>
                    <a:pt x="345577" y="1762888"/>
                  </a:lnTo>
                  <a:lnTo>
                    <a:pt x="469846" y="1761747"/>
                  </a:lnTo>
                  <a:lnTo>
                    <a:pt x="670615" y="1772604"/>
                  </a:lnTo>
                  <a:lnTo>
                    <a:pt x="922897" y="1770288"/>
                  </a:lnTo>
                  <a:lnTo>
                    <a:pt x="973421" y="1782525"/>
                  </a:lnTo>
                  <a:lnTo>
                    <a:pt x="1475975" y="1777911"/>
                  </a:lnTo>
                  <a:lnTo>
                    <a:pt x="1577540" y="1789679"/>
                  </a:lnTo>
                  <a:lnTo>
                    <a:pt x="2340952" y="1782671"/>
                  </a:lnTo>
                  <a:lnTo>
                    <a:pt x="3053890" y="1788826"/>
                  </a:lnTo>
                  <a:lnTo>
                    <a:pt x="14116964" y="1687260"/>
                  </a:lnTo>
                  <a:lnTo>
                    <a:pt x="13960372" y="1701398"/>
                  </a:lnTo>
                  <a:lnTo>
                    <a:pt x="137688" y="1828299"/>
                  </a:lnTo>
                  <a:lnTo>
                    <a:pt x="114290" y="1815813"/>
                  </a:lnTo>
                  <a:lnTo>
                    <a:pt x="111749" y="1790435"/>
                  </a:lnTo>
                  <a:lnTo>
                    <a:pt x="108125" y="1739667"/>
                  </a:lnTo>
                  <a:lnTo>
                    <a:pt x="105584" y="1714289"/>
                  </a:lnTo>
                  <a:lnTo>
                    <a:pt x="100013" y="1676238"/>
                  </a:lnTo>
                  <a:lnTo>
                    <a:pt x="95286" y="1650881"/>
                  </a:lnTo>
                  <a:lnTo>
                    <a:pt x="90443" y="1612824"/>
                  </a:lnTo>
                  <a:lnTo>
                    <a:pt x="84987" y="1587473"/>
                  </a:lnTo>
                  <a:lnTo>
                    <a:pt x="84655" y="1574775"/>
                  </a:lnTo>
                  <a:lnTo>
                    <a:pt x="83794" y="1549382"/>
                  </a:lnTo>
                  <a:lnTo>
                    <a:pt x="82550" y="1523992"/>
                  </a:lnTo>
                  <a:lnTo>
                    <a:pt x="80718" y="1473207"/>
                  </a:lnTo>
                  <a:lnTo>
                    <a:pt x="78677" y="1435124"/>
                  </a:lnTo>
                  <a:lnTo>
                    <a:pt x="76106" y="1371645"/>
                  </a:lnTo>
                  <a:lnTo>
                    <a:pt x="73383" y="1320868"/>
                  </a:lnTo>
                  <a:lnTo>
                    <a:pt x="70187" y="1244694"/>
                  </a:lnTo>
                  <a:lnTo>
                    <a:pt x="66897" y="1181222"/>
                  </a:lnTo>
                  <a:lnTo>
                    <a:pt x="63308" y="1105051"/>
                  </a:lnTo>
                  <a:lnTo>
                    <a:pt x="59683" y="1041582"/>
                  </a:lnTo>
                  <a:lnTo>
                    <a:pt x="55817" y="965414"/>
                  </a:lnTo>
                  <a:lnTo>
                    <a:pt x="51854" y="889247"/>
                  </a:lnTo>
                  <a:lnTo>
                    <a:pt x="47941" y="825781"/>
                  </a:lnTo>
                  <a:lnTo>
                    <a:pt x="43874" y="749615"/>
                  </a:lnTo>
                  <a:lnTo>
                    <a:pt x="39913" y="686148"/>
                  </a:lnTo>
                  <a:lnTo>
                    <a:pt x="36088" y="635381"/>
                  </a:lnTo>
                  <a:lnTo>
                    <a:pt x="32194" y="571914"/>
                  </a:lnTo>
                  <a:lnTo>
                    <a:pt x="28494" y="521146"/>
                  </a:lnTo>
                  <a:lnTo>
                    <a:pt x="25016" y="483077"/>
                  </a:lnTo>
                  <a:lnTo>
                    <a:pt x="21788" y="457705"/>
                  </a:lnTo>
                  <a:lnTo>
                    <a:pt x="18723" y="432332"/>
                  </a:lnTo>
                  <a:lnTo>
                    <a:pt x="15967" y="419657"/>
                  </a:lnTo>
                  <a:lnTo>
                    <a:pt x="7230" y="368935"/>
                  </a:lnTo>
                  <a:lnTo>
                    <a:pt x="3904" y="318163"/>
                  </a:lnTo>
                  <a:lnTo>
                    <a:pt x="3935" y="267361"/>
                  </a:lnTo>
                  <a:lnTo>
                    <a:pt x="5272" y="216547"/>
                  </a:lnTo>
                  <a:lnTo>
                    <a:pt x="5980" y="178438"/>
                  </a:lnTo>
                  <a:lnTo>
                    <a:pt x="4729" y="114947"/>
                  </a:lnTo>
                  <a:lnTo>
                    <a:pt x="2501" y="64166"/>
                  </a:lnTo>
                  <a:lnTo>
                    <a:pt x="233" y="26085"/>
                  </a:lnTo>
                  <a:lnTo>
                    <a:pt x="0" y="686"/>
                  </a:lnTo>
                  <a:close/>
                </a:path>
                <a:path w="15317469" h="1858645">
                  <a:moveTo>
                    <a:pt x="6174075" y="1747480"/>
                  </a:moveTo>
                  <a:lnTo>
                    <a:pt x="14528184" y="1670784"/>
                  </a:lnTo>
                  <a:lnTo>
                    <a:pt x="14477283" y="1683952"/>
                  </a:lnTo>
                  <a:lnTo>
                    <a:pt x="5786419" y="1763740"/>
                  </a:lnTo>
                  <a:lnTo>
                    <a:pt x="6174075" y="1747480"/>
                  </a:lnTo>
                  <a:close/>
                </a:path>
                <a:path w="15317469" h="1858645">
                  <a:moveTo>
                    <a:pt x="12551427" y="1676232"/>
                  </a:moveTo>
                  <a:lnTo>
                    <a:pt x="14934083" y="1654357"/>
                  </a:lnTo>
                  <a:lnTo>
                    <a:pt x="14883557" y="1667522"/>
                  </a:lnTo>
                  <a:lnTo>
                    <a:pt x="12500963" y="1689396"/>
                  </a:lnTo>
                  <a:lnTo>
                    <a:pt x="12551427" y="1676232"/>
                  </a:lnTo>
                  <a:close/>
                </a:path>
                <a:path w="15317469" h="1858645">
                  <a:moveTo>
                    <a:pt x="11381927" y="1686968"/>
                  </a:moveTo>
                  <a:lnTo>
                    <a:pt x="11640975" y="1684590"/>
                  </a:lnTo>
                  <a:lnTo>
                    <a:pt x="11742253" y="1696361"/>
                  </a:lnTo>
                  <a:lnTo>
                    <a:pt x="9286988" y="1718902"/>
                  </a:lnTo>
                  <a:lnTo>
                    <a:pt x="11381927" y="1686968"/>
                  </a:lnTo>
                  <a:close/>
                </a:path>
                <a:path w="15317469" h="1858645">
                  <a:moveTo>
                    <a:pt x="13108208" y="1658420"/>
                  </a:moveTo>
                  <a:lnTo>
                    <a:pt x="15177749" y="1639420"/>
                  </a:lnTo>
                  <a:lnTo>
                    <a:pt x="15130458" y="1652555"/>
                  </a:lnTo>
                  <a:lnTo>
                    <a:pt x="13057234" y="1671588"/>
                  </a:lnTo>
                  <a:lnTo>
                    <a:pt x="13108208" y="1658420"/>
                  </a:lnTo>
                  <a:close/>
                </a:path>
                <a:path w="15317469" h="1858645">
                  <a:moveTo>
                    <a:pt x="13754857" y="1639782"/>
                  </a:moveTo>
                  <a:lnTo>
                    <a:pt x="15282910" y="1625754"/>
                  </a:lnTo>
                  <a:lnTo>
                    <a:pt x="15252862" y="1638730"/>
                  </a:lnTo>
                  <a:lnTo>
                    <a:pt x="13558370" y="1654287"/>
                  </a:lnTo>
                  <a:lnTo>
                    <a:pt x="13754857" y="1639782"/>
                  </a:lnTo>
                  <a:close/>
                </a:path>
                <a:path w="15317469" h="1858645">
                  <a:moveTo>
                    <a:pt x="7147736" y="367"/>
                  </a:moveTo>
                  <a:lnTo>
                    <a:pt x="15291772" y="4"/>
                  </a:lnTo>
                  <a:lnTo>
                    <a:pt x="15292276" y="0"/>
                  </a:lnTo>
                  <a:lnTo>
                    <a:pt x="15296138" y="63467"/>
                  </a:lnTo>
                  <a:lnTo>
                    <a:pt x="15296240" y="114268"/>
                  </a:lnTo>
                  <a:lnTo>
                    <a:pt x="15297285" y="126959"/>
                  </a:lnTo>
                  <a:lnTo>
                    <a:pt x="15298500" y="152349"/>
                  </a:lnTo>
                  <a:lnTo>
                    <a:pt x="15301142" y="215827"/>
                  </a:lnTo>
                  <a:lnTo>
                    <a:pt x="15304155" y="317404"/>
                  </a:lnTo>
                  <a:lnTo>
                    <a:pt x="15305629" y="368192"/>
                  </a:lnTo>
                  <a:lnTo>
                    <a:pt x="15307178" y="431681"/>
                  </a:lnTo>
                  <a:lnTo>
                    <a:pt x="15308668" y="495170"/>
                  </a:lnTo>
                  <a:lnTo>
                    <a:pt x="15310084" y="558660"/>
                  </a:lnTo>
                  <a:lnTo>
                    <a:pt x="15312747" y="698341"/>
                  </a:lnTo>
                  <a:lnTo>
                    <a:pt x="15313961" y="774533"/>
                  </a:lnTo>
                  <a:lnTo>
                    <a:pt x="15314921" y="838027"/>
                  </a:lnTo>
                  <a:lnTo>
                    <a:pt x="15316988" y="1053917"/>
                  </a:lnTo>
                  <a:lnTo>
                    <a:pt x="15317178" y="1104717"/>
                  </a:lnTo>
                  <a:lnTo>
                    <a:pt x="15317209" y="1168220"/>
                  </a:lnTo>
                  <a:lnTo>
                    <a:pt x="15316890" y="1219025"/>
                  </a:lnTo>
                  <a:lnTo>
                    <a:pt x="15316322" y="1269832"/>
                  </a:lnTo>
                  <a:lnTo>
                    <a:pt x="15315488" y="1320642"/>
                  </a:lnTo>
                  <a:lnTo>
                    <a:pt x="15314256" y="1358755"/>
                  </a:lnTo>
                  <a:lnTo>
                    <a:pt x="15310652" y="1409590"/>
                  </a:lnTo>
                  <a:lnTo>
                    <a:pt x="15308248" y="1422313"/>
                  </a:lnTo>
                  <a:lnTo>
                    <a:pt x="15306665" y="1435028"/>
                  </a:lnTo>
                  <a:lnTo>
                    <a:pt x="15306412" y="1460431"/>
                  </a:lnTo>
                  <a:lnTo>
                    <a:pt x="15304945" y="1485846"/>
                  </a:lnTo>
                  <a:lnTo>
                    <a:pt x="15301540" y="1498578"/>
                  </a:lnTo>
                  <a:lnTo>
                    <a:pt x="15297522" y="1524016"/>
                  </a:lnTo>
                  <a:lnTo>
                    <a:pt x="15293621" y="1562153"/>
                  </a:lnTo>
                  <a:lnTo>
                    <a:pt x="15290566" y="1612983"/>
                  </a:lnTo>
                  <a:lnTo>
                    <a:pt x="15286796" y="1625718"/>
                  </a:lnTo>
                  <a:lnTo>
                    <a:pt x="14113120" y="1636493"/>
                  </a:lnTo>
                  <a:lnTo>
                    <a:pt x="14268701" y="1622364"/>
                  </a:lnTo>
                  <a:lnTo>
                    <a:pt x="14680235" y="1618586"/>
                  </a:lnTo>
                  <a:lnTo>
                    <a:pt x="14731031" y="1605419"/>
                  </a:lnTo>
                  <a:lnTo>
                    <a:pt x="15082844" y="1602190"/>
                  </a:lnTo>
                  <a:lnTo>
                    <a:pt x="15132230" y="1589036"/>
                  </a:lnTo>
                  <a:lnTo>
                    <a:pt x="15219894" y="1588231"/>
                  </a:lnTo>
                  <a:lnTo>
                    <a:pt x="15227853" y="1575457"/>
                  </a:lnTo>
                  <a:lnTo>
                    <a:pt x="15231689" y="1550021"/>
                  </a:lnTo>
                  <a:lnTo>
                    <a:pt x="15233763" y="1524601"/>
                  </a:lnTo>
                  <a:lnTo>
                    <a:pt x="15236571" y="1486474"/>
                  </a:lnTo>
                  <a:lnTo>
                    <a:pt x="15238762" y="1473753"/>
                  </a:lnTo>
                  <a:lnTo>
                    <a:pt x="15241934" y="1435622"/>
                  </a:lnTo>
                  <a:lnTo>
                    <a:pt x="15249969" y="1384746"/>
                  </a:lnTo>
                  <a:lnTo>
                    <a:pt x="15253141" y="1346616"/>
                  </a:lnTo>
                  <a:lnTo>
                    <a:pt x="15256084" y="1308487"/>
                  </a:lnTo>
                  <a:lnTo>
                    <a:pt x="15257390" y="1244972"/>
                  </a:lnTo>
                  <a:lnTo>
                    <a:pt x="15257400" y="1194170"/>
                  </a:lnTo>
                  <a:lnTo>
                    <a:pt x="15257264" y="1168770"/>
                  </a:lnTo>
                  <a:lnTo>
                    <a:pt x="15256128" y="1054476"/>
                  </a:lnTo>
                  <a:lnTo>
                    <a:pt x="15255598" y="1016379"/>
                  </a:lnTo>
                  <a:lnTo>
                    <a:pt x="15254386" y="940187"/>
                  </a:lnTo>
                  <a:lnTo>
                    <a:pt x="15251532" y="800507"/>
                  </a:lnTo>
                  <a:lnTo>
                    <a:pt x="15249820" y="724320"/>
                  </a:lnTo>
                  <a:lnTo>
                    <a:pt x="15248103" y="660833"/>
                  </a:lnTo>
                  <a:lnTo>
                    <a:pt x="15246172" y="584647"/>
                  </a:lnTo>
                  <a:lnTo>
                    <a:pt x="15244283" y="521162"/>
                  </a:lnTo>
                  <a:lnTo>
                    <a:pt x="15242226" y="444978"/>
                  </a:lnTo>
                  <a:lnTo>
                    <a:pt x="15240373" y="394193"/>
                  </a:lnTo>
                  <a:lnTo>
                    <a:pt x="15238398" y="330708"/>
                  </a:lnTo>
                  <a:lnTo>
                    <a:pt x="15236673" y="292622"/>
                  </a:lnTo>
                  <a:lnTo>
                    <a:pt x="15234872" y="241837"/>
                  </a:lnTo>
                  <a:lnTo>
                    <a:pt x="15233367" y="216449"/>
                  </a:lnTo>
                  <a:lnTo>
                    <a:pt x="15231949" y="191061"/>
                  </a:lnTo>
                  <a:lnTo>
                    <a:pt x="15230756" y="178372"/>
                  </a:lnTo>
                  <a:lnTo>
                    <a:pt x="15230345" y="140274"/>
                  </a:lnTo>
                  <a:lnTo>
                    <a:pt x="15229687" y="114879"/>
                  </a:lnTo>
                  <a:lnTo>
                    <a:pt x="15228184" y="76791"/>
                  </a:lnTo>
                  <a:lnTo>
                    <a:pt x="15225587" y="38713"/>
                  </a:lnTo>
                  <a:lnTo>
                    <a:pt x="15224140" y="13326"/>
                  </a:lnTo>
                  <a:lnTo>
                    <a:pt x="15222613" y="639"/>
                  </a:lnTo>
                  <a:lnTo>
                    <a:pt x="7147736" y="367"/>
                  </a:lnTo>
                  <a:close/>
                </a:path>
                <a:path w="15317469" h="1858645">
                  <a:moveTo>
                    <a:pt x="60698" y="129"/>
                  </a:moveTo>
                  <a:lnTo>
                    <a:pt x="7147736" y="367"/>
                  </a:lnTo>
                  <a:lnTo>
                    <a:pt x="60719" y="683"/>
                  </a:lnTo>
                  <a:lnTo>
                    <a:pt x="60698" y="129"/>
                  </a:lnTo>
                  <a:close/>
                </a:path>
              </a:pathLst>
            </a:custGeom>
            <a:solidFill>
              <a:srgbClr val="373734"/>
            </a:solidFill>
          </p:spPr>
          <p:txBody>
            <a:bodyPr wrap="square" lIns="0" tIns="0" rIns="0" bIns="0" rtlCol="0"/>
            <a:lstStyle/>
            <a:p>
              <a:endParaRPr/>
            </a:p>
          </p:txBody>
        </p:sp>
        <p:sp>
          <p:nvSpPr>
            <p:cNvPr id="17" name="object 17"/>
            <p:cNvSpPr/>
            <p:nvPr/>
          </p:nvSpPr>
          <p:spPr>
            <a:xfrm>
              <a:off x="1715316" y="0"/>
              <a:ext cx="15016480" cy="2154555"/>
            </a:xfrm>
            <a:custGeom>
              <a:avLst/>
              <a:gdLst/>
              <a:ahLst/>
              <a:cxnLst/>
              <a:rect l="l" t="t" r="r" b="b"/>
              <a:pathLst>
                <a:path w="15016480" h="2154555">
                  <a:moveTo>
                    <a:pt x="15015953" y="2001136"/>
                  </a:moveTo>
                  <a:lnTo>
                    <a:pt x="18846" y="2154052"/>
                  </a:lnTo>
                  <a:lnTo>
                    <a:pt x="0" y="550631"/>
                  </a:lnTo>
                  <a:lnTo>
                    <a:pt x="28048" y="0"/>
                  </a:lnTo>
                  <a:lnTo>
                    <a:pt x="14946427" y="0"/>
                  </a:lnTo>
                  <a:lnTo>
                    <a:pt x="15015953" y="2001136"/>
                  </a:lnTo>
                  <a:close/>
                </a:path>
              </a:pathLst>
            </a:custGeom>
            <a:solidFill>
              <a:srgbClr val="FFFFFF"/>
            </a:solidFill>
          </p:spPr>
          <p:txBody>
            <a:bodyPr wrap="square" lIns="0" tIns="0" rIns="0" bIns="0" rtlCol="0"/>
            <a:lstStyle/>
            <a:p>
              <a:endParaRPr/>
            </a:p>
          </p:txBody>
        </p:sp>
        <p:pic>
          <p:nvPicPr>
            <p:cNvPr id="18" name="object 18"/>
            <p:cNvPicPr/>
            <p:nvPr/>
          </p:nvPicPr>
          <p:blipFill>
            <a:blip r:embed="rId3" cstate="print"/>
            <a:stretch>
              <a:fillRect/>
            </a:stretch>
          </p:blipFill>
          <p:spPr>
            <a:xfrm>
              <a:off x="1681177" y="0"/>
              <a:ext cx="15768418" cy="2531483"/>
            </a:xfrm>
            <a:prstGeom prst="rect">
              <a:avLst/>
            </a:prstGeom>
          </p:spPr>
        </p:pic>
      </p:grpSp>
      <p:sp>
        <p:nvSpPr>
          <p:cNvPr id="19" name="object 19"/>
          <p:cNvSpPr/>
          <p:nvPr/>
        </p:nvSpPr>
        <p:spPr>
          <a:xfrm>
            <a:off x="15687434" y="2729267"/>
            <a:ext cx="1866900" cy="549275"/>
          </a:xfrm>
          <a:custGeom>
            <a:avLst/>
            <a:gdLst/>
            <a:ahLst/>
            <a:cxnLst/>
            <a:rect l="l" t="t" r="r" b="b"/>
            <a:pathLst>
              <a:path w="1866900" h="549275">
                <a:moveTo>
                  <a:pt x="1866582" y="274586"/>
                </a:moveTo>
                <a:lnTo>
                  <a:pt x="1862175" y="225285"/>
                </a:lnTo>
                <a:lnTo>
                  <a:pt x="1849462" y="178866"/>
                </a:lnTo>
                <a:lnTo>
                  <a:pt x="1829219" y="136105"/>
                </a:lnTo>
                <a:lnTo>
                  <a:pt x="1802231" y="97777"/>
                </a:lnTo>
                <a:lnTo>
                  <a:pt x="1769275" y="64655"/>
                </a:lnTo>
                <a:lnTo>
                  <a:pt x="1731137" y="37541"/>
                </a:lnTo>
                <a:lnTo>
                  <a:pt x="1688566" y="17208"/>
                </a:lnTo>
                <a:lnTo>
                  <a:pt x="1642364" y="4432"/>
                </a:lnTo>
                <a:lnTo>
                  <a:pt x="1593303" y="0"/>
                </a:lnTo>
                <a:lnTo>
                  <a:pt x="814070" y="0"/>
                </a:lnTo>
                <a:lnTo>
                  <a:pt x="801789" y="2501"/>
                </a:lnTo>
                <a:lnTo>
                  <a:pt x="791743" y="9309"/>
                </a:lnTo>
                <a:lnTo>
                  <a:pt x="784974" y="19392"/>
                </a:lnTo>
                <a:lnTo>
                  <a:pt x="782485" y="31737"/>
                </a:lnTo>
                <a:lnTo>
                  <a:pt x="784974" y="44069"/>
                </a:lnTo>
                <a:lnTo>
                  <a:pt x="1593303" y="63461"/>
                </a:lnTo>
                <a:lnTo>
                  <a:pt x="1641424" y="69049"/>
                </a:lnTo>
                <a:lnTo>
                  <a:pt x="1685632" y="84950"/>
                </a:lnTo>
                <a:lnTo>
                  <a:pt x="1724647" y="109905"/>
                </a:lnTo>
                <a:lnTo>
                  <a:pt x="1757210" y="142621"/>
                </a:lnTo>
                <a:lnTo>
                  <a:pt x="1782038" y="181825"/>
                </a:lnTo>
                <a:lnTo>
                  <a:pt x="1797862" y="226237"/>
                </a:lnTo>
                <a:lnTo>
                  <a:pt x="1803425" y="274586"/>
                </a:lnTo>
                <a:lnTo>
                  <a:pt x="1797862" y="322935"/>
                </a:lnTo>
                <a:lnTo>
                  <a:pt x="1782038" y="367347"/>
                </a:lnTo>
                <a:lnTo>
                  <a:pt x="1757210" y="406552"/>
                </a:lnTo>
                <a:lnTo>
                  <a:pt x="1724647" y="439267"/>
                </a:lnTo>
                <a:lnTo>
                  <a:pt x="1685632" y="464210"/>
                </a:lnTo>
                <a:lnTo>
                  <a:pt x="1641424" y="480110"/>
                </a:lnTo>
                <a:lnTo>
                  <a:pt x="1593303" y="485698"/>
                </a:lnTo>
                <a:lnTo>
                  <a:pt x="226656" y="485698"/>
                </a:lnTo>
                <a:lnTo>
                  <a:pt x="183261" y="479818"/>
                </a:lnTo>
                <a:lnTo>
                  <a:pt x="144221" y="463245"/>
                </a:lnTo>
                <a:lnTo>
                  <a:pt x="111112" y="437527"/>
                </a:lnTo>
                <a:lnTo>
                  <a:pt x="85534" y="404279"/>
                </a:lnTo>
                <a:lnTo>
                  <a:pt x="69024" y="365048"/>
                </a:lnTo>
                <a:lnTo>
                  <a:pt x="63169" y="321525"/>
                </a:lnTo>
                <a:lnTo>
                  <a:pt x="69024" y="277799"/>
                </a:lnTo>
                <a:lnTo>
                  <a:pt x="85534" y="238569"/>
                </a:lnTo>
                <a:lnTo>
                  <a:pt x="111112" y="205320"/>
                </a:lnTo>
                <a:lnTo>
                  <a:pt x="144221" y="179603"/>
                </a:lnTo>
                <a:lnTo>
                  <a:pt x="183261" y="163029"/>
                </a:lnTo>
                <a:lnTo>
                  <a:pt x="226656" y="157149"/>
                </a:lnTo>
                <a:lnTo>
                  <a:pt x="1221333" y="157149"/>
                </a:lnTo>
                <a:lnTo>
                  <a:pt x="1266113" y="166039"/>
                </a:lnTo>
                <a:lnTo>
                  <a:pt x="1304023" y="191592"/>
                </a:lnTo>
                <a:lnTo>
                  <a:pt x="1329385" y="229666"/>
                </a:lnTo>
                <a:lnTo>
                  <a:pt x="1338211" y="274713"/>
                </a:lnTo>
                <a:lnTo>
                  <a:pt x="1328978" y="320332"/>
                </a:lnTo>
                <a:lnTo>
                  <a:pt x="1303896" y="357619"/>
                </a:lnTo>
                <a:lnTo>
                  <a:pt x="1266761" y="382790"/>
                </a:lnTo>
                <a:lnTo>
                  <a:pt x="1221346" y="392023"/>
                </a:lnTo>
                <a:lnTo>
                  <a:pt x="397827" y="392023"/>
                </a:lnTo>
                <a:lnTo>
                  <a:pt x="385546" y="394512"/>
                </a:lnTo>
                <a:lnTo>
                  <a:pt x="375500" y="401320"/>
                </a:lnTo>
                <a:lnTo>
                  <a:pt x="368719" y="411416"/>
                </a:lnTo>
                <a:lnTo>
                  <a:pt x="366229" y="423748"/>
                </a:lnTo>
                <a:lnTo>
                  <a:pt x="368719" y="436092"/>
                </a:lnTo>
                <a:lnTo>
                  <a:pt x="375500" y="446176"/>
                </a:lnTo>
                <a:lnTo>
                  <a:pt x="384276" y="452132"/>
                </a:lnTo>
                <a:lnTo>
                  <a:pt x="384530" y="452310"/>
                </a:lnTo>
                <a:lnTo>
                  <a:pt x="385533" y="452983"/>
                </a:lnTo>
                <a:lnTo>
                  <a:pt x="397814" y="455485"/>
                </a:lnTo>
                <a:lnTo>
                  <a:pt x="1221333" y="455485"/>
                </a:lnTo>
                <a:lnTo>
                  <a:pt x="1269098" y="449021"/>
                </a:lnTo>
                <a:lnTo>
                  <a:pt x="1312075" y="430771"/>
                </a:lnTo>
                <a:lnTo>
                  <a:pt x="1348511" y="402475"/>
                </a:lnTo>
                <a:lnTo>
                  <a:pt x="1376692" y="365861"/>
                </a:lnTo>
                <a:lnTo>
                  <a:pt x="1394891" y="322643"/>
                </a:lnTo>
                <a:lnTo>
                  <a:pt x="1401381" y="274586"/>
                </a:lnTo>
                <a:lnTo>
                  <a:pt x="1397927" y="239039"/>
                </a:lnTo>
                <a:lnTo>
                  <a:pt x="1371269" y="174332"/>
                </a:lnTo>
                <a:lnTo>
                  <a:pt x="1321231" y="124015"/>
                </a:lnTo>
                <a:lnTo>
                  <a:pt x="1256753" y="97167"/>
                </a:lnTo>
                <a:lnTo>
                  <a:pt x="1221346" y="93687"/>
                </a:lnTo>
                <a:lnTo>
                  <a:pt x="226669" y="93687"/>
                </a:lnTo>
                <a:lnTo>
                  <a:pt x="181051" y="98323"/>
                </a:lnTo>
                <a:lnTo>
                  <a:pt x="138531" y="111607"/>
                </a:lnTo>
                <a:lnTo>
                  <a:pt x="100025" y="132626"/>
                </a:lnTo>
                <a:lnTo>
                  <a:pt x="66471" y="160464"/>
                </a:lnTo>
                <a:lnTo>
                  <a:pt x="38760" y="194183"/>
                </a:lnTo>
                <a:lnTo>
                  <a:pt x="17843" y="232867"/>
                </a:lnTo>
                <a:lnTo>
                  <a:pt x="4610" y="275590"/>
                </a:lnTo>
                <a:lnTo>
                  <a:pt x="0" y="321424"/>
                </a:lnTo>
                <a:lnTo>
                  <a:pt x="4610" y="367271"/>
                </a:lnTo>
                <a:lnTo>
                  <a:pt x="17843" y="409981"/>
                </a:lnTo>
                <a:lnTo>
                  <a:pt x="38760" y="448665"/>
                </a:lnTo>
                <a:lnTo>
                  <a:pt x="66459" y="482384"/>
                </a:lnTo>
                <a:lnTo>
                  <a:pt x="100025" y="510222"/>
                </a:lnTo>
                <a:lnTo>
                  <a:pt x="138518" y="531241"/>
                </a:lnTo>
                <a:lnTo>
                  <a:pt x="181038" y="544525"/>
                </a:lnTo>
                <a:lnTo>
                  <a:pt x="226656" y="549160"/>
                </a:lnTo>
                <a:lnTo>
                  <a:pt x="1593303" y="549160"/>
                </a:lnTo>
                <a:lnTo>
                  <a:pt x="1642364" y="544728"/>
                </a:lnTo>
                <a:lnTo>
                  <a:pt x="1688566" y="531964"/>
                </a:lnTo>
                <a:lnTo>
                  <a:pt x="1731137" y="511619"/>
                </a:lnTo>
                <a:lnTo>
                  <a:pt x="1769275" y="484505"/>
                </a:lnTo>
                <a:lnTo>
                  <a:pt x="1802231" y="451396"/>
                </a:lnTo>
                <a:lnTo>
                  <a:pt x="1829219" y="413067"/>
                </a:lnTo>
                <a:lnTo>
                  <a:pt x="1848535" y="372249"/>
                </a:lnTo>
                <a:lnTo>
                  <a:pt x="1849462" y="370293"/>
                </a:lnTo>
                <a:lnTo>
                  <a:pt x="1862175" y="323875"/>
                </a:lnTo>
                <a:lnTo>
                  <a:pt x="1866582" y="274586"/>
                </a:lnTo>
                <a:close/>
              </a:path>
            </a:pathLst>
          </a:custGeom>
          <a:solidFill>
            <a:srgbClr val="1C1C1B"/>
          </a:solidFill>
        </p:spPr>
        <p:txBody>
          <a:bodyPr wrap="square" lIns="0" tIns="0" rIns="0" bIns="0" rtlCol="0"/>
          <a:lstStyle/>
          <a:p>
            <a:endParaRPr/>
          </a:p>
        </p:txBody>
      </p:sp>
      <p:grpSp>
        <p:nvGrpSpPr>
          <p:cNvPr id="20" name="object 20"/>
          <p:cNvGrpSpPr/>
          <p:nvPr/>
        </p:nvGrpSpPr>
        <p:grpSpPr>
          <a:xfrm>
            <a:off x="13682687" y="5864986"/>
            <a:ext cx="4601210" cy="4115435"/>
            <a:chOff x="13682687" y="5864986"/>
            <a:chExt cx="4601210" cy="4115435"/>
          </a:xfrm>
        </p:grpSpPr>
        <p:pic>
          <p:nvPicPr>
            <p:cNvPr id="21" name="object 21"/>
            <p:cNvPicPr/>
            <p:nvPr/>
          </p:nvPicPr>
          <p:blipFill>
            <a:blip r:embed="rId4" cstate="print"/>
            <a:stretch>
              <a:fillRect/>
            </a:stretch>
          </p:blipFill>
          <p:spPr>
            <a:xfrm>
              <a:off x="14355357" y="7079784"/>
              <a:ext cx="3476257" cy="2900565"/>
            </a:xfrm>
            <a:prstGeom prst="rect">
              <a:avLst/>
            </a:prstGeom>
          </p:spPr>
        </p:pic>
        <p:sp>
          <p:nvSpPr>
            <p:cNvPr id="22" name="object 22"/>
            <p:cNvSpPr/>
            <p:nvPr/>
          </p:nvSpPr>
          <p:spPr>
            <a:xfrm>
              <a:off x="13682687" y="9946276"/>
              <a:ext cx="4601210" cy="34290"/>
            </a:xfrm>
            <a:custGeom>
              <a:avLst/>
              <a:gdLst/>
              <a:ahLst/>
              <a:cxnLst/>
              <a:rect l="l" t="t" r="r" b="b"/>
              <a:pathLst>
                <a:path w="4601209" h="34290">
                  <a:moveTo>
                    <a:pt x="4593239" y="34074"/>
                  </a:moveTo>
                  <a:lnTo>
                    <a:pt x="17040" y="34074"/>
                  </a:lnTo>
                  <a:lnTo>
                    <a:pt x="7614" y="34074"/>
                  </a:lnTo>
                  <a:lnTo>
                    <a:pt x="0" y="26460"/>
                  </a:lnTo>
                  <a:lnTo>
                    <a:pt x="0" y="7666"/>
                  </a:lnTo>
                  <a:lnTo>
                    <a:pt x="7614" y="0"/>
                  </a:lnTo>
                  <a:lnTo>
                    <a:pt x="4593239" y="0"/>
                  </a:lnTo>
                  <a:lnTo>
                    <a:pt x="4600907" y="7666"/>
                  </a:lnTo>
                  <a:lnTo>
                    <a:pt x="4600907" y="26460"/>
                  </a:lnTo>
                  <a:lnTo>
                    <a:pt x="4593239" y="34074"/>
                  </a:lnTo>
                  <a:close/>
                </a:path>
              </a:pathLst>
            </a:custGeom>
            <a:solidFill>
              <a:srgbClr val="24255C"/>
            </a:solidFill>
          </p:spPr>
          <p:txBody>
            <a:bodyPr wrap="square" lIns="0" tIns="0" rIns="0" bIns="0" rtlCol="0"/>
            <a:lstStyle/>
            <a:p>
              <a:endParaRPr/>
            </a:p>
          </p:txBody>
        </p:sp>
        <p:sp>
          <p:nvSpPr>
            <p:cNvPr id="23" name="object 23"/>
            <p:cNvSpPr/>
            <p:nvPr/>
          </p:nvSpPr>
          <p:spPr>
            <a:xfrm>
              <a:off x="15487212" y="5882023"/>
              <a:ext cx="1694180" cy="1374140"/>
            </a:xfrm>
            <a:custGeom>
              <a:avLst/>
              <a:gdLst/>
              <a:ahLst/>
              <a:cxnLst/>
              <a:rect l="l" t="t" r="r" b="b"/>
              <a:pathLst>
                <a:path w="1694180" h="1374140">
                  <a:moveTo>
                    <a:pt x="846854" y="1373828"/>
                  </a:moveTo>
                  <a:lnTo>
                    <a:pt x="712288" y="870808"/>
                  </a:lnTo>
                  <a:lnTo>
                    <a:pt x="399916" y="870808"/>
                  </a:lnTo>
                  <a:lnTo>
                    <a:pt x="353274" y="868118"/>
                  </a:lnTo>
                  <a:lnTo>
                    <a:pt x="308213" y="860249"/>
                  </a:lnTo>
                  <a:lnTo>
                    <a:pt x="265034" y="847500"/>
                  </a:lnTo>
                  <a:lnTo>
                    <a:pt x="224035" y="830171"/>
                  </a:lnTo>
                  <a:lnTo>
                    <a:pt x="185518" y="808562"/>
                  </a:lnTo>
                  <a:lnTo>
                    <a:pt x="149781" y="782974"/>
                  </a:lnTo>
                  <a:lnTo>
                    <a:pt x="117126" y="753705"/>
                  </a:lnTo>
                  <a:lnTo>
                    <a:pt x="87851" y="721056"/>
                  </a:lnTo>
                  <a:lnTo>
                    <a:pt x="62257" y="685326"/>
                  </a:lnTo>
                  <a:lnTo>
                    <a:pt x="40644" y="646816"/>
                  </a:lnTo>
                  <a:lnTo>
                    <a:pt x="23312" y="605825"/>
                  </a:lnTo>
                  <a:lnTo>
                    <a:pt x="10561" y="562654"/>
                  </a:lnTo>
                  <a:lnTo>
                    <a:pt x="2690" y="517602"/>
                  </a:lnTo>
                  <a:lnTo>
                    <a:pt x="0" y="470969"/>
                  </a:lnTo>
                  <a:lnTo>
                    <a:pt x="0" y="399786"/>
                  </a:lnTo>
                  <a:lnTo>
                    <a:pt x="2690" y="353163"/>
                  </a:lnTo>
                  <a:lnTo>
                    <a:pt x="10561" y="308120"/>
                  </a:lnTo>
                  <a:lnTo>
                    <a:pt x="23312" y="264957"/>
                  </a:lnTo>
                  <a:lnTo>
                    <a:pt x="40644" y="223972"/>
                  </a:lnTo>
                  <a:lnTo>
                    <a:pt x="62257" y="185468"/>
                  </a:lnTo>
                  <a:lnTo>
                    <a:pt x="87851" y="149742"/>
                  </a:lnTo>
                  <a:lnTo>
                    <a:pt x="117126" y="117096"/>
                  </a:lnTo>
                  <a:lnTo>
                    <a:pt x="149781" y="87830"/>
                  </a:lnTo>
                  <a:lnTo>
                    <a:pt x="185518" y="62243"/>
                  </a:lnTo>
                  <a:lnTo>
                    <a:pt x="224035" y="40635"/>
                  </a:lnTo>
                  <a:lnTo>
                    <a:pt x="265034" y="23307"/>
                  </a:lnTo>
                  <a:lnTo>
                    <a:pt x="308213" y="10558"/>
                  </a:lnTo>
                  <a:lnTo>
                    <a:pt x="353274" y="2689"/>
                  </a:lnTo>
                  <a:lnTo>
                    <a:pt x="399916" y="0"/>
                  </a:lnTo>
                  <a:lnTo>
                    <a:pt x="1293792" y="0"/>
                  </a:lnTo>
                  <a:lnTo>
                    <a:pt x="1340424" y="2689"/>
                  </a:lnTo>
                  <a:lnTo>
                    <a:pt x="1385478" y="10558"/>
                  </a:lnTo>
                  <a:lnTo>
                    <a:pt x="1428653" y="23307"/>
                  </a:lnTo>
                  <a:lnTo>
                    <a:pt x="1469650" y="40635"/>
                  </a:lnTo>
                  <a:lnTo>
                    <a:pt x="1508167" y="62243"/>
                  </a:lnTo>
                  <a:lnTo>
                    <a:pt x="1543905" y="87830"/>
                  </a:lnTo>
                  <a:lnTo>
                    <a:pt x="1576562" y="117096"/>
                  </a:lnTo>
                  <a:lnTo>
                    <a:pt x="1605840" y="149742"/>
                  </a:lnTo>
                  <a:lnTo>
                    <a:pt x="1631438" y="185468"/>
                  </a:lnTo>
                  <a:lnTo>
                    <a:pt x="1653054" y="223972"/>
                  </a:lnTo>
                  <a:lnTo>
                    <a:pt x="1670390" y="264957"/>
                  </a:lnTo>
                  <a:lnTo>
                    <a:pt x="1683144" y="308120"/>
                  </a:lnTo>
                  <a:lnTo>
                    <a:pt x="1691017" y="353163"/>
                  </a:lnTo>
                  <a:lnTo>
                    <a:pt x="1693708" y="399786"/>
                  </a:lnTo>
                  <a:lnTo>
                    <a:pt x="1693708" y="470969"/>
                  </a:lnTo>
                  <a:lnTo>
                    <a:pt x="1691017" y="517602"/>
                  </a:lnTo>
                  <a:lnTo>
                    <a:pt x="1683144" y="562654"/>
                  </a:lnTo>
                  <a:lnTo>
                    <a:pt x="1670390" y="605825"/>
                  </a:lnTo>
                  <a:lnTo>
                    <a:pt x="1653054" y="646816"/>
                  </a:lnTo>
                  <a:lnTo>
                    <a:pt x="1631438" y="685326"/>
                  </a:lnTo>
                  <a:lnTo>
                    <a:pt x="1605840" y="721056"/>
                  </a:lnTo>
                  <a:lnTo>
                    <a:pt x="1576562" y="753705"/>
                  </a:lnTo>
                  <a:lnTo>
                    <a:pt x="1543905" y="782974"/>
                  </a:lnTo>
                  <a:lnTo>
                    <a:pt x="1508167" y="808562"/>
                  </a:lnTo>
                  <a:lnTo>
                    <a:pt x="1469650" y="830171"/>
                  </a:lnTo>
                  <a:lnTo>
                    <a:pt x="1428653" y="847500"/>
                  </a:lnTo>
                  <a:lnTo>
                    <a:pt x="1385478" y="860249"/>
                  </a:lnTo>
                  <a:lnTo>
                    <a:pt x="1340424" y="868118"/>
                  </a:lnTo>
                  <a:lnTo>
                    <a:pt x="1293792" y="870808"/>
                  </a:lnTo>
                  <a:lnTo>
                    <a:pt x="981420" y="870808"/>
                  </a:lnTo>
                  <a:lnTo>
                    <a:pt x="846854" y="1373828"/>
                  </a:lnTo>
                  <a:close/>
                </a:path>
              </a:pathLst>
            </a:custGeom>
            <a:solidFill>
              <a:srgbClr val="F9AB40"/>
            </a:solidFill>
          </p:spPr>
          <p:txBody>
            <a:bodyPr wrap="square" lIns="0" tIns="0" rIns="0" bIns="0" rtlCol="0"/>
            <a:lstStyle/>
            <a:p>
              <a:endParaRPr/>
            </a:p>
          </p:txBody>
        </p:sp>
        <p:sp>
          <p:nvSpPr>
            <p:cNvPr id="24" name="object 24"/>
            <p:cNvSpPr/>
            <p:nvPr/>
          </p:nvSpPr>
          <p:spPr>
            <a:xfrm>
              <a:off x="15470171" y="5864986"/>
              <a:ext cx="1727835" cy="1408430"/>
            </a:xfrm>
            <a:custGeom>
              <a:avLst/>
              <a:gdLst/>
              <a:ahLst/>
              <a:cxnLst/>
              <a:rect l="l" t="t" r="r" b="b"/>
              <a:pathLst>
                <a:path w="1727834" h="1408429">
                  <a:moveTo>
                    <a:pt x="871616" y="1407903"/>
                  </a:moveTo>
                  <a:lnTo>
                    <a:pt x="856173" y="1407903"/>
                  </a:lnTo>
                  <a:lnTo>
                    <a:pt x="849410" y="1402738"/>
                  </a:lnTo>
                  <a:lnTo>
                    <a:pt x="847440" y="1395284"/>
                  </a:lnTo>
                  <a:lnTo>
                    <a:pt x="716229" y="904882"/>
                  </a:lnTo>
                  <a:lnTo>
                    <a:pt x="416957" y="904882"/>
                  </a:lnTo>
                  <a:lnTo>
                    <a:pt x="368325" y="902068"/>
                  </a:lnTo>
                  <a:lnTo>
                    <a:pt x="321345" y="893854"/>
                  </a:lnTo>
                  <a:lnTo>
                    <a:pt x="276327" y="880556"/>
                  </a:lnTo>
                  <a:lnTo>
                    <a:pt x="233585" y="862484"/>
                  </a:lnTo>
                  <a:lnTo>
                    <a:pt x="193430" y="839951"/>
                  </a:lnTo>
                  <a:lnTo>
                    <a:pt x="156174" y="813270"/>
                  </a:lnTo>
                  <a:lnTo>
                    <a:pt x="122131" y="782754"/>
                  </a:lnTo>
                  <a:lnTo>
                    <a:pt x="91612" y="748715"/>
                  </a:lnTo>
                  <a:lnTo>
                    <a:pt x="64930" y="711466"/>
                  </a:lnTo>
                  <a:lnTo>
                    <a:pt x="42397" y="671319"/>
                  </a:lnTo>
                  <a:lnTo>
                    <a:pt x="24325" y="628587"/>
                  </a:lnTo>
                  <a:lnTo>
                    <a:pt x="11027" y="583582"/>
                  </a:lnTo>
                  <a:lnTo>
                    <a:pt x="2814" y="536618"/>
                  </a:lnTo>
                  <a:lnTo>
                    <a:pt x="0" y="488006"/>
                  </a:lnTo>
                  <a:lnTo>
                    <a:pt x="0" y="416823"/>
                  </a:lnTo>
                  <a:lnTo>
                    <a:pt x="2814" y="368211"/>
                  </a:lnTo>
                  <a:lnTo>
                    <a:pt x="11027" y="321246"/>
                  </a:lnTo>
                  <a:lnTo>
                    <a:pt x="24325" y="276242"/>
                  </a:lnTo>
                  <a:lnTo>
                    <a:pt x="42397" y="233511"/>
                  </a:lnTo>
                  <a:lnTo>
                    <a:pt x="64930" y="193365"/>
                  </a:lnTo>
                  <a:lnTo>
                    <a:pt x="91612" y="156117"/>
                  </a:lnTo>
                  <a:lnTo>
                    <a:pt x="122131" y="122081"/>
                  </a:lnTo>
                  <a:lnTo>
                    <a:pt x="156174" y="91568"/>
                  </a:lnTo>
                  <a:lnTo>
                    <a:pt x="193430" y="64892"/>
                  </a:lnTo>
                  <a:lnTo>
                    <a:pt x="233585" y="42364"/>
                  </a:lnTo>
                  <a:lnTo>
                    <a:pt x="276327" y="24299"/>
                  </a:lnTo>
                  <a:lnTo>
                    <a:pt x="321345" y="11008"/>
                  </a:lnTo>
                  <a:lnTo>
                    <a:pt x="368325" y="2804"/>
                  </a:lnTo>
                  <a:lnTo>
                    <a:pt x="416957" y="0"/>
                  </a:lnTo>
                  <a:lnTo>
                    <a:pt x="1310832" y="0"/>
                  </a:lnTo>
                  <a:lnTo>
                    <a:pt x="1310832" y="34074"/>
                  </a:lnTo>
                  <a:lnTo>
                    <a:pt x="416957" y="34074"/>
                  </a:lnTo>
                  <a:lnTo>
                    <a:pt x="364978" y="37565"/>
                  </a:lnTo>
                  <a:lnTo>
                    <a:pt x="315148" y="47739"/>
                  </a:lnTo>
                  <a:lnTo>
                    <a:pt x="267913" y="64142"/>
                  </a:lnTo>
                  <a:lnTo>
                    <a:pt x="223718" y="86321"/>
                  </a:lnTo>
                  <a:lnTo>
                    <a:pt x="183007" y="113824"/>
                  </a:lnTo>
                  <a:lnTo>
                    <a:pt x="146227" y="146199"/>
                  </a:lnTo>
                  <a:lnTo>
                    <a:pt x="113850" y="182972"/>
                  </a:lnTo>
                  <a:lnTo>
                    <a:pt x="86349" y="223673"/>
                  </a:lnTo>
                  <a:lnTo>
                    <a:pt x="64174" y="267855"/>
                  </a:lnTo>
                  <a:lnTo>
                    <a:pt x="47772" y="315071"/>
                  </a:lnTo>
                  <a:lnTo>
                    <a:pt x="37591" y="364876"/>
                  </a:lnTo>
                  <a:lnTo>
                    <a:pt x="34080" y="416823"/>
                  </a:lnTo>
                  <a:lnTo>
                    <a:pt x="34080" y="488006"/>
                  </a:lnTo>
                  <a:lnTo>
                    <a:pt x="37591" y="539956"/>
                  </a:lnTo>
                  <a:lnTo>
                    <a:pt x="47772" y="589771"/>
                  </a:lnTo>
                  <a:lnTo>
                    <a:pt x="64174" y="637001"/>
                  </a:lnTo>
                  <a:lnTo>
                    <a:pt x="86349" y="681195"/>
                  </a:lnTo>
                  <a:lnTo>
                    <a:pt x="113850" y="721906"/>
                  </a:lnTo>
                  <a:lnTo>
                    <a:pt x="146227" y="758683"/>
                  </a:lnTo>
                  <a:lnTo>
                    <a:pt x="183007" y="791035"/>
                  </a:lnTo>
                  <a:lnTo>
                    <a:pt x="223718" y="818524"/>
                  </a:lnTo>
                  <a:lnTo>
                    <a:pt x="267913" y="840694"/>
                  </a:lnTo>
                  <a:lnTo>
                    <a:pt x="315148" y="857092"/>
                  </a:lnTo>
                  <a:lnTo>
                    <a:pt x="364978" y="867263"/>
                  </a:lnTo>
                  <a:lnTo>
                    <a:pt x="416957" y="870755"/>
                  </a:lnTo>
                  <a:lnTo>
                    <a:pt x="736997" y="870755"/>
                  </a:lnTo>
                  <a:lnTo>
                    <a:pt x="743760" y="875972"/>
                  </a:lnTo>
                  <a:lnTo>
                    <a:pt x="745783" y="883426"/>
                  </a:lnTo>
                  <a:lnTo>
                    <a:pt x="863894" y="1324953"/>
                  </a:lnTo>
                  <a:lnTo>
                    <a:pt x="899165" y="1324953"/>
                  </a:lnTo>
                  <a:lnTo>
                    <a:pt x="880349" y="1395284"/>
                  </a:lnTo>
                  <a:lnTo>
                    <a:pt x="878379" y="1402738"/>
                  </a:lnTo>
                  <a:lnTo>
                    <a:pt x="871616" y="1407903"/>
                  </a:lnTo>
                  <a:close/>
                </a:path>
                <a:path w="1727834" h="1408429">
                  <a:moveTo>
                    <a:pt x="899165" y="1324953"/>
                  </a:moveTo>
                  <a:lnTo>
                    <a:pt x="863894" y="1324953"/>
                  </a:lnTo>
                  <a:lnTo>
                    <a:pt x="982006" y="883426"/>
                  </a:lnTo>
                  <a:lnTo>
                    <a:pt x="984029" y="875972"/>
                  </a:lnTo>
                  <a:lnTo>
                    <a:pt x="990739" y="870755"/>
                  </a:lnTo>
                  <a:lnTo>
                    <a:pt x="1310832" y="870755"/>
                  </a:lnTo>
                  <a:lnTo>
                    <a:pt x="1362792" y="867263"/>
                  </a:lnTo>
                  <a:lnTo>
                    <a:pt x="1412617" y="857092"/>
                  </a:lnTo>
                  <a:lnTo>
                    <a:pt x="1459856" y="840694"/>
                  </a:lnTo>
                  <a:lnTo>
                    <a:pt x="1504059" y="818524"/>
                  </a:lnTo>
                  <a:lnTo>
                    <a:pt x="1544778" y="791035"/>
                  </a:lnTo>
                  <a:lnTo>
                    <a:pt x="1581561" y="758683"/>
                  </a:lnTo>
                  <a:lnTo>
                    <a:pt x="1613920" y="721906"/>
                  </a:lnTo>
                  <a:lnTo>
                    <a:pt x="1641416" y="681195"/>
                  </a:lnTo>
                  <a:lnTo>
                    <a:pt x="1663595" y="637001"/>
                  </a:lnTo>
                  <a:lnTo>
                    <a:pt x="1680005" y="589771"/>
                  </a:lnTo>
                  <a:lnTo>
                    <a:pt x="1690194" y="539956"/>
                  </a:lnTo>
                  <a:lnTo>
                    <a:pt x="1693708" y="488006"/>
                  </a:lnTo>
                  <a:lnTo>
                    <a:pt x="1693708" y="416823"/>
                  </a:lnTo>
                  <a:lnTo>
                    <a:pt x="1690194" y="364876"/>
                  </a:lnTo>
                  <a:lnTo>
                    <a:pt x="1680005" y="315071"/>
                  </a:lnTo>
                  <a:lnTo>
                    <a:pt x="1663595" y="267855"/>
                  </a:lnTo>
                  <a:lnTo>
                    <a:pt x="1641416" y="223673"/>
                  </a:lnTo>
                  <a:lnTo>
                    <a:pt x="1613920" y="182972"/>
                  </a:lnTo>
                  <a:lnTo>
                    <a:pt x="1581561" y="146199"/>
                  </a:lnTo>
                  <a:lnTo>
                    <a:pt x="1544778" y="113824"/>
                  </a:lnTo>
                  <a:lnTo>
                    <a:pt x="1504059" y="86321"/>
                  </a:lnTo>
                  <a:lnTo>
                    <a:pt x="1459856" y="64142"/>
                  </a:lnTo>
                  <a:lnTo>
                    <a:pt x="1412617" y="47739"/>
                  </a:lnTo>
                  <a:lnTo>
                    <a:pt x="1362792" y="37565"/>
                  </a:lnTo>
                  <a:lnTo>
                    <a:pt x="1310832" y="34074"/>
                  </a:lnTo>
                  <a:lnTo>
                    <a:pt x="1310832" y="0"/>
                  </a:lnTo>
                  <a:lnTo>
                    <a:pt x="1359454" y="2804"/>
                  </a:lnTo>
                  <a:lnTo>
                    <a:pt x="1406427" y="11008"/>
                  </a:lnTo>
                  <a:lnTo>
                    <a:pt x="1451441" y="24299"/>
                  </a:lnTo>
                  <a:lnTo>
                    <a:pt x="1494181" y="42364"/>
                  </a:lnTo>
                  <a:lnTo>
                    <a:pt x="1534336" y="64892"/>
                  </a:lnTo>
                  <a:lnTo>
                    <a:pt x="1571592" y="91568"/>
                  </a:lnTo>
                  <a:lnTo>
                    <a:pt x="1605638" y="122081"/>
                  </a:lnTo>
                  <a:lnTo>
                    <a:pt x="1636160" y="156117"/>
                  </a:lnTo>
                  <a:lnTo>
                    <a:pt x="1662845" y="193365"/>
                  </a:lnTo>
                  <a:lnTo>
                    <a:pt x="1685382" y="233511"/>
                  </a:lnTo>
                  <a:lnTo>
                    <a:pt x="1703458" y="276242"/>
                  </a:lnTo>
                  <a:lnTo>
                    <a:pt x="1716759" y="321246"/>
                  </a:lnTo>
                  <a:lnTo>
                    <a:pt x="1724974" y="368211"/>
                  </a:lnTo>
                  <a:lnTo>
                    <a:pt x="1727789" y="416823"/>
                  </a:lnTo>
                  <a:lnTo>
                    <a:pt x="1727789" y="488006"/>
                  </a:lnTo>
                  <a:lnTo>
                    <a:pt x="1724974" y="536618"/>
                  </a:lnTo>
                  <a:lnTo>
                    <a:pt x="1716759" y="583582"/>
                  </a:lnTo>
                  <a:lnTo>
                    <a:pt x="1703458" y="628587"/>
                  </a:lnTo>
                  <a:lnTo>
                    <a:pt x="1685382" y="671319"/>
                  </a:lnTo>
                  <a:lnTo>
                    <a:pt x="1662845" y="711466"/>
                  </a:lnTo>
                  <a:lnTo>
                    <a:pt x="1636160" y="748715"/>
                  </a:lnTo>
                  <a:lnTo>
                    <a:pt x="1605638" y="782754"/>
                  </a:lnTo>
                  <a:lnTo>
                    <a:pt x="1571592" y="813270"/>
                  </a:lnTo>
                  <a:lnTo>
                    <a:pt x="1534336" y="839951"/>
                  </a:lnTo>
                  <a:lnTo>
                    <a:pt x="1494181" y="862484"/>
                  </a:lnTo>
                  <a:lnTo>
                    <a:pt x="1451441" y="880556"/>
                  </a:lnTo>
                  <a:lnTo>
                    <a:pt x="1406427" y="893854"/>
                  </a:lnTo>
                  <a:lnTo>
                    <a:pt x="1359454" y="902068"/>
                  </a:lnTo>
                  <a:lnTo>
                    <a:pt x="1311752" y="904829"/>
                  </a:lnTo>
                  <a:lnTo>
                    <a:pt x="1011560" y="904829"/>
                  </a:lnTo>
                  <a:lnTo>
                    <a:pt x="899165" y="1324953"/>
                  </a:lnTo>
                  <a:close/>
                </a:path>
                <a:path w="1727834" h="1408429">
                  <a:moveTo>
                    <a:pt x="1310832" y="904882"/>
                  </a:moveTo>
                  <a:lnTo>
                    <a:pt x="1011560" y="904829"/>
                  </a:lnTo>
                  <a:lnTo>
                    <a:pt x="1311752" y="904829"/>
                  </a:lnTo>
                  <a:lnTo>
                    <a:pt x="1310832" y="904882"/>
                  </a:lnTo>
                  <a:close/>
                </a:path>
              </a:pathLst>
            </a:custGeom>
            <a:solidFill>
              <a:srgbClr val="24255C"/>
            </a:solidFill>
          </p:spPr>
          <p:txBody>
            <a:bodyPr wrap="square" lIns="0" tIns="0" rIns="0" bIns="0" rtlCol="0"/>
            <a:lstStyle/>
            <a:p>
              <a:endParaRPr/>
            </a:p>
          </p:txBody>
        </p:sp>
        <p:sp>
          <p:nvSpPr>
            <p:cNvPr id="25" name="object 25"/>
            <p:cNvSpPr/>
            <p:nvPr/>
          </p:nvSpPr>
          <p:spPr>
            <a:xfrm>
              <a:off x="15744575"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6" name="object 26"/>
            <p:cNvSpPr/>
            <p:nvPr/>
          </p:nvSpPr>
          <p:spPr>
            <a:xfrm>
              <a:off x="15727534"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5" y="36780"/>
                  </a:lnTo>
                  <a:lnTo>
                    <a:pt x="92818" y="56827"/>
                  </a:lnTo>
                  <a:lnTo>
                    <a:pt x="56838" y="92801"/>
                  </a:lnTo>
                  <a:lnTo>
                    <a:pt x="36787" y="140370"/>
                  </a:lnTo>
                  <a:lnTo>
                    <a:pt x="34080" y="167229"/>
                  </a:lnTo>
                  <a:lnTo>
                    <a:pt x="36787" y="194058"/>
                  </a:lnTo>
                  <a:lnTo>
                    <a:pt x="56838" y="241605"/>
                  </a:lnTo>
                  <a:lnTo>
                    <a:pt x="92818" y="277570"/>
                  </a:lnTo>
                  <a:lnTo>
                    <a:pt x="140375"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919" y="219019"/>
                  </a:lnTo>
                  <a:lnTo>
                    <a:pt x="300390" y="167229"/>
                  </a:lnTo>
                  <a:lnTo>
                    <a:pt x="297683" y="140370"/>
                  </a:lnTo>
                  <a:lnTo>
                    <a:pt x="277632"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7" name="object 27"/>
            <p:cNvSpPr/>
            <p:nvPr/>
          </p:nvSpPr>
          <p:spPr>
            <a:xfrm>
              <a:off x="16171756"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8" name="object 28"/>
            <p:cNvSpPr/>
            <p:nvPr/>
          </p:nvSpPr>
          <p:spPr>
            <a:xfrm>
              <a:off x="16154716"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899" y="219019"/>
                  </a:lnTo>
                  <a:lnTo>
                    <a:pt x="300390" y="167229"/>
                  </a:lnTo>
                  <a:lnTo>
                    <a:pt x="297661" y="140370"/>
                  </a:lnTo>
                  <a:lnTo>
                    <a:pt x="277625"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9" name="object 29"/>
            <p:cNvSpPr/>
            <p:nvPr/>
          </p:nvSpPr>
          <p:spPr>
            <a:xfrm>
              <a:off x="16598938" y="6161272"/>
              <a:ext cx="300355" cy="300355"/>
            </a:xfrm>
            <a:custGeom>
              <a:avLst/>
              <a:gdLst/>
              <a:ahLst/>
              <a:cxnLst/>
              <a:rect l="l" t="t" r="r" b="b"/>
              <a:pathLst>
                <a:path w="300355"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44" y="7656"/>
                  </a:lnTo>
                  <a:lnTo>
                    <a:pt x="238868" y="28978"/>
                  </a:lnTo>
                  <a:lnTo>
                    <a:pt x="271371" y="61490"/>
                  </a:lnTo>
                  <a:lnTo>
                    <a:pt x="292684" y="102720"/>
                  </a:lnTo>
                  <a:lnTo>
                    <a:pt x="300337" y="150192"/>
                  </a:lnTo>
                  <a:lnTo>
                    <a:pt x="292684" y="197633"/>
                  </a:lnTo>
                  <a:lnTo>
                    <a:pt x="271371" y="238834"/>
                  </a:lnTo>
                  <a:lnTo>
                    <a:pt x="238868" y="271322"/>
                  </a:lnTo>
                  <a:lnTo>
                    <a:pt x="197644" y="292627"/>
                  </a:lnTo>
                  <a:lnTo>
                    <a:pt x="150168" y="300278"/>
                  </a:lnTo>
                  <a:close/>
                </a:path>
              </a:pathLst>
            </a:custGeom>
            <a:solidFill>
              <a:srgbClr val="E4E3E3"/>
            </a:solidFill>
          </p:spPr>
          <p:txBody>
            <a:bodyPr wrap="square" lIns="0" tIns="0" rIns="0" bIns="0" rtlCol="0"/>
            <a:lstStyle/>
            <a:p>
              <a:endParaRPr/>
            </a:p>
          </p:txBody>
        </p:sp>
        <p:sp>
          <p:nvSpPr>
            <p:cNvPr id="30" name="object 30"/>
            <p:cNvSpPr/>
            <p:nvPr/>
          </p:nvSpPr>
          <p:spPr>
            <a:xfrm>
              <a:off x="16581898"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4" y="5972"/>
                  </a:lnTo>
                  <a:lnTo>
                    <a:pt x="251621" y="22828"/>
                  </a:lnTo>
                  <a:lnTo>
                    <a:pt x="266175"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5" y="300278"/>
                  </a:lnTo>
                  <a:lnTo>
                    <a:pt x="251621" y="311540"/>
                  </a:lnTo>
                  <a:lnTo>
                    <a:pt x="211674" y="328384"/>
                  </a:lnTo>
                  <a:lnTo>
                    <a:pt x="167208" y="334353"/>
                  </a:lnTo>
                  <a:close/>
                </a:path>
                <a:path w="334644" h="334645">
                  <a:moveTo>
                    <a:pt x="266205" y="300278"/>
                  </a:moveTo>
                  <a:lnTo>
                    <a:pt x="167208" y="300278"/>
                  </a:lnTo>
                  <a:lnTo>
                    <a:pt x="194073" y="297581"/>
                  </a:lnTo>
                  <a:lnTo>
                    <a:pt x="219055" y="289836"/>
                  </a:lnTo>
                  <a:lnTo>
                    <a:pt x="261357" y="261306"/>
                  </a:lnTo>
                  <a:lnTo>
                    <a:pt x="289893" y="219019"/>
                  </a:lnTo>
                  <a:lnTo>
                    <a:pt x="300337" y="167229"/>
                  </a:lnTo>
                  <a:lnTo>
                    <a:pt x="297638" y="140370"/>
                  </a:lnTo>
                  <a:lnTo>
                    <a:pt x="277624" y="92801"/>
                  </a:lnTo>
                  <a:lnTo>
                    <a:pt x="241651" y="56827"/>
                  </a:lnTo>
                  <a:lnTo>
                    <a:pt x="194073" y="36780"/>
                  </a:lnTo>
                  <a:lnTo>
                    <a:pt x="167208" y="34074"/>
                  </a:lnTo>
                  <a:lnTo>
                    <a:pt x="266175" y="34074"/>
                  </a:lnTo>
                  <a:lnTo>
                    <a:pt x="285459" y="48974"/>
                  </a:lnTo>
                  <a:lnTo>
                    <a:pt x="311598" y="82819"/>
                  </a:lnTo>
                  <a:lnTo>
                    <a:pt x="328448" y="122768"/>
                  </a:lnTo>
                  <a:lnTo>
                    <a:pt x="334417" y="167229"/>
                  </a:lnTo>
                  <a:lnTo>
                    <a:pt x="328448" y="211664"/>
                  </a:lnTo>
                  <a:lnTo>
                    <a:pt x="311598" y="251589"/>
                  </a:lnTo>
                  <a:lnTo>
                    <a:pt x="285459" y="285411"/>
                  </a:lnTo>
                  <a:lnTo>
                    <a:pt x="266205" y="300278"/>
                  </a:lnTo>
                  <a:close/>
                </a:path>
              </a:pathLst>
            </a:custGeom>
            <a:solidFill>
              <a:srgbClr val="24255C"/>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460562" y="1028700"/>
            <a:ext cx="2324099" cy="1885949"/>
          </a:xfrm>
          <a:prstGeom prst="rect">
            <a:avLst/>
          </a:prstGeom>
        </p:spPr>
      </p:pic>
      <p:sp>
        <p:nvSpPr>
          <p:cNvPr id="32" name="object 32"/>
          <p:cNvSpPr txBox="1"/>
          <p:nvPr/>
        </p:nvSpPr>
        <p:spPr>
          <a:xfrm>
            <a:off x="2145522" y="369919"/>
            <a:ext cx="13181965" cy="8773795"/>
          </a:xfrm>
          <a:prstGeom prst="rect">
            <a:avLst/>
          </a:prstGeom>
        </p:spPr>
        <p:txBody>
          <a:bodyPr vert="horz" wrap="square" lIns="0" tIns="55244" rIns="0" bIns="0" rtlCol="0">
            <a:spAutoFit/>
          </a:bodyPr>
          <a:lstStyle/>
          <a:p>
            <a:pPr marL="942340" marR="458470" algn="ctr">
              <a:lnSpc>
                <a:spcPts val="3080"/>
              </a:lnSpc>
              <a:spcBef>
                <a:spcPts val="434"/>
              </a:spcBef>
            </a:pPr>
            <a:r>
              <a:rPr sz="2800" spc="-310" dirty="0">
                <a:solidFill>
                  <a:srgbClr val="1C1C1B"/>
                </a:solidFill>
                <a:latin typeface="Trebuchet MS"/>
                <a:cs typeface="Trebuchet MS"/>
              </a:rPr>
              <a:t>El</a:t>
            </a:r>
            <a:r>
              <a:rPr sz="2800" spc="-175" dirty="0">
                <a:solidFill>
                  <a:srgbClr val="1C1C1B"/>
                </a:solidFill>
                <a:latin typeface="Trebuchet MS"/>
                <a:cs typeface="Trebuchet MS"/>
              </a:rPr>
              <a:t> </a:t>
            </a:r>
            <a:r>
              <a:rPr sz="2800" spc="-310" dirty="0">
                <a:solidFill>
                  <a:srgbClr val="1C1C1B"/>
                </a:solidFill>
                <a:latin typeface="Trebuchet MS"/>
                <a:cs typeface="Trebuchet MS"/>
              </a:rPr>
              <a:t>hecho</a:t>
            </a:r>
            <a:r>
              <a:rPr sz="2800" spc="-175" dirty="0">
                <a:solidFill>
                  <a:srgbClr val="1C1C1B"/>
                </a:solidFill>
                <a:latin typeface="Trebuchet MS"/>
                <a:cs typeface="Trebuchet MS"/>
              </a:rPr>
              <a:t> </a:t>
            </a:r>
            <a:r>
              <a:rPr sz="2800" spc="-295" dirty="0">
                <a:solidFill>
                  <a:srgbClr val="1C1C1B"/>
                </a:solidFill>
                <a:latin typeface="Trebuchet MS"/>
                <a:cs typeface="Trebuchet MS"/>
              </a:rPr>
              <a:t>creativo</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0" dirty="0">
                <a:solidFill>
                  <a:srgbClr val="1C1C1B"/>
                </a:solidFill>
                <a:latin typeface="Trebuchet MS"/>
                <a:cs typeface="Trebuchet MS"/>
              </a:rPr>
              <a:t> </a:t>
            </a:r>
            <a:r>
              <a:rPr sz="2800" spc="-330" dirty="0">
                <a:solidFill>
                  <a:srgbClr val="1C1C1B"/>
                </a:solidFill>
                <a:latin typeface="Trebuchet MS"/>
                <a:cs typeface="Trebuchet MS"/>
              </a:rPr>
              <a:t>el</a:t>
            </a:r>
            <a:r>
              <a:rPr sz="2800" spc="-175" dirty="0">
                <a:solidFill>
                  <a:srgbClr val="1C1C1B"/>
                </a:solidFill>
                <a:latin typeface="Trebuchet MS"/>
                <a:cs typeface="Trebuchet MS"/>
              </a:rPr>
              <a:t> </a:t>
            </a:r>
            <a:r>
              <a:rPr sz="2800" spc="-290" dirty="0">
                <a:solidFill>
                  <a:srgbClr val="1C1C1B"/>
                </a:solidFill>
                <a:latin typeface="Trebuchet MS"/>
                <a:cs typeface="Trebuchet MS"/>
              </a:rPr>
              <a:t>resultado</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0" dirty="0">
                <a:solidFill>
                  <a:srgbClr val="1C1C1B"/>
                </a:solidFill>
                <a:latin typeface="Trebuchet MS"/>
                <a:cs typeface="Trebuchet MS"/>
              </a:rPr>
              <a:t> </a:t>
            </a:r>
            <a:r>
              <a:rPr sz="2800" spc="-270" dirty="0">
                <a:solidFill>
                  <a:srgbClr val="1C1C1B"/>
                </a:solidFill>
                <a:latin typeface="Trebuchet MS"/>
                <a:cs typeface="Trebuchet MS"/>
              </a:rPr>
              <a:t>serie</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0" dirty="0">
                <a:solidFill>
                  <a:srgbClr val="1C1C1B"/>
                </a:solidFill>
                <a:latin typeface="Trebuchet MS"/>
                <a:cs typeface="Trebuchet MS"/>
              </a:rPr>
              <a:t>simbolizaciones,</a:t>
            </a:r>
            <a:r>
              <a:rPr sz="2800" spc="-175" dirty="0">
                <a:solidFill>
                  <a:srgbClr val="1C1C1B"/>
                </a:solidFill>
                <a:latin typeface="Trebuchet MS"/>
                <a:cs typeface="Trebuchet MS"/>
              </a:rPr>
              <a:t> </a:t>
            </a:r>
            <a:r>
              <a:rPr sz="2800" spc="-270" dirty="0">
                <a:solidFill>
                  <a:srgbClr val="1C1C1B"/>
                </a:solidFill>
                <a:latin typeface="Trebuchet MS"/>
                <a:cs typeface="Trebuchet MS"/>
              </a:rPr>
              <a:t>vivencias</a:t>
            </a:r>
            <a:r>
              <a:rPr sz="2800" spc="-170" dirty="0">
                <a:solidFill>
                  <a:srgbClr val="1C1C1B"/>
                </a:solidFill>
                <a:latin typeface="Trebuchet MS"/>
                <a:cs typeface="Trebuchet MS"/>
              </a:rPr>
              <a:t> </a:t>
            </a:r>
            <a:r>
              <a:rPr sz="2800" spc="-275" dirty="0">
                <a:solidFill>
                  <a:srgbClr val="1C1C1B"/>
                </a:solidFill>
                <a:latin typeface="Trebuchet MS"/>
                <a:cs typeface="Trebuchet MS"/>
              </a:rPr>
              <a:t>y</a:t>
            </a:r>
            <a:r>
              <a:rPr sz="2800" spc="-175" dirty="0">
                <a:solidFill>
                  <a:srgbClr val="1C1C1B"/>
                </a:solidFill>
                <a:latin typeface="Trebuchet MS"/>
                <a:cs typeface="Trebuchet MS"/>
              </a:rPr>
              <a:t> </a:t>
            </a:r>
            <a:r>
              <a:rPr sz="2800" spc="-285" dirty="0">
                <a:solidFill>
                  <a:srgbClr val="1C1C1B"/>
                </a:solidFill>
                <a:latin typeface="Trebuchet MS"/>
                <a:cs typeface="Trebuchet MS"/>
              </a:rPr>
              <a:t>asimilaciones</a:t>
            </a:r>
            <a:r>
              <a:rPr sz="2800" spc="-175" dirty="0">
                <a:solidFill>
                  <a:srgbClr val="1C1C1B"/>
                </a:solidFill>
                <a:latin typeface="Trebuchet MS"/>
                <a:cs typeface="Trebuchet MS"/>
              </a:rPr>
              <a:t> </a:t>
            </a:r>
            <a:r>
              <a:rPr sz="2800" spc="-345" dirty="0">
                <a:solidFill>
                  <a:srgbClr val="1C1C1B"/>
                </a:solidFill>
                <a:latin typeface="Trebuchet MS"/>
                <a:cs typeface="Trebuchet MS"/>
              </a:rPr>
              <a:t>de </a:t>
            </a:r>
            <a:r>
              <a:rPr sz="2800" spc="-825" dirty="0">
                <a:solidFill>
                  <a:srgbClr val="1C1C1B"/>
                </a:solidFill>
                <a:latin typeface="Trebuchet MS"/>
                <a:cs typeface="Trebuchet MS"/>
              </a:rPr>
              <a:t> </a:t>
            </a:r>
            <a:r>
              <a:rPr sz="2800" spc="-310" dirty="0">
                <a:solidFill>
                  <a:srgbClr val="1C1C1B"/>
                </a:solidFill>
                <a:latin typeface="Trebuchet MS"/>
                <a:cs typeface="Trebuchet MS"/>
              </a:rPr>
              <a:t>conocimientos,</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5" dirty="0">
                <a:solidFill>
                  <a:srgbClr val="1C1C1B"/>
                </a:solidFill>
                <a:latin typeface="Trebuchet MS"/>
                <a:cs typeface="Trebuchet MS"/>
              </a:rPr>
              <a:t> </a:t>
            </a:r>
            <a:r>
              <a:rPr sz="2800" spc="-225" dirty="0">
                <a:solidFill>
                  <a:srgbClr val="1C1C1B"/>
                </a:solidFill>
                <a:latin typeface="Trebuchet MS"/>
                <a:cs typeface="Trebuchet MS"/>
              </a:rPr>
              <a:t>síntesis</a:t>
            </a:r>
            <a:r>
              <a:rPr sz="2800" spc="-170"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5" dirty="0">
                <a:solidFill>
                  <a:srgbClr val="1C1C1B"/>
                </a:solidFill>
                <a:latin typeface="Trebuchet MS"/>
                <a:cs typeface="Trebuchet MS"/>
              </a:rPr>
              <a:t>componentes</a:t>
            </a:r>
            <a:r>
              <a:rPr sz="2800" spc="-175" dirty="0">
                <a:solidFill>
                  <a:srgbClr val="1C1C1B"/>
                </a:solidFill>
                <a:latin typeface="Trebuchet MS"/>
                <a:cs typeface="Trebuchet MS"/>
              </a:rPr>
              <a:t> </a:t>
            </a:r>
            <a:r>
              <a:rPr sz="2800" spc="-280" dirty="0">
                <a:solidFill>
                  <a:srgbClr val="1C1C1B"/>
                </a:solidFill>
                <a:latin typeface="Trebuchet MS"/>
                <a:cs typeface="Trebuchet MS"/>
              </a:rPr>
              <a:t>cognitivos,</a:t>
            </a:r>
            <a:r>
              <a:rPr sz="2800" spc="-170" dirty="0">
                <a:solidFill>
                  <a:srgbClr val="1C1C1B"/>
                </a:solidFill>
                <a:latin typeface="Trebuchet MS"/>
                <a:cs typeface="Trebuchet MS"/>
              </a:rPr>
              <a:t> </a:t>
            </a:r>
            <a:r>
              <a:rPr sz="2800" spc="-305" dirty="0">
                <a:solidFill>
                  <a:srgbClr val="1C1C1B"/>
                </a:solidFill>
                <a:latin typeface="Trebuchet MS"/>
                <a:cs typeface="Trebuchet MS"/>
              </a:rPr>
              <a:t>afectivos,</a:t>
            </a:r>
            <a:r>
              <a:rPr sz="2800" spc="-175" dirty="0">
                <a:solidFill>
                  <a:srgbClr val="1C1C1B"/>
                </a:solidFill>
                <a:latin typeface="Trebuchet MS"/>
                <a:cs typeface="Trebuchet MS"/>
              </a:rPr>
              <a:t> </a:t>
            </a:r>
            <a:r>
              <a:rPr sz="2800" spc="-254" dirty="0">
                <a:solidFill>
                  <a:srgbClr val="1C1C1B"/>
                </a:solidFill>
                <a:latin typeface="Trebuchet MS"/>
                <a:cs typeface="Trebuchet MS"/>
              </a:rPr>
              <a:t>sociales</a:t>
            </a:r>
            <a:r>
              <a:rPr sz="2800" spc="-175" dirty="0">
                <a:solidFill>
                  <a:srgbClr val="1C1C1B"/>
                </a:solidFill>
                <a:latin typeface="Trebuchet MS"/>
                <a:cs typeface="Trebuchet MS"/>
              </a:rPr>
              <a:t> </a:t>
            </a:r>
            <a:r>
              <a:rPr sz="2800" spc="-355" dirty="0">
                <a:solidFill>
                  <a:srgbClr val="1C1C1B"/>
                </a:solidFill>
                <a:latin typeface="Trebuchet MS"/>
                <a:cs typeface="Trebuchet MS"/>
              </a:rPr>
              <a:t>e</a:t>
            </a:r>
            <a:r>
              <a:rPr sz="2800" spc="-170" dirty="0">
                <a:solidFill>
                  <a:srgbClr val="1C1C1B"/>
                </a:solidFill>
                <a:latin typeface="Trebuchet MS"/>
                <a:cs typeface="Trebuchet MS"/>
              </a:rPr>
              <a:t> </a:t>
            </a:r>
            <a:r>
              <a:rPr sz="2800" spc="-300" dirty="0">
                <a:solidFill>
                  <a:srgbClr val="1C1C1B"/>
                </a:solidFill>
                <a:latin typeface="Trebuchet MS"/>
                <a:cs typeface="Trebuchet MS"/>
              </a:rPr>
              <a:t>imaginativos.</a:t>
            </a:r>
            <a:endParaRPr sz="2800">
              <a:latin typeface="Trebuchet MS"/>
              <a:cs typeface="Trebuchet MS"/>
            </a:endParaRPr>
          </a:p>
          <a:p>
            <a:pPr marL="391795" algn="ctr">
              <a:lnSpc>
                <a:spcPts val="3015"/>
              </a:lnSpc>
            </a:pPr>
            <a:r>
              <a:rPr sz="2800" spc="-229" dirty="0">
                <a:solidFill>
                  <a:srgbClr val="1C1C1B"/>
                </a:solidFill>
                <a:latin typeface="Trebuchet MS"/>
                <a:cs typeface="Trebuchet MS"/>
              </a:rPr>
              <a:t>Sin</a:t>
            </a:r>
            <a:r>
              <a:rPr sz="2800" spc="-180" dirty="0">
                <a:solidFill>
                  <a:srgbClr val="1C1C1B"/>
                </a:solidFill>
                <a:latin typeface="Trebuchet MS"/>
                <a:cs typeface="Trebuchet MS"/>
              </a:rPr>
              <a:t> </a:t>
            </a:r>
            <a:r>
              <a:rPr sz="2800" spc="-340" dirty="0">
                <a:solidFill>
                  <a:srgbClr val="1C1C1B"/>
                </a:solidFill>
                <a:latin typeface="Trebuchet MS"/>
                <a:cs typeface="Trebuchet MS"/>
              </a:rPr>
              <a:t>aprendizaje</a:t>
            </a:r>
            <a:r>
              <a:rPr sz="2800" spc="-180" dirty="0">
                <a:solidFill>
                  <a:srgbClr val="1C1C1B"/>
                </a:solidFill>
                <a:latin typeface="Trebuchet MS"/>
                <a:cs typeface="Trebuchet MS"/>
              </a:rPr>
              <a:t> </a:t>
            </a:r>
            <a:r>
              <a:rPr sz="2800" spc="-295" dirty="0">
                <a:solidFill>
                  <a:srgbClr val="1C1C1B"/>
                </a:solidFill>
                <a:latin typeface="Trebuchet MS"/>
                <a:cs typeface="Trebuchet MS"/>
              </a:rPr>
              <a:t>no</a:t>
            </a:r>
            <a:r>
              <a:rPr sz="2800" spc="-180" dirty="0">
                <a:solidFill>
                  <a:srgbClr val="1C1C1B"/>
                </a:solidFill>
                <a:latin typeface="Trebuchet MS"/>
                <a:cs typeface="Trebuchet MS"/>
              </a:rPr>
              <a:t> </a:t>
            </a:r>
            <a:r>
              <a:rPr sz="2800" spc="-310" dirty="0">
                <a:solidFill>
                  <a:srgbClr val="1C1C1B"/>
                </a:solidFill>
                <a:latin typeface="Trebuchet MS"/>
                <a:cs typeface="Trebuchet MS"/>
              </a:rPr>
              <a:t>hay</a:t>
            </a:r>
            <a:r>
              <a:rPr sz="2800" spc="-175" dirty="0">
                <a:solidFill>
                  <a:srgbClr val="1C1C1B"/>
                </a:solidFill>
                <a:latin typeface="Trebuchet MS"/>
                <a:cs typeface="Trebuchet MS"/>
              </a:rPr>
              <a:t> </a:t>
            </a:r>
            <a:r>
              <a:rPr sz="2800" spc="-305" dirty="0">
                <a:solidFill>
                  <a:srgbClr val="1C1C1B"/>
                </a:solidFill>
                <a:latin typeface="Trebuchet MS"/>
                <a:cs typeface="Trebuchet MS"/>
              </a:rPr>
              <a:t>creatividad</a:t>
            </a:r>
            <a:r>
              <a:rPr sz="2800" spc="-180" dirty="0">
                <a:solidFill>
                  <a:srgbClr val="1C1C1B"/>
                </a:solidFill>
                <a:latin typeface="Trebuchet MS"/>
                <a:cs typeface="Trebuchet MS"/>
              </a:rPr>
              <a:t> </a:t>
            </a:r>
            <a:r>
              <a:rPr sz="2800" spc="-325" dirty="0">
                <a:solidFill>
                  <a:srgbClr val="1C1C1B"/>
                </a:solidFill>
                <a:latin typeface="Trebuchet MS"/>
                <a:cs typeface="Trebuchet MS"/>
              </a:rPr>
              <a:t>posible.</a:t>
            </a:r>
            <a:endParaRPr sz="2800">
              <a:latin typeface="Trebuchet MS"/>
              <a:cs typeface="Trebuchet MS"/>
            </a:endParaRPr>
          </a:p>
          <a:p>
            <a:pPr>
              <a:lnSpc>
                <a:spcPct val="100000"/>
              </a:lnSpc>
            </a:pPr>
            <a:endParaRPr sz="3100">
              <a:latin typeface="Trebuchet MS"/>
              <a:cs typeface="Trebuchet MS"/>
            </a:endParaRPr>
          </a:p>
          <a:p>
            <a:pPr>
              <a:lnSpc>
                <a:spcPct val="100000"/>
              </a:lnSpc>
            </a:pPr>
            <a:endParaRPr sz="3850">
              <a:latin typeface="Trebuchet MS"/>
              <a:cs typeface="Trebuchet MS"/>
            </a:endParaRPr>
          </a:p>
          <a:p>
            <a:pPr marL="12700">
              <a:lnSpc>
                <a:spcPct val="100000"/>
              </a:lnSpc>
            </a:pPr>
            <a:r>
              <a:rPr sz="6000" b="1" spc="-1200" dirty="0">
                <a:solidFill>
                  <a:srgbClr val="081780"/>
                </a:solidFill>
                <a:latin typeface="Trebuchet MS"/>
                <a:cs typeface="Trebuchet MS"/>
              </a:rPr>
              <a:t>A</a:t>
            </a:r>
            <a:r>
              <a:rPr sz="6000" b="1" spc="-420" dirty="0">
                <a:solidFill>
                  <a:srgbClr val="081780"/>
                </a:solidFill>
                <a:latin typeface="Trebuchet MS"/>
                <a:cs typeface="Trebuchet MS"/>
              </a:rPr>
              <a:t>c</a:t>
            </a:r>
            <a:r>
              <a:rPr sz="6000" b="1" spc="-60" dirty="0">
                <a:solidFill>
                  <a:srgbClr val="081780"/>
                </a:solidFill>
                <a:latin typeface="Trebuchet MS"/>
                <a:cs typeface="Trebuchet MS"/>
              </a:rPr>
              <a:t>t</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595" dirty="0">
                <a:solidFill>
                  <a:srgbClr val="081780"/>
                </a:solidFill>
                <a:latin typeface="Trebuchet MS"/>
                <a:cs typeface="Trebuchet MS"/>
              </a:rPr>
              <a:t>v</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710" dirty="0">
                <a:solidFill>
                  <a:srgbClr val="081780"/>
                </a:solidFill>
                <a:latin typeface="Trebuchet MS"/>
                <a:cs typeface="Trebuchet MS"/>
              </a:rPr>
              <a:t>d</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a:t>
            </a:r>
            <a:r>
              <a:rPr sz="6000" b="1" spc="-610" dirty="0">
                <a:solidFill>
                  <a:srgbClr val="081780"/>
                </a:solidFill>
                <a:latin typeface="Trebuchet MS"/>
                <a:cs typeface="Trebuchet MS"/>
              </a:rPr>
              <a:t> </a:t>
            </a:r>
            <a:r>
              <a:rPr sz="6000" b="1" spc="-745" dirty="0">
                <a:solidFill>
                  <a:srgbClr val="081780"/>
                </a:solidFill>
                <a:latin typeface="Trebuchet MS"/>
                <a:cs typeface="Trebuchet MS"/>
              </a:rPr>
              <a:t>C</a:t>
            </a:r>
            <a:r>
              <a:rPr sz="6000" b="1" spc="-360" dirty="0">
                <a:solidFill>
                  <a:srgbClr val="081780"/>
                </a:solidFill>
                <a:latin typeface="Trebuchet MS"/>
                <a:cs typeface="Trebuchet MS"/>
              </a:rPr>
              <a:t>r</a:t>
            </a:r>
            <a:r>
              <a:rPr sz="6000" b="1" spc="-785" dirty="0">
                <a:solidFill>
                  <a:srgbClr val="081780"/>
                </a:solidFill>
                <a:latin typeface="Trebuchet MS"/>
                <a:cs typeface="Trebuchet MS"/>
              </a:rPr>
              <a:t>e</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do</a:t>
            </a:r>
            <a:r>
              <a:rPr sz="6000" b="1" spc="-360" dirty="0">
                <a:solidFill>
                  <a:srgbClr val="081780"/>
                </a:solidFill>
                <a:latin typeface="Trebuchet MS"/>
                <a:cs typeface="Trebuchet MS"/>
              </a:rPr>
              <a:t>r</a:t>
            </a:r>
            <a:r>
              <a:rPr sz="6000" b="1" spc="-345" dirty="0">
                <a:solidFill>
                  <a:srgbClr val="081780"/>
                </a:solidFill>
                <a:latin typeface="Trebuchet MS"/>
                <a:cs typeface="Trebuchet MS"/>
              </a:rPr>
              <a:t>a</a:t>
            </a:r>
            <a:endParaRPr sz="6000">
              <a:latin typeface="Trebuchet MS"/>
              <a:cs typeface="Trebuchet MS"/>
            </a:endParaRPr>
          </a:p>
          <a:p>
            <a:pPr marL="12700" marR="5080">
              <a:lnSpc>
                <a:spcPct val="115500"/>
              </a:lnSpc>
              <a:spcBef>
                <a:spcPts val="1610"/>
              </a:spcBef>
            </a:pPr>
            <a:r>
              <a:rPr sz="3300" spc="-315" dirty="0">
                <a:solidFill>
                  <a:srgbClr val="1C1C1B"/>
                </a:solidFill>
                <a:latin typeface="Trebuchet MS"/>
                <a:cs typeface="Trebuchet MS"/>
              </a:rPr>
              <a:t>Muchas</a:t>
            </a:r>
            <a:r>
              <a:rPr sz="3300" spc="-210" dirty="0">
                <a:solidFill>
                  <a:srgbClr val="1C1C1B"/>
                </a:solidFill>
                <a:latin typeface="Trebuchet MS"/>
                <a:cs typeface="Trebuchet MS"/>
              </a:rPr>
              <a:t> </a:t>
            </a:r>
            <a:r>
              <a:rPr sz="3300" spc="-310" dirty="0">
                <a:solidFill>
                  <a:srgbClr val="1C1C1B"/>
                </a:solidFill>
                <a:latin typeface="Trebuchet MS"/>
                <a:cs typeface="Trebuchet MS"/>
              </a:rPr>
              <a:t>veces</a:t>
            </a:r>
            <a:r>
              <a:rPr sz="3300" spc="-204" dirty="0">
                <a:solidFill>
                  <a:srgbClr val="1C1C1B"/>
                </a:solidFill>
                <a:latin typeface="Trebuchet MS"/>
                <a:cs typeface="Trebuchet MS"/>
              </a:rPr>
              <a:t> </a:t>
            </a:r>
            <a:r>
              <a:rPr sz="3300" spc="-345" dirty="0">
                <a:solidFill>
                  <a:srgbClr val="1C1C1B"/>
                </a:solidFill>
                <a:latin typeface="Trebuchet MS"/>
                <a:cs typeface="Trebuchet MS"/>
              </a:rPr>
              <a:t>no</a:t>
            </a:r>
            <a:r>
              <a:rPr sz="3300" spc="-210"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40" dirty="0">
                <a:solidFill>
                  <a:srgbClr val="1C1C1B"/>
                </a:solidFill>
                <a:latin typeface="Trebuchet MS"/>
                <a:cs typeface="Trebuchet MS"/>
              </a:rPr>
              <a:t>considerada</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04" dirty="0">
                <a:solidFill>
                  <a:srgbClr val="1C1C1B"/>
                </a:solidFill>
                <a:latin typeface="Trebuchet MS"/>
                <a:cs typeface="Trebuchet MS"/>
              </a:rPr>
              <a:t> </a:t>
            </a:r>
            <a:r>
              <a:rPr sz="3300" spc="-320" dirty="0">
                <a:solidFill>
                  <a:srgbClr val="1C1C1B"/>
                </a:solidFill>
                <a:latin typeface="Trebuchet MS"/>
                <a:cs typeface="Trebuchet MS"/>
              </a:rPr>
              <a:t>nuestro</a:t>
            </a:r>
            <a:r>
              <a:rPr sz="3300" spc="-204" dirty="0">
                <a:solidFill>
                  <a:srgbClr val="1C1C1B"/>
                </a:solidFill>
                <a:latin typeface="Trebuchet MS"/>
                <a:cs typeface="Trebuchet MS"/>
              </a:rPr>
              <a:t> </a:t>
            </a:r>
            <a:r>
              <a:rPr sz="3300" spc="-320" dirty="0">
                <a:solidFill>
                  <a:srgbClr val="1C1C1B"/>
                </a:solidFill>
                <a:latin typeface="Trebuchet MS"/>
                <a:cs typeface="Trebuchet MS"/>
              </a:rPr>
              <a:t>sistema</a:t>
            </a:r>
            <a:r>
              <a:rPr sz="3300" spc="-210" dirty="0">
                <a:solidFill>
                  <a:srgbClr val="1C1C1B"/>
                </a:solidFill>
                <a:latin typeface="Trebuchet MS"/>
                <a:cs typeface="Trebuchet MS"/>
              </a:rPr>
              <a:t> </a:t>
            </a:r>
            <a:r>
              <a:rPr sz="3300" spc="-355" dirty="0">
                <a:solidFill>
                  <a:srgbClr val="1C1C1B"/>
                </a:solidFill>
                <a:latin typeface="Trebuchet MS"/>
                <a:cs typeface="Trebuchet MS"/>
              </a:rPr>
              <a:t>educativo</a:t>
            </a:r>
            <a:r>
              <a:rPr sz="3300" spc="-204" dirty="0">
                <a:solidFill>
                  <a:srgbClr val="1C1C1B"/>
                </a:solidFill>
                <a:latin typeface="Trebuchet MS"/>
                <a:cs typeface="Trebuchet MS"/>
              </a:rPr>
              <a:t> </a:t>
            </a:r>
            <a:r>
              <a:rPr sz="3300" spc="-380" dirty="0">
                <a:solidFill>
                  <a:srgbClr val="1C1C1B"/>
                </a:solidFill>
                <a:latin typeface="Trebuchet MS"/>
                <a:cs typeface="Trebuchet MS"/>
              </a:rPr>
              <a:t>como</a:t>
            </a:r>
            <a:r>
              <a:rPr sz="3300" spc="-210" dirty="0">
                <a:solidFill>
                  <a:srgbClr val="1C1C1B"/>
                </a:solidFill>
                <a:latin typeface="Trebuchet MS"/>
                <a:cs typeface="Trebuchet MS"/>
              </a:rPr>
              <a:t> </a:t>
            </a:r>
            <a:r>
              <a:rPr sz="3300" spc="-365" dirty="0">
                <a:solidFill>
                  <a:srgbClr val="1C1C1B"/>
                </a:solidFill>
                <a:latin typeface="Trebuchet MS"/>
                <a:cs typeface="Trebuchet MS"/>
              </a:rPr>
              <a:t>una</a:t>
            </a:r>
            <a:r>
              <a:rPr sz="3300" spc="-204" dirty="0">
                <a:solidFill>
                  <a:srgbClr val="1C1C1B"/>
                </a:solidFill>
                <a:latin typeface="Trebuchet MS"/>
                <a:cs typeface="Trebuchet MS"/>
              </a:rPr>
              <a:t> </a:t>
            </a:r>
            <a:r>
              <a:rPr sz="3300" spc="-355" dirty="0">
                <a:solidFill>
                  <a:srgbClr val="1C1C1B"/>
                </a:solidFill>
                <a:latin typeface="Trebuchet MS"/>
                <a:cs typeface="Trebuchet MS"/>
              </a:rPr>
              <a:t>actividad </a:t>
            </a:r>
            <a:r>
              <a:rPr sz="3300" spc="-350" dirty="0">
                <a:solidFill>
                  <a:srgbClr val="1C1C1B"/>
                </a:solidFill>
                <a:latin typeface="Trebuchet MS"/>
                <a:cs typeface="Trebuchet MS"/>
              </a:rPr>
              <a:t> </a:t>
            </a:r>
            <a:r>
              <a:rPr sz="3300" spc="-370" dirty="0">
                <a:solidFill>
                  <a:srgbClr val="1C1C1B"/>
                </a:solidFill>
                <a:latin typeface="Trebuchet MS"/>
                <a:cs typeface="Trebuchet MS"/>
              </a:rPr>
              <a:t>apropiada</a:t>
            </a:r>
            <a:r>
              <a:rPr sz="3300" spc="-210" dirty="0">
                <a:solidFill>
                  <a:srgbClr val="1C1C1B"/>
                </a:solidFill>
                <a:latin typeface="Trebuchet MS"/>
                <a:cs typeface="Trebuchet MS"/>
              </a:rPr>
              <a:t> </a:t>
            </a:r>
            <a:r>
              <a:rPr sz="3300" spc="-375" dirty="0">
                <a:solidFill>
                  <a:srgbClr val="1C1C1B"/>
                </a:solidFill>
                <a:latin typeface="Trebuchet MS"/>
                <a:cs typeface="Trebuchet MS"/>
              </a:rPr>
              <a:t>para</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30" dirty="0">
                <a:solidFill>
                  <a:srgbClr val="1C1C1B"/>
                </a:solidFill>
                <a:latin typeface="Trebuchet MS"/>
                <a:cs typeface="Trebuchet MS"/>
              </a:rPr>
              <a:t>desarrollo</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65" dirty="0">
                <a:solidFill>
                  <a:srgbClr val="1C1C1B"/>
                </a:solidFill>
                <a:latin typeface="Trebuchet MS"/>
                <a:cs typeface="Trebuchet MS"/>
              </a:rPr>
              <a:t>los</a:t>
            </a:r>
            <a:r>
              <a:rPr sz="3300" spc="-204" dirty="0">
                <a:solidFill>
                  <a:srgbClr val="1C1C1B"/>
                </a:solidFill>
                <a:latin typeface="Trebuchet MS"/>
                <a:cs typeface="Trebuchet MS"/>
              </a:rPr>
              <a:t> </a:t>
            </a:r>
            <a:r>
              <a:rPr sz="3300" spc="-370" dirty="0">
                <a:solidFill>
                  <a:srgbClr val="1C1C1B"/>
                </a:solidFill>
                <a:latin typeface="Trebuchet MS"/>
                <a:cs typeface="Trebuchet MS"/>
              </a:rPr>
              <a:t>aprendizajes</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75" dirty="0">
                <a:solidFill>
                  <a:srgbClr val="1C1C1B"/>
                </a:solidFill>
                <a:latin typeface="Trebuchet MS"/>
                <a:cs typeface="Trebuchet MS"/>
              </a:rPr>
              <a:t>aula</a:t>
            </a:r>
            <a:r>
              <a:rPr sz="3300" spc="-210" dirty="0">
                <a:solidFill>
                  <a:srgbClr val="1C1C1B"/>
                </a:solidFill>
                <a:latin typeface="Trebuchet MS"/>
                <a:cs typeface="Trebuchet MS"/>
              </a:rPr>
              <a:t> </a:t>
            </a:r>
            <a:r>
              <a:rPr sz="3300" spc="-360" dirty="0">
                <a:solidFill>
                  <a:srgbClr val="1C1C1B"/>
                </a:solidFill>
                <a:latin typeface="Trebuchet MS"/>
                <a:cs typeface="Trebuchet MS"/>
              </a:rPr>
              <a:t>ya</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10"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70" dirty="0">
                <a:solidFill>
                  <a:srgbClr val="1C1C1B"/>
                </a:solidFill>
                <a:latin typeface="Trebuchet MS"/>
                <a:cs typeface="Trebuchet MS"/>
              </a:rPr>
              <a:t>mayoría</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85" dirty="0">
                <a:solidFill>
                  <a:srgbClr val="1C1C1B"/>
                </a:solidFill>
                <a:latin typeface="Trebuchet MS"/>
                <a:cs typeface="Trebuchet MS"/>
              </a:rPr>
              <a:t>las </a:t>
            </a:r>
            <a:r>
              <a:rPr sz="3300" spc="-280" dirty="0">
                <a:solidFill>
                  <a:srgbClr val="1C1C1B"/>
                </a:solidFill>
                <a:latin typeface="Trebuchet MS"/>
                <a:cs typeface="Trebuchet MS"/>
              </a:rPr>
              <a:t> </a:t>
            </a:r>
            <a:r>
              <a:rPr sz="3300" spc="-305" dirty="0">
                <a:solidFill>
                  <a:srgbClr val="1C1C1B"/>
                </a:solidFill>
                <a:latin typeface="Trebuchet MS"/>
                <a:cs typeface="Trebuchet MS"/>
              </a:rPr>
              <a:t>personas</a:t>
            </a:r>
            <a:r>
              <a:rPr sz="3300" spc="-210" dirty="0">
                <a:solidFill>
                  <a:srgbClr val="1C1C1B"/>
                </a:solidFill>
                <a:latin typeface="Trebuchet MS"/>
                <a:cs typeface="Trebuchet MS"/>
              </a:rPr>
              <a:t> </a:t>
            </a:r>
            <a:r>
              <a:rPr sz="3300" spc="-370" dirty="0">
                <a:solidFill>
                  <a:srgbClr val="1C1C1B"/>
                </a:solidFill>
                <a:latin typeface="Trebuchet MS"/>
                <a:cs typeface="Trebuchet MS"/>
              </a:rPr>
              <a:t>creen</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5" dirty="0">
                <a:solidFill>
                  <a:srgbClr val="1C1C1B"/>
                </a:solidFill>
                <a:latin typeface="Trebuchet MS"/>
                <a:cs typeface="Trebuchet MS"/>
              </a:rPr>
              <a:t>creatividad</a:t>
            </a:r>
            <a:r>
              <a:rPr sz="3300" spc="-204" dirty="0">
                <a:solidFill>
                  <a:srgbClr val="1C1C1B"/>
                </a:solidFill>
                <a:latin typeface="Trebuchet MS"/>
                <a:cs typeface="Trebuchet MS"/>
              </a:rPr>
              <a:t> </a:t>
            </a:r>
            <a:r>
              <a:rPr sz="3300" spc="-330" dirty="0">
                <a:solidFill>
                  <a:srgbClr val="1C1C1B"/>
                </a:solidFill>
                <a:latin typeface="Trebuchet MS"/>
                <a:cs typeface="Trebuchet MS"/>
              </a:rPr>
              <a:t>o</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0" dirty="0">
                <a:solidFill>
                  <a:srgbClr val="1C1C1B"/>
                </a:solidFill>
                <a:latin typeface="Trebuchet MS"/>
                <a:cs typeface="Trebuchet MS"/>
              </a:rPr>
              <a:t>creación</a:t>
            </a:r>
            <a:r>
              <a:rPr sz="3300" spc="-204"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55" dirty="0">
                <a:solidFill>
                  <a:srgbClr val="1C1C1B"/>
                </a:solidFill>
                <a:latin typeface="Trebuchet MS"/>
                <a:cs typeface="Trebuchet MS"/>
              </a:rPr>
              <a:t>un</a:t>
            </a:r>
            <a:r>
              <a:rPr sz="3300" spc="-210" dirty="0">
                <a:solidFill>
                  <a:srgbClr val="1C1C1B"/>
                </a:solidFill>
                <a:latin typeface="Trebuchet MS"/>
                <a:cs typeface="Trebuchet MS"/>
              </a:rPr>
              <a:t> </a:t>
            </a:r>
            <a:r>
              <a:rPr sz="3300" spc="-500" dirty="0">
                <a:solidFill>
                  <a:srgbClr val="1C1C1B"/>
                </a:solidFill>
                <a:latin typeface="Trebuchet MS"/>
                <a:cs typeface="Trebuchet MS"/>
              </a:rPr>
              <a:t>“don”</a:t>
            </a:r>
            <a:r>
              <a:rPr sz="3300" spc="-204" dirty="0">
                <a:solidFill>
                  <a:srgbClr val="1C1C1B"/>
                </a:solidFill>
                <a:latin typeface="Trebuchet MS"/>
                <a:cs typeface="Trebuchet MS"/>
              </a:rPr>
              <a:t> </a:t>
            </a:r>
            <a:r>
              <a:rPr sz="3300" spc="-330" dirty="0">
                <a:solidFill>
                  <a:srgbClr val="1C1C1B"/>
                </a:solidFill>
                <a:latin typeface="Trebuchet MS"/>
                <a:cs typeface="Trebuchet MS"/>
              </a:rPr>
              <a:t>privativo</a:t>
            </a:r>
            <a:r>
              <a:rPr sz="3300" spc="-204"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300" dirty="0">
                <a:solidFill>
                  <a:srgbClr val="1C1C1B"/>
                </a:solidFill>
                <a:latin typeface="Trebuchet MS"/>
                <a:cs typeface="Trebuchet MS"/>
              </a:rPr>
              <a:t>algunos</a:t>
            </a:r>
            <a:r>
              <a:rPr sz="3300" spc="-204" dirty="0">
                <a:solidFill>
                  <a:srgbClr val="1C1C1B"/>
                </a:solidFill>
                <a:latin typeface="Trebuchet MS"/>
                <a:cs typeface="Trebuchet MS"/>
              </a:rPr>
              <a:t> </a:t>
            </a:r>
            <a:r>
              <a:rPr sz="3300" spc="-320" dirty="0">
                <a:solidFill>
                  <a:srgbClr val="1C1C1B"/>
                </a:solidFill>
                <a:latin typeface="Trebuchet MS"/>
                <a:cs typeface="Trebuchet MS"/>
              </a:rPr>
              <a:t>elegidos </a:t>
            </a:r>
            <a:r>
              <a:rPr sz="3300" spc="-980" dirty="0">
                <a:solidFill>
                  <a:srgbClr val="1C1C1B"/>
                </a:solidFill>
                <a:latin typeface="Trebuchet MS"/>
                <a:cs typeface="Trebuchet MS"/>
              </a:rPr>
              <a:t> </a:t>
            </a:r>
            <a:r>
              <a:rPr sz="3300" spc="-395" dirty="0">
                <a:solidFill>
                  <a:srgbClr val="1C1C1B"/>
                </a:solidFill>
                <a:latin typeface="Trebuchet MS"/>
                <a:cs typeface="Trebuchet MS"/>
              </a:rPr>
              <a:t>a</a:t>
            </a:r>
            <a:r>
              <a:rPr sz="3300" spc="-390" dirty="0">
                <a:solidFill>
                  <a:srgbClr val="1C1C1B"/>
                </a:solidFill>
                <a:latin typeface="Trebuchet MS"/>
                <a:cs typeface="Trebuchet MS"/>
              </a:rPr>
              <a:t> </a:t>
            </a:r>
            <a:r>
              <a:rPr sz="3300" spc="-265" dirty="0">
                <a:solidFill>
                  <a:srgbClr val="1C1C1B"/>
                </a:solidFill>
                <a:latin typeface="Trebuchet MS"/>
                <a:cs typeface="Trebuchet MS"/>
              </a:rPr>
              <a:t>los </a:t>
            </a:r>
            <a:r>
              <a:rPr sz="3300" spc="-325" dirty="0">
                <a:solidFill>
                  <a:srgbClr val="1C1C1B"/>
                </a:solidFill>
                <a:latin typeface="Trebuchet MS"/>
                <a:cs typeface="Trebuchet MS"/>
              </a:rPr>
              <a:t>cuales </a:t>
            </a:r>
            <a:r>
              <a:rPr sz="3300" spc="-265" dirty="0">
                <a:solidFill>
                  <a:srgbClr val="1C1C1B"/>
                </a:solidFill>
                <a:latin typeface="Trebuchet MS"/>
                <a:cs typeface="Trebuchet MS"/>
              </a:rPr>
              <a:t>se los </a:t>
            </a:r>
            <a:r>
              <a:rPr sz="3300" spc="-370" dirty="0">
                <a:solidFill>
                  <a:srgbClr val="1C1C1B"/>
                </a:solidFill>
                <a:latin typeface="Trebuchet MS"/>
                <a:cs typeface="Trebuchet MS"/>
              </a:rPr>
              <a:t>encuadra </a:t>
            </a:r>
            <a:r>
              <a:rPr sz="3300" spc="-365" dirty="0">
                <a:solidFill>
                  <a:srgbClr val="1C1C1B"/>
                </a:solidFill>
                <a:latin typeface="Trebuchet MS"/>
                <a:cs typeface="Trebuchet MS"/>
              </a:rPr>
              <a:t>dentro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75" dirty="0">
                <a:solidFill>
                  <a:srgbClr val="1C1C1B"/>
                </a:solidFill>
                <a:latin typeface="Trebuchet MS"/>
                <a:cs typeface="Trebuchet MS"/>
              </a:rPr>
              <a:t>la </a:t>
            </a:r>
            <a:r>
              <a:rPr sz="3300" spc="-340" dirty="0">
                <a:solidFill>
                  <a:srgbClr val="1C1C1B"/>
                </a:solidFill>
                <a:latin typeface="Trebuchet MS"/>
                <a:cs typeface="Trebuchet MS"/>
              </a:rPr>
              <a:t>categoría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30" dirty="0">
                <a:solidFill>
                  <a:srgbClr val="1C1C1B"/>
                </a:solidFill>
                <a:latin typeface="Trebuchet MS"/>
                <a:cs typeface="Trebuchet MS"/>
              </a:rPr>
              <a:t>artistas, </a:t>
            </a:r>
            <a:r>
              <a:rPr sz="3300" spc="-370" dirty="0">
                <a:solidFill>
                  <a:srgbClr val="1C1C1B"/>
                </a:solidFill>
                <a:latin typeface="Trebuchet MS"/>
                <a:cs typeface="Trebuchet MS"/>
              </a:rPr>
              <a:t>talentos, </a:t>
            </a:r>
            <a:r>
              <a:rPr sz="3300" spc="-345" dirty="0">
                <a:solidFill>
                  <a:srgbClr val="1C1C1B"/>
                </a:solidFill>
                <a:latin typeface="Trebuchet MS"/>
                <a:cs typeface="Trebuchet MS"/>
              </a:rPr>
              <a:t>descubridores, </a:t>
            </a:r>
            <a:r>
              <a:rPr sz="3300" spc="-340" dirty="0">
                <a:solidFill>
                  <a:srgbClr val="1C1C1B"/>
                </a:solidFill>
                <a:latin typeface="Trebuchet MS"/>
                <a:cs typeface="Trebuchet MS"/>
              </a:rPr>
              <a:t> genios,</a:t>
            </a:r>
            <a:r>
              <a:rPr sz="3300" spc="-215" dirty="0">
                <a:solidFill>
                  <a:srgbClr val="1C1C1B"/>
                </a:solidFill>
                <a:latin typeface="Trebuchet MS"/>
                <a:cs typeface="Trebuchet MS"/>
              </a:rPr>
              <a:t> </a:t>
            </a:r>
            <a:r>
              <a:rPr sz="3300" spc="-445" dirty="0">
                <a:solidFill>
                  <a:srgbClr val="1C1C1B"/>
                </a:solidFill>
                <a:latin typeface="Trebuchet MS"/>
                <a:cs typeface="Trebuchet MS"/>
              </a:rPr>
              <a:t>etc.</a:t>
            </a:r>
            <a:endParaRPr sz="3300">
              <a:latin typeface="Trebuchet MS"/>
              <a:cs typeface="Trebuchet MS"/>
            </a:endParaRPr>
          </a:p>
          <a:p>
            <a:pPr marL="12700" marR="1684655">
              <a:lnSpc>
                <a:spcPct val="115500"/>
              </a:lnSpc>
              <a:spcBef>
                <a:spcPts val="1320"/>
              </a:spcBef>
            </a:pPr>
            <a:r>
              <a:rPr sz="3300" spc="-390" dirty="0">
                <a:latin typeface="Trebuchet MS"/>
                <a:cs typeface="Trebuchet MS"/>
              </a:rPr>
              <a:t>Toda</a:t>
            </a:r>
            <a:r>
              <a:rPr sz="3300" spc="-385" dirty="0">
                <a:latin typeface="Trebuchet MS"/>
                <a:cs typeface="Trebuchet MS"/>
              </a:rPr>
              <a:t> </a:t>
            </a:r>
            <a:r>
              <a:rPr sz="3300" spc="-360" dirty="0">
                <a:latin typeface="Trebuchet MS"/>
                <a:cs typeface="Trebuchet MS"/>
              </a:rPr>
              <a:t>actividad </a:t>
            </a:r>
            <a:r>
              <a:rPr sz="3300" spc="-365" dirty="0">
                <a:latin typeface="Trebuchet MS"/>
                <a:cs typeface="Trebuchet MS"/>
              </a:rPr>
              <a:t>creadora </a:t>
            </a:r>
            <a:r>
              <a:rPr sz="3300" spc="-335" dirty="0">
                <a:latin typeface="Trebuchet MS"/>
                <a:cs typeface="Trebuchet MS"/>
              </a:rPr>
              <a:t>posee </a:t>
            </a:r>
            <a:r>
              <a:rPr sz="3300" spc="-385" dirty="0">
                <a:latin typeface="Trebuchet MS"/>
                <a:cs typeface="Trebuchet MS"/>
              </a:rPr>
              <a:t>como </a:t>
            </a:r>
            <a:r>
              <a:rPr sz="3300" spc="-340" dirty="0">
                <a:latin typeface="Trebuchet MS"/>
                <a:cs typeface="Trebuchet MS"/>
              </a:rPr>
              <a:t>base </a:t>
            </a:r>
            <a:r>
              <a:rPr sz="3300" spc="-395" dirty="0">
                <a:latin typeface="Trebuchet MS"/>
                <a:cs typeface="Trebuchet MS"/>
              </a:rPr>
              <a:t>a</a:t>
            </a:r>
            <a:r>
              <a:rPr sz="3300" spc="-390" dirty="0">
                <a:latin typeface="Trebuchet MS"/>
                <a:cs typeface="Trebuchet MS"/>
              </a:rPr>
              <a:t> </a:t>
            </a:r>
            <a:r>
              <a:rPr sz="3300" spc="-375" dirty="0">
                <a:latin typeface="Trebuchet MS"/>
                <a:cs typeface="Trebuchet MS"/>
              </a:rPr>
              <a:t>la </a:t>
            </a:r>
            <a:r>
              <a:rPr sz="3300" spc="-355" dirty="0">
                <a:latin typeface="Trebuchet MS"/>
                <a:cs typeface="Trebuchet MS"/>
              </a:rPr>
              <a:t>imaginación </a:t>
            </a:r>
            <a:r>
              <a:rPr sz="3300" spc="-390" dirty="0">
                <a:latin typeface="Trebuchet MS"/>
                <a:cs typeface="Trebuchet MS"/>
              </a:rPr>
              <a:t>que</a:t>
            </a:r>
            <a:r>
              <a:rPr sz="3300" spc="-385" dirty="0">
                <a:latin typeface="Trebuchet MS"/>
                <a:cs typeface="Trebuchet MS"/>
              </a:rPr>
              <a:t> </a:t>
            </a:r>
            <a:r>
              <a:rPr sz="3300" spc="-265" dirty="0">
                <a:latin typeface="Trebuchet MS"/>
                <a:cs typeface="Trebuchet MS"/>
              </a:rPr>
              <a:t>se </a:t>
            </a:r>
            <a:r>
              <a:rPr sz="3300" spc="-370" dirty="0">
                <a:latin typeface="Trebuchet MS"/>
                <a:cs typeface="Trebuchet MS"/>
              </a:rPr>
              <a:t>encuentra </a:t>
            </a:r>
            <a:r>
              <a:rPr sz="3300" spc="-365" dirty="0">
                <a:latin typeface="Trebuchet MS"/>
                <a:cs typeface="Trebuchet MS"/>
              </a:rPr>
              <a:t> </a:t>
            </a:r>
            <a:r>
              <a:rPr sz="3300" spc="-370" dirty="0">
                <a:latin typeface="Trebuchet MS"/>
                <a:cs typeface="Trebuchet MS"/>
              </a:rPr>
              <a:t>manifestada</a:t>
            </a:r>
            <a:r>
              <a:rPr sz="3300" spc="-204" dirty="0">
                <a:latin typeface="Trebuchet MS"/>
                <a:cs typeface="Trebuchet MS"/>
              </a:rPr>
              <a:t> </a:t>
            </a:r>
            <a:r>
              <a:rPr sz="3300" spc="-350" dirty="0">
                <a:latin typeface="Trebuchet MS"/>
                <a:cs typeface="Trebuchet MS"/>
              </a:rPr>
              <a:t>por</a:t>
            </a:r>
            <a:r>
              <a:rPr sz="3300" spc="-204" dirty="0">
                <a:latin typeface="Trebuchet MS"/>
                <a:cs typeface="Trebuchet MS"/>
              </a:rPr>
              <a:t> </a:t>
            </a:r>
            <a:r>
              <a:rPr sz="3300" spc="-330" dirty="0">
                <a:latin typeface="Trebuchet MS"/>
                <a:cs typeface="Trebuchet MS"/>
              </a:rPr>
              <a:t>igual</a:t>
            </a:r>
            <a:r>
              <a:rPr sz="3300" spc="-204" dirty="0">
                <a:latin typeface="Trebuchet MS"/>
                <a:cs typeface="Trebuchet MS"/>
              </a:rPr>
              <a:t> </a:t>
            </a:r>
            <a:r>
              <a:rPr sz="3300" spc="-390" dirty="0">
                <a:latin typeface="Trebuchet MS"/>
                <a:cs typeface="Trebuchet MS"/>
              </a:rPr>
              <a:t>en</a:t>
            </a:r>
            <a:r>
              <a:rPr sz="3300" spc="-204" dirty="0">
                <a:latin typeface="Trebuchet MS"/>
                <a:cs typeface="Trebuchet MS"/>
              </a:rPr>
              <a:t> </a:t>
            </a:r>
            <a:r>
              <a:rPr sz="3300" spc="-270" dirty="0">
                <a:latin typeface="Trebuchet MS"/>
                <a:cs typeface="Trebuchet MS"/>
              </a:rPr>
              <a:t>los</a:t>
            </a:r>
            <a:r>
              <a:rPr sz="3300" spc="-204" dirty="0">
                <a:latin typeface="Trebuchet MS"/>
                <a:cs typeface="Trebuchet MS"/>
              </a:rPr>
              <a:t> </a:t>
            </a:r>
            <a:r>
              <a:rPr sz="3300" spc="-310" dirty="0">
                <a:latin typeface="Trebuchet MS"/>
                <a:cs typeface="Trebuchet MS"/>
              </a:rPr>
              <a:t>aspectos</a:t>
            </a:r>
            <a:r>
              <a:rPr sz="3300" spc="-204" dirty="0">
                <a:latin typeface="Trebuchet MS"/>
                <a:cs typeface="Trebuchet MS"/>
              </a:rPr>
              <a:t> </a:t>
            </a:r>
            <a:r>
              <a:rPr sz="3300" spc="-365" dirty="0">
                <a:latin typeface="Trebuchet MS"/>
                <a:cs typeface="Trebuchet MS"/>
              </a:rPr>
              <a:t>culturales,</a:t>
            </a:r>
            <a:r>
              <a:rPr sz="3300" spc="-204" dirty="0">
                <a:latin typeface="Trebuchet MS"/>
                <a:cs typeface="Trebuchet MS"/>
              </a:rPr>
              <a:t> </a:t>
            </a:r>
            <a:r>
              <a:rPr sz="3300" spc="-330" dirty="0">
                <a:latin typeface="Trebuchet MS"/>
                <a:cs typeface="Trebuchet MS"/>
              </a:rPr>
              <a:t>científicos</a:t>
            </a:r>
            <a:r>
              <a:rPr sz="3300" spc="-204" dirty="0">
                <a:latin typeface="Trebuchet MS"/>
                <a:cs typeface="Trebuchet MS"/>
              </a:rPr>
              <a:t> </a:t>
            </a:r>
            <a:r>
              <a:rPr sz="3300" spc="-330" dirty="0">
                <a:latin typeface="Trebuchet MS"/>
                <a:cs typeface="Trebuchet MS"/>
              </a:rPr>
              <a:t>o</a:t>
            </a:r>
            <a:r>
              <a:rPr sz="3300" spc="-204" dirty="0">
                <a:latin typeface="Trebuchet MS"/>
                <a:cs typeface="Trebuchet MS"/>
              </a:rPr>
              <a:t> </a:t>
            </a:r>
            <a:r>
              <a:rPr sz="3300" spc="-325" dirty="0">
                <a:latin typeface="Trebuchet MS"/>
                <a:cs typeface="Trebuchet MS"/>
              </a:rPr>
              <a:t>técnicos</a:t>
            </a:r>
            <a:r>
              <a:rPr sz="3300" spc="-204"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 </a:t>
            </a:r>
            <a:r>
              <a:rPr sz="3300" spc="-370" dirty="0">
                <a:latin typeface="Trebuchet MS"/>
                <a:cs typeface="Trebuchet MS"/>
              </a:rPr>
              <a:t> </a:t>
            </a:r>
            <a:r>
              <a:rPr sz="3300" spc="-350" dirty="0">
                <a:latin typeface="Trebuchet MS"/>
                <a:cs typeface="Trebuchet MS"/>
              </a:rPr>
              <a:t>vida</a:t>
            </a:r>
            <a:r>
              <a:rPr sz="3300" spc="-210" dirty="0">
                <a:latin typeface="Trebuchet MS"/>
                <a:cs typeface="Trebuchet MS"/>
              </a:rPr>
              <a:t> </a:t>
            </a:r>
            <a:r>
              <a:rPr sz="3300" spc="-390" dirty="0">
                <a:latin typeface="Trebuchet MS"/>
                <a:cs typeface="Trebuchet MS"/>
              </a:rPr>
              <a:t>del</a:t>
            </a:r>
            <a:r>
              <a:rPr sz="3300" spc="-210" dirty="0">
                <a:latin typeface="Trebuchet MS"/>
                <a:cs typeface="Trebuchet MS"/>
              </a:rPr>
              <a:t> </a:t>
            </a:r>
            <a:r>
              <a:rPr sz="3300" spc="-445" dirty="0">
                <a:latin typeface="Trebuchet MS"/>
                <a:cs typeface="Trebuchet MS"/>
              </a:rPr>
              <a:t>Hombre.</a:t>
            </a:r>
            <a:r>
              <a:rPr sz="3300" spc="-210" dirty="0">
                <a:latin typeface="Trebuchet MS"/>
                <a:cs typeface="Trebuchet MS"/>
              </a:rPr>
              <a:t> </a:t>
            </a:r>
            <a:r>
              <a:rPr sz="3300" spc="-375" dirty="0">
                <a:latin typeface="Trebuchet MS"/>
                <a:cs typeface="Trebuchet MS"/>
              </a:rPr>
              <a:t>Todo</a:t>
            </a:r>
            <a:r>
              <a:rPr sz="3300" spc="-204" dirty="0">
                <a:latin typeface="Trebuchet MS"/>
                <a:cs typeface="Trebuchet MS"/>
              </a:rPr>
              <a:t> </a:t>
            </a:r>
            <a:r>
              <a:rPr sz="3300" spc="-345" dirty="0">
                <a:latin typeface="Trebuchet MS"/>
                <a:cs typeface="Trebuchet MS"/>
              </a:rPr>
              <a:t>lo</a:t>
            </a:r>
            <a:r>
              <a:rPr sz="3300" spc="-210"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5" dirty="0">
                <a:latin typeface="Trebuchet MS"/>
                <a:cs typeface="Trebuchet MS"/>
              </a:rPr>
              <a:t>no</a:t>
            </a:r>
            <a:r>
              <a:rPr sz="3300" spc="-210" dirty="0">
                <a:latin typeface="Trebuchet MS"/>
                <a:cs typeface="Trebuchet MS"/>
              </a:rPr>
              <a:t> </a:t>
            </a:r>
            <a:r>
              <a:rPr sz="3300" spc="-350" dirty="0">
                <a:latin typeface="Trebuchet MS"/>
                <a:cs typeface="Trebuchet MS"/>
              </a:rPr>
              <a:t>tenga</a:t>
            </a:r>
            <a:r>
              <a:rPr sz="3300" spc="-204"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0" dirty="0">
                <a:latin typeface="Trebuchet MS"/>
                <a:cs typeface="Trebuchet MS"/>
              </a:rPr>
              <a:t>ver</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395" dirty="0">
                <a:latin typeface="Trebuchet MS"/>
                <a:cs typeface="Trebuchet MS"/>
              </a:rPr>
              <a:t>mundo</a:t>
            </a:r>
            <a:r>
              <a:rPr sz="3300" spc="-210" dirty="0">
                <a:latin typeface="Trebuchet MS"/>
                <a:cs typeface="Trebuchet MS"/>
              </a:rPr>
              <a:t> </a:t>
            </a:r>
            <a:r>
              <a:rPr sz="3300" spc="-409" dirty="0">
                <a:latin typeface="Trebuchet MS"/>
                <a:cs typeface="Trebuchet MS"/>
              </a:rPr>
              <a:t>de</a:t>
            </a:r>
            <a:r>
              <a:rPr sz="3300" spc="-210" dirty="0">
                <a:latin typeface="Trebuchet MS"/>
                <a:cs typeface="Trebuchet MS"/>
              </a:rPr>
              <a:t> </a:t>
            </a:r>
            <a:r>
              <a:rPr sz="3300" spc="-375" dirty="0">
                <a:latin typeface="Trebuchet MS"/>
                <a:cs typeface="Trebuchet MS"/>
              </a:rPr>
              <a:t>la</a:t>
            </a:r>
            <a:r>
              <a:rPr sz="3300" spc="-204" dirty="0">
                <a:latin typeface="Trebuchet MS"/>
                <a:cs typeface="Trebuchet MS"/>
              </a:rPr>
              <a:t> </a:t>
            </a:r>
            <a:r>
              <a:rPr sz="3300" spc="-375" dirty="0">
                <a:latin typeface="Trebuchet MS"/>
                <a:cs typeface="Trebuchet MS"/>
              </a:rPr>
              <a:t>naturaleza</a:t>
            </a:r>
            <a:endParaRPr sz="3300">
              <a:latin typeface="Trebuchet MS"/>
              <a:cs typeface="Trebuchet MS"/>
            </a:endParaRPr>
          </a:p>
          <a:p>
            <a:pPr marL="12700">
              <a:lnSpc>
                <a:spcPct val="100000"/>
              </a:lnSpc>
              <a:spcBef>
                <a:spcPts val="615"/>
              </a:spcBef>
            </a:pPr>
            <a:r>
              <a:rPr sz="3300" spc="-325" dirty="0">
                <a:latin typeface="Trebuchet MS"/>
                <a:cs typeface="Trebuchet MS"/>
              </a:rPr>
              <a:t>y</a:t>
            </a:r>
            <a:r>
              <a:rPr sz="3300" spc="-210" dirty="0">
                <a:latin typeface="Trebuchet MS"/>
                <a:cs typeface="Trebuchet MS"/>
              </a:rPr>
              <a:t> </a:t>
            </a:r>
            <a:r>
              <a:rPr sz="3300" spc="-220" dirty="0">
                <a:latin typeface="Trebuchet MS"/>
                <a:cs typeface="Trebuchet MS"/>
              </a:rPr>
              <a:t>sí</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cultura</a:t>
            </a:r>
            <a:r>
              <a:rPr sz="3300" spc="-204" dirty="0">
                <a:latin typeface="Trebuchet MS"/>
                <a:cs typeface="Trebuchet MS"/>
              </a:rPr>
              <a:t> </a:t>
            </a:r>
            <a:r>
              <a:rPr sz="3300" spc="-265" dirty="0">
                <a:latin typeface="Trebuchet MS"/>
                <a:cs typeface="Trebuchet MS"/>
              </a:rPr>
              <a:t>es</a:t>
            </a:r>
            <a:r>
              <a:rPr sz="3300" spc="-210" dirty="0">
                <a:latin typeface="Trebuchet MS"/>
                <a:cs typeface="Trebuchet MS"/>
              </a:rPr>
              <a:t> </a:t>
            </a:r>
            <a:r>
              <a:rPr sz="3300" spc="-390" dirty="0">
                <a:latin typeface="Trebuchet MS"/>
                <a:cs typeface="Trebuchet MS"/>
              </a:rPr>
              <a:t>el</a:t>
            </a:r>
            <a:r>
              <a:rPr sz="3300" spc="-204" dirty="0">
                <a:latin typeface="Trebuchet MS"/>
                <a:cs typeface="Trebuchet MS"/>
              </a:rPr>
              <a:t> </a:t>
            </a:r>
            <a:r>
              <a:rPr sz="3300" spc="-340" dirty="0">
                <a:latin typeface="Trebuchet MS"/>
                <a:cs typeface="Trebuchet MS"/>
              </a:rPr>
              <a:t>resultado</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imaginación</a:t>
            </a:r>
            <a:r>
              <a:rPr sz="3300" spc="-204" dirty="0">
                <a:latin typeface="Trebuchet MS"/>
                <a:cs typeface="Trebuchet MS"/>
              </a:rPr>
              <a:t> </a:t>
            </a:r>
            <a:r>
              <a:rPr sz="3300" spc="-325" dirty="0">
                <a:latin typeface="Trebuchet MS"/>
                <a:cs typeface="Trebuchet MS"/>
              </a:rPr>
              <a:t>y</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creación</a:t>
            </a:r>
            <a:r>
              <a:rPr sz="3300" spc="-204" dirty="0">
                <a:latin typeface="Trebuchet MS"/>
                <a:cs typeface="Trebuchet MS"/>
              </a:rPr>
              <a:t> </a:t>
            </a:r>
            <a:r>
              <a:rPr sz="3300" spc="-440" dirty="0">
                <a:latin typeface="Trebuchet MS"/>
                <a:cs typeface="Trebuchet MS"/>
              </a:rPr>
              <a:t>humana.</a:t>
            </a:r>
            <a:endParaRPr sz="3300">
              <a:latin typeface="Trebuchet MS"/>
              <a:cs typeface="Trebuchet MS"/>
            </a:endParaRPr>
          </a:p>
        </p:txBody>
      </p:sp>
      <p:sp>
        <p:nvSpPr>
          <p:cNvPr id="33" name="object 33"/>
          <p:cNvSpPr txBox="1"/>
          <p:nvPr/>
        </p:nvSpPr>
        <p:spPr>
          <a:xfrm>
            <a:off x="273149" y="6660949"/>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53532" y="2099478"/>
            <a:ext cx="15303500" cy="7912100"/>
            <a:chOff x="1553532" y="2099478"/>
            <a:chExt cx="15303500" cy="7912100"/>
          </a:xfrm>
        </p:grpSpPr>
        <p:sp>
          <p:nvSpPr>
            <p:cNvPr id="4" name="object 4"/>
            <p:cNvSpPr/>
            <p:nvPr/>
          </p:nvSpPr>
          <p:spPr>
            <a:xfrm>
              <a:off x="1800581" y="2259318"/>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769390" y="2208781"/>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584686" y="2150021"/>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553532" y="2099478"/>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8" name="object 8"/>
            <p:cNvSpPr/>
            <p:nvPr/>
          </p:nvSpPr>
          <p:spPr>
            <a:xfrm>
              <a:off x="10247631" y="5143500"/>
              <a:ext cx="5654675" cy="3949700"/>
            </a:xfrm>
            <a:custGeom>
              <a:avLst/>
              <a:gdLst/>
              <a:ahLst/>
              <a:cxnLst/>
              <a:rect l="l" t="t" r="r" b="b"/>
              <a:pathLst>
                <a:path w="5654675" h="3949700">
                  <a:moveTo>
                    <a:pt x="5559507" y="3949425"/>
                  </a:moveTo>
                  <a:lnTo>
                    <a:pt x="94706" y="3949425"/>
                  </a:lnTo>
                  <a:lnTo>
                    <a:pt x="57836" y="3941986"/>
                  </a:lnTo>
                  <a:lnTo>
                    <a:pt x="27732" y="3921693"/>
                  </a:lnTo>
                  <a:lnTo>
                    <a:pt x="7440" y="3891589"/>
                  </a:lnTo>
                  <a:lnTo>
                    <a:pt x="0" y="3854715"/>
                  </a:lnTo>
                  <a:lnTo>
                    <a:pt x="0" y="94710"/>
                  </a:lnTo>
                  <a:lnTo>
                    <a:pt x="7440" y="57836"/>
                  </a:lnTo>
                  <a:lnTo>
                    <a:pt x="27732" y="27732"/>
                  </a:lnTo>
                  <a:lnTo>
                    <a:pt x="57836" y="7439"/>
                  </a:lnTo>
                  <a:lnTo>
                    <a:pt x="94710" y="0"/>
                  </a:lnTo>
                  <a:lnTo>
                    <a:pt x="5559503" y="0"/>
                  </a:lnTo>
                  <a:lnTo>
                    <a:pt x="5596377" y="7439"/>
                  </a:lnTo>
                  <a:lnTo>
                    <a:pt x="5626481" y="27732"/>
                  </a:lnTo>
                  <a:lnTo>
                    <a:pt x="5646773" y="57836"/>
                  </a:lnTo>
                  <a:lnTo>
                    <a:pt x="5654213" y="94710"/>
                  </a:lnTo>
                  <a:lnTo>
                    <a:pt x="5654213" y="3854715"/>
                  </a:lnTo>
                  <a:lnTo>
                    <a:pt x="5646773" y="3891589"/>
                  </a:lnTo>
                  <a:lnTo>
                    <a:pt x="5626481" y="3921693"/>
                  </a:lnTo>
                  <a:lnTo>
                    <a:pt x="5596377" y="3941986"/>
                  </a:lnTo>
                  <a:lnTo>
                    <a:pt x="5559507" y="3949425"/>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10299795" y="5179937"/>
              <a:ext cx="5549884" cy="3876552"/>
            </a:xfrm>
            <a:prstGeom prst="rect">
              <a:avLst/>
            </a:prstGeom>
          </p:spPr>
        </p:pic>
      </p:grpSp>
      <p:grpSp>
        <p:nvGrpSpPr>
          <p:cNvPr id="10" name="object 10"/>
          <p:cNvGrpSpPr/>
          <p:nvPr/>
        </p:nvGrpSpPr>
        <p:grpSpPr>
          <a:xfrm>
            <a:off x="1316963" y="0"/>
            <a:ext cx="15429865" cy="2542540"/>
            <a:chOff x="1316963" y="0"/>
            <a:chExt cx="15429865" cy="2542540"/>
          </a:xfrm>
        </p:grpSpPr>
        <p:sp>
          <p:nvSpPr>
            <p:cNvPr id="11" name="object 11"/>
            <p:cNvSpPr/>
            <p:nvPr/>
          </p:nvSpPr>
          <p:spPr>
            <a:xfrm>
              <a:off x="1429268" y="0"/>
              <a:ext cx="14999969" cy="1790064"/>
            </a:xfrm>
            <a:custGeom>
              <a:avLst/>
              <a:gdLst/>
              <a:ahLst/>
              <a:cxnLst/>
              <a:rect l="l" t="t" r="r" b="b"/>
              <a:pathLst>
                <a:path w="14999969" h="1790064">
                  <a:moveTo>
                    <a:pt x="14999956" y="1789932"/>
                  </a:moveTo>
                  <a:lnTo>
                    <a:pt x="1704" y="1785580"/>
                  </a:lnTo>
                  <a:lnTo>
                    <a:pt x="0" y="436896"/>
                  </a:lnTo>
                  <a:lnTo>
                    <a:pt x="31918" y="0"/>
                  </a:lnTo>
                  <a:lnTo>
                    <a:pt x="14949078" y="0"/>
                  </a:lnTo>
                  <a:lnTo>
                    <a:pt x="14999956" y="1789932"/>
                  </a:lnTo>
                  <a:close/>
                </a:path>
              </a:pathLst>
            </a:custGeom>
            <a:solidFill>
              <a:srgbClr val="FFFFFF"/>
            </a:solidFill>
          </p:spPr>
          <p:txBody>
            <a:bodyPr wrap="square" lIns="0" tIns="0" rIns="0" bIns="0" rtlCol="0"/>
            <a:lstStyle/>
            <a:p>
              <a:endParaRPr/>
            </a:p>
          </p:txBody>
        </p:sp>
        <p:sp>
          <p:nvSpPr>
            <p:cNvPr id="12" name="object 12"/>
            <p:cNvSpPr/>
            <p:nvPr/>
          </p:nvSpPr>
          <p:spPr>
            <a:xfrm>
              <a:off x="1397858" y="0"/>
              <a:ext cx="15070455" cy="1820545"/>
            </a:xfrm>
            <a:custGeom>
              <a:avLst/>
              <a:gdLst/>
              <a:ahLst/>
              <a:cxnLst/>
              <a:rect l="l" t="t" r="r" b="b"/>
              <a:pathLst>
                <a:path w="15070455" h="1820545">
                  <a:moveTo>
                    <a:pt x="15070436" y="1816013"/>
                  </a:moveTo>
                  <a:lnTo>
                    <a:pt x="12860998" y="1818806"/>
                  </a:lnTo>
                  <a:lnTo>
                    <a:pt x="12810154" y="1806170"/>
                  </a:lnTo>
                  <a:lnTo>
                    <a:pt x="11552986" y="1807759"/>
                  </a:lnTo>
                  <a:lnTo>
                    <a:pt x="11502784" y="1795122"/>
                  </a:lnTo>
                  <a:lnTo>
                    <a:pt x="11200298" y="1795504"/>
                  </a:lnTo>
                  <a:lnTo>
                    <a:pt x="10568976" y="1783602"/>
                  </a:lnTo>
                  <a:lnTo>
                    <a:pt x="30630" y="1796921"/>
                  </a:lnTo>
                  <a:lnTo>
                    <a:pt x="18041" y="1784237"/>
                  </a:lnTo>
                  <a:lnTo>
                    <a:pt x="12012" y="1771544"/>
                  </a:lnTo>
                  <a:lnTo>
                    <a:pt x="13620" y="1746142"/>
                  </a:lnTo>
                  <a:lnTo>
                    <a:pt x="27388" y="1682625"/>
                  </a:lnTo>
                  <a:lnTo>
                    <a:pt x="30984" y="1644520"/>
                  </a:lnTo>
                  <a:lnTo>
                    <a:pt x="28749" y="1606423"/>
                  </a:lnTo>
                  <a:lnTo>
                    <a:pt x="25057" y="1568327"/>
                  </a:lnTo>
                  <a:lnTo>
                    <a:pt x="21930" y="1530231"/>
                  </a:lnTo>
                  <a:lnTo>
                    <a:pt x="18041" y="1479436"/>
                  </a:lnTo>
                  <a:lnTo>
                    <a:pt x="14525" y="1428641"/>
                  </a:lnTo>
                  <a:lnTo>
                    <a:pt x="12517" y="1390543"/>
                  </a:lnTo>
                  <a:lnTo>
                    <a:pt x="13106" y="1339742"/>
                  </a:lnTo>
                  <a:lnTo>
                    <a:pt x="12230" y="1327043"/>
                  </a:lnTo>
                  <a:lnTo>
                    <a:pt x="11290" y="1301645"/>
                  </a:lnTo>
                  <a:lnTo>
                    <a:pt x="10317" y="1276246"/>
                  </a:lnTo>
                  <a:lnTo>
                    <a:pt x="9306" y="1238147"/>
                  </a:lnTo>
                  <a:lnTo>
                    <a:pt x="8271" y="1187348"/>
                  </a:lnTo>
                  <a:lnTo>
                    <a:pt x="7256" y="1149250"/>
                  </a:lnTo>
                  <a:lnTo>
                    <a:pt x="6225" y="1085751"/>
                  </a:lnTo>
                  <a:lnTo>
                    <a:pt x="5241" y="1034952"/>
                  </a:lnTo>
                  <a:lnTo>
                    <a:pt x="4283" y="971453"/>
                  </a:lnTo>
                  <a:lnTo>
                    <a:pt x="3381" y="907954"/>
                  </a:lnTo>
                  <a:lnTo>
                    <a:pt x="2546" y="844455"/>
                  </a:lnTo>
                  <a:lnTo>
                    <a:pt x="1116" y="704757"/>
                  </a:lnTo>
                  <a:lnTo>
                    <a:pt x="341" y="603158"/>
                  </a:lnTo>
                  <a:lnTo>
                    <a:pt x="0" y="260258"/>
                  </a:lnTo>
                  <a:lnTo>
                    <a:pt x="150" y="234858"/>
                  </a:lnTo>
                  <a:lnTo>
                    <a:pt x="697" y="171357"/>
                  </a:lnTo>
                  <a:lnTo>
                    <a:pt x="1468" y="120556"/>
                  </a:lnTo>
                  <a:lnTo>
                    <a:pt x="2460" y="69755"/>
                  </a:lnTo>
                  <a:lnTo>
                    <a:pt x="3701" y="31653"/>
                  </a:lnTo>
                  <a:lnTo>
                    <a:pt x="65835" y="6226"/>
                  </a:lnTo>
                  <a:lnTo>
                    <a:pt x="64157" y="18877"/>
                  </a:lnTo>
                  <a:lnTo>
                    <a:pt x="62806" y="44279"/>
                  </a:lnTo>
                  <a:lnTo>
                    <a:pt x="61755" y="69680"/>
                  </a:lnTo>
                  <a:lnTo>
                    <a:pt x="61003" y="107781"/>
                  </a:lnTo>
                  <a:lnTo>
                    <a:pt x="60530" y="158582"/>
                  </a:lnTo>
                  <a:lnTo>
                    <a:pt x="60304" y="209382"/>
                  </a:lnTo>
                  <a:lnTo>
                    <a:pt x="60535" y="323682"/>
                  </a:lnTo>
                  <a:lnTo>
                    <a:pt x="60957" y="387181"/>
                  </a:lnTo>
                  <a:lnTo>
                    <a:pt x="61569" y="463380"/>
                  </a:lnTo>
                  <a:lnTo>
                    <a:pt x="63229" y="603078"/>
                  </a:lnTo>
                  <a:lnTo>
                    <a:pt x="64257" y="679277"/>
                  </a:lnTo>
                  <a:lnTo>
                    <a:pt x="65373" y="742776"/>
                  </a:lnTo>
                  <a:lnTo>
                    <a:pt x="66589" y="818974"/>
                  </a:lnTo>
                  <a:lnTo>
                    <a:pt x="67857" y="882473"/>
                  </a:lnTo>
                  <a:lnTo>
                    <a:pt x="69190" y="958671"/>
                  </a:lnTo>
                  <a:lnTo>
                    <a:pt x="70522" y="1009470"/>
                  </a:lnTo>
                  <a:lnTo>
                    <a:pt x="71884" y="1072968"/>
                  </a:lnTo>
                  <a:lnTo>
                    <a:pt x="74544" y="1174565"/>
                  </a:lnTo>
                  <a:lnTo>
                    <a:pt x="75791" y="1199963"/>
                  </a:lnTo>
                  <a:lnTo>
                    <a:pt x="76995" y="1238062"/>
                  </a:lnTo>
                  <a:lnTo>
                    <a:pt x="78091" y="1250760"/>
                  </a:lnTo>
                  <a:lnTo>
                    <a:pt x="79093" y="1263459"/>
                  </a:lnTo>
                  <a:lnTo>
                    <a:pt x="79202" y="1301559"/>
                  </a:lnTo>
                  <a:lnTo>
                    <a:pt x="79675" y="1339658"/>
                  </a:lnTo>
                  <a:lnTo>
                    <a:pt x="80877" y="1377757"/>
                  </a:lnTo>
                  <a:lnTo>
                    <a:pt x="83173" y="1415854"/>
                  </a:lnTo>
                  <a:lnTo>
                    <a:pt x="84435" y="1453952"/>
                  </a:lnTo>
                  <a:lnTo>
                    <a:pt x="89845" y="1504746"/>
                  </a:lnTo>
                  <a:lnTo>
                    <a:pt x="91091" y="1530144"/>
                  </a:lnTo>
                  <a:lnTo>
                    <a:pt x="91079" y="1568244"/>
                  </a:lnTo>
                  <a:lnTo>
                    <a:pt x="90686" y="1593645"/>
                  </a:lnTo>
                  <a:lnTo>
                    <a:pt x="89564" y="1619046"/>
                  </a:lnTo>
                  <a:lnTo>
                    <a:pt x="87365" y="1657149"/>
                  </a:lnTo>
                  <a:lnTo>
                    <a:pt x="87397" y="1682549"/>
                  </a:lnTo>
                  <a:lnTo>
                    <a:pt x="89676" y="1707946"/>
                  </a:lnTo>
                  <a:lnTo>
                    <a:pt x="96677" y="1720637"/>
                  </a:lnTo>
                  <a:lnTo>
                    <a:pt x="108780" y="1733322"/>
                  </a:lnTo>
                  <a:lnTo>
                    <a:pt x="1371543" y="1731726"/>
                  </a:lnTo>
                  <a:lnTo>
                    <a:pt x="1423332" y="1744360"/>
                  </a:lnTo>
                  <a:lnTo>
                    <a:pt x="2648366" y="1742812"/>
                  </a:lnTo>
                  <a:lnTo>
                    <a:pt x="2795165" y="1755327"/>
                  </a:lnTo>
                  <a:lnTo>
                    <a:pt x="13243054" y="1742123"/>
                  </a:lnTo>
                  <a:lnTo>
                    <a:pt x="13292911" y="1754760"/>
                  </a:lnTo>
                  <a:lnTo>
                    <a:pt x="13793947" y="1754127"/>
                  </a:lnTo>
                  <a:lnTo>
                    <a:pt x="13844066" y="1766763"/>
                  </a:lnTo>
                  <a:lnTo>
                    <a:pt x="15070372" y="1765213"/>
                  </a:lnTo>
                  <a:lnTo>
                    <a:pt x="15070436" y="1816013"/>
                  </a:lnTo>
                  <a:close/>
                </a:path>
                <a:path w="15070455" h="1820545">
                  <a:moveTo>
                    <a:pt x="8184943" y="2841"/>
                  </a:moveTo>
                  <a:lnTo>
                    <a:pt x="65835" y="6226"/>
                  </a:lnTo>
                  <a:lnTo>
                    <a:pt x="8184943" y="2841"/>
                  </a:lnTo>
                  <a:close/>
                </a:path>
                <a:path w="15070455" h="1820545">
                  <a:moveTo>
                    <a:pt x="15070372" y="1765213"/>
                  </a:moveTo>
                  <a:lnTo>
                    <a:pt x="15004115" y="1765297"/>
                  </a:lnTo>
                  <a:lnTo>
                    <a:pt x="15006922" y="1727194"/>
                  </a:lnTo>
                  <a:lnTo>
                    <a:pt x="15009380" y="1701790"/>
                  </a:lnTo>
                  <a:lnTo>
                    <a:pt x="15011094" y="1663688"/>
                  </a:lnTo>
                  <a:lnTo>
                    <a:pt x="15011730" y="1638287"/>
                  </a:lnTo>
                  <a:lnTo>
                    <a:pt x="15009364" y="1587490"/>
                  </a:lnTo>
                  <a:lnTo>
                    <a:pt x="15007185" y="1536693"/>
                  </a:lnTo>
                  <a:lnTo>
                    <a:pt x="15005379" y="1485895"/>
                  </a:lnTo>
                  <a:lnTo>
                    <a:pt x="15004133" y="1435097"/>
                  </a:lnTo>
                  <a:lnTo>
                    <a:pt x="15003634" y="1384297"/>
                  </a:lnTo>
                  <a:lnTo>
                    <a:pt x="15004756" y="1358896"/>
                  </a:lnTo>
                  <a:lnTo>
                    <a:pt x="15006971" y="1333493"/>
                  </a:lnTo>
                  <a:lnTo>
                    <a:pt x="15008441" y="1295391"/>
                  </a:lnTo>
                  <a:lnTo>
                    <a:pt x="15007377" y="1269993"/>
                  </a:lnTo>
                  <a:lnTo>
                    <a:pt x="15006677" y="1244594"/>
                  </a:lnTo>
                  <a:lnTo>
                    <a:pt x="15004883" y="1219196"/>
                  </a:lnTo>
                  <a:lnTo>
                    <a:pt x="15002361" y="1193799"/>
                  </a:lnTo>
                  <a:lnTo>
                    <a:pt x="14999459" y="1155703"/>
                  </a:lnTo>
                  <a:lnTo>
                    <a:pt x="14997503" y="1155705"/>
                  </a:lnTo>
                  <a:lnTo>
                    <a:pt x="14995349" y="1130308"/>
                  </a:lnTo>
                  <a:lnTo>
                    <a:pt x="14993035" y="1092211"/>
                  </a:lnTo>
                  <a:lnTo>
                    <a:pt x="14990597" y="1054114"/>
                  </a:lnTo>
                  <a:lnTo>
                    <a:pt x="14988055" y="1016017"/>
                  </a:lnTo>
                  <a:lnTo>
                    <a:pt x="14985416" y="965220"/>
                  </a:lnTo>
                  <a:lnTo>
                    <a:pt x="14982699" y="901724"/>
                  </a:lnTo>
                  <a:lnTo>
                    <a:pt x="14979958" y="850927"/>
                  </a:lnTo>
                  <a:lnTo>
                    <a:pt x="14977182" y="787430"/>
                  </a:lnTo>
                  <a:lnTo>
                    <a:pt x="14974391" y="711234"/>
                  </a:lnTo>
                  <a:lnTo>
                    <a:pt x="14971639" y="647737"/>
                  </a:lnTo>
                  <a:lnTo>
                    <a:pt x="14968914" y="571541"/>
                  </a:lnTo>
                  <a:lnTo>
                    <a:pt x="14966253" y="495344"/>
                  </a:lnTo>
                  <a:lnTo>
                    <a:pt x="14963693" y="431847"/>
                  </a:lnTo>
                  <a:lnTo>
                    <a:pt x="14961223" y="355650"/>
                  </a:lnTo>
                  <a:lnTo>
                    <a:pt x="14958896" y="292153"/>
                  </a:lnTo>
                  <a:lnTo>
                    <a:pt x="14956716" y="228656"/>
                  </a:lnTo>
                  <a:lnTo>
                    <a:pt x="14954706" y="165158"/>
                  </a:lnTo>
                  <a:lnTo>
                    <a:pt x="14952901" y="114361"/>
                  </a:lnTo>
                  <a:lnTo>
                    <a:pt x="14951307" y="63563"/>
                  </a:lnTo>
                  <a:lnTo>
                    <a:pt x="14949943" y="12764"/>
                  </a:lnTo>
                  <a:lnTo>
                    <a:pt x="14949557" y="65"/>
                  </a:lnTo>
                  <a:lnTo>
                    <a:pt x="8184943" y="2841"/>
                  </a:lnTo>
                  <a:lnTo>
                    <a:pt x="15001173" y="0"/>
                  </a:lnTo>
                  <a:lnTo>
                    <a:pt x="15002245" y="38098"/>
                  </a:lnTo>
                  <a:lnTo>
                    <a:pt x="15004022" y="88896"/>
                  </a:lnTo>
                  <a:lnTo>
                    <a:pt x="15006038" y="139693"/>
                  </a:lnTo>
                  <a:lnTo>
                    <a:pt x="15008286" y="203191"/>
                  </a:lnTo>
                  <a:lnTo>
                    <a:pt x="15010728" y="266688"/>
                  </a:lnTo>
                  <a:lnTo>
                    <a:pt x="15013342" y="330184"/>
                  </a:lnTo>
                  <a:lnTo>
                    <a:pt x="15016122" y="406381"/>
                  </a:lnTo>
                  <a:lnTo>
                    <a:pt x="15019028" y="482577"/>
                  </a:lnTo>
                  <a:lnTo>
                    <a:pt x="15022023" y="546074"/>
                  </a:lnTo>
                  <a:lnTo>
                    <a:pt x="15025116" y="622270"/>
                  </a:lnTo>
                  <a:lnTo>
                    <a:pt x="15028252" y="685766"/>
                  </a:lnTo>
                  <a:lnTo>
                    <a:pt x="15031442" y="761962"/>
                  </a:lnTo>
                  <a:lnTo>
                    <a:pt x="15037812" y="888954"/>
                  </a:lnTo>
                  <a:lnTo>
                    <a:pt x="15040948" y="939750"/>
                  </a:lnTo>
                  <a:lnTo>
                    <a:pt x="15044031" y="990546"/>
                  </a:lnTo>
                  <a:lnTo>
                    <a:pt x="15047040" y="1041342"/>
                  </a:lnTo>
                  <a:lnTo>
                    <a:pt x="15049935" y="1079439"/>
                  </a:lnTo>
                  <a:lnTo>
                    <a:pt x="15052695" y="1104835"/>
                  </a:lnTo>
                  <a:lnTo>
                    <a:pt x="15055313" y="1130232"/>
                  </a:lnTo>
                  <a:lnTo>
                    <a:pt x="15057751" y="1142929"/>
                  </a:lnTo>
                  <a:lnTo>
                    <a:pt x="15066087" y="1193718"/>
                  </a:lnTo>
                  <a:lnTo>
                    <a:pt x="15069012" y="1244515"/>
                  </a:lnTo>
                  <a:lnTo>
                    <a:pt x="15068595" y="1308015"/>
                  </a:lnTo>
                  <a:lnTo>
                    <a:pt x="15066855" y="1358818"/>
                  </a:lnTo>
                  <a:lnTo>
                    <a:pt x="15065862" y="1409619"/>
                  </a:lnTo>
                  <a:lnTo>
                    <a:pt x="15066594" y="1460418"/>
                  </a:lnTo>
                  <a:lnTo>
                    <a:pt x="15068436" y="1523916"/>
                  </a:lnTo>
                  <a:lnTo>
                    <a:pt x="15070115" y="1562014"/>
                  </a:lnTo>
                  <a:lnTo>
                    <a:pt x="15070372" y="1765213"/>
                  </a:lnTo>
                  <a:close/>
                </a:path>
                <a:path w="15070455" h="1820545">
                  <a:moveTo>
                    <a:pt x="12445616" y="1743131"/>
                  </a:moveTo>
                  <a:lnTo>
                    <a:pt x="4944115" y="1752611"/>
                  </a:lnTo>
                  <a:lnTo>
                    <a:pt x="5687897" y="1738971"/>
                  </a:lnTo>
                  <a:lnTo>
                    <a:pt x="8140552" y="1723171"/>
                  </a:lnTo>
                  <a:lnTo>
                    <a:pt x="10801148" y="1719809"/>
                  </a:lnTo>
                  <a:lnTo>
                    <a:pt x="10851940" y="1732445"/>
                  </a:lnTo>
                  <a:lnTo>
                    <a:pt x="12395760" y="1730494"/>
                  </a:lnTo>
                  <a:lnTo>
                    <a:pt x="12445616" y="1743131"/>
                  </a:lnTo>
                  <a:close/>
                </a:path>
                <a:path w="15070455" h="1820545">
                  <a:moveTo>
                    <a:pt x="4773559" y="1816327"/>
                  </a:moveTo>
                  <a:lnTo>
                    <a:pt x="1859330" y="1820010"/>
                  </a:lnTo>
                  <a:lnTo>
                    <a:pt x="1493373" y="1807772"/>
                  </a:lnTo>
                  <a:lnTo>
                    <a:pt x="681128" y="1808799"/>
                  </a:lnTo>
                  <a:lnTo>
                    <a:pt x="580767" y="1796225"/>
                  </a:lnTo>
                  <a:lnTo>
                    <a:pt x="7997841" y="1786852"/>
                  </a:lnTo>
                  <a:lnTo>
                    <a:pt x="7610557" y="1800041"/>
                  </a:lnTo>
                  <a:lnTo>
                    <a:pt x="4773559" y="1816327"/>
                  </a:lnTo>
                  <a:close/>
                </a:path>
                <a:path w="15070455" h="1820545">
                  <a:moveTo>
                    <a:pt x="10355625" y="1796572"/>
                  </a:moveTo>
                  <a:lnTo>
                    <a:pt x="9898701" y="1797149"/>
                  </a:lnTo>
                  <a:lnTo>
                    <a:pt x="9846681" y="1784515"/>
                  </a:lnTo>
                  <a:lnTo>
                    <a:pt x="10408235" y="1783805"/>
                  </a:lnTo>
                  <a:lnTo>
                    <a:pt x="10355625" y="1796572"/>
                  </a:lnTo>
                  <a:close/>
                </a:path>
              </a:pathLst>
            </a:custGeom>
            <a:solidFill>
              <a:srgbClr val="373734"/>
            </a:solidFill>
          </p:spPr>
          <p:txBody>
            <a:bodyPr wrap="square" lIns="0" tIns="0" rIns="0" bIns="0" rtlCol="0"/>
            <a:lstStyle/>
            <a:p>
              <a:endParaRPr/>
            </a:p>
          </p:txBody>
        </p:sp>
        <p:sp>
          <p:nvSpPr>
            <p:cNvPr id="13" name="object 13"/>
            <p:cNvSpPr/>
            <p:nvPr/>
          </p:nvSpPr>
          <p:spPr>
            <a:xfrm>
              <a:off x="1337495" y="0"/>
              <a:ext cx="15214600" cy="1805305"/>
            </a:xfrm>
            <a:custGeom>
              <a:avLst/>
              <a:gdLst/>
              <a:ahLst/>
              <a:cxnLst/>
              <a:rect l="l" t="t" r="r" b="b"/>
              <a:pathLst>
                <a:path w="15214600" h="1805305">
                  <a:moveTo>
                    <a:pt x="15214006" y="1805203"/>
                  </a:moveTo>
                  <a:lnTo>
                    <a:pt x="0" y="1504745"/>
                  </a:lnTo>
                  <a:lnTo>
                    <a:pt x="26835" y="31730"/>
                  </a:lnTo>
                  <a:lnTo>
                    <a:pt x="29579" y="0"/>
                  </a:lnTo>
                  <a:lnTo>
                    <a:pt x="15201889" y="0"/>
                  </a:lnTo>
                  <a:lnTo>
                    <a:pt x="15214006" y="1805203"/>
                  </a:lnTo>
                  <a:close/>
                </a:path>
              </a:pathLst>
            </a:custGeom>
            <a:solidFill>
              <a:srgbClr val="FFFFFF"/>
            </a:solidFill>
          </p:spPr>
          <p:txBody>
            <a:bodyPr wrap="square" lIns="0" tIns="0" rIns="0" bIns="0" rtlCol="0"/>
            <a:lstStyle/>
            <a:p>
              <a:endParaRPr/>
            </a:p>
          </p:txBody>
        </p:sp>
        <p:sp>
          <p:nvSpPr>
            <p:cNvPr id="14" name="object 14"/>
            <p:cNvSpPr/>
            <p:nvPr/>
          </p:nvSpPr>
          <p:spPr>
            <a:xfrm>
              <a:off x="1316963" y="0"/>
              <a:ext cx="15283815" cy="1840864"/>
            </a:xfrm>
            <a:custGeom>
              <a:avLst/>
              <a:gdLst/>
              <a:ahLst/>
              <a:cxnLst/>
              <a:rect l="l" t="t" r="r" b="b"/>
              <a:pathLst>
                <a:path w="15283815" h="1840864">
                  <a:moveTo>
                    <a:pt x="8239917" y="5765"/>
                  </a:moveTo>
                  <a:lnTo>
                    <a:pt x="15192029" y="9726"/>
                  </a:lnTo>
                  <a:lnTo>
                    <a:pt x="15192041" y="10638"/>
                  </a:lnTo>
                  <a:lnTo>
                    <a:pt x="8239917" y="5765"/>
                  </a:lnTo>
                  <a:close/>
                </a:path>
                <a:path w="15283815" h="1840864">
                  <a:moveTo>
                    <a:pt x="15274243" y="1789519"/>
                  </a:moveTo>
                  <a:lnTo>
                    <a:pt x="15207836" y="1788309"/>
                  </a:lnTo>
                  <a:lnTo>
                    <a:pt x="15211384" y="1750267"/>
                  </a:lnTo>
                  <a:lnTo>
                    <a:pt x="15214566" y="1712219"/>
                  </a:lnTo>
                  <a:lnTo>
                    <a:pt x="15216790" y="1686855"/>
                  </a:lnTo>
                  <a:lnTo>
                    <a:pt x="15217920" y="1661472"/>
                  </a:lnTo>
                  <a:lnTo>
                    <a:pt x="15216777" y="1597940"/>
                  </a:lnTo>
                  <a:lnTo>
                    <a:pt x="15215588" y="1547110"/>
                  </a:lnTo>
                  <a:lnTo>
                    <a:pt x="15215005" y="1483589"/>
                  </a:lnTo>
                  <a:lnTo>
                    <a:pt x="15214749" y="1432776"/>
                  </a:lnTo>
                  <a:lnTo>
                    <a:pt x="15215239" y="1381976"/>
                  </a:lnTo>
                  <a:lnTo>
                    <a:pt x="15217086" y="1343904"/>
                  </a:lnTo>
                  <a:lnTo>
                    <a:pt x="15219795" y="1318549"/>
                  </a:lnTo>
                  <a:lnTo>
                    <a:pt x="15222007" y="1280483"/>
                  </a:lnTo>
                  <a:lnTo>
                    <a:pt x="15221438" y="1255068"/>
                  </a:lnTo>
                  <a:lnTo>
                    <a:pt x="15221464" y="1216962"/>
                  </a:lnTo>
                  <a:lnTo>
                    <a:pt x="15220166" y="1191535"/>
                  </a:lnTo>
                  <a:lnTo>
                    <a:pt x="15218140" y="1166093"/>
                  </a:lnTo>
                  <a:lnTo>
                    <a:pt x="15215980" y="1127948"/>
                  </a:lnTo>
                  <a:lnTo>
                    <a:pt x="15214408" y="1115217"/>
                  </a:lnTo>
                  <a:lnTo>
                    <a:pt x="15212692" y="1102484"/>
                  </a:lnTo>
                  <a:lnTo>
                    <a:pt x="15211081" y="1077050"/>
                  </a:lnTo>
                  <a:lnTo>
                    <a:pt x="15209591" y="1038917"/>
                  </a:lnTo>
                  <a:lnTo>
                    <a:pt x="15208239" y="988084"/>
                  </a:lnTo>
                  <a:lnTo>
                    <a:pt x="15206810" y="937249"/>
                  </a:lnTo>
                  <a:lnTo>
                    <a:pt x="15205320" y="886414"/>
                  </a:lnTo>
                  <a:lnTo>
                    <a:pt x="15204018" y="822879"/>
                  </a:lnTo>
                  <a:lnTo>
                    <a:pt x="15201349" y="695810"/>
                  </a:lnTo>
                  <a:lnTo>
                    <a:pt x="15200247" y="619577"/>
                  </a:lnTo>
                  <a:lnTo>
                    <a:pt x="15198935" y="556042"/>
                  </a:lnTo>
                  <a:lnTo>
                    <a:pt x="15197894" y="479811"/>
                  </a:lnTo>
                  <a:lnTo>
                    <a:pt x="15196909" y="403580"/>
                  </a:lnTo>
                  <a:lnTo>
                    <a:pt x="15195764" y="340049"/>
                  </a:lnTo>
                  <a:lnTo>
                    <a:pt x="15194940" y="263821"/>
                  </a:lnTo>
                  <a:lnTo>
                    <a:pt x="15194221" y="187595"/>
                  </a:lnTo>
                  <a:lnTo>
                    <a:pt x="15193393" y="124070"/>
                  </a:lnTo>
                  <a:lnTo>
                    <a:pt x="15192703" y="60547"/>
                  </a:lnTo>
                  <a:lnTo>
                    <a:pt x="15192041" y="10638"/>
                  </a:lnTo>
                  <a:lnTo>
                    <a:pt x="15244119" y="10675"/>
                  </a:lnTo>
                  <a:lnTo>
                    <a:pt x="15244591" y="36088"/>
                  </a:lnTo>
                  <a:lnTo>
                    <a:pt x="15245510" y="99615"/>
                  </a:lnTo>
                  <a:lnTo>
                    <a:pt x="15246589" y="163145"/>
                  </a:lnTo>
                  <a:lnTo>
                    <a:pt x="15247578" y="239376"/>
                  </a:lnTo>
                  <a:lnTo>
                    <a:pt x="15248923" y="302911"/>
                  </a:lnTo>
                  <a:lnTo>
                    <a:pt x="15250143" y="379146"/>
                  </a:lnTo>
                  <a:lnTo>
                    <a:pt x="15251453" y="455382"/>
                  </a:lnTo>
                  <a:lnTo>
                    <a:pt x="15252833" y="531620"/>
                  </a:lnTo>
                  <a:lnTo>
                    <a:pt x="15254498" y="595161"/>
                  </a:lnTo>
                  <a:lnTo>
                    <a:pt x="15255967" y="671400"/>
                  </a:lnTo>
                  <a:lnTo>
                    <a:pt x="15261103" y="862026"/>
                  </a:lnTo>
                  <a:lnTo>
                    <a:pt x="15262768" y="925566"/>
                  </a:lnTo>
                  <a:lnTo>
                    <a:pt x="15264842" y="963711"/>
                  </a:lnTo>
                  <a:lnTo>
                    <a:pt x="15266614" y="1014551"/>
                  </a:lnTo>
                  <a:lnTo>
                    <a:pt x="15268528" y="1052693"/>
                  </a:lnTo>
                  <a:lnTo>
                    <a:pt x="15270567" y="1078134"/>
                  </a:lnTo>
                  <a:lnTo>
                    <a:pt x="15272482" y="1103573"/>
                  </a:lnTo>
                  <a:lnTo>
                    <a:pt x="15274486" y="1116312"/>
                  </a:lnTo>
                  <a:lnTo>
                    <a:pt x="15280881" y="1167237"/>
                  </a:lnTo>
                  <a:lnTo>
                    <a:pt x="15283514" y="1205391"/>
                  </a:lnTo>
                  <a:lnTo>
                    <a:pt x="15283111" y="1256192"/>
                  </a:lnTo>
                  <a:lnTo>
                    <a:pt x="15281089" y="1306964"/>
                  </a:lnTo>
                  <a:lnTo>
                    <a:pt x="15278635" y="1357727"/>
                  </a:lnTo>
                  <a:lnTo>
                    <a:pt x="15276936" y="1408505"/>
                  </a:lnTo>
                  <a:lnTo>
                    <a:pt x="15276446" y="1459304"/>
                  </a:lnTo>
                  <a:lnTo>
                    <a:pt x="15276701" y="1510117"/>
                  </a:lnTo>
                  <a:lnTo>
                    <a:pt x="15277517" y="1560941"/>
                  </a:lnTo>
                  <a:lnTo>
                    <a:pt x="15278176" y="1573655"/>
                  </a:lnTo>
                  <a:lnTo>
                    <a:pt x="15274243" y="1789519"/>
                  </a:lnTo>
                  <a:close/>
                </a:path>
                <a:path w="15283815" h="1840864">
                  <a:moveTo>
                    <a:pt x="15273318" y="1840310"/>
                  </a:moveTo>
                  <a:lnTo>
                    <a:pt x="14848567" y="1832572"/>
                  </a:lnTo>
                  <a:lnTo>
                    <a:pt x="14798375" y="1818956"/>
                  </a:lnTo>
                  <a:lnTo>
                    <a:pt x="12520249" y="1777452"/>
                  </a:lnTo>
                  <a:lnTo>
                    <a:pt x="12469443" y="1763824"/>
                  </a:lnTo>
                  <a:lnTo>
                    <a:pt x="11349351" y="1743418"/>
                  </a:lnTo>
                  <a:lnTo>
                    <a:pt x="10709011" y="1719050"/>
                  </a:lnTo>
                  <a:lnTo>
                    <a:pt x="35909" y="1524603"/>
                  </a:lnTo>
                  <a:lnTo>
                    <a:pt x="18112" y="1511576"/>
                  </a:lnTo>
                  <a:lnTo>
                    <a:pt x="5778" y="1498650"/>
                  </a:lnTo>
                  <a:lnTo>
                    <a:pt x="0" y="1485842"/>
                  </a:lnTo>
                  <a:lnTo>
                    <a:pt x="1870" y="1473174"/>
                  </a:lnTo>
                  <a:lnTo>
                    <a:pt x="16867" y="1409937"/>
                  </a:lnTo>
                  <a:lnTo>
                    <a:pt x="21434" y="1359212"/>
                  </a:lnTo>
                  <a:lnTo>
                    <a:pt x="19943" y="1321078"/>
                  </a:lnTo>
                  <a:lnTo>
                    <a:pt x="16763" y="1295616"/>
                  </a:lnTo>
                  <a:lnTo>
                    <a:pt x="14843" y="1232070"/>
                  </a:lnTo>
                  <a:lnTo>
                    <a:pt x="11946" y="1181209"/>
                  </a:lnTo>
                  <a:lnTo>
                    <a:pt x="9421" y="1130355"/>
                  </a:lnTo>
                  <a:lnTo>
                    <a:pt x="8389" y="1079528"/>
                  </a:lnTo>
                  <a:lnTo>
                    <a:pt x="9967" y="1028748"/>
                  </a:lnTo>
                  <a:lnTo>
                    <a:pt x="9423" y="1016036"/>
                  </a:lnTo>
                  <a:lnTo>
                    <a:pt x="9072" y="990625"/>
                  </a:lnTo>
                  <a:lnTo>
                    <a:pt x="8691" y="965214"/>
                  </a:lnTo>
                  <a:lnTo>
                    <a:pt x="8158" y="850885"/>
                  </a:lnTo>
                  <a:lnTo>
                    <a:pt x="8289" y="749271"/>
                  </a:lnTo>
                  <a:lnTo>
                    <a:pt x="8621" y="685766"/>
                  </a:lnTo>
                  <a:lnTo>
                    <a:pt x="8989" y="622263"/>
                  </a:lnTo>
                  <a:lnTo>
                    <a:pt x="9403" y="558760"/>
                  </a:lnTo>
                  <a:lnTo>
                    <a:pt x="9871" y="495258"/>
                  </a:lnTo>
                  <a:lnTo>
                    <a:pt x="10403" y="431757"/>
                  </a:lnTo>
                  <a:lnTo>
                    <a:pt x="11929" y="292061"/>
                  </a:lnTo>
                  <a:lnTo>
                    <a:pt x="12942" y="215867"/>
                  </a:lnTo>
                  <a:lnTo>
                    <a:pt x="13495" y="177771"/>
                  </a:lnTo>
                  <a:lnTo>
                    <a:pt x="16686" y="0"/>
                  </a:lnTo>
                  <a:lnTo>
                    <a:pt x="8239917" y="5765"/>
                  </a:lnTo>
                  <a:lnTo>
                    <a:pt x="77842" y="1114"/>
                  </a:lnTo>
                  <a:lnTo>
                    <a:pt x="76971" y="77310"/>
                  </a:lnTo>
                  <a:lnTo>
                    <a:pt x="76225" y="153509"/>
                  </a:lnTo>
                  <a:lnTo>
                    <a:pt x="75828" y="217013"/>
                  </a:lnTo>
                  <a:lnTo>
                    <a:pt x="75303" y="293216"/>
                  </a:lnTo>
                  <a:lnTo>
                    <a:pt x="74866" y="369421"/>
                  </a:lnTo>
                  <a:lnTo>
                    <a:pt x="74505" y="445627"/>
                  </a:lnTo>
                  <a:lnTo>
                    <a:pt x="74434" y="509136"/>
                  </a:lnTo>
                  <a:lnTo>
                    <a:pt x="74179" y="585344"/>
                  </a:lnTo>
                  <a:lnTo>
                    <a:pt x="74213" y="712366"/>
                  </a:lnTo>
                  <a:lnTo>
                    <a:pt x="74724" y="813992"/>
                  </a:lnTo>
                  <a:lnTo>
                    <a:pt x="75180" y="852106"/>
                  </a:lnTo>
                  <a:lnTo>
                    <a:pt x="75598" y="890220"/>
                  </a:lnTo>
                  <a:lnTo>
                    <a:pt x="75962" y="928333"/>
                  </a:lnTo>
                  <a:lnTo>
                    <a:pt x="76721" y="941049"/>
                  </a:lnTo>
                  <a:lnTo>
                    <a:pt x="77399" y="953764"/>
                  </a:lnTo>
                  <a:lnTo>
                    <a:pt x="76765" y="991858"/>
                  </a:lnTo>
                  <a:lnTo>
                    <a:pt x="76265" y="1042658"/>
                  </a:lnTo>
                  <a:lnTo>
                    <a:pt x="76724" y="1080772"/>
                  </a:lnTo>
                  <a:lnTo>
                    <a:pt x="78276" y="1118907"/>
                  </a:lnTo>
                  <a:lnTo>
                    <a:pt x="78796" y="1157023"/>
                  </a:lnTo>
                  <a:lnTo>
                    <a:pt x="82981" y="1220610"/>
                  </a:lnTo>
                  <a:lnTo>
                    <a:pt x="83733" y="1246028"/>
                  </a:lnTo>
                  <a:lnTo>
                    <a:pt x="82978" y="1284120"/>
                  </a:lnTo>
                  <a:lnTo>
                    <a:pt x="82090" y="1309508"/>
                  </a:lnTo>
                  <a:lnTo>
                    <a:pt x="80243" y="1347581"/>
                  </a:lnTo>
                  <a:lnTo>
                    <a:pt x="77303" y="1385634"/>
                  </a:lnTo>
                  <a:lnTo>
                    <a:pt x="76840" y="1411029"/>
                  </a:lnTo>
                  <a:lnTo>
                    <a:pt x="78624" y="1436466"/>
                  </a:lnTo>
                  <a:lnTo>
                    <a:pt x="85373" y="1449291"/>
                  </a:lnTo>
                  <a:lnTo>
                    <a:pt x="97453" y="1449511"/>
                  </a:lnTo>
                  <a:lnTo>
                    <a:pt x="114765" y="1462529"/>
                  </a:lnTo>
                  <a:lnTo>
                    <a:pt x="1521099" y="1488150"/>
                  </a:lnTo>
                  <a:lnTo>
                    <a:pt x="1571013" y="1501761"/>
                  </a:lnTo>
                  <a:lnTo>
                    <a:pt x="12816454" y="1706636"/>
                  </a:lnTo>
                  <a:lnTo>
                    <a:pt x="12866794" y="1720255"/>
                  </a:lnTo>
                  <a:lnTo>
                    <a:pt x="13575329" y="1733163"/>
                  </a:lnTo>
                  <a:lnTo>
                    <a:pt x="13625936" y="1746787"/>
                  </a:lnTo>
                  <a:lnTo>
                    <a:pt x="14236004" y="1757902"/>
                  </a:lnTo>
                  <a:lnTo>
                    <a:pt x="14286612" y="1771526"/>
                  </a:lnTo>
                  <a:lnTo>
                    <a:pt x="15274243" y="1789519"/>
                  </a:lnTo>
                  <a:lnTo>
                    <a:pt x="15273318" y="1840310"/>
                  </a:lnTo>
                  <a:close/>
                </a:path>
                <a:path w="15283815" h="1840864">
                  <a:moveTo>
                    <a:pt x="11401502" y="1680857"/>
                  </a:moveTo>
                  <a:lnTo>
                    <a:pt x="5246894" y="1568730"/>
                  </a:lnTo>
                  <a:lnTo>
                    <a:pt x="8300779" y="1611665"/>
                  </a:lnTo>
                  <a:lnTo>
                    <a:pt x="11350739" y="1667230"/>
                  </a:lnTo>
                  <a:lnTo>
                    <a:pt x="11401502" y="1680857"/>
                  </a:lnTo>
                  <a:close/>
                </a:path>
                <a:path w="15283815" h="1840864">
                  <a:moveTo>
                    <a:pt x="4788066" y="1623882"/>
                  </a:moveTo>
                  <a:lnTo>
                    <a:pt x="1242561" y="1559288"/>
                  </a:lnTo>
                  <a:lnTo>
                    <a:pt x="984226" y="1541879"/>
                  </a:lnTo>
                  <a:lnTo>
                    <a:pt x="7739983" y="1664959"/>
                  </a:lnTo>
                  <a:lnTo>
                    <a:pt x="4788066" y="1623882"/>
                  </a:lnTo>
                  <a:close/>
                </a:path>
                <a:path w="15283815" h="1840864">
                  <a:moveTo>
                    <a:pt x="4021044" y="1622610"/>
                  </a:moveTo>
                  <a:lnTo>
                    <a:pt x="1871039" y="1583440"/>
                  </a:lnTo>
                  <a:lnTo>
                    <a:pt x="1499958" y="1563977"/>
                  </a:lnTo>
                  <a:lnTo>
                    <a:pt x="4318021" y="1615318"/>
                  </a:lnTo>
                  <a:lnTo>
                    <a:pt x="4021044" y="1622610"/>
                  </a:lnTo>
                  <a:close/>
                </a:path>
              </a:pathLst>
            </a:custGeom>
            <a:solidFill>
              <a:srgbClr val="373734"/>
            </a:solidFill>
          </p:spPr>
          <p:txBody>
            <a:bodyPr wrap="square" lIns="0" tIns="0" rIns="0" bIns="0" rtlCol="0"/>
            <a:lstStyle/>
            <a:p>
              <a:endParaRPr/>
            </a:p>
          </p:txBody>
        </p:sp>
        <p:sp>
          <p:nvSpPr>
            <p:cNvPr id="15" name="object 15"/>
            <p:cNvSpPr/>
            <p:nvPr/>
          </p:nvSpPr>
          <p:spPr>
            <a:xfrm>
              <a:off x="1481190" y="1"/>
              <a:ext cx="15226030" cy="0"/>
            </a:xfrm>
            <a:custGeom>
              <a:avLst/>
              <a:gdLst/>
              <a:ahLst/>
              <a:cxnLst/>
              <a:rect l="l" t="t" r="r" b="b"/>
              <a:pathLst>
                <a:path w="15226030">
                  <a:moveTo>
                    <a:pt x="0" y="0"/>
                  </a:moveTo>
                  <a:lnTo>
                    <a:pt x="15225493"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433194" y="171"/>
              <a:ext cx="15313660" cy="1680210"/>
            </a:xfrm>
            <a:custGeom>
              <a:avLst/>
              <a:gdLst/>
              <a:ahLst/>
              <a:cxnLst/>
              <a:rect l="l" t="t" r="r" b="b"/>
              <a:pathLst>
                <a:path w="15313660" h="1680210">
                  <a:moveTo>
                    <a:pt x="2249994" y="1668603"/>
                  </a:moveTo>
                  <a:lnTo>
                    <a:pt x="5799515" y="1636017"/>
                  </a:lnTo>
                  <a:lnTo>
                    <a:pt x="5698774" y="1649642"/>
                  </a:lnTo>
                  <a:lnTo>
                    <a:pt x="2403937" y="1679891"/>
                  </a:lnTo>
                  <a:lnTo>
                    <a:pt x="2249994" y="1668603"/>
                  </a:lnTo>
                  <a:close/>
                </a:path>
                <a:path w="15313660" h="1680210">
                  <a:moveTo>
                    <a:pt x="1181058" y="1665716"/>
                  </a:moveTo>
                  <a:lnTo>
                    <a:pt x="11925427" y="1567077"/>
                  </a:lnTo>
                  <a:lnTo>
                    <a:pt x="9999822" y="1597455"/>
                  </a:lnTo>
                  <a:lnTo>
                    <a:pt x="1230670" y="1677961"/>
                  </a:lnTo>
                  <a:lnTo>
                    <a:pt x="1181058" y="1665716"/>
                  </a:lnTo>
                  <a:close/>
                </a:path>
                <a:path w="15313660" h="1680210">
                  <a:moveTo>
                    <a:pt x="735487" y="1657106"/>
                  </a:moveTo>
                  <a:lnTo>
                    <a:pt x="13191929" y="1542749"/>
                  </a:lnTo>
                  <a:lnTo>
                    <a:pt x="13141854" y="1555909"/>
                  </a:lnTo>
                  <a:lnTo>
                    <a:pt x="785098" y="1669352"/>
                  </a:lnTo>
                  <a:lnTo>
                    <a:pt x="735487" y="1657106"/>
                  </a:lnTo>
                  <a:close/>
                </a:path>
                <a:path w="15313660" h="1680210">
                  <a:moveTo>
                    <a:pt x="192605" y="1649390"/>
                  </a:moveTo>
                  <a:lnTo>
                    <a:pt x="13696724" y="1525414"/>
                  </a:lnTo>
                  <a:lnTo>
                    <a:pt x="13542681" y="1539529"/>
                  </a:lnTo>
                  <a:lnTo>
                    <a:pt x="236577" y="1661687"/>
                  </a:lnTo>
                  <a:lnTo>
                    <a:pt x="192605" y="1649390"/>
                  </a:lnTo>
                  <a:close/>
                </a:path>
                <a:path w="15313660" h="1680210">
                  <a:moveTo>
                    <a:pt x="1670" y="12774"/>
                  </a:moveTo>
                  <a:lnTo>
                    <a:pt x="64371" y="12199"/>
                  </a:lnTo>
                  <a:lnTo>
                    <a:pt x="63451" y="37608"/>
                  </a:lnTo>
                  <a:lnTo>
                    <a:pt x="61437" y="63027"/>
                  </a:lnTo>
                  <a:lnTo>
                    <a:pt x="60269" y="101140"/>
                  </a:lnTo>
                  <a:lnTo>
                    <a:pt x="61535" y="126529"/>
                  </a:lnTo>
                  <a:lnTo>
                    <a:pt x="62436" y="151922"/>
                  </a:lnTo>
                  <a:lnTo>
                    <a:pt x="64430" y="177305"/>
                  </a:lnTo>
                  <a:lnTo>
                    <a:pt x="67152" y="202681"/>
                  </a:lnTo>
                  <a:lnTo>
                    <a:pt x="70240" y="228053"/>
                  </a:lnTo>
                  <a:lnTo>
                    <a:pt x="72489" y="240733"/>
                  </a:lnTo>
                  <a:lnTo>
                    <a:pt x="74933" y="253411"/>
                  </a:lnTo>
                  <a:lnTo>
                    <a:pt x="77776" y="291487"/>
                  </a:lnTo>
                  <a:lnTo>
                    <a:pt x="80760" y="329561"/>
                  </a:lnTo>
                  <a:lnTo>
                    <a:pt x="83973" y="380334"/>
                  </a:lnTo>
                  <a:lnTo>
                    <a:pt x="87272" y="431106"/>
                  </a:lnTo>
                  <a:lnTo>
                    <a:pt x="90747" y="494576"/>
                  </a:lnTo>
                  <a:lnTo>
                    <a:pt x="97769" y="621517"/>
                  </a:lnTo>
                  <a:lnTo>
                    <a:pt x="101378" y="697687"/>
                  </a:lnTo>
                  <a:lnTo>
                    <a:pt x="104822" y="761158"/>
                  </a:lnTo>
                  <a:lnTo>
                    <a:pt x="108309" y="837330"/>
                  </a:lnTo>
                  <a:lnTo>
                    <a:pt x="111694" y="913502"/>
                  </a:lnTo>
                  <a:lnTo>
                    <a:pt x="114833" y="976976"/>
                  </a:lnTo>
                  <a:lnTo>
                    <a:pt x="117935" y="1053150"/>
                  </a:lnTo>
                  <a:lnTo>
                    <a:pt x="120737" y="1116627"/>
                  </a:lnTo>
                  <a:lnTo>
                    <a:pt x="123214" y="1167407"/>
                  </a:lnTo>
                  <a:lnTo>
                    <a:pt x="125572" y="1230888"/>
                  </a:lnTo>
                  <a:lnTo>
                    <a:pt x="127435" y="1268972"/>
                  </a:lnTo>
                  <a:lnTo>
                    <a:pt x="129124" y="1319759"/>
                  </a:lnTo>
                  <a:lnTo>
                    <a:pt x="130264" y="1345149"/>
                  </a:lnTo>
                  <a:lnTo>
                    <a:pt x="131061" y="1370543"/>
                  </a:lnTo>
                  <a:lnTo>
                    <a:pt x="131371" y="1383241"/>
                  </a:lnTo>
                  <a:lnTo>
                    <a:pt x="137434" y="1408586"/>
                  </a:lnTo>
                  <a:lnTo>
                    <a:pt x="149792" y="1484676"/>
                  </a:lnTo>
                  <a:lnTo>
                    <a:pt x="155854" y="1510021"/>
                  </a:lnTo>
                  <a:lnTo>
                    <a:pt x="160732" y="1548078"/>
                  </a:lnTo>
                  <a:lnTo>
                    <a:pt x="175063" y="1560647"/>
                  </a:lnTo>
                  <a:lnTo>
                    <a:pt x="208762" y="1573038"/>
                  </a:lnTo>
                  <a:lnTo>
                    <a:pt x="318912" y="1572027"/>
                  </a:lnTo>
                  <a:lnTo>
                    <a:pt x="341673" y="1584519"/>
                  </a:lnTo>
                  <a:lnTo>
                    <a:pt x="465942" y="1583378"/>
                  </a:lnTo>
                  <a:lnTo>
                    <a:pt x="666711" y="1594235"/>
                  </a:lnTo>
                  <a:lnTo>
                    <a:pt x="918993" y="1591919"/>
                  </a:lnTo>
                  <a:lnTo>
                    <a:pt x="969517" y="1604156"/>
                  </a:lnTo>
                  <a:lnTo>
                    <a:pt x="1472071" y="1599542"/>
                  </a:lnTo>
                  <a:lnTo>
                    <a:pt x="1573635" y="1611310"/>
                  </a:lnTo>
                  <a:lnTo>
                    <a:pt x="2337047" y="1604302"/>
                  </a:lnTo>
                  <a:lnTo>
                    <a:pt x="3049985" y="1610457"/>
                  </a:lnTo>
                  <a:lnTo>
                    <a:pt x="14113060" y="1508891"/>
                  </a:lnTo>
                  <a:lnTo>
                    <a:pt x="13956468" y="1523029"/>
                  </a:lnTo>
                  <a:lnTo>
                    <a:pt x="133783" y="1649930"/>
                  </a:lnTo>
                  <a:lnTo>
                    <a:pt x="110385" y="1637444"/>
                  </a:lnTo>
                  <a:lnTo>
                    <a:pt x="107844" y="1612066"/>
                  </a:lnTo>
                  <a:lnTo>
                    <a:pt x="104220" y="1561298"/>
                  </a:lnTo>
                  <a:lnTo>
                    <a:pt x="101680" y="1535920"/>
                  </a:lnTo>
                  <a:lnTo>
                    <a:pt x="96108" y="1497869"/>
                  </a:lnTo>
                  <a:lnTo>
                    <a:pt x="91381" y="1472512"/>
                  </a:lnTo>
                  <a:lnTo>
                    <a:pt x="86538" y="1434455"/>
                  </a:lnTo>
                  <a:lnTo>
                    <a:pt x="81082" y="1409104"/>
                  </a:lnTo>
                  <a:lnTo>
                    <a:pt x="80750" y="1396406"/>
                  </a:lnTo>
                  <a:lnTo>
                    <a:pt x="79889" y="1371013"/>
                  </a:lnTo>
                  <a:lnTo>
                    <a:pt x="78645" y="1345623"/>
                  </a:lnTo>
                  <a:lnTo>
                    <a:pt x="76813" y="1294838"/>
                  </a:lnTo>
                  <a:lnTo>
                    <a:pt x="74772" y="1256755"/>
                  </a:lnTo>
                  <a:lnTo>
                    <a:pt x="72201" y="1193276"/>
                  </a:lnTo>
                  <a:lnTo>
                    <a:pt x="69478" y="1142499"/>
                  </a:lnTo>
                  <a:lnTo>
                    <a:pt x="66282" y="1066325"/>
                  </a:lnTo>
                  <a:lnTo>
                    <a:pt x="62992" y="1002853"/>
                  </a:lnTo>
                  <a:lnTo>
                    <a:pt x="59404" y="926682"/>
                  </a:lnTo>
                  <a:lnTo>
                    <a:pt x="55778" y="863213"/>
                  </a:lnTo>
                  <a:lnTo>
                    <a:pt x="51912" y="787045"/>
                  </a:lnTo>
                  <a:lnTo>
                    <a:pt x="47950" y="710878"/>
                  </a:lnTo>
                  <a:lnTo>
                    <a:pt x="44037" y="647412"/>
                  </a:lnTo>
                  <a:lnTo>
                    <a:pt x="39969" y="571246"/>
                  </a:lnTo>
                  <a:lnTo>
                    <a:pt x="36008" y="507779"/>
                  </a:lnTo>
                  <a:lnTo>
                    <a:pt x="32184" y="457012"/>
                  </a:lnTo>
                  <a:lnTo>
                    <a:pt x="28290" y="393545"/>
                  </a:lnTo>
                  <a:lnTo>
                    <a:pt x="24590" y="342777"/>
                  </a:lnTo>
                  <a:lnTo>
                    <a:pt x="21111" y="304708"/>
                  </a:lnTo>
                  <a:lnTo>
                    <a:pt x="17883" y="279336"/>
                  </a:lnTo>
                  <a:lnTo>
                    <a:pt x="14819" y="253963"/>
                  </a:lnTo>
                  <a:lnTo>
                    <a:pt x="12062" y="241288"/>
                  </a:lnTo>
                  <a:lnTo>
                    <a:pt x="3326" y="190566"/>
                  </a:lnTo>
                  <a:lnTo>
                    <a:pt x="0" y="139794"/>
                  </a:lnTo>
                  <a:lnTo>
                    <a:pt x="31" y="88992"/>
                  </a:lnTo>
                  <a:lnTo>
                    <a:pt x="1368" y="38178"/>
                  </a:lnTo>
                  <a:lnTo>
                    <a:pt x="1670" y="12774"/>
                  </a:lnTo>
                  <a:close/>
                </a:path>
                <a:path w="15313660" h="1680210">
                  <a:moveTo>
                    <a:pt x="6170170" y="1569111"/>
                  </a:moveTo>
                  <a:lnTo>
                    <a:pt x="14524279" y="1492415"/>
                  </a:lnTo>
                  <a:lnTo>
                    <a:pt x="14473379" y="1505583"/>
                  </a:lnTo>
                  <a:lnTo>
                    <a:pt x="5782515" y="1585371"/>
                  </a:lnTo>
                  <a:lnTo>
                    <a:pt x="6170170" y="1569111"/>
                  </a:lnTo>
                  <a:close/>
                </a:path>
                <a:path w="15313660" h="1680210">
                  <a:moveTo>
                    <a:pt x="12547523" y="1497863"/>
                  </a:moveTo>
                  <a:lnTo>
                    <a:pt x="14930179" y="1475989"/>
                  </a:lnTo>
                  <a:lnTo>
                    <a:pt x="14879653" y="1489153"/>
                  </a:lnTo>
                  <a:lnTo>
                    <a:pt x="12497059" y="1511027"/>
                  </a:lnTo>
                  <a:lnTo>
                    <a:pt x="12547523" y="1497863"/>
                  </a:lnTo>
                  <a:close/>
                </a:path>
                <a:path w="15313660" h="1680210">
                  <a:moveTo>
                    <a:pt x="11378023" y="1508599"/>
                  </a:moveTo>
                  <a:lnTo>
                    <a:pt x="11637071" y="1506221"/>
                  </a:lnTo>
                  <a:lnTo>
                    <a:pt x="11738349" y="1517992"/>
                  </a:lnTo>
                  <a:lnTo>
                    <a:pt x="9283083" y="1540533"/>
                  </a:lnTo>
                  <a:lnTo>
                    <a:pt x="11378023" y="1508599"/>
                  </a:lnTo>
                  <a:close/>
                </a:path>
                <a:path w="15313660" h="1680210">
                  <a:moveTo>
                    <a:pt x="13104304" y="1480051"/>
                  </a:moveTo>
                  <a:lnTo>
                    <a:pt x="15173845" y="1461051"/>
                  </a:lnTo>
                  <a:lnTo>
                    <a:pt x="15126554" y="1474186"/>
                  </a:lnTo>
                  <a:lnTo>
                    <a:pt x="13053329" y="1493219"/>
                  </a:lnTo>
                  <a:lnTo>
                    <a:pt x="13104304" y="1480051"/>
                  </a:lnTo>
                  <a:close/>
                </a:path>
                <a:path w="15313660" h="1680210">
                  <a:moveTo>
                    <a:pt x="13750952" y="1461413"/>
                  </a:moveTo>
                  <a:lnTo>
                    <a:pt x="15279005" y="1447385"/>
                  </a:lnTo>
                  <a:lnTo>
                    <a:pt x="15248958" y="1460361"/>
                  </a:lnTo>
                  <a:lnTo>
                    <a:pt x="13554465" y="1475918"/>
                  </a:lnTo>
                  <a:lnTo>
                    <a:pt x="13750952" y="1461413"/>
                  </a:lnTo>
                  <a:close/>
                </a:path>
                <a:path w="15313660" h="1680210">
                  <a:moveTo>
                    <a:pt x="15228000" y="12015"/>
                  </a:moveTo>
                  <a:lnTo>
                    <a:pt x="15295991" y="12069"/>
                  </a:lnTo>
                  <a:lnTo>
                    <a:pt x="15300250" y="139035"/>
                  </a:lnTo>
                  <a:lnTo>
                    <a:pt x="15301725" y="189823"/>
                  </a:lnTo>
                  <a:lnTo>
                    <a:pt x="15303273" y="253312"/>
                  </a:lnTo>
                  <a:lnTo>
                    <a:pt x="15304764" y="316801"/>
                  </a:lnTo>
                  <a:lnTo>
                    <a:pt x="15306180" y="380291"/>
                  </a:lnTo>
                  <a:lnTo>
                    <a:pt x="15308842" y="519972"/>
                  </a:lnTo>
                  <a:lnTo>
                    <a:pt x="15310056" y="596164"/>
                  </a:lnTo>
                  <a:lnTo>
                    <a:pt x="15311016" y="659658"/>
                  </a:lnTo>
                  <a:lnTo>
                    <a:pt x="15313084" y="875548"/>
                  </a:lnTo>
                  <a:lnTo>
                    <a:pt x="15313273" y="926348"/>
                  </a:lnTo>
                  <a:lnTo>
                    <a:pt x="15313304" y="989851"/>
                  </a:lnTo>
                  <a:lnTo>
                    <a:pt x="15312985" y="1040656"/>
                  </a:lnTo>
                  <a:lnTo>
                    <a:pt x="15312417" y="1091463"/>
                  </a:lnTo>
                  <a:lnTo>
                    <a:pt x="15311583" y="1142273"/>
                  </a:lnTo>
                  <a:lnTo>
                    <a:pt x="15310352" y="1180386"/>
                  </a:lnTo>
                  <a:lnTo>
                    <a:pt x="15306748" y="1231221"/>
                  </a:lnTo>
                  <a:lnTo>
                    <a:pt x="15304344" y="1243944"/>
                  </a:lnTo>
                  <a:lnTo>
                    <a:pt x="15302760" y="1256659"/>
                  </a:lnTo>
                  <a:lnTo>
                    <a:pt x="15302507" y="1282062"/>
                  </a:lnTo>
                  <a:lnTo>
                    <a:pt x="15301040" y="1307477"/>
                  </a:lnTo>
                  <a:lnTo>
                    <a:pt x="15297635" y="1320209"/>
                  </a:lnTo>
                  <a:lnTo>
                    <a:pt x="15293618" y="1345647"/>
                  </a:lnTo>
                  <a:lnTo>
                    <a:pt x="15289717" y="1383784"/>
                  </a:lnTo>
                  <a:lnTo>
                    <a:pt x="15286661" y="1434614"/>
                  </a:lnTo>
                  <a:lnTo>
                    <a:pt x="15282891" y="1447349"/>
                  </a:lnTo>
                  <a:lnTo>
                    <a:pt x="14109216" y="1458124"/>
                  </a:lnTo>
                  <a:lnTo>
                    <a:pt x="14264796" y="1443996"/>
                  </a:lnTo>
                  <a:lnTo>
                    <a:pt x="14676330" y="1440217"/>
                  </a:lnTo>
                  <a:lnTo>
                    <a:pt x="14727126" y="1427051"/>
                  </a:lnTo>
                  <a:lnTo>
                    <a:pt x="15078940" y="1423821"/>
                  </a:lnTo>
                  <a:lnTo>
                    <a:pt x="15128325" y="1410667"/>
                  </a:lnTo>
                  <a:lnTo>
                    <a:pt x="15215989" y="1409862"/>
                  </a:lnTo>
                  <a:lnTo>
                    <a:pt x="15223949" y="1397088"/>
                  </a:lnTo>
                  <a:lnTo>
                    <a:pt x="15227784" y="1371652"/>
                  </a:lnTo>
                  <a:lnTo>
                    <a:pt x="15229858" y="1346232"/>
                  </a:lnTo>
                  <a:lnTo>
                    <a:pt x="15232666" y="1308105"/>
                  </a:lnTo>
                  <a:lnTo>
                    <a:pt x="15234857" y="1295384"/>
                  </a:lnTo>
                  <a:lnTo>
                    <a:pt x="15238029" y="1257253"/>
                  </a:lnTo>
                  <a:lnTo>
                    <a:pt x="15246064" y="1206377"/>
                  </a:lnTo>
                  <a:lnTo>
                    <a:pt x="15249236" y="1168247"/>
                  </a:lnTo>
                  <a:lnTo>
                    <a:pt x="15252179" y="1130118"/>
                  </a:lnTo>
                  <a:lnTo>
                    <a:pt x="15253486" y="1066603"/>
                  </a:lnTo>
                  <a:lnTo>
                    <a:pt x="15253496" y="1015801"/>
                  </a:lnTo>
                  <a:lnTo>
                    <a:pt x="15253360" y="990401"/>
                  </a:lnTo>
                  <a:lnTo>
                    <a:pt x="15252224" y="876107"/>
                  </a:lnTo>
                  <a:lnTo>
                    <a:pt x="15251694" y="838010"/>
                  </a:lnTo>
                  <a:lnTo>
                    <a:pt x="15250482" y="761818"/>
                  </a:lnTo>
                  <a:lnTo>
                    <a:pt x="15247628" y="622138"/>
                  </a:lnTo>
                  <a:lnTo>
                    <a:pt x="15245915" y="545951"/>
                  </a:lnTo>
                  <a:lnTo>
                    <a:pt x="15244199" y="482464"/>
                  </a:lnTo>
                  <a:lnTo>
                    <a:pt x="15242268" y="406278"/>
                  </a:lnTo>
                  <a:lnTo>
                    <a:pt x="15240379" y="342793"/>
                  </a:lnTo>
                  <a:lnTo>
                    <a:pt x="15238322" y="266609"/>
                  </a:lnTo>
                  <a:lnTo>
                    <a:pt x="15236469" y="215824"/>
                  </a:lnTo>
                  <a:lnTo>
                    <a:pt x="15234493" y="152339"/>
                  </a:lnTo>
                  <a:lnTo>
                    <a:pt x="15232769" y="114253"/>
                  </a:lnTo>
                  <a:lnTo>
                    <a:pt x="15230967" y="63468"/>
                  </a:lnTo>
                  <a:lnTo>
                    <a:pt x="15229463" y="38080"/>
                  </a:lnTo>
                  <a:lnTo>
                    <a:pt x="15228000" y="12015"/>
                  </a:lnTo>
                  <a:close/>
                </a:path>
                <a:path w="15313660" h="1680210">
                  <a:moveTo>
                    <a:pt x="7665521" y="6083"/>
                  </a:moveTo>
                  <a:lnTo>
                    <a:pt x="15227215" y="0"/>
                  </a:lnTo>
                  <a:lnTo>
                    <a:pt x="15228000" y="12015"/>
                  </a:lnTo>
                  <a:lnTo>
                    <a:pt x="7665521" y="6083"/>
                  </a:lnTo>
                  <a:close/>
                </a:path>
                <a:path w="15313660" h="1680210">
                  <a:moveTo>
                    <a:pt x="1821" y="72"/>
                  </a:moveTo>
                  <a:lnTo>
                    <a:pt x="7665521" y="6083"/>
                  </a:lnTo>
                  <a:lnTo>
                    <a:pt x="64371" y="12199"/>
                  </a:lnTo>
                  <a:lnTo>
                    <a:pt x="1670" y="12774"/>
                  </a:lnTo>
                  <a:lnTo>
                    <a:pt x="1821" y="72"/>
                  </a:lnTo>
                  <a:close/>
                </a:path>
              </a:pathLst>
            </a:custGeom>
            <a:solidFill>
              <a:srgbClr val="373734"/>
            </a:solidFill>
          </p:spPr>
          <p:txBody>
            <a:bodyPr wrap="square" lIns="0" tIns="0" rIns="0" bIns="0" rtlCol="0"/>
            <a:lstStyle/>
            <a:p>
              <a:endParaRPr/>
            </a:p>
          </p:txBody>
        </p:sp>
        <p:sp>
          <p:nvSpPr>
            <p:cNvPr id="17" name="object 17"/>
            <p:cNvSpPr/>
            <p:nvPr/>
          </p:nvSpPr>
          <p:spPr>
            <a:xfrm>
              <a:off x="1596460" y="0"/>
              <a:ext cx="15016480" cy="1969135"/>
            </a:xfrm>
            <a:custGeom>
              <a:avLst/>
              <a:gdLst/>
              <a:ahLst/>
              <a:cxnLst/>
              <a:rect l="l" t="t" r="r" b="b"/>
              <a:pathLst>
                <a:path w="15016480" h="1969135">
                  <a:moveTo>
                    <a:pt x="15015953" y="1815633"/>
                  </a:moveTo>
                  <a:lnTo>
                    <a:pt x="18846" y="1968549"/>
                  </a:lnTo>
                  <a:lnTo>
                    <a:pt x="0" y="365128"/>
                  </a:lnTo>
                  <a:lnTo>
                    <a:pt x="18599" y="0"/>
                  </a:lnTo>
                  <a:lnTo>
                    <a:pt x="14952872" y="0"/>
                  </a:lnTo>
                  <a:lnTo>
                    <a:pt x="15015953" y="1815633"/>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1562265" y="0"/>
              <a:ext cx="15151719" cy="2542471"/>
            </a:xfrm>
            <a:prstGeom prst="rect">
              <a:avLst/>
            </a:prstGeom>
          </p:spPr>
        </p:pic>
      </p:grpSp>
      <p:grpSp>
        <p:nvGrpSpPr>
          <p:cNvPr id="19" name="object 19"/>
          <p:cNvGrpSpPr/>
          <p:nvPr/>
        </p:nvGrpSpPr>
        <p:grpSpPr>
          <a:xfrm>
            <a:off x="3592832" y="3267909"/>
            <a:ext cx="7322184" cy="5207000"/>
            <a:chOff x="3592832" y="3267909"/>
            <a:chExt cx="7322184" cy="5207000"/>
          </a:xfrm>
        </p:grpSpPr>
        <p:sp>
          <p:nvSpPr>
            <p:cNvPr id="20" name="object 20"/>
            <p:cNvSpPr/>
            <p:nvPr/>
          </p:nvSpPr>
          <p:spPr>
            <a:xfrm>
              <a:off x="3592832" y="3267909"/>
              <a:ext cx="5139055" cy="5207000"/>
            </a:xfrm>
            <a:custGeom>
              <a:avLst/>
              <a:gdLst/>
              <a:ahLst/>
              <a:cxnLst/>
              <a:rect l="l" t="t" r="r" b="b"/>
              <a:pathLst>
                <a:path w="5139055" h="5207000">
                  <a:moveTo>
                    <a:pt x="467952" y="12700"/>
                  </a:moveTo>
                  <a:lnTo>
                    <a:pt x="55640" y="12700"/>
                  </a:lnTo>
                  <a:lnTo>
                    <a:pt x="106976" y="0"/>
                  </a:lnTo>
                  <a:lnTo>
                    <a:pt x="416346" y="0"/>
                  </a:lnTo>
                  <a:lnTo>
                    <a:pt x="467952" y="12700"/>
                  </a:lnTo>
                  <a:close/>
                </a:path>
                <a:path w="5139055" h="5207000">
                  <a:moveTo>
                    <a:pt x="4925777" y="5156200"/>
                  </a:moveTo>
                  <a:lnTo>
                    <a:pt x="26525" y="5156200"/>
                  </a:lnTo>
                  <a:lnTo>
                    <a:pt x="23132" y="5105400"/>
                  </a:lnTo>
                  <a:lnTo>
                    <a:pt x="16163" y="5003800"/>
                  </a:lnTo>
                  <a:lnTo>
                    <a:pt x="12771" y="4953000"/>
                  </a:lnTo>
                  <a:lnTo>
                    <a:pt x="9563" y="4902200"/>
                  </a:lnTo>
                  <a:lnTo>
                    <a:pt x="6631" y="4851400"/>
                  </a:lnTo>
                  <a:lnTo>
                    <a:pt x="4067" y="4800600"/>
                  </a:lnTo>
                  <a:lnTo>
                    <a:pt x="1964" y="4749800"/>
                  </a:lnTo>
                  <a:lnTo>
                    <a:pt x="414" y="4699000"/>
                  </a:lnTo>
                  <a:lnTo>
                    <a:pt x="0" y="4675756"/>
                  </a:lnTo>
                  <a:lnTo>
                    <a:pt x="0" y="4533898"/>
                  </a:lnTo>
                  <a:lnTo>
                    <a:pt x="913" y="4483100"/>
                  </a:lnTo>
                  <a:lnTo>
                    <a:pt x="1915" y="4432300"/>
                  </a:lnTo>
                  <a:lnTo>
                    <a:pt x="2997" y="4394200"/>
                  </a:lnTo>
                  <a:lnTo>
                    <a:pt x="4145" y="4343400"/>
                  </a:lnTo>
                  <a:lnTo>
                    <a:pt x="5351" y="4292600"/>
                  </a:lnTo>
                  <a:lnTo>
                    <a:pt x="6602" y="4241800"/>
                  </a:lnTo>
                  <a:lnTo>
                    <a:pt x="7888" y="4191000"/>
                  </a:lnTo>
                  <a:lnTo>
                    <a:pt x="14460" y="3937000"/>
                  </a:lnTo>
                  <a:lnTo>
                    <a:pt x="15727" y="3886200"/>
                  </a:lnTo>
                  <a:lnTo>
                    <a:pt x="16952" y="3835400"/>
                  </a:lnTo>
                  <a:lnTo>
                    <a:pt x="18124" y="3784600"/>
                  </a:lnTo>
                  <a:lnTo>
                    <a:pt x="19234" y="3733800"/>
                  </a:lnTo>
                  <a:lnTo>
                    <a:pt x="20269" y="3683000"/>
                  </a:lnTo>
                  <a:lnTo>
                    <a:pt x="21219" y="3632200"/>
                  </a:lnTo>
                  <a:lnTo>
                    <a:pt x="22074" y="3581400"/>
                  </a:lnTo>
                  <a:lnTo>
                    <a:pt x="22821" y="3530600"/>
                  </a:lnTo>
                  <a:lnTo>
                    <a:pt x="23451" y="3479800"/>
                  </a:lnTo>
                  <a:lnTo>
                    <a:pt x="24314" y="3390900"/>
                  </a:lnTo>
                  <a:lnTo>
                    <a:pt x="24620" y="3352800"/>
                  </a:lnTo>
                  <a:lnTo>
                    <a:pt x="24991" y="3302000"/>
                  </a:lnTo>
                  <a:lnTo>
                    <a:pt x="25314" y="3251200"/>
                  </a:lnTo>
                  <a:lnTo>
                    <a:pt x="25658" y="3187700"/>
                  </a:lnTo>
                  <a:lnTo>
                    <a:pt x="25878" y="3136900"/>
                  </a:lnTo>
                  <a:lnTo>
                    <a:pt x="26056" y="3086100"/>
                  </a:lnTo>
                  <a:lnTo>
                    <a:pt x="26191" y="3035300"/>
                  </a:lnTo>
                  <a:lnTo>
                    <a:pt x="26198" y="2730500"/>
                  </a:lnTo>
                  <a:lnTo>
                    <a:pt x="26078" y="2679700"/>
                  </a:lnTo>
                  <a:lnTo>
                    <a:pt x="25927" y="2628900"/>
                  </a:lnTo>
                  <a:lnTo>
                    <a:pt x="25746" y="2578100"/>
                  </a:lnTo>
                  <a:lnTo>
                    <a:pt x="25536" y="2527300"/>
                  </a:lnTo>
                  <a:lnTo>
                    <a:pt x="25300" y="2476500"/>
                  </a:lnTo>
                  <a:lnTo>
                    <a:pt x="24752" y="2374900"/>
                  </a:lnTo>
                  <a:lnTo>
                    <a:pt x="24112" y="2273300"/>
                  </a:lnTo>
                  <a:lnTo>
                    <a:pt x="23392" y="2171700"/>
                  </a:lnTo>
                  <a:lnTo>
                    <a:pt x="22602" y="2070100"/>
                  </a:lnTo>
                  <a:lnTo>
                    <a:pt x="21753" y="1968500"/>
                  </a:lnTo>
                  <a:lnTo>
                    <a:pt x="20393" y="1816100"/>
                  </a:lnTo>
                  <a:lnTo>
                    <a:pt x="14497" y="1193800"/>
                  </a:lnTo>
                  <a:lnTo>
                    <a:pt x="13262" y="1054100"/>
                  </a:lnTo>
                  <a:lnTo>
                    <a:pt x="12645" y="1003300"/>
                  </a:lnTo>
                  <a:lnTo>
                    <a:pt x="12057" y="952500"/>
                  </a:lnTo>
                  <a:lnTo>
                    <a:pt x="11496" y="914400"/>
                  </a:lnTo>
                  <a:lnTo>
                    <a:pt x="10450" y="812800"/>
                  </a:lnTo>
                  <a:lnTo>
                    <a:pt x="9496" y="711200"/>
                  </a:lnTo>
                  <a:lnTo>
                    <a:pt x="8622" y="609600"/>
                  </a:lnTo>
                  <a:lnTo>
                    <a:pt x="7817" y="508000"/>
                  </a:lnTo>
                  <a:lnTo>
                    <a:pt x="6029" y="266700"/>
                  </a:lnTo>
                  <a:lnTo>
                    <a:pt x="4420" y="12700"/>
                  </a:lnTo>
                  <a:lnTo>
                    <a:pt x="622463" y="12700"/>
                  </a:lnTo>
                  <a:lnTo>
                    <a:pt x="673799" y="25400"/>
                  </a:lnTo>
                  <a:lnTo>
                    <a:pt x="827219" y="25400"/>
                  </a:lnTo>
                  <a:lnTo>
                    <a:pt x="878318" y="38100"/>
                  </a:lnTo>
                  <a:lnTo>
                    <a:pt x="1082718" y="38100"/>
                  </a:lnTo>
                  <a:lnTo>
                    <a:pt x="1133818" y="50800"/>
                  </a:lnTo>
                  <a:lnTo>
                    <a:pt x="5107770" y="50800"/>
                  </a:lnTo>
                  <a:lnTo>
                    <a:pt x="5109458" y="76200"/>
                  </a:lnTo>
                  <a:lnTo>
                    <a:pt x="5112621" y="127000"/>
                  </a:lnTo>
                  <a:lnTo>
                    <a:pt x="5115578" y="177800"/>
                  </a:lnTo>
                  <a:lnTo>
                    <a:pt x="5118333" y="228600"/>
                  </a:lnTo>
                  <a:lnTo>
                    <a:pt x="5120891" y="279400"/>
                  </a:lnTo>
                  <a:lnTo>
                    <a:pt x="5123256" y="330200"/>
                  </a:lnTo>
                  <a:lnTo>
                    <a:pt x="5125433" y="381000"/>
                  </a:lnTo>
                  <a:lnTo>
                    <a:pt x="5127427" y="431800"/>
                  </a:lnTo>
                  <a:lnTo>
                    <a:pt x="5129241" y="482600"/>
                  </a:lnTo>
                  <a:lnTo>
                    <a:pt x="5130881" y="533400"/>
                  </a:lnTo>
                  <a:lnTo>
                    <a:pt x="5132351" y="584200"/>
                  </a:lnTo>
                  <a:lnTo>
                    <a:pt x="5133656" y="635000"/>
                  </a:lnTo>
                  <a:lnTo>
                    <a:pt x="5134799" y="685800"/>
                  </a:lnTo>
                  <a:lnTo>
                    <a:pt x="5135787" y="736600"/>
                  </a:lnTo>
                  <a:lnTo>
                    <a:pt x="5136623" y="787400"/>
                  </a:lnTo>
                  <a:lnTo>
                    <a:pt x="5137311" y="838200"/>
                  </a:lnTo>
                  <a:lnTo>
                    <a:pt x="5137858" y="889000"/>
                  </a:lnTo>
                  <a:lnTo>
                    <a:pt x="5138266" y="939800"/>
                  </a:lnTo>
                  <a:lnTo>
                    <a:pt x="5138540" y="990600"/>
                  </a:lnTo>
                  <a:lnTo>
                    <a:pt x="5138609" y="1143000"/>
                  </a:lnTo>
                  <a:lnTo>
                    <a:pt x="5138396" y="1193800"/>
                  </a:lnTo>
                  <a:lnTo>
                    <a:pt x="5138072" y="1244600"/>
                  </a:lnTo>
                  <a:lnTo>
                    <a:pt x="5137641" y="1295400"/>
                  </a:lnTo>
                  <a:lnTo>
                    <a:pt x="5137110" y="1346200"/>
                  </a:lnTo>
                  <a:lnTo>
                    <a:pt x="5136481" y="1397000"/>
                  </a:lnTo>
                  <a:lnTo>
                    <a:pt x="5135760" y="1447800"/>
                  </a:lnTo>
                  <a:lnTo>
                    <a:pt x="5134951" y="1498600"/>
                  </a:lnTo>
                  <a:lnTo>
                    <a:pt x="5134058" y="1549400"/>
                  </a:lnTo>
                  <a:lnTo>
                    <a:pt x="5133087" y="1600200"/>
                  </a:lnTo>
                  <a:lnTo>
                    <a:pt x="5132042" y="1663700"/>
                  </a:lnTo>
                  <a:lnTo>
                    <a:pt x="5130927" y="1714500"/>
                  </a:lnTo>
                  <a:lnTo>
                    <a:pt x="5129747" y="1765300"/>
                  </a:lnTo>
                  <a:lnTo>
                    <a:pt x="5128506" y="1816100"/>
                  </a:lnTo>
                  <a:lnTo>
                    <a:pt x="5127210" y="1866900"/>
                  </a:lnTo>
                  <a:lnTo>
                    <a:pt x="5125862" y="1917700"/>
                  </a:lnTo>
                  <a:lnTo>
                    <a:pt x="5124467" y="1968500"/>
                  </a:lnTo>
                  <a:lnTo>
                    <a:pt x="5123030" y="2019300"/>
                  </a:lnTo>
                  <a:lnTo>
                    <a:pt x="5121556" y="2070100"/>
                  </a:lnTo>
                  <a:lnTo>
                    <a:pt x="5120150" y="2120900"/>
                  </a:lnTo>
                  <a:lnTo>
                    <a:pt x="5118714" y="2171700"/>
                  </a:lnTo>
                  <a:lnTo>
                    <a:pt x="5115768" y="2273300"/>
                  </a:lnTo>
                  <a:lnTo>
                    <a:pt x="5105191" y="2628900"/>
                  </a:lnTo>
                  <a:lnTo>
                    <a:pt x="5102253" y="2730500"/>
                  </a:lnTo>
                  <a:lnTo>
                    <a:pt x="5100822" y="2781300"/>
                  </a:lnTo>
                  <a:lnTo>
                    <a:pt x="5099423" y="2832100"/>
                  </a:lnTo>
                  <a:lnTo>
                    <a:pt x="5098060" y="2882900"/>
                  </a:lnTo>
                  <a:lnTo>
                    <a:pt x="5096739" y="2933700"/>
                  </a:lnTo>
                  <a:lnTo>
                    <a:pt x="5095465" y="2984500"/>
                  </a:lnTo>
                  <a:lnTo>
                    <a:pt x="5094241" y="3035300"/>
                  </a:lnTo>
                  <a:lnTo>
                    <a:pt x="5093074" y="3086100"/>
                  </a:lnTo>
                  <a:lnTo>
                    <a:pt x="5091967" y="3136900"/>
                  </a:lnTo>
                  <a:lnTo>
                    <a:pt x="5090927" y="3187700"/>
                  </a:lnTo>
                  <a:lnTo>
                    <a:pt x="5089956" y="3251200"/>
                  </a:lnTo>
                  <a:lnTo>
                    <a:pt x="5089062" y="3302000"/>
                  </a:lnTo>
                  <a:lnTo>
                    <a:pt x="5088247" y="3352800"/>
                  </a:lnTo>
                  <a:lnTo>
                    <a:pt x="5087517" y="3403600"/>
                  </a:lnTo>
                  <a:lnTo>
                    <a:pt x="5086878" y="3454400"/>
                  </a:lnTo>
                  <a:lnTo>
                    <a:pt x="5086333" y="3505200"/>
                  </a:lnTo>
                  <a:lnTo>
                    <a:pt x="5085888" y="3556000"/>
                  </a:lnTo>
                  <a:lnTo>
                    <a:pt x="5085547" y="3606800"/>
                  </a:lnTo>
                  <a:lnTo>
                    <a:pt x="5085431" y="3632200"/>
                  </a:lnTo>
                  <a:lnTo>
                    <a:pt x="5085452" y="3835400"/>
                  </a:lnTo>
                  <a:lnTo>
                    <a:pt x="5085966" y="3911600"/>
                  </a:lnTo>
                  <a:lnTo>
                    <a:pt x="5086491" y="3962400"/>
                  </a:lnTo>
                  <a:lnTo>
                    <a:pt x="5087160" y="4013200"/>
                  </a:lnTo>
                  <a:lnTo>
                    <a:pt x="5087977" y="4064000"/>
                  </a:lnTo>
                  <a:lnTo>
                    <a:pt x="5088946" y="4114800"/>
                  </a:lnTo>
                  <a:lnTo>
                    <a:pt x="5090073" y="4165600"/>
                  </a:lnTo>
                  <a:lnTo>
                    <a:pt x="5091363" y="4216400"/>
                  </a:lnTo>
                  <a:lnTo>
                    <a:pt x="5092820" y="4267200"/>
                  </a:lnTo>
                  <a:lnTo>
                    <a:pt x="5094447" y="4318000"/>
                  </a:lnTo>
                  <a:lnTo>
                    <a:pt x="5096201" y="4368800"/>
                  </a:lnTo>
                  <a:lnTo>
                    <a:pt x="5098072" y="4432300"/>
                  </a:lnTo>
                  <a:lnTo>
                    <a:pt x="5100047" y="4483100"/>
                  </a:lnTo>
                  <a:lnTo>
                    <a:pt x="5102117" y="4533900"/>
                  </a:lnTo>
                  <a:lnTo>
                    <a:pt x="5104271" y="4584700"/>
                  </a:lnTo>
                  <a:lnTo>
                    <a:pt x="5106498" y="4635500"/>
                  </a:lnTo>
                  <a:lnTo>
                    <a:pt x="5108786" y="4686300"/>
                  </a:lnTo>
                  <a:lnTo>
                    <a:pt x="5111126" y="4737100"/>
                  </a:lnTo>
                  <a:lnTo>
                    <a:pt x="5113507" y="4787900"/>
                  </a:lnTo>
                  <a:lnTo>
                    <a:pt x="5115917" y="4838700"/>
                  </a:lnTo>
                  <a:lnTo>
                    <a:pt x="5123218" y="4991100"/>
                  </a:lnTo>
                  <a:lnTo>
                    <a:pt x="5128036" y="5092700"/>
                  </a:lnTo>
                  <a:lnTo>
                    <a:pt x="5130397" y="5143500"/>
                  </a:lnTo>
                  <a:lnTo>
                    <a:pt x="4976931" y="5143500"/>
                  </a:lnTo>
                  <a:lnTo>
                    <a:pt x="4925777" y="5156200"/>
                  </a:lnTo>
                  <a:close/>
                </a:path>
                <a:path w="5139055" h="5207000">
                  <a:moveTo>
                    <a:pt x="5107770" y="50800"/>
                  </a:moveTo>
                  <a:lnTo>
                    <a:pt x="2712191" y="50800"/>
                  </a:lnTo>
                  <a:lnTo>
                    <a:pt x="2915648" y="38100"/>
                  </a:lnTo>
                  <a:lnTo>
                    <a:pt x="3678269" y="38100"/>
                  </a:lnTo>
                  <a:lnTo>
                    <a:pt x="3830667" y="25400"/>
                  </a:lnTo>
                  <a:lnTo>
                    <a:pt x="5106083" y="25400"/>
                  </a:lnTo>
                  <a:lnTo>
                    <a:pt x="5107770" y="50800"/>
                  </a:lnTo>
                  <a:close/>
                </a:path>
                <a:path w="5139055" h="5207000">
                  <a:moveTo>
                    <a:pt x="4107524" y="5168900"/>
                  </a:moveTo>
                  <a:lnTo>
                    <a:pt x="338195" y="5168900"/>
                  </a:lnTo>
                  <a:lnTo>
                    <a:pt x="287017" y="5156200"/>
                  </a:lnTo>
                  <a:lnTo>
                    <a:pt x="4158646" y="5156200"/>
                  </a:lnTo>
                  <a:lnTo>
                    <a:pt x="4107524" y="5168900"/>
                  </a:lnTo>
                  <a:close/>
                </a:path>
                <a:path w="5139055" h="5207000">
                  <a:moveTo>
                    <a:pt x="3596536" y="5181600"/>
                  </a:moveTo>
                  <a:lnTo>
                    <a:pt x="494562" y="5181600"/>
                  </a:lnTo>
                  <a:lnTo>
                    <a:pt x="390432" y="5168900"/>
                  </a:lnTo>
                  <a:lnTo>
                    <a:pt x="3698696" y="5168900"/>
                  </a:lnTo>
                  <a:lnTo>
                    <a:pt x="3596536" y="5181600"/>
                  </a:lnTo>
                  <a:close/>
                </a:path>
                <a:path w="5139055" h="5207000">
                  <a:moveTo>
                    <a:pt x="2984074" y="5194300"/>
                  </a:moveTo>
                  <a:lnTo>
                    <a:pt x="598473" y="5194300"/>
                  </a:lnTo>
                  <a:lnTo>
                    <a:pt x="546526" y="5181600"/>
                  </a:lnTo>
                  <a:lnTo>
                    <a:pt x="3443336" y="5181600"/>
                  </a:lnTo>
                  <a:lnTo>
                    <a:pt x="2984074" y="5194300"/>
                  </a:lnTo>
                  <a:close/>
                </a:path>
                <a:path w="5139055" h="5207000">
                  <a:moveTo>
                    <a:pt x="2629838" y="5207000"/>
                  </a:moveTo>
                  <a:lnTo>
                    <a:pt x="806805" y="5207000"/>
                  </a:lnTo>
                  <a:lnTo>
                    <a:pt x="754567" y="5194300"/>
                  </a:lnTo>
                  <a:lnTo>
                    <a:pt x="2680460" y="5194300"/>
                  </a:lnTo>
                  <a:lnTo>
                    <a:pt x="2629838" y="5207000"/>
                  </a:lnTo>
                  <a:close/>
                </a:path>
              </a:pathLst>
            </a:custGeom>
            <a:solidFill>
              <a:srgbClr val="1C1C1B"/>
            </a:solidFill>
          </p:spPr>
          <p:txBody>
            <a:bodyPr wrap="square" lIns="0" tIns="0" rIns="0" bIns="0" rtlCol="0"/>
            <a:lstStyle/>
            <a:p>
              <a:endParaRPr/>
            </a:p>
          </p:txBody>
        </p:sp>
        <p:sp>
          <p:nvSpPr>
            <p:cNvPr id="21" name="object 21"/>
            <p:cNvSpPr/>
            <p:nvPr/>
          </p:nvSpPr>
          <p:spPr>
            <a:xfrm>
              <a:off x="3622796" y="3301048"/>
              <a:ext cx="5078730" cy="5143500"/>
            </a:xfrm>
            <a:custGeom>
              <a:avLst/>
              <a:gdLst/>
              <a:ahLst/>
              <a:cxnLst/>
              <a:rect l="l" t="t" r="r" b="b"/>
              <a:pathLst>
                <a:path w="5078730" h="5143500">
                  <a:moveTo>
                    <a:pt x="4969454" y="5092699"/>
                  </a:moveTo>
                  <a:lnTo>
                    <a:pt x="26215" y="5092699"/>
                  </a:lnTo>
                  <a:lnTo>
                    <a:pt x="22862" y="5041899"/>
                  </a:lnTo>
                  <a:lnTo>
                    <a:pt x="15975" y="4940299"/>
                  </a:lnTo>
                  <a:lnTo>
                    <a:pt x="12622" y="4889499"/>
                  </a:lnTo>
                  <a:lnTo>
                    <a:pt x="9451" y="4838699"/>
                  </a:lnTo>
                  <a:lnTo>
                    <a:pt x="6554" y="4787899"/>
                  </a:lnTo>
                  <a:lnTo>
                    <a:pt x="4020" y="4737099"/>
                  </a:lnTo>
                  <a:lnTo>
                    <a:pt x="1942" y="4686299"/>
                  </a:lnTo>
                  <a:lnTo>
                    <a:pt x="409" y="4635499"/>
                  </a:lnTo>
                  <a:lnTo>
                    <a:pt x="0" y="4612245"/>
                  </a:lnTo>
                  <a:lnTo>
                    <a:pt x="0" y="4483099"/>
                  </a:lnTo>
                  <a:lnTo>
                    <a:pt x="945" y="4432299"/>
                  </a:lnTo>
                  <a:lnTo>
                    <a:pt x="1987" y="4381499"/>
                  </a:lnTo>
                  <a:lnTo>
                    <a:pt x="3113" y="4330699"/>
                  </a:lnTo>
                  <a:lnTo>
                    <a:pt x="4310" y="4279899"/>
                  </a:lnTo>
                  <a:lnTo>
                    <a:pt x="5566" y="4229099"/>
                  </a:lnTo>
                  <a:lnTo>
                    <a:pt x="6869" y="4178299"/>
                  </a:lnTo>
                  <a:lnTo>
                    <a:pt x="8206" y="4114799"/>
                  </a:lnTo>
                  <a:lnTo>
                    <a:pt x="13654" y="3911599"/>
                  </a:lnTo>
                  <a:lnTo>
                    <a:pt x="14979" y="3860799"/>
                  </a:lnTo>
                  <a:lnTo>
                    <a:pt x="16264" y="3809999"/>
                  </a:lnTo>
                  <a:lnTo>
                    <a:pt x="17498" y="3759199"/>
                  </a:lnTo>
                  <a:lnTo>
                    <a:pt x="18668" y="3708399"/>
                  </a:lnTo>
                  <a:lnTo>
                    <a:pt x="19762" y="3657599"/>
                  </a:lnTo>
                  <a:lnTo>
                    <a:pt x="20767" y="3606799"/>
                  </a:lnTo>
                  <a:lnTo>
                    <a:pt x="21671" y="3555999"/>
                  </a:lnTo>
                  <a:lnTo>
                    <a:pt x="22461" y="3492499"/>
                  </a:lnTo>
                  <a:lnTo>
                    <a:pt x="23126" y="3441699"/>
                  </a:lnTo>
                  <a:lnTo>
                    <a:pt x="23654" y="3390899"/>
                  </a:lnTo>
                  <a:lnTo>
                    <a:pt x="24713" y="3251199"/>
                  </a:lnTo>
                  <a:lnTo>
                    <a:pt x="25037" y="3200399"/>
                  </a:lnTo>
                  <a:lnTo>
                    <a:pt x="25313" y="3149599"/>
                  </a:lnTo>
                  <a:lnTo>
                    <a:pt x="25543" y="3098799"/>
                  </a:lnTo>
                  <a:lnTo>
                    <a:pt x="25729" y="3047999"/>
                  </a:lnTo>
                  <a:lnTo>
                    <a:pt x="25870" y="2997199"/>
                  </a:lnTo>
                  <a:lnTo>
                    <a:pt x="25886" y="2692399"/>
                  </a:lnTo>
                  <a:lnTo>
                    <a:pt x="25731" y="2628899"/>
                  </a:lnTo>
                  <a:lnTo>
                    <a:pt x="25375" y="2527299"/>
                  </a:lnTo>
                  <a:lnTo>
                    <a:pt x="25153" y="2476499"/>
                  </a:lnTo>
                  <a:lnTo>
                    <a:pt x="24904" y="2425699"/>
                  </a:lnTo>
                  <a:lnTo>
                    <a:pt x="24330" y="2324099"/>
                  </a:lnTo>
                  <a:lnTo>
                    <a:pt x="23747" y="2235199"/>
                  </a:lnTo>
                  <a:lnTo>
                    <a:pt x="23011" y="2133599"/>
                  </a:lnTo>
                  <a:lnTo>
                    <a:pt x="22101" y="2019299"/>
                  </a:lnTo>
                  <a:lnTo>
                    <a:pt x="21228" y="1904999"/>
                  </a:lnTo>
                  <a:lnTo>
                    <a:pt x="19713" y="1739899"/>
                  </a:lnTo>
                  <a:lnTo>
                    <a:pt x="14357" y="1181099"/>
                  </a:lnTo>
                  <a:lnTo>
                    <a:pt x="13108" y="1041399"/>
                  </a:lnTo>
                  <a:lnTo>
                    <a:pt x="12468" y="990599"/>
                  </a:lnTo>
                  <a:lnTo>
                    <a:pt x="11860" y="939799"/>
                  </a:lnTo>
                  <a:lnTo>
                    <a:pt x="11281" y="888999"/>
                  </a:lnTo>
                  <a:lnTo>
                    <a:pt x="10731" y="838199"/>
                  </a:lnTo>
                  <a:lnTo>
                    <a:pt x="9589" y="723899"/>
                  </a:lnTo>
                  <a:lnTo>
                    <a:pt x="8773" y="634999"/>
                  </a:lnTo>
                  <a:lnTo>
                    <a:pt x="7919" y="520699"/>
                  </a:lnTo>
                  <a:lnTo>
                    <a:pt x="7130" y="419099"/>
                  </a:lnTo>
                  <a:lnTo>
                    <a:pt x="6041" y="266699"/>
                  </a:lnTo>
                  <a:lnTo>
                    <a:pt x="4369" y="12699"/>
                  </a:lnTo>
                  <a:lnTo>
                    <a:pt x="54992" y="0"/>
                  </a:lnTo>
                  <a:lnTo>
                    <a:pt x="462496" y="0"/>
                  </a:lnTo>
                  <a:lnTo>
                    <a:pt x="513462" y="12699"/>
                  </a:lnTo>
                  <a:lnTo>
                    <a:pt x="665942" y="12699"/>
                  </a:lnTo>
                  <a:lnTo>
                    <a:pt x="716565" y="25399"/>
                  </a:lnTo>
                  <a:lnTo>
                    <a:pt x="918580" y="25399"/>
                  </a:lnTo>
                  <a:lnTo>
                    <a:pt x="969084" y="38099"/>
                  </a:lnTo>
                  <a:lnTo>
                    <a:pt x="1171100" y="38099"/>
                  </a:lnTo>
                  <a:lnTo>
                    <a:pt x="1221604" y="50799"/>
                  </a:lnTo>
                  <a:lnTo>
                    <a:pt x="5048208" y="50799"/>
                  </a:lnTo>
                  <a:lnTo>
                    <a:pt x="5049876" y="76199"/>
                  </a:lnTo>
                  <a:lnTo>
                    <a:pt x="5053003" y="126999"/>
                  </a:lnTo>
                  <a:lnTo>
                    <a:pt x="5055925" y="165099"/>
                  </a:lnTo>
                  <a:lnTo>
                    <a:pt x="5058648" y="215899"/>
                  </a:lnTo>
                  <a:lnTo>
                    <a:pt x="5061176" y="266699"/>
                  </a:lnTo>
                  <a:lnTo>
                    <a:pt x="5063514" y="317499"/>
                  </a:lnTo>
                  <a:lnTo>
                    <a:pt x="5065666" y="368299"/>
                  </a:lnTo>
                  <a:lnTo>
                    <a:pt x="5067636" y="419099"/>
                  </a:lnTo>
                  <a:lnTo>
                    <a:pt x="5069429" y="469899"/>
                  </a:lnTo>
                  <a:lnTo>
                    <a:pt x="5071050" y="520699"/>
                  </a:lnTo>
                  <a:lnTo>
                    <a:pt x="5072503" y="571499"/>
                  </a:lnTo>
                  <a:lnTo>
                    <a:pt x="5073792" y="622299"/>
                  </a:lnTo>
                  <a:lnTo>
                    <a:pt x="5074923" y="673099"/>
                  </a:lnTo>
                  <a:lnTo>
                    <a:pt x="5075899" y="723899"/>
                  </a:lnTo>
                  <a:lnTo>
                    <a:pt x="5076725" y="774699"/>
                  </a:lnTo>
                  <a:lnTo>
                    <a:pt x="5077406" y="825499"/>
                  </a:lnTo>
                  <a:lnTo>
                    <a:pt x="5077945" y="876299"/>
                  </a:lnTo>
                  <a:lnTo>
                    <a:pt x="5078349" y="927099"/>
                  </a:lnTo>
                  <a:lnTo>
                    <a:pt x="5078620" y="977899"/>
                  </a:lnTo>
                  <a:lnTo>
                    <a:pt x="5078688" y="1130299"/>
                  </a:lnTo>
                  <a:lnTo>
                    <a:pt x="5078477" y="1181099"/>
                  </a:lnTo>
                  <a:lnTo>
                    <a:pt x="5078157" y="1231899"/>
                  </a:lnTo>
                  <a:lnTo>
                    <a:pt x="5077732" y="1282699"/>
                  </a:lnTo>
                  <a:lnTo>
                    <a:pt x="5077206" y="1333499"/>
                  </a:lnTo>
                  <a:lnTo>
                    <a:pt x="5076585" y="1384299"/>
                  </a:lnTo>
                  <a:lnTo>
                    <a:pt x="5075872" y="1435099"/>
                  </a:lnTo>
                  <a:lnTo>
                    <a:pt x="5075072" y="1485899"/>
                  </a:lnTo>
                  <a:lnTo>
                    <a:pt x="5074190" y="1536699"/>
                  </a:lnTo>
                  <a:lnTo>
                    <a:pt x="5073230" y="1587499"/>
                  </a:lnTo>
                  <a:lnTo>
                    <a:pt x="5072197" y="1638299"/>
                  </a:lnTo>
                  <a:lnTo>
                    <a:pt x="5071095" y="1689099"/>
                  </a:lnTo>
                  <a:lnTo>
                    <a:pt x="5069929" y="1739899"/>
                  </a:lnTo>
                  <a:lnTo>
                    <a:pt x="5068703" y="1790699"/>
                  </a:lnTo>
                  <a:lnTo>
                    <a:pt x="5067421" y="1841499"/>
                  </a:lnTo>
                  <a:lnTo>
                    <a:pt x="5066089" y="1892299"/>
                  </a:lnTo>
                  <a:lnTo>
                    <a:pt x="5064711" y="1943099"/>
                  </a:lnTo>
                  <a:lnTo>
                    <a:pt x="5063291" y="1993899"/>
                  </a:lnTo>
                  <a:lnTo>
                    <a:pt x="5061833" y="2044699"/>
                  </a:lnTo>
                  <a:lnTo>
                    <a:pt x="5060444" y="2082799"/>
                  </a:lnTo>
                  <a:lnTo>
                    <a:pt x="5059025" y="2133599"/>
                  </a:lnTo>
                  <a:lnTo>
                    <a:pt x="5056113" y="2235199"/>
                  </a:lnTo>
                  <a:lnTo>
                    <a:pt x="5045660" y="2590799"/>
                  </a:lnTo>
                  <a:lnTo>
                    <a:pt x="5042756" y="2692399"/>
                  </a:lnTo>
                  <a:lnTo>
                    <a:pt x="5041341" y="2743199"/>
                  </a:lnTo>
                  <a:lnTo>
                    <a:pt x="5039959" y="2793999"/>
                  </a:lnTo>
                  <a:lnTo>
                    <a:pt x="5038612" y="2844799"/>
                  </a:lnTo>
                  <a:lnTo>
                    <a:pt x="5037306" y="2895599"/>
                  </a:lnTo>
                  <a:lnTo>
                    <a:pt x="5036047" y="2946399"/>
                  </a:lnTo>
                  <a:lnTo>
                    <a:pt x="5034837" y="2997199"/>
                  </a:lnTo>
                  <a:lnTo>
                    <a:pt x="5033684" y="3047999"/>
                  </a:lnTo>
                  <a:lnTo>
                    <a:pt x="5032590" y="3098799"/>
                  </a:lnTo>
                  <a:lnTo>
                    <a:pt x="5031562" y="3149599"/>
                  </a:lnTo>
                  <a:lnTo>
                    <a:pt x="5030603" y="3200399"/>
                  </a:lnTo>
                  <a:lnTo>
                    <a:pt x="5029718" y="3251199"/>
                  </a:lnTo>
                  <a:lnTo>
                    <a:pt x="5028913" y="3301999"/>
                  </a:lnTo>
                  <a:lnTo>
                    <a:pt x="5028192" y="3352799"/>
                  </a:lnTo>
                  <a:lnTo>
                    <a:pt x="5027560" y="3403599"/>
                  </a:lnTo>
                  <a:lnTo>
                    <a:pt x="5027022" y="3454399"/>
                  </a:lnTo>
                  <a:lnTo>
                    <a:pt x="5026582" y="3505199"/>
                  </a:lnTo>
                  <a:lnTo>
                    <a:pt x="5026245" y="3555999"/>
                  </a:lnTo>
                  <a:lnTo>
                    <a:pt x="5026016" y="3606799"/>
                  </a:lnTo>
                  <a:lnTo>
                    <a:pt x="5026025" y="3759199"/>
                  </a:lnTo>
                  <a:lnTo>
                    <a:pt x="5026276" y="3809999"/>
                  </a:lnTo>
                  <a:lnTo>
                    <a:pt x="5026659" y="3860799"/>
                  </a:lnTo>
                  <a:lnTo>
                    <a:pt x="5027178" y="3911599"/>
                  </a:lnTo>
                  <a:lnTo>
                    <a:pt x="5027839" y="3962399"/>
                  </a:lnTo>
                  <a:lnTo>
                    <a:pt x="5028646" y="4013199"/>
                  </a:lnTo>
                  <a:lnTo>
                    <a:pt x="5029605" y="4063999"/>
                  </a:lnTo>
                  <a:lnTo>
                    <a:pt x="5030719" y="4114799"/>
                  </a:lnTo>
                  <a:lnTo>
                    <a:pt x="5031993" y="4165599"/>
                  </a:lnTo>
                  <a:lnTo>
                    <a:pt x="5033433" y="4216399"/>
                  </a:lnTo>
                  <a:lnTo>
                    <a:pt x="5035041" y="4267199"/>
                  </a:lnTo>
                  <a:lnTo>
                    <a:pt x="5036775" y="4317999"/>
                  </a:lnTo>
                  <a:lnTo>
                    <a:pt x="5038623" y="4368799"/>
                  </a:lnTo>
                  <a:lnTo>
                    <a:pt x="5040576" y="4419599"/>
                  </a:lnTo>
                  <a:lnTo>
                    <a:pt x="5042622" y="4470399"/>
                  </a:lnTo>
                  <a:lnTo>
                    <a:pt x="5044750" y="4521199"/>
                  </a:lnTo>
                  <a:lnTo>
                    <a:pt x="5046951" y="4571999"/>
                  </a:lnTo>
                  <a:lnTo>
                    <a:pt x="5049213" y="4622799"/>
                  </a:lnTo>
                  <a:lnTo>
                    <a:pt x="5051526" y="4673599"/>
                  </a:lnTo>
                  <a:lnTo>
                    <a:pt x="5053878" y="4724399"/>
                  </a:lnTo>
                  <a:lnTo>
                    <a:pt x="5056261" y="4775199"/>
                  </a:lnTo>
                  <a:lnTo>
                    <a:pt x="5063476" y="4927599"/>
                  </a:lnTo>
                  <a:lnTo>
                    <a:pt x="5068238" y="5029199"/>
                  </a:lnTo>
                  <a:lnTo>
                    <a:pt x="5070572" y="5079999"/>
                  </a:lnTo>
                  <a:lnTo>
                    <a:pt x="5020013" y="5079999"/>
                  </a:lnTo>
                  <a:lnTo>
                    <a:pt x="4969454" y="5092699"/>
                  </a:lnTo>
                  <a:close/>
                </a:path>
                <a:path w="5078730" h="5143500">
                  <a:moveTo>
                    <a:pt x="5048208" y="50799"/>
                  </a:moveTo>
                  <a:lnTo>
                    <a:pt x="2529751" y="50799"/>
                  </a:lnTo>
                  <a:lnTo>
                    <a:pt x="2680565" y="38099"/>
                  </a:lnTo>
                  <a:lnTo>
                    <a:pt x="3434468" y="38099"/>
                  </a:lnTo>
                  <a:lnTo>
                    <a:pt x="3635376" y="25399"/>
                  </a:lnTo>
                  <a:lnTo>
                    <a:pt x="5046541" y="25399"/>
                  </a:lnTo>
                  <a:lnTo>
                    <a:pt x="5048208" y="50799"/>
                  </a:lnTo>
                  <a:close/>
                </a:path>
                <a:path w="5078730" h="5143500">
                  <a:moveTo>
                    <a:pt x="4059627" y="5105399"/>
                  </a:moveTo>
                  <a:lnTo>
                    <a:pt x="283670" y="5105399"/>
                  </a:lnTo>
                  <a:lnTo>
                    <a:pt x="232544" y="5092699"/>
                  </a:lnTo>
                  <a:lnTo>
                    <a:pt x="4110152" y="5092699"/>
                  </a:lnTo>
                  <a:lnTo>
                    <a:pt x="4059627" y="5105399"/>
                  </a:lnTo>
                  <a:close/>
                </a:path>
                <a:path w="5078730" h="5143500">
                  <a:moveTo>
                    <a:pt x="3554597" y="5118099"/>
                  </a:moveTo>
                  <a:lnTo>
                    <a:pt x="488795" y="5118099"/>
                  </a:lnTo>
                  <a:lnTo>
                    <a:pt x="385879" y="5105399"/>
                  </a:lnTo>
                  <a:lnTo>
                    <a:pt x="3655566" y="5105399"/>
                  </a:lnTo>
                  <a:lnTo>
                    <a:pt x="3554597" y="5118099"/>
                  </a:lnTo>
                  <a:close/>
                </a:path>
                <a:path w="5078730" h="5143500">
                  <a:moveTo>
                    <a:pt x="2949277" y="5130799"/>
                  </a:moveTo>
                  <a:lnTo>
                    <a:pt x="591494" y="5130799"/>
                  </a:lnTo>
                  <a:lnTo>
                    <a:pt x="540153" y="5118099"/>
                  </a:lnTo>
                  <a:lnTo>
                    <a:pt x="3403183" y="5118099"/>
                  </a:lnTo>
                  <a:lnTo>
                    <a:pt x="2949277" y="5130799"/>
                  </a:lnTo>
                  <a:close/>
                </a:path>
                <a:path w="5078730" h="5143500">
                  <a:moveTo>
                    <a:pt x="2590832" y="5143499"/>
                  </a:moveTo>
                  <a:lnTo>
                    <a:pt x="797397" y="5143499"/>
                  </a:lnTo>
                  <a:lnTo>
                    <a:pt x="745768" y="5130799"/>
                  </a:lnTo>
                  <a:lnTo>
                    <a:pt x="2642056" y="5130799"/>
                  </a:lnTo>
                  <a:lnTo>
                    <a:pt x="2590832" y="5143499"/>
                  </a:lnTo>
                  <a:close/>
                </a:path>
              </a:pathLst>
            </a:custGeom>
            <a:solidFill>
              <a:srgbClr val="FDD58B"/>
            </a:solidFill>
          </p:spPr>
          <p:txBody>
            <a:bodyPr wrap="square" lIns="0" tIns="0" rIns="0" bIns="0" rtlCol="0"/>
            <a:lstStyle/>
            <a:p>
              <a:endParaRPr/>
            </a:p>
          </p:txBody>
        </p:sp>
        <p:sp>
          <p:nvSpPr>
            <p:cNvPr id="22" name="object 22"/>
            <p:cNvSpPr/>
            <p:nvPr/>
          </p:nvSpPr>
          <p:spPr>
            <a:xfrm>
              <a:off x="7714958" y="3680480"/>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23" name="object 23"/>
            <p:cNvPicPr/>
            <p:nvPr/>
          </p:nvPicPr>
          <p:blipFill>
            <a:blip r:embed="rId5" cstate="print"/>
            <a:stretch>
              <a:fillRect/>
            </a:stretch>
          </p:blipFill>
          <p:spPr>
            <a:xfrm>
              <a:off x="7747614" y="3713137"/>
              <a:ext cx="3134312" cy="3134312"/>
            </a:xfrm>
            <a:prstGeom prst="rect">
              <a:avLst/>
            </a:prstGeom>
          </p:spPr>
        </p:pic>
      </p:grpSp>
      <p:sp>
        <p:nvSpPr>
          <p:cNvPr id="24" name="object 24"/>
          <p:cNvSpPr/>
          <p:nvPr/>
        </p:nvSpPr>
        <p:spPr>
          <a:xfrm>
            <a:off x="2283110" y="7118212"/>
            <a:ext cx="1057910" cy="1057910"/>
          </a:xfrm>
          <a:custGeom>
            <a:avLst/>
            <a:gdLst/>
            <a:ahLst/>
            <a:cxnLst/>
            <a:rect l="l" t="t" r="r" b="b"/>
            <a:pathLst>
              <a:path w="1057910" h="1057909">
                <a:moveTo>
                  <a:pt x="528671" y="1057342"/>
                </a:moveTo>
                <a:lnTo>
                  <a:pt x="511628" y="997926"/>
                </a:lnTo>
                <a:lnTo>
                  <a:pt x="494610" y="943832"/>
                </a:lnTo>
                <a:lnTo>
                  <a:pt x="477262" y="894705"/>
                </a:lnTo>
                <a:lnTo>
                  <a:pt x="459227" y="850186"/>
                </a:lnTo>
                <a:lnTo>
                  <a:pt x="440148" y="809921"/>
                </a:lnTo>
                <a:lnTo>
                  <a:pt x="419669" y="773552"/>
                </a:lnTo>
                <a:lnTo>
                  <a:pt x="397434" y="740723"/>
                </a:lnTo>
                <a:lnTo>
                  <a:pt x="373084" y="711077"/>
                </a:lnTo>
                <a:lnTo>
                  <a:pt x="316619" y="659908"/>
                </a:lnTo>
                <a:lnTo>
                  <a:pt x="283790" y="637673"/>
                </a:lnTo>
                <a:lnTo>
                  <a:pt x="247421" y="617193"/>
                </a:lnTo>
                <a:lnTo>
                  <a:pt x="207156" y="598115"/>
                </a:lnTo>
                <a:lnTo>
                  <a:pt x="162637" y="580080"/>
                </a:lnTo>
                <a:lnTo>
                  <a:pt x="113510" y="562732"/>
                </a:lnTo>
                <a:lnTo>
                  <a:pt x="59416" y="545714"/>
                </a:lnTo>
                <a:lnTo>
                  <a:pt x="0" y="528671"/>
                </a:lnTo>
                <a:lnTo>
                  <a:pt x="59416" y="511628"/>
                </a:lnTo>
                <a:lnTo>
                  <a:pt x="113510" y="494610"/>
                </a:lnTo>
                <a:lnTo>
                  <a:pt x="162637" y="477262"/>
                </a:lnTo>
                <a:lnTo>
                  <a:pt x="207156" y="459227"/>
                </a:lnTo>
                <a:lnTo>
                  <a:pt x="247421" y="440148"/>
                </a:lnTo>
                <a:lnTo>
                  <a:pt x="283790" y="419669"/>
                </a:lnTo>
                <a:lnTo>
                  <a:pt x="316619" y="397434"/>
                </a:lnTo>
                <a:lnTo>
                  <a:pt x="346265" y="373084"/>
                </a:lnTo>
                <a:lnTo>
                  <a:pt x="397434" y="316619"/>
                </a:lnTo>
                <a:lnTo>
                  <a:pt x="419669" y="283790"/>
                </a:lnTo>
                <a:lnTo>
                  <a:pt x="440148" y="247421"/>
                </a:lnTo>
                <a:lnTo>
                  <a:pt x="459227" y="207156"/>
                </a:lnTo>
                <a:lnTo>
                  <a:pt x="477262" y="162637"/>
                </a:lnTo>
                <a:lnTo>
                  <a:pt x="494610" y="113510"/>
                </a:lnTo>
                <a:lnTo>
                  <a:pt x="511628" y="59416"/>
                </a:lnTo>
                <a:lnTo>
                  <a:pt x="528671" y="0"/>
                </a:lnTo>
                <a:lnTo>
                  <a:pt x="544471" y="55245"/>
                </a:lnTo>
                <a:lnTo>
                  <a:pt x="560226" y="105897"/>
                </a:lnTo>
                <a:lnTo>
                  <a:pt x="576220" y="152238"/>
                </a:lnTo>
                <a:lnTo>
                  <a:pt x="592737" y="194554"/>
                </a:lnTo>
                <a:lnTo>
                  <a:pt x="610060" y="233127"/>
                </a:lnTo>
                <a:lnTo>
                  <a:pt x="628473" y="268243"/>
                </a:lnTo>
                <a:lnTo>
                  <a:pt x="628631" y="268235"/>
                </a:lnTo>
                <a:lnTo>
                  <a:pt x="628648" y="268558"/>
                </a:lnTo>
                <a:lnTo>
                  <a:pt x="653302" y="307499"/>
                </a:lnTo>
                <a:lnTo>
                  <a:pt x="680584" y="342147"/>
                </a:lnTo>
                <a:lnTo>
                  <a:pt x="711025" y="373034"/>
                </a:lnTo>
                <a:lnTo>
                  <a:pt x="745160" y="400692"/>
                </a:lnTo>
                <a:lnTo>
                  <a:pt x="783519" y="425655"/>
                </a:lnTo>
                <a:lnTo>
                  <a:pt x="826637" y="448454"/>
                </a:lnTo>
                <a:lnTo>
                  <a:pt x="875046" y="469623"/>
                </a:lnTo>
                <a:lnTo>
                  <a:pt x="929278" y="489693"/>
                </a:lnTo>
                <a:lnTo>
                  <a:pt x="989866" y="509199"/>
                </a:lnTo>
                <a:lnTo>
                  <a:pt x="1057342" y="528671"/>
                </a:lnTo>
                <a:lnTo>
                  <a:pt x="997926" y="545714"/>
                </a:lnTo>
                <a:lnTo>
                  <a:pt x="943832" y="562732"/>
                </a:lnTo>
                <a:lnTo>
                  <a:pt x="894705" y="580080"/>
                </a:lnTo>
                <a:lnTo>
                  <a:pt x="850186" y="598115"/>
                </a:lnTo>
                <a:lnTo>
                  <a:pt x="809921" y="617193"/>
                </a:lnTo>
                <a:lnTo>
                  <a:pt x="773552" y="637673"/>
                </a:lnTo>
                <a:lnTo>
                  <a:pt x="740723" y="659908"/>
                </a:lnTo>
                <a:lnTo>
                  <a:pt x="711077" y="684258"/>
                </a:lnTo>
                <a:lnTo>
                  <a:pt x="659908" y="740723"/>
                </a:lnTo>
                <a:lnTo>
                  <a:pt x="637673" y="773552"/>
                </a:lnTo>
                <a:lnTo>
                  <a:pt x="617193" y="809921"/>
                </a:lnTo>
                <a:lnTo>
                  <a:pt x="598115" y="850186"/>
                </a:lnTo>
                <a:lnTo>
                  <a:pt x="580080" y="894705"/>
                </a:lnTo>
                <a:lnTo>
                  <a:pt x="562732" y="943832"/>
                </a:lnTo>
                <a:lnTo>
                  <a:pt x="545714" y="997926"/>
                </a:lnTo>
                <a:lnTo>
                  <a:pt x="528671" y="1057342"/>
                </a:lnTo>
                <a:close/>
              </a:path>
            </a:pathLst>
          </a:custGeom>
          <a:solidFill>
            <a:srgbClr val="FD6120"/>
          </a:solidFill>
        </p:spPr>
        <p:txBody>
          <a:bodyPr wrap="square" lIns="0" tIns="0" rIns="0" bIns="0" rtlCol="0"/>
          <a:lstStyle/>
          <a:p>
            <a:endParaRPr/>
          </a:p>
        </p:txBody>
      </p:sp>
      <p:grpSp>
        <p:nvGrpSpPr>
          <p:cNvPr id="25" name="object 25"/>
          <p:cNvGrpSpPr/>
          <p:nvPr/>
        </p:nvGrpSpPr>
        <p:grpSpPr>
          <a:xfrm>
            <a:off x="8112563" y="3264680"/>
            <a:ext cx="619760" cy="638175"/>
            <a:chOff x="8112563" y="3264680"/>
            <a:chExt cx="619760" cy="638175"/>
          </a:xfrm>
        </p:grpSpPr>
        <p:sp>
          <p:nvSpPr>
            <p:cNvPr id="26" name="object 26"/>
            <p:cNvSpPr/>
            <p:nvPr/>
          </p:nvSpPr>
          <p:spPr>
            <a:xfrm>
              <a:off x="8112563" y="3264680"/>
              <a:ext cx="619760" cy="638175"/>
            </a:xfrm>
            <a:custGeom>
              <a:avLst/>
              <a:gdLst/>
              <a:ahLst/>
              <a:cxnLst/>
              <a:rect l="l" t="t" r="r" b="b"/>
              <a:pathLst>
                <a:path w="619759" h="638175">
                  <a:moveTo>
                    <a:pt x="244623" y="301845"/>
                  </a:moveTo>
                  <a:lnTo>
                    <a:pt x="213174" y="301845"/>
                  </a:lnTo>
                  <a:lnTo>
                    <a:pt x="239508" y="208376"/>
                  </a:lnTo>
                  <a:lnTo>
                    <a:pt x="236504" y="201089"/>
                  </a:lnTo>
                  <a:lnTo>
                    <a:pt x="186443" y="158999"/>
                  </a:lnTo>
                  <a:lnTo>
                    <a:pt x="170562" y="108518"/>
                  </a:lnTo>
                  <a:lnTo>
                    <a:pt x="181509" y="66319"/>
                  </a:lnTo>
                  <a:lnTo>
                    <a:pt x="211346" y="31820"/>
                  </a:lnTo>
                  <a:lnTo>
                    <a:pt x="255562" y="8541"/>
                  </a:lnTo>
                  <a:lnTo>
                    <a:pt x="309648" y="0"/>
                  </a:lnTo>
                  <a:lnTo>
                    <a:pt x="363734" y="8541"/>
                  </a:lnTo>
                  <a:lnTo>
                    <a:pt x="405143" y="30342"/>
                  </a:lnTo>
                  <a:lnTo>
                    <a:pt x="309648" y="30342"/>
                  </a:lnTo>
                  <a:lnTo>
                    <a:pt x="267330" y="36495"/>
                  </a:lnTo>
                  <a:lnTo>
                    <a:pt x="232735" y="53265"/>
                  </a:lnTo>
                  <a:lnTo>
                    <a:pt x="209391" y="78117"/>
                  </a:lnTo>
                  <a:lnTo>
                    <a:pt x="200826" y="108518"/>
                  </a:lnTo>
                  <a:lnTo>
                    <a:pt x="203823" y="126494"/>
                  </a:lnTo>
                  <a:lnTo>
                    <a:pt x="212482" y="143393"/>
                  </a:lnTo>
                  <a:lnTo>
                    <a:pt x="226302" y="158502"/>
                  </a:lnTo>
                  <a:lnTo>
                    <a:pt x="244783" y="171106"/>
                  </a:lnTo>
                  <a:lnTo>
                    <a:pt x="256803" y="180607"/>
                  </a:lnTo>
                  <a:lnTo>
                    <a:pt x="264824" y="193346"/>
                  </a:lnTo>
                  <a:lnTo>
                    <a:pt x="268308" y="208037"/>
                  </a:lnTo>
                  <a:lnTo>
                    <a:pt x="266716" y="223404"/>
                  </a:lnTo>
                  <a:lnTo>
                    <a:pt x="244623" y="301845"/>
                  </a:lnTo>
                  <a:close/>
                </a:path>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374674" y="301845"/>
                  </a:lnTo>
                  <a:lnTo>
                    <a:pt x="352581" y="223404"/>
                  </a:lnTo>
                  <a:lnTo>
                    <a:pt x="362503" y="180605"/>
                  </a:lnTo>
                  <a:lnTo>
                    <a:pt x="392999" y="158502"/>
                  </a:lnTo>
                  <a:lnTo>
                    <a:pt x="406816" y="143393"/>
                  </a:lnTo>
                  <a:lnTo>
                    <a:pt x="415474" y="126494"/>
                  </a:lnTo>
                  <a:lnTo>
                    <a:pt x="418471" y="108518"/>
                  </a:lnTo>
                  <a:lnTo>
                    <a:pt x="409906" y="78117"/>
                  </a:lnTo>
                  <a:lnTo>
                    <a:pt x="386562" y="53265"/>
                  </a:lnTo>
                  <a:lnTo>
                    <a:pt x="351967" y="36495"/>
                  </a:lnTo>
                  <a:lnTo>
                    <a:pt x="309648" y="30342"/>
                  </a:lnTo>
                  <a:lnTo>
                    <a:pt x="405143" y="30342"/>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577989"/>
                  </a:lnTo>
                  <a:lnTo>
                    <a:pt x="601415" y="580455"/>
                  </a:lnTo>
                  <a:lnTo>
                    <a:pt x="610724" y="586865"/>
                  </a:lnTo>
                  <a:lnTo>
                    <a:pt x="616998" y="596283"/>
                  </a:lnTo>
                  <a:lnTo>
                    <a:pt x="619297" y="607773"/>
                  </a:lnTo>
                  <a:lnTo>
                    <a:pt x="616957" y="619363"/>
                  </a:lnTo>
                  <a:lnTo>
                    <a:pt x="610579" y="628838"/>
                  </a:lnTo>
                  <a:lnTo>
                    <a:pt x="601127" y="635232"/>
                  </a:lnTo>
                  <a:lnTo>
                    <a:pt x="589565" y="637578"/>
                  </a:lnTo>
                  <a:close/>
                </a:path>
              </a:pathLst>
            </a:custGeom>
            <a:solidFill>
              <a:srgbClr val="1C1C1B"/>
            </a:solidFill>
          </p:spPr>
          <p:txBody>
            <a:bodyPr wrap="square" lIns="0" tIns="0" rIns="0" bIns="0" rtlCol="0"/>
            <a:lstStyle/>
            <a:p>
              <a:endParaRPr/>
            </a:p>
          </p:txBody>
        </p:sp>
        <p:sp>
          <p:nvSpPr>
            <p:cNvPr id="27" name="object 27"/>
            <p:cNvSpPr/>
            <p:nvPr/>
          </p:nvSpPr>
          <p:spPr>
            <a:xfrm>
              <a:off x="8256946" y="3273349"/>
              <a:ext cx="330835" cy="569595"/>
            </a:xfrm>
            <a:custGeom>
              <a:avLst/>
              <a:gdLst/>
              <a:ahLst/>
              <a:cxnLst/>
              <a:rect l="l" t="t" r="r" b="b"/>
              <a:pathLst>
                <a:path w="330834" h="569595">
                  <a:moveTo>
                    <a:pt x="330527" y="569294"/>
                  </a:moveTo>
                  <a:lnTo>
                    <a:pt x="317042" y="569294"/>
                  </a:lnTo>
                  <a:lnTo>
                    <a:pt x="216512" y="212381"/>
                  </a:lnTo>
                  <a:lnTo>
                    <a:pt x="215227" y="199945"/>
                  </a:lnTo>
                  <a:lnTo>
                    <a:pt x="218043" y="188057"/>
                  </a:lnTo>
                  <a:lnTo>
                    <a:pt x="224523" y="177754"/>
                  </a:lnTo>
                  <a:lnTo>
                    <a:pt x="234234" y="170075"/>
                  </a:lnTo>
                  <a:lnTo>
                    <a:pt x="254625" y="156084"/>
                  </a:lnTo>
                  <a:lnTo>
                    <a:pt x="269874" y="139183"/>
                  </a:lnTo>
                  <a:lnTo>
                    <a:pt x="279428" y="120172"/>
                  </a:lnTo>
                  <a:lnTo>
                    <a:pt x="282735" y="99849"/>
                  </a:lnTo>
                  <a:lnTo>
                    <a:pt x="273489" y="66078"/>
                  </a:lnTo>
                  <a:lnTo>
                    <a:pt x="248290" y="38469"/>
                  </a:lnTo>
                  <a:lnTo>
                    <a:pt x="210947" y="19839"/>
                  </a:lnTo>
                  <a:lnTo>
                    <a:pt x="165265" y="13004"/>
                  </a:lnTo>
                  <a:lnTo>
                    <a:pt x="119584" y="19839"/>
                  </a:lnTo>
                  <a:lnTo>
                    <a:pt x="82240" y="38470"/>
                  </a:lnTo>
                  <a:lnTo>
                    <a:pt x="57041" y="66079"/>
                  </a:lnTo>
                  <a:lnTo>
                    <a:pt x="47796" y="99853"/>
                  </a:lnTo>
                  <a:lnTo>
                    <a:pt x="51104" y="120176"/>
                  </a:lnTo>
                  <a:lnTo>
                    <a:pt x="60660" y="139188"/>
                  </a:lnTo>
                  <a:lnTo>
                    <a:pt x="75911" y="156088"/>
                  </a:lnTo>
                  <a:lnTo>
                    <a:pt x="96301" y="170079"/>
                  </a:lnTo>
                  <a:lnTo>
                    <a:pt x="106015" y="177757"/>
                  </a:lnTo>
                  <a:lnTo>
                    <a:pt x="112494" y="188059"/>
                  </a:lnTo>
                  <a:lnTo>
                    <a:pt x="115305" y="199946"/>
                  </a:lnTo>
                  <a:lnTo>
                    <a:pt x="114014" y="212381"/>
                  </a:lnTo>
                  <a:lnTo>
                    <a:pt x="13484" y="569298"/>
                  </a:lnTo>
                  <a:lnTo>
                    <a:pt x="0" y="569298"/>
                  </a:lnTo>
                  <a:lnTo>
                    <a:pt x="101528" y="208848"/>
                  </a:lnTo>
                  <a:lnTo>
                    <a:pt x="102372" y="200808"/>
                  </a:lnTo>
                  <a:lnTo>
                    <a:pt x="100573" y="193129"/>
                  </a:lnTo>
                  <a:lnTo>
                    <a:pt x="96412" y="186480"/>
                  </a:lnTo>
                  <a:lnTo>
                    <a:pt x="90166" y="181531"/>
                  </a:lnTo>
                  <a:lnTo>
                    <a:pt x="66900" y="165464"/>
                  </a:lnTo>
                  <a:lnTo>
                    <a:pt x="49501" y="145874"/>
                  </a:lnTo>
                  <a:lnTo>
                    <a:pt x="38599" y="123692"/>
                  </a:lnTo>
                  <a:lnTo>
                    <a:pt x="34825" y="99849"/>
                  </a:lnTo>
                  <a:lnTo>
                    <a:pt x="45093" y="61019"/>
                  </a:lnTo>
                  <a:lnTo>
                    <a:pt x="73075" y="29277"/>
                  </a:lnTo>
                  <a:lnTo>
                    <a:pt x="114542" y="7858"/>
                  </a:lnTo>
                  <a:lnTo>
                    <a:pt x="165265" y="0"/>
                  </a:lnTo>
                  <a:lnTo>
                    <a:pt x="215988" y="7858"/>
                  </a:lnTo>
                  <a:lnTo>
                    <a:pt x="257456" y="29277"/>
                  </a:lnTo>
                  <a:lnTo>
                    <a:pt x="285438" y="61019"/>
                  </a:lnTo>
                  <a:lnTo>
                    <a:pt x="295705" y="99849"/>
                  </a:lnTo>
                  <a:lnTo>
                    <a:pt x="291932" y="123692"/>
                  </a:lnTo>
                  <a:lnTo>
                    <a:pt x="281032" y="145874"/>
                  </a:lnTo>
                  <a:lnTo>
                    <a:pt x="263636" y="165464"/>
                  </a:lnTo>
                  <a:lnTo>
                    <a:pt x="240373" y="181531"/>
                  </a:lnTo>
                  <a:lnTo>
                    <a:pt x="234122" y="186480"/>
                  </a:lnTo>
                  <a:lnTo>
                    <a:pt x="229958" y="193128"/>
                  </a:lnTo>
                  <a:lnTo>
                    <a:pt x="228159" y="200806"/>
                  </a:lnTo>
                  <a:lnTo>
                    <a:pt x="229002" y="208844"/>
                  </a:lnTo>
                  <a:lnTo>
                    <a:pt x="330527" y="569294"/>
                  </a:lnTo>
                  <a:close/>
                </a:path>
              </a:pathLst>
            </a:custGeom>
            <a:solidFill>
              <a:srgbClr val="FFFFFF"/>
            </a:solidFill>
          </p:spPr>
          <p:txBody>
            <a:bodyPr wrap="square" lIns="0" tIns="0" rIns="0" bIns="0" rtlCol="0"/>
            <a:lstStyle/>
            <a:p>
              <a:endParaRPr/>
            </a:p>
          </p:txBody>
        </p:sp>
        <p:sp>
          <p:nvSpPr>
            <p:cNvPr id="28" name="object 28"/>
            <p:cNvSpPr/>
            <p:nvPr/>
          </p:nvSpPr>
          <p:spPr>
            <a:xfrm>
              <a:off x="8121210" y="3575195"/>
              <a:ext cx="602615" cy="318770"/>
            </a:xfrm>
            <a:custGeom>
              <a:avLst/>
              <a:gdLst/>
              <a:ahLst/>
              <a:cxnLst/>
              <a:rect l="l" t="t" r="r" b="b"/>
              <a:pathLst>
                <a:path w="602615" h="318770">
                  <a:moveTo>
                    <a:pt x="126752" y="267449"/>
                  </a:moveTo>
                  <a:lnTo>
                    <a:pt x="29283" y="267449"/>
                  </a:lnTo>
                  <a:lnTo>
                    <a:pt x="29283" y="0"/>
                  </a:lnTo>
                  <a:lnTo>
                    <a:pt x="202084" y="0"/>
                  </a:lnTo>
                  <a:lnTo>
                    <a:pt x="126752" y="267449"/>
                  </a:lnTo>
                  <a:close/>
                </a:path>
                <a:path w="602615" h="318770">
                  <a:moveTo>
                    <a:pt x="443798" y="267449"/>
                  </a:moveTo>
                  <a:lnTo>
                    <a:pt x="158201" y="267449"/>
                  </a:lnTo>
                  <a:lnTo>
                    <a:pt x="233529" y="0"/>
                  </a:lnTo>
                  <a:lnTo>
                    <a:pt x="368465" y="0"/>
                  </a:lnTo>
                  <a:lnTo>
                    <a:pt x="443798" y="267449"/>
                  </a:lnTo>
                  <a:close/>
                </a:path>
                <a:path w="602615" h="318770">
                  <a:moveTo>
                    <a:pt x="572716" y="267449"/>
                  </a:moveTo>
                  <a:lnTo>
                    <a:pt x="475247" y="267449"/>
                  </a:lnTo>
                  <a:lnTo>
                    <a:pt x="399914" y="0"/>
                  </a:lnTo>
                  <a:lnTo>
                    <a:pt x="572716" y="0"/>
                  </a:lnTo>
                  <a:lnTo>
                    <a:pt x="572716" y="267449"/>
                  </a:lnTo>
                  <a:close/>
                </a:path>
                <a:path w="602615" h="318770">
                  <a:moveTo>
                    <a:pt x="580918" y="318394"/>
                  </a:moveTo>
                  <a:lnTo>
                    <a:pt x="21085" y="318394"/>
                  </a:lnTo>
                  <a:lnTo>
                    <a:pt x="12886" y="316730"/>
                  </a:lnTo>
                  <a:lnTo>
                    <a:pt x="6183" y="312196"/>
                  </a:lnTo>
                  <a:lnTo>
                    <a:pt x="1659" y="305477"/>
                  </a:lnTo>
                  <a:lnTo>
                    <a:pt x="0" y="297259"/>
                  </a:lnTo>
                  <a:lnTo>
                    <a:pt x="1659" y="289038"/>
                  </a:lnTo>
                  <a:lnTo>
                    <a:pt x="6183" y="282317"/>
                  </a:lnTo>
                  <a:lnTo>
                    <a:pt x="12886" y="277782"/>
                  </a:lnTo>
                  <a:lnTo>
                    <a:pt x="21085" y="276118"/>
                  </a:lnTo>
                  <a:lnTo>
                    <a:pt x="580918" y="276118"/>
                  </a:lnTo>
                  <a:lnTo>
                    <a:pt x="589117" y="277782"/>
                  </a:lnTo>
                  <a:lnTo>
                    <a:pt x="595820" y="282317"/>
                  </a:lnTo>
                  <a:lnTo>
                    <a:pt x="600344" y="289038"/>
                  </a:lnTo>
                  <a:lnTo>
                    <a:pt x="602003" y="297259"/>
                  </a:lnTo>
                  <a:lnTo>
                    <a:pt x="600344" y="305477"/>
                  </a:lnTo>
                  <a:lnTo>
                    <a:pt x="595820" y="312196"/>
                  </a:lnTo>
                  <a:lnTo>
                    <a:pt x="589117" y="316730"/>
                  </a:lnTo>
                  <a:lnTo>
                    <a:pt x="580918" y="318394"/>
                  </a:lnTo>
                  <a:close/>
                </a:path>
              </a:pathLst>
            </a:custGeom>
            <a:solidFill>
              <a:srgbClr val="FD6120"/>
            </a:solidFill>
          </p:spPr>
          <p:txBody>
            <a:bodyPr wrap="square" lIns="0" tIns="0" rIns="0" bIns="0" rtlCol="0"/>
            <a:lstStyle/>
            <a:p>
              <a:endParaRPr/>
            </a:p>
          </p:txBody>
        </p:sp>
        <p:sp>
          <p:nvSpPr>
            <p:cNvPr id="29" name="object 29"/>
            <p:cNvSpPr/>
            <p:nvPr/>
          </p:nvSpPr>
          <p:spPr>
            <a:xfrm>
              <a:off x="8112563" y="3264680"/>
              <a:ext cx="619760" cy="638175"/>
            </a:xfrm>
            <a:custGeom>
              <a:avLst/>
              <a:gdLst/>
              <a:ahLst/>
              <a:cxnLst/>
              <a:rect l="l" t="t" r="r" b="b"/>
              <a:pathLst>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213174" y="301845"/>
                  </a:lnTo>
                  <a:lnTo>
                    <a:pt x="239508" y="208376"/>
                  </a:lnTo>
                  <a:lnTo>
                    <a:pt x="236504" y="201089"/>
                  </a:lnTo>
                  <a:lnTo>
                    <a:pt x="230455" y="197834"/>
                  </a:lnTo>
                  <a:lnTo>
                    <a:pt x="205273" y="180381"/>
                  </a:lnTo>
                  <a:lnTo>
                    <a:pt x="186443" y="158999"/>
                  </a:lnTo>
                  <a:lnTo>
                    <a:pt x="174646" y="134705"/>
                  </a:lnTo>
                  <a:lnTo>
                    <a:pt x="170562" y="108518"/>
                  </a:lnTo>
                  <a:lnTo>
                    <a:pt x="181509" y="66319"/>
                  </a:lnTo>
                  <a:lnTo>
                    <a:pt x="211346" y="31820"/>
                  </a:lnTo>
                  <a:lnTo>
                    <a:pt x="255562" y="8541"/>
                  </a:lnTo>
                  <a:lnTo>
                    <a:pt x="309648" y="0"/>
                  </a:lnTo>
                  <a:lnTo>
                    <a:pt x="363734" y="8541"/>
                  </a:lnTo>
                  <a:lnTo>
                    <a:pt x="363977" y="8669"/>
                  </a:lnTo>
                  <a:lnTo>
                    <a:pt x="309648" y="8669"/>
                  </a:lnTo>
                  <a:lnTo>
                    <a:pt x="258924" y="16528"/>
                  </a:lnTo>
                  <a:lnTo>
                    <a:pt x="217456" y="37946"/>
                  </a:lnTo>
                  <a:lnTo>
                    <a:pt x="189473" y="69689"/>
                  </a:lnTo>
                  <a:lnTo>
                    <a:pt x="179204" y="108518"/>
                  </a:lnTo>
                  <a:lnTo>
                    <a:pt x="182978" y="132361"/>
                  </a:lnTo>
                  <a:lnTo>
                    <a:pt x="193880" y="154543"/>
                  </a:lnTo>
                  <a:lnTo>
                    <a:pt x="211279" y="174133"/>
                  </a:lnTo>
                  <a:lnTo>
                    <a:pt x="234545" y="190201"/>
                  </a:lnTo>
                  <a:lnTo>
                    <a:pt x="240791" y="195152"/>
                  </a:lnTo>
                  <a:lnTo>
                    <a:pt x="244952" y="201801"/>
                  </a:lnTo>
                  <a:lnTo>
                    <a:pt x="246750" y="209480"/>
                  </a:lnTo>
                  <a:lnTo>
                    <a:pt x="245907" y="217518"/>
                  </a:lnTo>
                  <a:lnTo>
                    <a:pt x="219714" y="310514"/>
                  </a:lnTo>
                  <a:lnTo>
                    <a:pt x="37930" y="310514"/>
                  </a:lnTo>
                  <a:lnTo>
                    <a:pt x="37930" y="577963"/>
                  </a:lnTo>
                  <a:lnTo>
                    <a:pt x="590010" y="577963"/>
                  </a:lnTo>
                  <a:lnTo>
                    <a:pt x="601415" y="580455"/>
                  </a:lnTo>
                  <a:lnTo>
                    <a:pt x="610386" y="586633"/>
                  </a:lnTo>
                  <a:lnTo>
                    <a:pt x="29732" y="586633"/>
                  </a:lnTo>
                  <a:lnTo>
                    <a:pt x="21533" y="588297"/>
                  </a:lnTo>
                  <a:lnTo>
                    <a:pt x="14830" y="592832"/>
                  </a:lnTo>
                  <a:lnTo>
                    <a:pt x="10306" y="599552"/>
                  </a:lnTo>
                  <a:lnTo>
                    <a:pt x="8646" y="607773"/>
                  </a:lnTo>
                  <a:lnTo>
                    <a:pt x="10307" y="615993"/>
                  </a:lnTo>
                  <a:lnTo>
                    <a:pt x="14832" y="622712"/>
                  </a:lnTo>
                  <a:lnTo>
                    <a:pt x="21536" y="627245"/>
                  </a:lnTo>
                  <a:lnTo>
                    <a:pt x="29732" y="628909"/>
                  </a:lnTo>
                  <a:lnTo>
                    <a:pt x="610474" y="628909"/>
                  </a:lnTo>
                  <a:lnTo>
                    <a:pt x="601127" y="635232"/>
                  </a:lnTo>
                  <a:lnTo>
                    <a:pt x="589565" y="637578"/>
                  </a:lnTo>
                  <a:close/>
                </a:path>
                <a:path w="619759" h="638175">
                  <a:moveTo>
                    <a:pt x="483890" y="577963"/>
                  </a:moveTo>
                  <a:lnTo>
                    <a:pt x="474914" y="577963"/>
                  </a:lnTo>
                  <a:lnTo>
                    <a:pt x="373386" y="217513"/>
                  </a:lnTo>
                  <a:lnTo>
                    <a:pt x="372542" y="209476"/>
                  </a:lnTo>
                  <a:lnTo>
                    <a:pt x="374342" y="201798"/>
                  </a:lnTo>
                  <a:lnTo>
                    <a:pt x="378505" y="195149"/>
                  </a:lnTo>
                  <a:lnTo>
                    <a:pt x="384756" y="190201"/>
                  </a:lnTo>
                  <a:lnTo>
                    <a:pt x="408019" y="174133"/>
                  </a:lnTo>
                  <a:lnTo>
                    <a:pt x="425416" y="154543"/>
                  </a:lnTo>
                  <a:lnTo>
                    <a:pt x="436315" y="132361"/>
                  </a:lnTo>
                  <a:lnTo>
                    <a:pt x="440088" y="108518"/>
                  </a:lnTo>
                  <a:lnTo>
                    <a:pt x="429822" y="69689"/>
                  </a:lnTo>
                  <a:lnTo>
                    <a:pt x="401841" y="37946"/>
                  </a:lnTo>
                  <a:lnTo>
                    <a:pt x="360373" y="16528"/>
                  </a:lnTo>
                  <a:lnTo>
                    <a:pt x="309648" y="8669"/>
                  </a:lnTo>
                  <a:lnTo>
                    <a:pt x="363977" y="8669"/>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310514"/>
                  </a:lnTo>
                  <a:lnTo>
                    <a:pt x="581363" y="310514"/>
                  </a:lnTo>
                  <a:lnTo>
                    <a:pt x="408557" y="310514"/>
                  </a:lnTo>
                  <a:lnTo>
                    <a:pt x="483890" y="577963"/>
                  </a:lnTo>
                  <a:close/>
                </a:path>
                <a:path w="619759" h="638175">
                  <a:moveTo>
                    <a:pt x="166848" y="577963"/>
                  </a:moveTo>
                  <a:lnTo>
                    <a:pt x="157868" y="577963"/>
                  </a:lnTo>
                  <a:lnTo>
                    <a:pt x="258398" y="221046"/>
                  </a:lnTo>
                  <a:lnTo>
                    <a:pt x="259598" y="209480"/>
                  </a:lnTo>
                  <a:lnTo>
                    <a:pt x="220291" y="164753"/>
                  </a:lnTo>
                  <a:lnTo>
                    <a:pt x="205041" y="147851"/>
                  </a:lnTo>
                  <a:lnTo>
                    <a:pt x="195487" y="128839"/>
                  </a:lnTo>
                  <a:lnTo>
                    <a:pt x="192179" y="108518"/>
                  </a:lnTo>
                  <a:lnTo>
                    <a:pt x="201425" y="74747"/>
                  </a:lnTo>
                  <a:lnTo>
                    <a:pt x="226625" y="47139"/>
                  </a:lnTo>
                  <a:lnTo>
                    <a:pt x="263969" y="28509"/>
                  </a:lnTo>
                  <a:lnTo>
                    <a:pt x="309648" y="21673"/>
                  </a:lnTo>
                  <a:lnTo>
                    <a:pt x="355328" y="28509"/>
                  </a:lnTo>
                  <a:lnTo>
                    <a:pt x="359004" y="30342"/>
                  </a:lnTo>
                  <a:lnTo>
                    <a:pt x="309648" y="30342"/>
                  </a:lnTo>
                  <a:lnTo>
                    <a:pt x="267330" y="36495"/>
                  </a:lnTo>
                  <a:lnTo>
                    <a:pt x="232735" y="53265"/>
                  </a:lnTo>
                  <a:lnTo>
                    <a:pt x="209391" y="78117"/>
                  </a:lnTo>
                  <a:lnTo>
                    <a:pt x="200826" y="108518"/>
                  </a:lnTo>
                  <a:lnTo>
                    <a:pt x="203823" y="126494"/>
                  </a:lnTo>
                  <a:lnTo>
                    <a:pt x="212481" y="143394"/>
                  </a:lnTo>
                  <a:lnTo>
                    <a:pt x="226300" y="158504"/>
                  </a:lnTo>
                  <a:lnTo>
                    <a:pt x="244779" y="171111"/>
                  </a:lnTo>
                  <a:lnTo>
                    <a:pt x="256799" y="180609"/>
                  </a:lnTo>
                  <a:lnTo>
                    <a:pt x="264820" y="193347"/>
                  </a:lnTo>
                  <a:lnTo>
                    <a:pt x="268305" y="208037"/>
                  </a:lnTo>
                  <a:lnTo>
                    <a:pt x="266716" y="223404"/>
                  </a:lnTo>
                  <a:lnTo>
                    <a:pt x="244623" y="301845"/>
                  </a:lnTo>
                  <a:lnTo>
                    <a:pt x="383653" y="301845"/>
                  </a:lnTo>
                  <a:lnTo>
                    <a:pt x="386095" y="310514"/>
                  </a:lnTo>
                  <a:lnTo>
                    <a:pt x="377112" y="310514"/>
                  </a:lnTo>
                  <a:lnTo>
                    <a:pt x="242176" y="310514"/>
                  </a:lnTo>
                  <a:lnTo>
                    <a:pt x="166848" y="577963"/>
                  </a:lnTo>
                  <a:close/>
                </a:path>
                <a:path w="619759" h="638175">
                  <a:moveTo>
                    <a:pt x="383653" y="301845"/>
                  </a:moveTo>
                  <a:lnTo>
                    <a:pt x="374674" y="301845"/>
                  </a:lnTo>
                  <a:lnTo>
                    <a:pt x="352581" y="223404"/>
                  </a:lnTo>
                  <a:lnTo>
                    <a:pt x="350994" y="208037"/>
                  </a:lnTo>
                  <a:lnTo>
                    <a:pt x="354480" y="193343"/>
                  </a:lnTo>
                  <a:lnTo>
                    <a:pt x="362503" y="180605"/>
                  </a:lnTo>
                  <a:lnTo>
                    <a:pt x="374523" y="171106"/>
                  </a:lnTo>
                  <a:lnTo>
                    <a:pt x="392999" y="158502"/>
                  </a:lnTo>
                  <a:lnTo>
                    <a:pt x="406816" y="143393"/>
                  </a:lnTo>
                  <a:lnTo>
                    <a:pt x="415474" y="126494"/>
                  </a:lnTo>
                  <a:lnTo>
                    <a:pt x="418471" y="108518"/>
                  </a:lnTo>
                  <a:lnTo>
                    <a:pt x="409906" y="78117"/>
                  </a:lnTo>
                  <a:lnTo>
                    <a:pt x="386562" y="53265"/>
                  </a:lnTo>
                  <a:lnTo>
                    <a:pt x="351967" y="36495"/>
                  </a:lnTo>
                  <a:lnTo>
                    <a:pt x="309648" y="30342"/>
                  </a:lnTo>
                  <a:lnTo>
                    <a:pt x="359004" y="30342"/>
                  </a:lnTo>
                  <a:lnTo>
                    <a:pt x="392672" y="47139"/>
                  </a:lnTo>
                  <a:lnTo>
                    <a:pt x="417872" y="74747"/>
                  </a:lnTo>
                  <a:lnTo>
                    <a:pt x="427118" y="108518"/>
                  </a:lnTo>
                  <a:lnTo>
                    <a:pt x="423809" y="128841"/>
                  </a:lnTo>
                  <a:lnTo>
                    <a:pt x="414254" y="147853"/>
                  </a:lnTo>
                  <a:lnTo>
                    <a:pt x="399006" y="164753"/>
                  </a:lnTo>
                  <a:lnTo>
                    <a:pt x="378617" y="178744"/>
                  </a:lnTo>
                  <a:lnTo>
                    <a:pt x="368903" y="186425"/>
                  </a:lnTo>
                  <a:lnTo>
                    <a:pt x="362424" y="196727"/>
                  </a:lnTo>
                  <a:lnTo>
                    <a:pt x="359666" y="208376"/>
                  </a:lnTo>
                  <a:lnTo>
                    <a:pt x="359699" y="209480"/>
                  </a:lnTo>
                  <a:lnTo>
                    <a:pt x="360895" y="221051"/>
                  </a:lnTo>
                  <a:lnTo>
                    <a:pt x="383653" y="301845"/>
                  </a:lnTo>
                  <a:close/>
                </a:path>
                <a:path w="619759" h="638175">
                  <a:moveTo>
                    <a:pt x="166848" y="577963"/>
                  </a:moveTo>
                  <a:lnTo>
                    <a:pt x="135398" y="577963"/>
                  </a:lnTo>
                  <a:lnTo>
                    <a:pt x="210731" y="310514"/>
                  </a:lnTo>
                  <a:lnTo>
                    <a:pt x="219714" y="310514"/>
                  </a:lnTo>
                  <a:lnTo>
                    <a:pt x="144383" y="577963"/>
                  </a:lnTo>
                  <a:lnTo>
                    <a:pt x="166848" y="577963"/>
                  </a:lnTo>
                  <a:close/>
                </a:path>
                <a:path w="619759" h="638175">
                  <a:moveTo>
                    <a:pt x="483890" y="577963"/>
                  </a:moveTo>
                  <a:lnTo>
                    <a:pt x="452445" y="577963"/>
                  </a:lnTo>
                  <a:lnTo>
                    <a:pt x="377112" y="310514"/>
                  </a:lnTo>
                  <a:lnTo>
                    <a:pt x="386095" y="310514"/>
                  </a:lnTo>
                  <a:lnTo>
                    <a:pt x="461429" y="577963"/>
                  </a:lnTo>
                  <a:lnTo>
                    <a:pt x="483890" y="577963"/>
                  </a:lnTo>
                  <a:close/>
                </a:path>
                <a:path w="619759" h="638175">
                  <a:moveTo>
                    <a:pt x="590010" y="577963"/>
                  </a:moveTo>
                  <a:lnTo>
                    <a:pt x="581363" y="577963"/>
                  </a:lnTo>
                  <a:lnTo>
                    <a:pt x="581363" y="310514"/>
                  </a:lnTo>
                  <a:lnTo>
                    <a:pt x="590010" y="310514"/>
                  </a:lnTo>
                  <a:lnTo>
                    <a:pt x="590010" y="577963"/>
                  </a:lnTo>
                  <a:close/>
                </a:path>
                <a:path w="619759" h="638175">
                  <a:moveTo>
                    <a:pt x="610474" y="628909"/>
                  </a:moveTo>
                  <a:lnTo>
                    <a:pt x="589565" y="628909"/>
                  </a:lnTo>
                  <a:lnTo>
                    <a:pt x="597765" y="627245"/>
                  </a:lnTo>
                  <a:lnTo>
                    <a:pt x="604468" y="622710"/>
                  </a:lnTo>
                  <a:lnTo>
                    <a:pt x="608991" y="615991"/>
                  </a:lnTo>
                  <a:lnTo>
                    <a:pt x="610650" y="607773"/>
                  </a:lnTo>
                  <a:lnTo>
                    <a:pt x="608991" y="599552"/>
                  </a:lnTo>
                  <a:lnTo>
                    <a:pt x="604467" y="592832"/>
                  </a:lnTo>
                  <a:lnTo>
                    <a:pt x="597764" y="588297"/>
                  </a:lnTo>
                  <a:lnTo>
                    <a:pt x="589565" y="586633"/>
                  </a:lnTo>
                  <a:lnTo>
                    <a:pt x="610386" y="586633"/>
                  </a:lnTo>
                  <a:lnTo>
                    <a:pt x="610724" y="586865"/>
                  </a:lnTo>
                  <a:lnTo>
                    <a:pt x="616998" y="596283"/>
                  </a:lnTo>
                  <a:lnTo>
                    <a:pt x="619297" y="607773"/>
                  </a:lnTo>
                  <a:lnTo>
                    <a:pt x="616957" y="619363"/>
                  </a:lnTo>
                  <a:lnTo>
                    <a:pt x="610579" y="628838"/>
                  </a:lnTo>
                  <a:close/>
                </a:path>
              </a:pathLst>
            </a:custGeom>
            <a:solidFill>
              <a:srgbClr val="1C1C1B"/>
            </a:solidFill>
          </p:spPr>
          <p:txBody>
            <a:bodyPr wrap="square" lIns="0" tIns="0" rIns="0" bIns="0" rtlCol="0"/>
            <a:lstStyle/>
            <a:p>
              <a:endParaRPr/>
            </a:p>
          </p:txBody>
        </p:sp>
      </p:grpSp>
      <p:grpSp>
        <p:nvGrpSpPr>
          <p:cNvPr id="30" name="object 30"/>
          <p:cNvGrpSpPr/>
          <p:nvPr/>
        </p:nvGrpSpPr>
        <p:grpSpPr>
          <a:xfrm>
            <a:off x="9811470" y="3264641"/>
            <a:ext cx="657860" cy="676275"/>
            <a:chOff x="9811470" y="3264641"/>
            <a:chExt cx="657860" cy="676275"/>
          </a:xfrm>
        </p:grpSpPr>
        <p:sp>
          <p:nvSpPr>
            <p:cNvPr id="31" name="object 31"/>
            <p:cNvSpPr/>
            <p:nvPr/>
          </p:nvSpPr>
          <p:spPr>
            <a:xfrm>
              <a:off x="9811470" y="3264641"/>
              <a:ext cx="657860" cy="676275"/>
            </a:xfrm>
            <a:custGeom>
              <a:avLst/>
              <a:gdLst/>
              <a:ahLst/>
              <a:cxnLst/>
              <a:rect l="l" t="t" r="r" b="b"/>
              <a:pathLst>
                <a:path w="657859" h="676275">
                  <a:moveTo>
                    <a:pt x="259677" y="319918"/>
                  </a:moveTo>
                  <a:lnTo>
                    <a:pt x="226292" y="319918"/>
                  </a:lnTo>
                  <a:lnTo>
                    <a:pt x="254247" y="220853"/>
                  </a:lnTo>
                  <a:lnTo>
                    <a:pt x="251058" y="213130"/>
                  </a:lnTo>
                  <a:lnTo>
                    <a:pt x="217906" y="191181"/>
                  </a:lnTo>
                  <a:lnTo>
                    <a:pt x="185393" y="142771"/>
                  </a:lnTo>
                  <a:lnTo>
                    <a:pt x="181058" y="115016"/>
                  </a:lnTo>
                  <a:lnTo>
                    <a:pt x="188598" y="78701"/>
                  </a:lnTo>
                  <a:lnTo>
                    <a:pt x="209583" y="47133"/>
                  </a:lnTo>
                  <a:lnTo>
                    <a:pt x="241563" y="22221"/>
                  </a:lnTo>
                  <a:lnTo>
                    <a:pt x="282087" y="5873"/>
                  </a:lnTo>
                  <a:lnTo>
                    <a:pt x="328704" y="0"/>
                  </a:lnTo>
                  <a:lnTo>
                    <a:pt x="375320" y="5873"/>
                  </a:lnTo>
                  <a:lnTo>
                    <a:pt x="415844" y="22221"/>
                  </a:lnTo>
                  <a:lnTo>
                    <a:pt x="428602" y="32159"/>
                  </a:lnTo>
                  <a:lnTo>
                    <a:pt x="328704" y="32159"/>
                  </a:lnTo>
                  <a:lnTo>
                    <a:pt x="283781" y="38680"/>
                  </a:lnTo>
                  <a:lnTo>
                    <a:pt x="247057" y="56454"/>
                  </a:lnTo>
                  <a:lnTo>
                    <a:pt x="222277" y="82794"/>
                  </a:lnTo>
                  <a:lnTo>
                    <a:pt x="213185" y="115016"/>
                  </a:lnTo>
                  <a:lnTo>
                    <a:pt x="216366" y="134068"/>
                  </a:lnTo>
                  <a:lnTo>
                    <a:pt x="225557" y="151979"/>
                  </a:lnTo>
                  <a:lnTo>
                    <a:pt x="240228" y="167992"/>
                  </a:lnTo>
                  <a:lnTo>
                    <a:pt x="259847" y="181352"/>
                  </a:lnTo>
                  <a:lnTo>
                    <a:pt x="272606" y="191422"/>
                  </a:lnTo>
                  <a:lnTo>
                    <a:pt x="281121" y="204923"/>
                  </a:lnTo>
                  <a:lnTo>
                    <a:pt x="284819" y="220493"/>
                  </a:lnTo>
                  <a:lnTo>
                    <a:pt x="283129" y="236781"/>
                  </a:lnTo>
                  <a:lnTo>
                    <a:pt x="259677" y="319918"/>
                  </a:lnTo>
                  <a:close/>
                </a:path>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397731" y="319918"/>
                  </a:lnTo>
                  <a:lnTo>
                    <a:pt x="374278" y="236781"/>
                  </a:lnTo>
                  <a:lnTo>
                    <a:pt x="384811" y="191419"/>
                  </a:lnTo>
                  <a:lnTo>
                    <a:pt x="417184" y="167992"/>
                  </a:lnTo>
                  <a:lnTo>
                    <a:pt x="431851" y="151979"/>
                  </a:lnTo>
                  <a:lnTo>
                    <a:pt x="441042" y="134068"/>
                  </a:lnTo>
                  <a:lnTo>
                    <a:pt x="444223" y="115016"/>
                  </a:lnTo>
                  <a:lnTo>
                    <a:pt x="435131" y="82794"/>
                  </a:lnTo>
                  <a:lnTo>
                    <a:pt x="410350" y="56454"/>
                  </a:lnTo>
                  <a:lnTo>
                    <a:pt x="373626" y="38680"/>
                  </a:lnTo>
                  <a:lnTo>
                    <a:pt x="328704" y="32159"/>
                  </a:lnTo>
                  <a:lnTo>
                    <a:pt x="428602" y="32159"/>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612597"/>
                  </a:lnTo>
                  <a:lnTo>
                    <a:pt x="638425" y="615211"/>
                  </a:lnTo>
                  <a:lnTo>
                    <a:pt x="648307" y="622005"/>
                  </a:lnTo>
                  <a:lnTo>
                    <a:pt x="654967" y="631986"/>
                  </a:lnTo>
                  <a:lnTo>
                    <a:pt x="657408" y="644164"/>
                  </a:lnTo>
                  <a:lnTo>
                    <a:pt x="654924" y="656448"/>
                  </a:lnTo>
                  <a:lnTo>
                    <a:pt x="648153" y="666491"/>
                  </a:lnTo>
                  <a:lnTo>
                    <a:pt x="638119" y="673267"/>
                  </a:lnTo>
                  <a:lnTo>
                    <a:pt x="625846" y="675754"/>
                  </a:lnTo>
                  <a:close/>
                </a:path>
              </a:pathLst>
            </a:custGeom>
            <a:solidFill>
              <a:srgbClr val="1C1C1B"/>
            </a:solidFill>
          </p:spPr>
          <p:txBody>
            <a:bodyPr wrap="square" lIns="0" tIns="0" rIns="0" bIns="0" rtlCol="0"/>
            <a:lstStyle/>
            <a:p>
              <a:endParaRPr/>
            </a:p>
          </p:txBody>
        </p:sp>
        <p:sp>
          <p:nvSpPr>
            <p:cNvPr id="32" name="object 32"/>
            <p:cNvSpPr/>
            <p:nvPr/>
          </p:nvSpPr>
          <p:spPr>
            <a:xfrm>
              <a:off x="9964739" y="3273829"/>
              <a:ext cx="351155" cy="603885"/>
            </a:xfrm>
            <a:custGeom>
              <a:avLst/>
              <a:gdLst/>
              <a:ahLst/>
              <a:cxnLst/>
              <a:rect l="l" t="t" r="r" b="b"/>
              <a:pathLst>
                <a:path w="351154" h="603885">
                  <a:moveTo>
                    <a:pt x="350867" y="603381"/>
                  </a:moveTo>
                  <a:lnTo>
                    <a:pt x="336552" y="603381"/>
                  </a:lnTo>
                  <a:lnTo>
                    <a:pt x="229836" y="225098"/>
                  </a:lnTo>
                  <a:lnTo>
                    <a:pt x="228472" y="211917"/>
                  </a:lnTo>
                  <a:lnTo>
                    <a:pt x="231461" y="199317"/>
                  </a:lnTo>
                  <a:lnTo>
                    <a:pt x="238340" y="188397"/>
                  </a:lnTo>
                  <a:lnTo>
                    <a:pt x="248648" y="180258"/>
                  </a:lnTo>
                  <a:lnTo>
                    <a:pt x="270295" y="165430"/>
                  </a:lnTo>
                  <a:lnTo>
                    <a:pt x="286482" y="147517"/>
                  </a:lnTo>
                  <a:lnTo>
                    <a:pt x="296623" y="127367"/>
                  </a:lnTo>
                  <a:lnTo>
                    <a:pt x="300134" y="105827"/>
                  </a:lnTo>
                  <a:lnTo>
                    <a:pt x="290319" y="70034"/>
                  </a:lnTo>
                  <a:lnTo>
                    <a:pt x="263570" y="40773"/>
                  </a:lnTo>
                  <a:lnTo>
                    <a:pt x="223928" y="21027"/>
                  </a:lnTo>
                  <a:lnTo>
                    <a:pt x="175435" y="13782"/>
                  </a:lnTo>
                  <a:lnTo>
                    <a:pt x="126943" y="21027"/>
                  </a:lnTo>
                  <a:lnTo>
                    <a:pt x="87301" y="40773"/>
                  </a:lnTo>
                  <a:lnTo>
                    <a:pt x="60552" y="70036"/>
                  </a:lnTo>
                  <a:lnTo>
                    <a:pt x="50737" y="105832"/>
                  </a:lnTo>
                  <a:lnTo>
                    <a:pt x="54249" y="127372"/>
                  </a:lnTo>
                  <a:lnTo>
                    <a:pt x="64393" y="147522"/>
                  </a:lnTo>
                  <a:lnTo>
                    <a:pt x="80582" y="165434"/>
                  </a:lnTo>
                  <a:lnTo>
                    <a:pt x="102227" y="180263"/>
                  </a:lnTo>
                  <a:lnTo>
                    <a:pt x="112539" y="188401"/>
                  </a:lnTo>
                  <a:lnTo>
                    <a:pt x="119417" y="199319"/>
                  </a:lnTo>
                  <a:lnTo>
                    <a:pt x="122401" y="211918"/>
                  </a:lnTo>
                  <a:lnTo>
                    <a:pt x="121031" y="225098"/>
                  </a:lnTo>
                  <a:lnTo>
                    <a:pt x="14314" y="603386"/>
                  </a:lnTo>
                  <a:lnTo>
                    <a:pt x="0" y="603386"/>
                  </a:lnTo>
                  <a:lnTo>
                    <a:pt x="107776" y="221354"/>
                  </a:lnTo>
                  <a:lnTo>
                    <a:pt x="108671" y="212832"/>
                  </a:lnTo>
                  <a:lnTo>
                    <a:pt x="106762" y="204693"/>
                  </a:lnTo>
                  <a:lnTo>
                    <a:pt x="102345" y="197646"/>
                  </a:lnTo>
                  <a:lnTo>
                    <a:pt x="95715" y="192401"/>
                  </a:lnTo>
                  <a:lnTo>
                    <a:pt x="71017" y="175371"/>
                  </a:lnTo>
                  <a:lnTo>
                    <a:pt x="52547" y="154608"/>
                  </a:lnTo>
                  <a:lnTo>
                    <a:pt x="40975" y="131098"/>
                  </a:lnTo>
                  <a:lnTo>
                    <a:pt x="36968" y="105827"/>
                  </a:lnTo>
                  <a:lnTo>
                    <a:pt x="47868" y="64673"/>
                  </a:lnTo>
                  <a:lnTo>
                    <a:pt x="77572" y="31030"/>
                  </a:lnTo>
                  <a:lnTo>
                    <a:pt x="121591" y="8329"/>
                  </a:lnTo>
                  <a:lnTo>
                    <a:pt x="175435" y="0"/>
                  </a:lnTo>
                  <a:lnTo>
                    <a:pt x="229280" y="8329"/>
                  </a:lnTo>
                  <a:lnTo>
                    <a:pt x="273299" y="31030"/>
                  </a:lnTo>
                  <a:lnTo>
                    <a:pt x="303003" y="64673"/>
                  </a:lnTo>
                  <a:lnTo>
                    <a:pt x="313902" y="105827"/>
                  </a:lnTo>
                  <a:lnTo>
                    <a:pt x="309897" y="131098"/>
                  </a:lnTo>
                  <a:lnTo>
                    <a:pt x="298327" y="154608"/>
                  </a:lnTo>
                  <a:lnTo>
                    <a:pt x="279860" y="175371"/>
                  </a:lnTo>
                  <a:lnTo>
                    <a:pt x="255165" y="192401"/>
                  </a:lnTo>
                  <a:lnTo>
                    <a:pt x="248530" y="197646"/>
                  </a:lnTo>
                  <a:lnTo>
                    <a:pt x="244110" y="204692"/>
                  </a:lnTo>
                  <a:lnTo>
                    <a:pt x="242200" y="212830"/>
                  </a:lnTo>
                  <a:lnTo>
                    <a:pt x="243095" y="221349"/>
                  </a:lnTo>
                  <a:lnTo>
                    <a:pt x="350867" y="603381"/>
                  </a:lnTo>
                  <a:close/>
                </a:path>
              </a:pathLst>
            </a:custGeom>
            <a:solidFill>
              <a:srgbClr val="FFFFFF"/>
            </a:solidFill>
          </p:spPr>
          <p:txBody>
            <a:bodyPr wrap="square" lIns="0" tIns="0" rIns="0" bIns="0" rtlCol="0"/>
            <a:lstStyle/>
            <a:p>
              <a:endParaRPr/>
            </a:p>
          </p:txBody>
        </p:sp>
        <p:sp>
          <p:nvSpPr>
            <p:cNvPr id="33" name="object 33"/>
            <p:cNvSpPr/>
            <p:nvPr/>
          </p:nvSpPr>
          <p:spPr>
            <a:xfrm>
              <a:off x="9820650" y="3593747"/>
              <a:ext cx="639445" cy="337820"/>
            </a:xfrm>
            <a:custGeom>
              <a:avLst/>
              <a:gdLst/>
              <a:ahLst/>
              <a:cxnLst/>
              <a:rect l="l" t="t" r="r" b="b"/>
              <a:pathLst>
                <a:path w="639445" h="337820">
                  <a:moveTo>
                    <a:pt x="134552" y="283463"/>
                  </a:moveTo>
                  <a:lnTo>
                    <a:pt x="31085" y="283463"/>
                  </a:lnTo>
                  <a:lnTo>
                    <a:pt x="31085" y="0"/>
                  </a:lnTo>
                  <a:lnTo>
                    <a:pt x="214520" y="0"/>
                  </a:lnTo>
                  <a:lnTo>
                    <a:pt x="134552" y="283463"/>
                  </a:lnTo>
                  <a:close/>
                </a:path>
                <a:path w="639445" h="337820">
                  <a:moveTo>
                    <a:pt x="471109" y="283463"/>
                  </a:moveTo>
                  <a:lnTo>
                    <a:pt x="167936" y="283463"/>
                  </a:lnTo>
                  <a:lnTo>
                    <a:pt x="247900" y="0"/>
                  </a:lnTo>
                  <a:lnTo>
                    <a:pt x="391140" y="0"/>
                  </a:lnTo>
                  <a:lnTo>
                    <a:pt x="471109" y="283463"/>
                  </a:lnTo>
                  <a:close/>
                </a:path>
                <a:path w="639445" h="337820">
                  <a:moveTo>
                    <a:pt x="607960" y="283463"/>
                  </a:moveTo>
                  <a:lnTo>
                    <a:pt x="504493" y="283463"/>
                  </a:lnTo>
                  <a:lnTo>
                    <a:pt x="424525" y="0"/>
                  </a:lnTo>
                  <a:lnTo>
                    <a:pt x="607960" y="0"/>
                  </a:lnTo>
                  <a:lnTo>
                    <a:pt x="607960" y="283463"/>
                  </a:lnTo>
                  <a:close/>
                </a:path>
                <a:path w="639445" h="337820">
                  <a:moveTo>
                    <a:pt x="616667" y="337459"/>
                  </a:moveTo>
                  <a:lnTo>
                    <a:pt x="22383" y="337459"/>
                  </a:lnTo>
                  <a:lnTo>
                    <a:pt x="13679" y="335695"/>
                  </a:lnTo>
                  <a:lnTo>
                    <a:pt x="6563" y="330889"/>
                  </a:lnTo>
                  <a:lnTo>
                    <a:pt x="1761" y="323767"/>
                  </a:lnTo>
                  <a:lnTo>
                    <a:pt x="0" y="315057"/>
                  </a:lnTo>
                  <a:lnTo>
                    <a:pt x="1761" y="306345"/>
                  </a:lnTo>
                  <a:lnTo>
                    <a:pt x="6563" y="299222"/>
                  </a:lnTo>
                  <a:lnTo>
                    <a:pt x="13679" y="294415"/>
                  </a:lnTo>
                  <a:lnTo>
                    <a:pt x="22383" y="292651"/>
                  </a:lnTo>
                  <a:lnTo>
                    <a:pt x="616667" y="292651"/>
                  </a:lnTo>
                  <a:lnTo>
                    <a:pt x="625371" y="294415"/>
                  </a:lnTo>
                  <a:lnTo>
                    <a:pt x="632486" y="299222"/>
                  </a:lnTo>
                  <a:lnTo>
                    <a:pt x="637288" y="306345"/>
                  </a:lnTo>
                  <a:lnTo>
                    <a:pt x="639050" y="315057"/>
                  </a:lnTo>
                  <a:lnTo>
                    <a:pt x="637288" y="323767"/>
                  </a:lnTo>
                  <a:lnTo>
                    <a:pt x="632486" y="330889"/>
                  </a:lnTo>
                  <a:lnTo>
                    <a:pt x="625370" y="335695"/>
                  </a:lnTo>
                  <a:lnTo>
                    <a:pt x="616667" y="337459"/>
                  </a:lnTo>
                  <a:close/>
                </a:path>
              </a:pathLst>
            </a:custGeom>
            <a:solidFill>
              <a:srgbClr val="FBC2CA"/>
            </a:solidFill>
          </p:spPr>
          <p:txBody>
            <a:bodyPr wrap="square" lIns="0" tIns="0" rIns="0" bIns="0" rtlCol="0"/>
            <a:lstStyle/>
            <a:p>
              <a:endParaRPr/>
            </a:p>
          </p:txBody>
        </p:sp>
        <p:sp>
          <p:nvSpPr>
            <p:cNvPr id="34" name="object 34"/>
            <p:cNvSpPr/>
            <p:nvPr/>
          </p:nvSpPr>
          <p:spPr>
            <a:xfrm>
              <a:off x="9811470" y="3264641"/>
              <a:ext cx="657860" cy="676275"/>
            </a:xfrm>
            <a:custGeom>
              <a:avLst/>
              <a:gdLst/>
              <a:ahLst/>
              <a:cxnLst/>
              <a:rect l="l" t="t" r="r" b="b"/>
              <a:pathLst>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226292" y="319918"/>
                  </a:lnTo>
                  <a:lnTo>
                    <a:pt x="254247" y="220853"/>
                  </a:lnTo>
                  <a:lnTo>
                    <a:pt x="251058" y="213130"/>
                  </a:lnTo>
                  <a:lnTo>
                    <a:pt x="244637" y="209680"/>
                  </a:lnTo>
                  <a:lnTo>
                    <a:pt x="217906" y="191181"/>
                  </a:lnTo>
                  <a:lnTo>
                    <a:pt x="197917" y="168519"/>
                  </a:lnTo>
                  <a:lnTo>
                    <a:pt x="185393" y="142771"/>
                  </a:lnTo>
                  <a:lnTo>
                    <a:pt x="181058" y="115016"/>
                  </a:lnTo>
                  <a:lnTo>
                    <a:pt x="188598" y="78701"/>
                  </a:lnTo>
                  <a:lnTo>
                    <a:pt x="209583" y="47133"/>
                  </a:lnTo>
                  <a:lnTo>
                    <a:pt x="241563" y="22221"/>
                  </a:lnTo>
                  <a:lnTo>
                    <a:pt x="282087" y="5873"/>
                  </a:lnTo>
                  <a:lnTo>
                    <a:pt x="328704" y="0"/>
                  </a:lnTo>
                  <a:lnTo>
                    <a:pt x="375320" y="5873"/>
                  </a:lnTo>
                  <a:lnTo>
                    <a:pt x="383538" y="9188"/>
                  </a:lnTo>
                  <a:lnTo>
                    <a:pt x="328704" y="9188"/>
                  </a:lnTo>
                  <a:lnTo>
                    <a:pt x="274857" y="17517"/>
                  </a:lnTo>
                  <a:lnTo>
                    <a:pt x="230838" y="40218"/>
                  </a:lnTo>
                  <a:lnTo>
                    <a:pt x="201133" y="73861"/>
                  </a:lnTo>
                  <a:lnTo>
                    <a:pt x="190232" y="115016"/>
                  </a:lnTo>
                  <a:lnTo>
                    <a:pt x="194238" y="140286"/>
                  </a:lnTo>
                  <a:lnTo>
                    <a:pt x="205811" y="163797"/>
                  </a:lnTo>
                  <a:lnTo>
                    <a:pt x="224281" y="184560"/>
                  </a:lnTo>
                  <a:lnTo>
                    <a:pt x="248979" y="201589"/>
                  </a:lnTo>
                  <a:lnTo>
                    <a:pt x="255609" y="206837"/>
                  </a:lnTo>
                  <a:lnTo>
                    <a:pt x="260026" y="213885"/>
                  </a:lnTo>
                  <a:lnTo>
                    <a:pt x="261935" y="222023"/>
                  </a:lnTo>
                  <a:lnTo>
                    <a:pt x="261040" y="230542"/>
                  </a:lnTo>
                  <a:lnTo>
                    <a:pt x="233234" y="329106"/>
                  </a:lnTo>
                  <a:lnTo>
                    <a:pt x="40264" y="329106"/>
                  </a:lnTo>
                  <a:lnTo>
                    <a:pt x="40264" y="612570"/>
                  </a:lnTo>
                  <a:lnTo>
                    <a:pt x="626318" y="612570"/>
                  </a:lnTo>
                  <a:lnTo>
                    <a:pt x="638425" y="615211"/>
                  </a:lnTo>
                  <a:lnTo>
                    <a:pt x="647949" y="621758"/>
                  </a:lnTo>
                  <a:lnTo>
                    <a:pt x="31562" y="621758"/>
                  </a:lnTo>
                  <a:lnTo>
                    <a:pt x="22858" y="623522"/>
                  </a:lnTo>
                  <a:lnTo>
                    <a:pt x="15742" y="628329"/>
                  </a:lnTo>
                  <a:lnTo>
                    <a:pt x="10940" y="635452"/>
                  </a:lnTo>
                  <a:lnTo>
                    <a:pt x="9179" y="644164"/>
                  </a:lnTo>
                  <a:lnTo>
                    <a:pt x="10942" y="652876"/>
                  </a:lnTo>
                  <a:lnTo>
                    <a:pt x="15745" y="659998"/>
                  </a:lnTo>
                  <a:lnTo>
                    <a:pt x="22861" y="664803"/>
                  </a:lnTo>
                  <a:lnTo>
                    <a:pt x="31562" y="666566"/>
                  </a:lnTo>
                  <a:lnTo>
                    <a:pt x="648042" y="666566"/>
                  </a:lnTo>
                  <a:lnTo>
                    <a:pt x="638119" y="673267"/>
                  </a:lnTo>
                  <a:lnTo>
                    <a:pt x="625846" y="675754"/>
                  </a:lnTo>
                  <a:close/>
                </a:path>
                <a:path w="657859" h="676275">
                  <a:moveTo>
                    <a:pt x="513668" y="612570"/>
                  </a:moveTo>
                  <a:lnTo>
                    <a:pt x="504140" y="612570"/>
                  </a:lnTo>
                  <a:lnTo>
                    <a:pt x="396363" y="230537"/>
                  </a:lnTo>
                  <a:lnTo>
                    <a:pt x="395468" y="222018"/>
                  </a:lnTo>
                  <a:lnTo>
                    <a:pt x="397378" y="213881"/>
                  </a:lnTo>
                  <a:lnTo>
                    <a:pt x="401798" y="206834"/>
                  </a:lnTo>
                  <a:lnTo>
                    <a:pt x="408434" y="201589"/>
                  </a:lnTo>
                  <a:lnTo>
                    <a:pt x="433128" y="184560"/>
                  </a:lnTo>
                  <a:lnTo>
                    <a:pt x="451595" y="163797"/>
                  </a:lnTo>
                  <a:lnTo>
                    <a:pt x="463165" y="140286"/>
                  </a:lnTo>
                  <a:lnTo>
                    <a:pt x="467171" y="115016"/>
                  </a:lnTo>
                  <a:lnTo>
                    <a:pt x="456272" y="73861"/>
                  </a:lnTo>
                  <a:lnTo>
                    <a:pt x="426569" y="40218"/>
                  </a:lnTo>
                  <a:lnTo>
                    <a:pt x="382550" y="17517"/>
                  </a:lnTo>
                  <a:lnTo>
                    <a:pt x="328704" y="9188"/>
                  </a:lnTo>
                  <a:lnTo>
                    <a:pt x="383538" y="9188"/>
                  </a:lnTo>
                  <a:lnTo>
                    <a:pt x="415844" y="22221"/>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329106"/>
                  </a:lnTo>
                  <a:lnTo>
                    <a:pt x="617139" y="329106"/>
                  </a:lnTo>
                  <a:lnTo>
                    <a:pt x="433699" y="329106"/>
                  </a:lnTo>
                  <a:lnTo>
                    <a:pt x="513668" y="612570"/>
                  </a:lnTo>
                  <a:close/>
                </a:path>
                <a:path w="657859" h="676275">
                  <a:moveTo>
                    <a:pt x="177115" y="612570"/>
                  </a:moveTo>
                  <a:lnTo>
                    <a:pt x="167583" y="612570"/>
                  </a:lnTo>
                  <a:lnTo>
                    <a:pt x="274299" y="234282"/>
                  </a:lnTo>
                  <a:lnTo>
                    <a:pt x="275573" y="222023"/>
                  </a:lnTo>
                  <a:lnTo>
                    <a:pt x="255496" y="189447"/>
                  </a:lnTo>
                  <a:lnTo>
                    <a:pt x="233848" y="174618"/>
                  </a:lnTo>
                  <a:lnTo>
                    <a:pt x="217659" y="156704"/>
                  </a:lnTo>
                  <a:lnTo>
                    <a:pt x="207517" y="136554"/>
                  </a:lnTo>
                  <a:lnTo>
                    <a:pt x="204005" y="115016"/>
                  </a:lnTo>
                  <a:lnTo>
                    <a:pt x="213821" y="79223"/>
                  </a:lnTo>
                  <a:lnTo>
                    <a:pt x="240571" y="49961"/>
                  </a:lnTo>
                  <a:lnTo>
                    <a:pt x="280213" y="30216"/>
                  </a:lnTo>
                  <a:lnTo>
                    <a:pt x="328704" y="22971"/>
                  </a:lnTo>
                  <a:lnTo>
                    <a:pt x="377194" y="30216"/>
                  </a:lnTo>
                  <a:lnTo>
                    <a:pt x="381096" y="32159"/>
                  </a:lnTo>
                  <a:lnTo>
                    <a:pt x="328704" y="32159"/>
                  </a:lnTo>
                  <a:lnTo>
                    <a:pt x="283781" y="38680"/>
                  </a:lnTo>
                  <a:lnTo>
                    <a:pt x="247057" y="56454"/>
                  </a:lnTo>
                  <a:lnTo>
                    <a:pt x="222277" y="82794"/>
                  </a:lnTo>
                  <a:lnTo>
                    <a:pt x="213185" y="115016"/>
                  </a:lnTo>
                  <a:lnTo>
                    <a:pt x="216366" y="134068"/>
                  </a:lnTo>
                  <a:lnTo>
                    <a:pt x="225557" y="151980"/>
                  </a:lnTo>
                  <a:lnTo>
                    <a:pt x="240226" y="167994"/>
                  </a:lnTo>
                  <a:lnTo>
                    <a:pt x="259842" y="181356"/>
                  </a:lnTo>
                  <a:lnTo>
                    <a:pt x="272602" y="191424"/>
                  </a:lnTo>
                  <a:lnTo>
                    <a:pt x="281117" y="204924"/>
                  </a:lnTo>
                  <a:lnTo>
                    <a:pt x="284816" y="220493"/>
                  </a:lnTo>
                  <a:lnTo>
                    <a:pt x="283129" y="236781"/>
                  </a:lnTo>
                  <a:lnTo>
                    <a:pt x="259677" y="319918"/>
                  </a:lnTo>
                  <a:lnTo>
                    <a:pt x="407262" y="319918"/>
                  </a:lnTo>
                  <a:lnTo>
                    <a:pt x="409854" y="329106"/>
                  </a:lnTo>
                  <a:lnTo>
                    <a:pt x="400319" y="329106"/>
                  </a:lnTo>
                  <a:lnTo>
                    <a:pt x="257079" y="329106"/>
                  </a:lnTo>
                  <a:lnTo>
                    <a:pt x="177115" y="612570"/>
                  </a:lnTo>
                  <a:close/>
                </a:path>
                <a:path w="657859" h="676275">
                  <a:moveTo>
                    <a:pt x="407262" y="319918"/>
                  </a:moveTo>
                  <a:lnTo>
                    <a:pt x="397731" y="319918"/>
                  </a:lnTo>
                  <a:lnTo>
                    <a:pt x="374278" y="236781"/>
                  </a:lnTo>
                  <a:lnTo>
                    <a:pt x="372594" y="220493"/>
                  </a:lnTo>
                  <a:lnTo>
                    <a:pt x="376295" y="204920"/>
                  </a:lnTo>
                  <a:lnTo>
                    <a:pt x="384811" y="191419"/>
                  </a:lnTo>
                  <a:lnTo>
                    <a:pt x="397570" y="181352"/>
                  </a:lnTo>
                  <a:lnTo>
                    <a:pt x="417184" y="167992"/>
                  </a:lnTo>
                  <a:lnTo>
                    <a:pt x="431851" y="151979"/>
                  </a:lnTo>
                  <a:lnTo>
                    <a:pt x="441042" y="134068"/>
                  </a:lnTo>
                  <a:lnTo>
                    <a:pt x="444223" y="115016"/>
                  </a:lnTo>
                  <a:lnTo>
                    <a:pt x="435131" y="82794"/>
                  </a:lnTo>
                  <a:lnTo>
                    <a:pt x="410350" y="56454"/>
                  </a:lnTo>
                  <a:lnTo>
                    <a:pt x="373626" y="38680"/>
                  </a:lnTo>
                  <a:lnTo>
                    <a:pt x="328704" y="32159"/>
                  </a:lnTo>
                  <a:lnTo>
                    <a:pt x="381096" y="32159"/>
                  </a:lnTo>
                  <a:lnTo>
                    <a:pt x="416837" y="49961"/>
                  </a:lnTo>
                  <a:lnTo>
                    <a:pt x="443587" y="79223"/>
                  </a:lnTo>
                  <a:lnTo>
                    <a:pt x="453402" y="115016"/>
                  </a:lnTo>
                  <a:lnTo>
                    <a:pt x="449890" y="136556"/>
                  </a:lnTo>
                  <a:lnTo>
                    <a:pt x="439747" y="156705"/>
                  </a:lnTo>
                  <a:lnTo>
                    <a:pt x="423560" y="174618"/>
                  </a:lnTo>
                  <a:lnTo>
                    <a:pt x="401916" y="189447"/>
                  </a:lnTo>
                  <a:lnTo>
                    <a:pt x="391605" y="197587"/>
                  </a:lnTo>
                  <a:lnTo>
                    <a:pt x="384727" y="208506"/>
                  </a:lnTo>
                  <a:lnTo>
                    <a:pt x="381800" y="220853"/>
                  </a:lnTo>
                  <a:lnTo>
                    <a:pt x="381835" y="222023"/>
                  </a:lnTo>
                  <a:lnTo>
                    <a:pt x="383104" y="234286"/>
                  </a:lnTo>
                  <a:lnTo>
                    <a:pt x="407262" y="319918"/>
                  </a:lnTo>
                  <a:close/>
                </a:path>
                <a:path w="657859" h="676275">
                  <a:moveTo>
                    <a:pt x="177115" y="612570"/>
                  </a:moveTo>
                  <a:lnTo>
                    <a:pt x="143731" y="612570"/>
                  </a:lnTo>
                  <a:lnTo>
                    <a:pt x="223699" y="329106"/>
                  </a:lnTo>
                  <a:lnTo>
                    <a:pt x="233234" y="329106"/>
                  </a:lnTo>
                  <a:lnTo>
                    <a:pt x="153268" y="612570"/>
                  </a:lnTo>
                  <a:lnTo>
                    <a:pt x="177115" y="612570"/>
                  </a:lnTo>
                  <a:close/>
                </a:path>
                <a:path w="657859" h="676275">
                  <a:moveTo>
                    <a:pt x="513668" y="612570"/>
                  </a:moveTo>
                  <a:lnTo>
                    <a:pt x="480288" y="612570"/>
                  </a:lnTo>
                  <a:lnTo>
                    <a:pt x="400319" y="329106"/>
                  </a:lnTo>
                  <a:lnTo>
                    <a:pt x="409854" y="329106"/>
                  </a:lnTo>
                  <a:lnTo>
                    <a:pt x="489825" y="612570"/>
                  </a:lnTo>
                  <a:lnTo>
                    <a:pt x="513668" y="612570"/>
                  </a:lnTo>
                  <a:close/>
                </a:path>
                <a:path w="657859" h="676275">
                  <a:moveTo>
                    <a:pt x="626318" y="612570"/>
                  </a:moveTo>
                  <a:lnTo>
                    <a:pt x="617139" y="612570"/>
                  </a:lnTo>
                  <a:lnTo>
                    <a:pt x="617139" y="329106"/>
                  </a:lnTo>
                  <a:lnTo>
                    <a:pt x="626318" y="329106"/>
                  </a:lnTo>
                  <a:lnTo>
                    <a:pt x="626318" y="612570"/>
                  </a:lnTo>
                  <a:close/>
                </a:path>
                <a:path w="657859" h="676275">
                  <a:moveTo>
                    <a:pt x="648042" y="666566"/>
                  </a:moveTo>
                  <a:lnTo>
                    <a:pt x="625846" y="666566"/>
                  </a:lnTo>
                  <a:lnTo>
                    <a:pt x="634551" y="664802"/>
                  </a:lnTo>
                  <a:lnTo>
                    <a:pt x="641667" y="659996"/>
                  </a:lnTo>
                  <a:lnTo>
                    <a:pt x="646467" y="652874"/>
                  </a:lnTo>
                  <a:lnTo>
                    <a:pt x="648229" y="644164"/>
                  </a:lnTo>
                  <a:lnTo>
                    <a:pt x="646467" y="635452"/>
                  </a:lnTo>
                  <a:lnTo>
                    <a:pt x="641665" y="628329"/>
                  </a:lnTo>
                  <a:lnTo>
                    <a:pt x="634550" y="623522"/>
                  </a:lnTo>
                  <a:lnTo>
                    <a:pt x="625846" y="621758"/>
                  </a:lnTo>
                  <a:lnTo>
                    <a:pt x="647949" y="621758"/>
                  </a:lnTo>
                  <a:lnTo>
                    <a:pt x="648307" y="622005"/>
                  </a:lnTo>
                  <a:lnTo>
                    <a:pt x="654967" y="631986"/>
                  </a:lnTo>
                  <a:lnTo>
                    <a:pt x="657408" y="644164"/>
                  </a:lnTo>
                  <a:lnTo>
                    <a:pt x="654924" y="656448"/>
                  </a:lnTo>
                  <a:lnTo>
                    <a:pt x="648153" y="666491"/>
                  </a:lnTo>
                  <a:close/>
                </a:path>
              </a:pathLst>
            </a:custGeom>
            <a:solidFill>
              <a:srgbClr val="1C1C1B"/>
            </a:solidFill>
          </p:spPr>
          <p:txBody>
            <a:bodyPr wrap="square" lIns="0" tIns="0" rIns="0" bIns="0" rtlCol="0"/>
            <a:lstStyle/>
            <a:p>
              <a:endParaRPr/>
            </a:p>
          </p:txBody>
        </p:sp>
      </p:grpSp>
      <p:grpSp>
        <p:nvGrpSpPr>
          <p:cNvPr id="35" name="object 35"/>
          <p:cNvGrpSpPr/>
          <p:nvPr/>
        </p:nvGrpSpPr>
        <p:grpSpPr>
          <a:xfrm>
            <a:off x="3338398" y="2967958"/>
            <a:ext cx="953135" cy="1172845"/>
            <a:chOff x="3338398" y="2967958"/>
            <a:chExt cx="953135" cy="1172845"/>
          </a:xfrm>
        </p:grpSpPr>
        <p:sp>
          <p:nvSpPr>
            <p:cNvPr id="36" name="object 36"/>
            <p:cNvSpPr/>
            <p:nvPr/>
          </p:nvSpPr>
          <p:spPr>
            <a:xfrm>
              <a:off x="3352104" y="2972199"/>
              <a:ext cx="932815" cy="1167765"/>
            </a:xfrm>
            <a:custGeom>
              <a:avLst/>
              <a:gdLst/>
              <a:ahLst/>
              <a:cxnLst/>
              <a:rect l="l" t="t" r="r" b="b"/>
              <a:pathLst>
                <a:path w="932814" h="1167764">
                  <a:moveTo>
                    <a:pt x="0" y="1020092"/>
                  </a:moveTo>
                  <a:lnTo>
                    <a:pt x="729411" y="0"/>
                  </a:lnTo>
                  <a:lnTo>
                    <a:pt x="865820" y="96315"/>
                  </a:lnTo>
                  <a:lnTo>
                    <a:pt x="932535" y="164468"/>
                  </a:lnTo>
                  <a:lnTo>
                    <a:pt x="598252" y="670278"/>
                  </a:lnTo>
                  <a:lnTo>
                    <a:pt x="240953" y="1167675"/>
                  </a:lnTo>
                  <a:lnTo>
                    <a:pt x="0" y="1020092"/>
                  </a:lnTo>
                  <a:close/>
                </a:path>
              </a:pathLst>
            </a:custGeom>
            <a:solidFill>
              <a:srgbClr val="FEC300"/>
            </a:solidFill>
          </p:spPr>
          <p:txBody>
            <a:bodyPr wrap="square" lIns="0" tIns="0" rIns="0" bIns="0" rtlCol="0"/>
            <a:lstStyle/>
            <a:p>
              <a:endParaRPr/>
            </a:p>
          </p:txBody>
        </p:sp>
        <p:sp>
          <p:nvSpPr>
            <p:cNvPr id="37" name="object 37"/>
            <p:cNvSpPr/>
            <p:nvPr/>
          </p:nvSpPr>
          <p:spPr>
            <a:xfrm>
              <a:off x="3338398" y="2967958"/>
              <a:ext cx="953135" cy="1172845"/>
            </a:xfrm>
            <a:custGeom>
              <a:avLst/>
              <a:gdLst/>
              <a:ahLst/>
              <a:cxnLst/>
              <a:rect l="l" t="t" r="r" b="b"/>
              <a:pathLst>
                <a:path w="953135" h="1172845">
                  <a:moveTo>
                    <a:pt x="419677" y="972697"/>
                  </a:moveTo>
                  <a:lnTo>
                    <a:pt x="489693" y="873536"/>
                  </a:lnTo>
                  <a:lnTo>
                    <a:pt x="474416" y="897372"/>
                  </a:lnTo>
                  <a:lnTo>
                    <a:pt x="434764" y="953530"/>
                  </a:lnTo>
                  <a:lnTo>
                    <a:pt x="419677" y="972697"/>
                  </a:lnTo>
                  <a:close/>
                </a:path>
                <a:path w="953135" h="1172845">
                  <a:moveTo>
                    <a:pt x="315253" y="1107378"/>
                  </a:moveTo>
                  <a:lnTo>
                    <a:pt x="816964" y="396820"/>
                  </a:lnTo>
                  <a:lnTo>
                    <a:pt x="809954" y="408951"/>
                  </a:lnTo>
                  <a:lnTo>
                    <a:pt x="737007" y="512263"/>
                  </a:lnTo>
                  <a:lnTo>
                    <a:pt x="697349" y="570630"/>
                  </a:lnTo>
                  <a:lnTo>
                    <a:pt x="614069" y="688578"/>
                  </a:lnTo>
                  <a:lnTo>
                    <a:pt x="580081" y="738915"/>
                  </a:lnTo>
                  <a:lnTo>
                    <a:pt x="554506" y="775137"/>
                  </a:lnTo>
                  <a:lnTo>
                    <a:pt x="543198" y="793355"/>
                  </a:lnTo>
                  <a:lnTo>
                    <a:pt x="533532" y="807044"/>
                  </a:lnTo>
                  <a:lnTo>
                    <a:pt x="524853" y="821537"/>
                  </a:lnTo>
                  <a:lnTo>
                    <a:pt x="515037" y="835440"/>
                  </a:lnTo>
                  <a:lnTo>
                    <a:pt x="506107" y="850289"/>
                  </a:lnTo>
                  <a:lnTo>
                    <a:pt x="412752" y="982503"/>
                  </a:lnTo>
                  <a:lnTo>
                    <a:pt x="332417" y="1087472"/>
                  </a:lnTo>
                  <a:lnTo>
                    <a:pt x="321320" y="1100987"/>
                  </a:lnTo>
                  <a:lnTo>
                    <a:pt x="315253" y="1107378"/>
                  </a:lnTo>
                  <a:close/>
                </a:path>
                <a:path w="953135" h="1172845">
                  <a:moveTo>
                    <a:pt x="114025" y="870536"/>
                  </a:moveTo>
                  <a:lnTo>
                    <a:pt x="175532" y="792233"/>
                  </a:lnTo>
                  <a:lnTo>
                    <a:pt x="191040" y="770268"/>
                  </a:lnTo>
                  <a:lnTo>
                    <a:pt x="207687" y="748894"/>
                  </a:lnTo>
                  <a:lnTo>
                    <a:pt x="239772" y="710059"/>
                  </a:lnTo>
                  <a:lnTo>
                    <a:pt x="732821" y="11769"/>
                  </a:lnTo>
                  <a:lnTo>
                    <a:pt x="737998" y="6639"/>
                  </a:lnTo>
                  <a:lnTo>
                    <a:pt x="743993" y="350"/>
                  </a:lnTo>
                  <a:lnTo>
                    <a:pt x="752014" y="0"/>
                  </a:lnTo>
                  <a:lnTo>
                    <a:pt x="757860" y="7134"/>
                  </a:lnTo>
                  <a:lnTo>
                    <a:pt x="769860" y="20963"/>
                  </a:lnTo>
                  <a:lnTo>
                    <a:pt x="778533" y="28496"/>
                  </a:lnTo>
                  <a:lnTo>
                    <a:pt x="783082" y="30862"/>
                  </a:lnTo>
                  <a:lnTo>
                    <a:pt x="786858" y="32119"/>
                  </a:lnTo>
                  <a:lnTo>
                    <a:pt x="793791" y="35511"/>
                  </a:lnTo>
                  <a:lnTo>
                    <a:pt x="803178" y="37629"/>
                  </a:lnTo>
                  <a:lnTo>
                    <a:pt x="808695" y="43027"/>
                  </a:lnTo>
                  <a:lnTo>
                    <a:pt x="830639" y="55985"/>
                  </a:lnTo>
                  <a:lnTo>
                    <a:pt x="868917" y="81039"/>
                  </a:lnTo>
                  <a:lnTo>
                    <a:pt x="907170" y="108331"/>
                  </a:lnTo>
                  <a:lnTo>
                    <a:pt x="925927" y="125803"/>
                  </a:lnTo>
                  <a:lnTo>
                    <a:pt x="927293" y="128271"/>
                  </a:lnTo>
                  <a:lnTo>
                    <a:pt x="929039" y="128000"/>
                  </a:lnTo>
                  <a:lnTo>
                    <a:pt x="951434" y="151329"/>
                  </a:lnTo>
                  <a:lnTo>
                    <a:pt x="952800" y="153798"/>
                  </a:lnTo>
                  <a:lnTo>
                    <a:pt x="953130" y="155533"/>
                  </a:lnTo>
                  <a:lnTo>
                    <a:pt x="946441" y="169409"/>
                  </a:lnTo>
                  <a:lnTo>
                    <a:pt x="940334" y="182463"/>
                  </a:lnTo>
                  <a:lnTo>
                    <a:pt x="934875" y="194598"/>
                  </a:lnTo>
                  <a:lnTo>
                    <a:pt x="929094" y="204988"/>
                  </a:lnTo>
                  <a:lnTo>
                    <a:pt x="911447" y="238787"/>
                  </a:lnTo>
                  <a:lnTo>
                    <a:pt x="901461" y="255132"/>
                  </a:lnTo>
                  <a:lnTo>
                    <a:pt x="892361" y="272423"/>
                  </a:lnTo>
                  <a:lnTo>
                    <a:pt x="872764" y="306784"/>
                  </a:lnTo>
                  <a:lnTo>
                    <a:pt x="867503" y="318638"/>
                  </a:lnTo>
                  <a:lnTo>
                    <a:pt x="842145" y="363360"/>
                  </a:lnTo>
                  <a:lnTo>
                    <a:pt x="834097" y="374757"/>
                  </a:lnTo>
                  <a:lnTo>
                    <a:pt x="816964" y="396820"/>
                  </a:lnTo>
                  <a:lnTo>
                    <a:pt x="315253" y="1107378"/>
                  </a:lnTo>
                  <a:lnTo>
                    <a:pt x="284916" y="1139334"/>
                  </a:lnTo>
                  <a:lnTo>
                    <a:pt x="275795" y="1152251"/>
                  </a:lnTo>
                  <a:lnTo>
                    <a:pt x="255348" y="1172402"/>
                  </a:lnTo>
                  <a:lnTo>
                    <a:pt x="254251" y="1171755"/>
                  </a:lnTo>
                  <a:lnTo>
                    <a:pt x="480320" y="851581"/>
                  </a:lnTo>
                  <a:lnTo>
                    <a:pt x="491999" y="832838"/>
                  </a:lnTo>
                  <a:lnTo>
                    <a:pt x="504565" y="815040"/>
                  </a:lnTo>
                  <a:lnTo>
                    <a:pt x="516231" y="796316"/>
                  </a:lnTo>
                  <a:lnTo>
                    <a:pt x="542165" y="759588"/>
                  </a:lnTo>
                  <a:lnTo>
                    <a:pt x="576510" y="708744"/>
                  </a:lnTo>
                  <a:lnTo>
                    <a:pt x="617563" y="650602"/>
                  </a:lnTo>
                  <a:lnTo>
                    <a:pt x="659468" y="589051"/>
                  </a:lnTo>
                  <a:lnTo>
                    <a:pt x="700521" y="530909"/>
                  </a:lnTo>
                  <a:lnTo>
                    <a:pt x="734867" y="480065"/>
                  </a:lnTo>
                  <a:lnTo>
                    <a:pt x="826619" y="350119"/>
                  </a:lnTo>
                  <a:lnTo>
                    <a:pt x="841211" y="322847"/>
                  </a:lnTo>
                  <a:lnTo>
                    <a:pt x="848299" y="308405"/>
                  </a:lnTo>
                  <a:lnTo>
                    <a:pt x="856274" y="294909"/>
                  </a:lnTo>
                  <a:lnTo>
                    <a:pt x="873008" y="269006"/>
                  </a:lnTo>
                  <a:lnTo>
                    <a:pt x="899508" y="222669"/>
                  </a:lnTo>
                  <a:lnTo>
                    <a:pt x="924338" y="174291"/>
                  </a:lnTo>
                  <a:lnTo>
                    <a:pt x="931422" y="164259"/>
                  </a:lnTo>
                  <a:lnTo>
                    <a:pt x="930763" y="160788"/>
                  </a:lnTo>
                  <a:lnTo>
                    <a:pt x="922135" y="153192"/>
                  </a:lnTo>
                  <a:lnTo>
                    <a:pt x="920768" y="150723"/>
                  </a:lnTo>
                  <a:lnTo>
                    <a:pt x="918693" y="149258"/>
                  </a:lnTo>
                  <a:lnTo>
                    <a:pt x="917327" y="146790"/>
                  </a:lnTo>
                  <a:lnTo>
                    <a:pt x="913885" y="142857"/>
                  </a:lnTo>
                  <a:lnTo>
                    <a:pt x="857407" y="97341"/>
                  </a:lnTo>
                  <a:lnTo>
                    <a:pt x="820805" y="74316"/>
                  </a:lnTo>
                  <a:lnTo>
                    <a:pt x="802878" y="64477"/>
                  </a:lnTo>
                  <a:lnTo>
                    <a:pt x="793541" y="57884"/>
                  </a:lnTo>
                  <a:lnTo>
                    <a:pt x="788683" y="55957"/>
                  </a:lnTo>
                  <a:lnTo>
                    <a:pt x="785570" y="53759"/>
                  </a:lnTo>
                  <a:lnTo>
                    <a:pt x="781041" y="53568"/>
                  </a:lnTo>
                  <a:lnTo>
                    <a:pt x="771704" y="46975"/>
                  </a:lnTo>
                  <a:lnTo>
                    <a:pt x="767225" y="42310"/>
                  </a:lnTo>
                  <a:lnTo>
                    <a:pt x="750626" y="30589"/>
                  </a:lnTo>
                  <a:lnTo>
                    <a:pt x="745389" y="31401"/>
                  </a:lnTo>
                  <a:lnTo>
                    <a:pt x="723075" y="63004"/>
                  </a:lnTo>
                  <a:lnTo>
                    <a:pt x="716703" y="69826"/>
                  </a:lnTo>
                  <a:lnTo>
                    <a:pt x="685585" y="113897"/>
                  </a:lnTo>
                  <a:lnTo>
                    <a:pt x="671036" y="130099"/>
                  </a:lnTo>
                  <a:lnTo>
                    <a:pt x="644013" y="163967"/>
                  </a:lnTo>
                  <a:lnTo>
                    <a:pt x="553208" y="292572"/>
                  </a:lnTo>
                  <a:lnTo>
                    <a:pt x="538804" y="310770"/>
                  </a:lnTo>
                  <a:lnTo>
                    <a:pt x="158768" y="849002"/>
                  </a:lnTo>
                  <a:lnTo>
                    <a:pt x="136002" y="879043"/>
                  </a:lnTo>
                  <a:lnTo>
                    <a:pt x="124100" y="893698"/>
                  </a:lnTo>
                  <a:lnTo>
                    <a:pt x="87759" y="936359"/>
                  </a:lnTo>
                  <a:lnTo>
                    <a:pt x="53493" y="980485"/>
                  </a:lnTo>
                  <a:lnTo>
                    <a:pt x="12449" y="1038615"/>
                  </a:lnTo>
                  <a:lnTo>
                    <a:pt x="2074" y="1031289"/>
                  </a:lnTo>
                  <a:lnTo>
                    <a:pt x="62383" y="945876"/>
                  </a:lnTo>
                  <a:lnTo>
                    <a:pt x="114025" y="870536"/>
                  </a:lnTo>
                  <a:close/>
                </a:path>
                <a:path w="953135" h="1172845">
                  <a:moveTo>
                    <a:pt x="12449" y="1038615"/>
                  </a:moveTo>
                  <a:lnTo>
                    <a:pt x="40256" y="999233"/>
                  </a:lnTo>
                  <a:lnTo>
                    <a:pt x="33763" y="1010630"/>
                  </a:lnTo>
                  <a:lnTo>
                    <a:pt x="25592" y="1022203"/>
                  </a:lnTo>
                  <a:lnTo>
                    <a:pt x="42255" y="1036035"/>
                  </a:lnTo>
                  <a:lnTo>
                    <a:pt x="50233" y="1042350"/>
                  </a:lnTo>
                  <a:lnTo>
                    <a:pt x="57374" y="1047650"/>
                  </a:lnTo>
                  <a:lnTo>
                    <a:pt x="64119" y="1051308"/>
                  </a:lnTo>
                  <a:lnTo>
                    <a:pt x="69760" y="1054328"/>
                  </a:lnTo>
                  <a:lnTo>
                    <a:pt x="76305" y="1058269"/>
                  </a:lnTo>
                  <a:lnTo>
                    <a:pt x="79491" y="1060363"/>
                  </a:lnTo>
                  <a:lnTo>
                    <a:pt x="84727" y="1063956"/>
                  </a:lnTo>
                  <a:lnTo>
                    <a:pt x="86422" y="1068160"/>
                  </a:lnTo>
                  <a:lnTo>
                    <a:pt x="90243" y="1069355"/>
                  </a:lnTo>
                  <a:lnTo>
                    <a:pt x="93355" y="1071552"/>
                  </a:lnTo>
                  <a:lnTo>
                    <a:pt x="100997" y="1073941"/>
                  </a:lnTo>
                  <a:lnTo>
                    <a:pt x="120230" y="1081931"/>
                  </a:lnTo>
                  <a:lnTo>
                    <a:pt x="158536" y="1102542"/>
                  </a:lnTo>
                  <a:lnTo>
                    <a:pt x="195273" y="1123173"/>
                  </a:lnTo>
                  <a:lnTo>
                    <a:pt x="213950" y="1134152"/>
                  </a:lnTo>
                  <a:lnTo>
                    <a:pt x="218479" y="1134343"/>
                  </a:lnTo>
                  <a:lnTo>
                    <a:pt x="229612" y="1136191"/>
                  </a:lnTo>
                  <a:lnTo>
                    <a:pt x="239594" y="1141870"/>
                  </a:lnTo>
                  <a:lnTo>
                    <a:pt x="246109" y="1143652"/>
                  </a:lnTo>
                  <a:lnTo>
                    <a:pt x="250877" y="1141303"/>
                  </a:lnTo>
                  <a:lnTo>
                    <a:pt x="256656" y="1135321"/>
                  </a:lnTo>
                  <a:lnTo>
                    <a:pt x="259338" y="1131522"/>
                  </a:lnTo>
                  <a:lnTo>
                    <a:pt x="261985" y="1129975"/>
                  </a:lnTo>
                  <a:lnTo>
                    <a:pt x="274204" y="1117074"/>
                  </a:lnTo>
                  <a:lnTo>
                    <a:pt x="287560" y="1104763"/>
                  </a:lnTo>
                  <a:lnTo>
                    <a:pt x="299879" y="1091720"/>
                  </a:lnTo>
                  <a:lnTo>
                    <a:pt x="311060" y="1078086"/>
                  </a:lnTo>
                  <a:lnTo>
                    <a:pt x="337765" y="1044669"/>
                  </a:lnTo>
                  <a:lnTo>
                    <a:pt x="363532" y="1010377"/>
                  </a:lnTo>
                  <a:lnTo>
                    <a:pt x="390337" y="976818"/>
                  </a:lnTo>
                  <a:lnTo>
                    <a:pt x="416004" y="942668"/>
                  </a:lnTo>
                  <a:lnTo>
                    <a:pt x="254251" y="1171755"/>
                  </a:lnTo>
                  <a:lnTo>
                    <a:pt x="247665" y="1167870"/>
                  </a:lnTo>
                  <a:lnTo>
                    <a:pt x="233603" y="1159163"/>
                  </a:lnTo>
                  <a:lnTo>
                    <a:pt x="226958" y="1155363"/>
                  </a:lnTo>
                  <a:lnTo>
                    <a:pt x="216204" y="1150777"/>
                  </a:lnTo>
                  <a:lnTo>
                    <a:pt x="211346" y="1148850"/>
                  </a:lnTo>
                  <a:lnTo>
                    <a:pt x="206817" y="1148659"/>
                  </a:lnTo>
                  <a:lnTo>
                    <a:pt x="188018" y="1137852"/>
                  </a:lnTo>
                  <a:lnTo>
                    <a:pt x="150960" y="1117675"/>
                  </a:lnTo>
                  <a:lnTo>
                    <a:pt x="112200" y="1097707"/>
                  </a:lnTo>
                  <a:lnTo>
                    <a:pt x="91409" y="1089722"/>
                  </a:lnTo>
                  <a:lnTo>
                    <a:pt x="84506" y="1088488"/>
                  </a:lnTo>
                  <a:lnTo>
                    <a:pt x="77961" y="1084548"/>
                  </a:lnTo>
                  <a:lnTo>
                    <a:pt x="73117" y="1080399"/>
                  </a:lnTo>
                  <a:lnTo>
                    <a:pt x="69188" y="1077156"/>
                  </a:lnTo>
                  <a:lnTo>
                    <a:pt x="61981" y="1071950"/>
                  </a:lnTo>
                  <a:lnTo>
                    <a:pt x="55048" y="1068558"/>
                  </a:lnTo>
                  <a:lnTo>
                    <a:pt x="12449" y="1038615"/>
                  </a:lnTo>
                  <a:close/>
                </a:path>
                <a:path w="953135" h="1172845">
                  <a:moveTo>
                    <a:pt x="685585" y="113897"/>
                  </a:moveTo>
                  <a:lnTo>
                    <a:pt x="716703" y="69826"/>
                  </a:lnTo>
                  <a:lnTo>
                    <a:pt x="710011" y="81505"/>
                  </a:lnTo>
                  <a:lnTo>
                    <a:pt x="694352" y="103683"/>
                  </a:lnTo>
                  <a:lnTo>
                    <a:pt x="685585" y="113897"/>
                  </a:lnTo>
                  <a:close/>
                </a:path>
                <a:path w="953135" h="1172845">
                  <a:moveTo>
                    <a:pt x="158768" y="849002"/>
                  </a:moveTo>
                  <a:lnTo>
                    <a:pt x="538804" y="310770"/>
                  </a:lnTo>
                  <a:lnTo>
                    <a:pt x="483751" y="393142"/>
                  </a:lnTo>
                  <a:lnTo>
                    <a:pt x="405527" y="506131"/>
                  </a:lnTo>
                  <a:lnTo>
                    <a:pt x="296523" y="667116"/>
                  </a:lnTo>
                  <a:lnTo>
                    <a:pt x="271992" y="701857"/>
                  </a:lnTo>
                  <a:lnTo>
                    <a:pt x="257444" y="720260"/>
                  </a:lnTo>
                  <a:lnTo>
                    <a:pt x="249807" y="731076"/>
                  </a:lnTo>
                  <a:lnTo>
                    <a:pt x="241183" y="741088"/>
                  </a:lnTo>
                  <a:lnTo>
                    <a:pt x="233697" y="751691"/>
                  </a:lnTo>
                  <a:lnTo>
                    <a:pt x="225324" y="761347"/>
                  </a:lnTo>
                  <a:lnTo>
                    <a:pt x="185940" y="817125"/>
                  </a:lnTo>
                  <a:lnTo>
                    <a:pt x="171708" y="835080"/>
                  </a:lnTo>
                  <a:lnTo>
                    <a:pt x="158768" y="849002"/>
                  </a:lnTo>
                  <a:close/>
                </a:path>
                <a:path w="953135" h="1172845">
                  <a:moveTo>
                    <a:pt x="615712" y="204049"/>
                  </a:moveTo>
                  <a:lnTo>
                    <a:pt x="644013" y="163967"/>
                  </a:lnTo>
                  <a:lnTo>
                    <a:pt x="632577" y="182366"/>
                  </a:lnTo>
                  <a:lnTo>
                    <a:pt x="624613" y="193645"/>
                  </a:lnTo>
                  <a:lnTo>
                    <a:pt x="615712" y="204049"/>
                  </a:lnTo>
                  <a:close/>
                </a:path>
                <a:path w="953135" h="1172845">
                  <a:moveTo>
                    <a:pt x="564042" y="237595"/>
                  </a:moveTo>
                  <a:lnTo>
                    <a:pt x="621265" y="156551"/>
                  </a:lnTo>
                  <a:lnTo>
                    <a:pt x="657868" y="111318"/>
                  </a:lnTo>
                  <a:lnTo>
                    <a:pt x="665838" y="102231"/>
                  </a:lnTo>
                  <a:lnTo>
                    <a:pt x="679771" y="84700"/>
                  </a:lnTo>
                  <a:lnTo>
                    <a:pt x="692785" y="66270"/>
                  </a:lnTo>
                  <a:lnTo>
                    <a:pt x="707070" y="48240"/>
                  </a:lnTo>
                  <a:lnTo>
                    <a:pt x="341081" y="566578"/>
                  </a:lnTo>
                  <a:lnTo>
                    <a:pt x="519274" y="303200"/>
                  </a:lnTo>
                  <a:lnTo>
                    <a:pt x="561860" y="242886"/>
                  </a:lnTo>
                  <a:lnTo>
                    <a:pt x="564042" y="237595"/>
                  </a:lnTo>
                  <a:close/>
                </a:path>
                <a:path w="953135" h="1172845">
                  <a:moveTo>
                    <a:pt x="251560" y="691162"/>
                  </a:moveTo>
                  <a:lnTo>
                    <a:pt x="311885" y="605726"/>
                  </a:lnTo>
                  <a:lnTo>
                    <a:pt x="328297" y="584684"/>
                  </a:lnTo>
                  <a:lnTo>
                    <a:pt x="244114" y="703909"/>
                  </a:lnTo>
                  <a:lnTo>
                    <a:pt x="251560" y="691162"/>
                  </a:lnTo>
                  <a:close/>
                </a:path>
                <a:path w="953135" h="1172845">
                  <a:moveTo>
                    <a:pt x="579720" y="213188"/>
                  </a:moveTo>
                  <a:lnTo>
                    <a:pt x="596453" y="189490"/>
                  </a:lnTo>
                  <a:lnTo>
                    <a:pt x="609378" y="173387"/>
                  </a:lnTo>
                  <a:lnTo>
                    <a:pt x="571469" y="227075"/>
                  </a:lnTo>
                  <a:lnTo>
                    <a:pt x="579720" y="213188"/>
                  </a:lnTo>
                  <a:close/>
                </a:path>
                <a:path w="953135" h="1172845">
                  <a:moveTo>
                    <a:pt x="0" y="1029824"/>
                  </a:moveTo>
                  <a:lnTo>
                    <a:pt x="34069" y="981573"/>
                  </a:lnTo>
                  <a:lnTo>
                    <a:pt x="62383" y="945876"/>
                  </a:lnTo>
                  <a:lnTo>
                    <a:pt x="2074" y="1031289"/>
                  </a:lnTo>
                  <a:lnTo>
                    <a:pt x="0" y="1029824"/>
                  </a:lnTo>
                  <a:close/>
                </a:path>
              </a:pathLst>
            </a:custGeom>
            <a:solidFill>
              <a:srgbClr val="1C1C1B"/>
            </a:solidFill>
          </p:spPr>
          <p:txBody>
            <a:bodyPr wrap="square" lIns="0" tIns="0" rIns="0" bIns="0" rtlCol="0"/>
            <a:lstStyle/>
            <a:p>
              <a:endParaRPr/>
            </a:p>
          </p:txBody>
        </p:sp>
      </p:grpSp>
      <p:grpSp>
        <p:nvGrpSpPr>
          <p:cNvPr id="38" name="object 38"/>
          <p:cNvGrpSpPr/>
          <p:nvPr/>
        </p:nvGrpSpPr>
        <p:grpSpPr>
          <a:xfrm>
            <a:off x="8970541" y="6906404"/>
            <a:ext cx="2336800" cy="2548890"/>
            <a:chOff x="8970541" y="6906404"/>
            <a:chExt cx="2336800" cy="2548890"/>
          </a:xfrm>
        </p:grpSpPr>
        <p:pic>
          <p:nvPicPr>
            <p:cNvPr id="39" name="object 39"/>
            <p:cNvPicPr/>
            <p:nvPr/>
          </p:nvPicPr>
          <p:blipFill>
            <a:blip r:embed="rId6" cstate="print"/>
            <a:stretch>
              <a:fillRect/>
            </a:stretch>
          </p:blipFill>
          <p:spPr>
            <a:xfrm>
              <a:off x="8970541" y="7118213"/>
              <a:ext cx="2336491" cy="2336490"/>
            </a:xfrm>
            <a:prstGeom prst="rect">
              <a:avLst/>
            </a:prstGeom>
          </p:spPr>
        </p:pic>
        <p:sp>
          <p:nvSpPr>
            <p:cNvPr id="40" name="object 40"/>
            <p:cNvSpPr/>
            <p:nvPr/>
          </p:nvSpPr>
          <p:spPr>
            <a:xfrm>
              <a:off x="9505027" y="6910011"/>
              <a:ext cx="1263015" cy="413384"/>
            </a:xfrm>
            <a:custGeom>
              <a:avLst/>
              <a:gdLst/>
              <a:ahLst/>
              <a:cxnLst/>
              <a:rect l="l" t="t" r="r" b="b"/>
              <a:pathLst>
                <a:path w="1263015" h="413384">
                  <a:moveTo>
                    <a:pt x="0" y="46114"/>
                  </a:moveTo>
                  <a:lnTo>
                    <a:pt x="1253161" y="0"/>
                  </a:lnTo>
                  <a:lnTo>
                    <a:pt x="1262692" y="223352"/>
                  </a:lnTo>
                  <a:lnTo>
                    <a:pt x="1250793" y="347743"/>
                  </a:lnTo>
                  <a:lnTo>
                    <a:pt x="646141" y="391955"/>
                  </a:lnTo>
                  <a:lnTo>
                    <a:pt x="34100" y="413164"/>
                  </a:lnTo>
                  <a:lnTo>
                    <a:pt x="0" y="46114"/>
                  </a:lnTo>
                  <a:close/>
                </a:path>
              </a:pathLst>
            </a:custGeom>
            <a:solidFill>
              <a:srgbClr val="FBFBC2"/>
            </a:solidFill>
          </p:spPr>
          <p:txBody>
            <a:bodyPr wrap="square" lIns="0" tIns="0" rIns="0" bIns="0" rtlCol="0"/>
            <a:lstStyle/>
            <a:p>
              <a:endParaRPr/>
            </a:p>
          </p:txBody>
        </p:sp>
        <p:sp>
          <p:nvSpPr>
            <p:cNvPr id="41" name="object 41"/>
            <p:cNvSpPr/>
            <p:nvPr/>
          </p:nvSpPr>
          <p:spPr>
            <a:xfrm>
              <a:off x="9492267" y="6906404"/>
              <a:ext cx="1287145" cy="426720"/>
            </a:xfrm>
            <a:custGeom>
              <a:avLst/>
              <a:gdLst/>
              <a:ahLst/>
              <a:cxnLst/>
              <a:rect l="l" t="t" r="r" b="b"/>
              <a:pathLst>
                <a:path w="1287145" h="426720">
                  <a:moveTo>
                    <a:pt x="305374" y="425331"/>
                  </a:moveTo>
                  <a:lnTo>
                    <a:pt x="426648" y="420155"/>
                  </a:lnTo>
                  <a:lnTo>
                    <a:pt x="398446" y="422630"/>
                  </a:lnTo>
                  <a:lnTo>
                    <a:pt x="329764" y="425561"/>
                  </a:lnTo>
                  <a:lnTo>
                    <a:pt x="305374" y="425331"/>
                  </a:lnTo>
                  <a:close/>
                </a:path>
                <a:path w="1287145" h="426720">
                  <a:moveTo>
                    <a:pt x="0" y="41762"/>
                  </a:moveTo>
                  <a:lnTo>
                    <a:pt x="59029" y="39243"/>
                  </a:lnTo>
                  <a:lnTo>
                    <a:pt x="104586" y="39841"/>
                  </a:lnTo>
                  <a:lnTo>
                    <a:pt x="195832" y="35947"/>
                  </a:lnTo>
                  <a:lnTo>
                    <a:pt x="241335" y="35276"/>
                  </a:lnTo>
                  <a:lnTo>
                    <a:pt x="268480" y="36660"/>
                  </a:lnTo>
                  <a:lnTo>
                    <a:pt x="322206" y="34368"/>
                  </a:lnTo>
                  <a:lnTo>
                    <a:pt x="349297" y="34483"/>
                  </a:lnTo>
                  <a:lnTo>
                    <a:pt x="399642" y="36148"/>
                  </a:lnTo>
                  <a:lnTo>
                    <a:pt x="1246715" y="0"/>
                  </a:lnTo>
                  <a:lnTo>
                    <a:pt x="1253709" y="972"/>
                  </a:lnTo>
                  <a:lnTo>
                    <a:pt x="1260879" y="666"/>
                  </a:lnTo>
                  <a:lnTo>
                    <a:pt x="1269521" y="1569"/>
                  </a:lnTo>
                  <a:lnTo>
                    <a:pt x="1274699" y="7703"/>
                  </a:lnTo>
                  <a:lnTo>
                    <a:pt x="1272625" y="16690"/>
                  </a:lnTo>
                  <a:lnTo>
                    <a:pt x="1269012" y="34640"/>
                  </a:lnTo>
                  <a:lnTo>
                    <a:pt x="1268349" y="46109"/>
                  </a:lnTo>
                  <a:lnTo>
                    <a:pt x="1269364" y="53693"/>
                  </a:lnTo>
                  <a:lnTo>
                    <a:pt x="1270731" y="58719"/>
                  </a:lnTo>
                  <a:lnTo>
                    <a:pt x="1272375" y="67547"/>
                  </a:lnTo>
                  <a:lnTo>
                    <a:pt x="1274195" y="75096"/>
                  </a:lnTo>
                  <a:lnTo>
                    <a:pt x="1275407" y="82671"/>
                  </a:lnTo>
                  <a:lnTo>
                    <a:pt x="1275873" y="92821"/>
                  </a:lnTo>
                  <a:lnTo>
                    <a:pt x="1279514" y="129529"/>
                  </a:lnTo>
                  <a:lnTo>
                    <a:pt x="1283964" y="196710"/>
                  </a:lnTo>
                  <a:lnTo>
                    <a:pt x="1284647" y="213206"/>
                  </a:lnTo>
                  <a:lnTo>
                    <a:pt x="1286742" y="266505"/>
                  </a:lnTo>
                  <a:lnTo>
                    <a:pt x="1284862" y="303449"/>
                  </a:lnTo>
                  <a:lnTo>
                    <a:pt x="1283743" y="306039"/>
                  </a:lnTo>
                  <a:lnTo>
                    <a:pt x="1285133" y="309793"/>
                  </a:lnTo>
                  <a:lnTo>
                    <a:pt x="1280463" y="341771"/>
                  </a:lnTo>
                  <a:lnTo>
                    <a:pt x="1280514" y="345583"/>
                  </a:lnTo>
                  <a:lnTo>
                    <a:pt x="1279396" y="348173"/>
                  </a:lnTo>
                  <a:lnTo>
                    <a:pt x="1278223" y="349494"/>
                  </a:lnTo>
                  <a:lnTo>
                    <a:pt x="1263098" y="351411"/>
                  </a:lnTo>
                  <a:lnTo>
                    <a:pt x="1249034" y="354553"/>
                  </a:lnTo>
                  <a:lnTo>
                    <a:pt x="1236092" y="357648"/>
                  </a:lnTo>
                  <a:lnTo>
                    <a:pt x="1224336" y="359420"/>
                  </a:lnTo>
                  <a:lnTo>
                    <a:pt x="1167814" y="369459"/>
                  </a:lnTo>
                  <a:lnTo>
                    <a:pt x="1148512" y="371554"/>
                  </a:lnTo>
                  <a:lnTo>
                    <a:pt x="1135338" y="373388"/>
                  </a:lnTo>
                  <a:lnTo>
                    <a:pt x="1109393" y="378308"/>
                  </a:lnTo>
                  <a:lnTo>
                    <a:pt x="1084105" y="381930"/>
                  </a:lnTo>
                  <a:lnTo>
                    <a:pt x="1071348" y="385016"/>
                  </a:lnTo>
                  <a:lnTo>
                    <a:pt x="1003974" y="387892"/>
                  </a:lnTo>
                  <a:lnTo>
                    <a:pt x="990088" y="389755"/>
                  </a:lnTo>
                  <a:lnTo>
                    <a:pt x="863737" y="395147"/>
                  </a:lnTo>
                  <a:lnTo>
                    <a:pt x="793303" y="399424"/>
                  </a:lnTo>
                  <a:lnTo>
                    <a:pt x="649053" y="405580"/>
                  </a:lnTo>
                  <a:lnTo>
                    <a:pt x="588440" y="409438"/>
                  </a:lnTo>
                  <a:lnTo>
                    <a:pt x="544140" y="411328"/>
                  </a:lnTo>
                  <a:lnTo>
                    <a:pt x="522810" y="413510"/>
                  </a:lnTo>
                  <a:lnTo>
                    <a:pt x="506068" y="414224"/>
                  </a:lnTo>
                  <a:lnTo>
                    <a:pt x="489293" y="416211"/>
                  </a:lnTo>
                  <a:lnTo>
                    <a:pt x="472290" y="416937"/>
                  </a:lnTo>
                  <a:lnTo>
                    <a:pt x="455079" y="418942"/>
                  </a:lnTo>
                  <a:lnTo>
                    <a:pt x="293380" y="425843"/>
                  </a:lnTo>
                  <a:lnTo>
                    <a:pt x="161202" y="426399"/>
                  </a:lnTo>
                  <a:lnTo>
                    <a:pt x="143724" y="425873"/>
                  </a:lnTo>
                  <a:lnTo>
                    <a:pt x="91125" y="420491"/>
                  </a:lnTo>
                  <a:lnTo>
                    <a:pt x="75327" y="421165"/>
                  </a:lnTo>
                  <a:lnTo>
                    <a:pt x="46882" y="417294"/>
                  </a:lnTo>
                  <a:lnTo>
                    <a:pt x="46724" y="416030"/>
                  </a:lnTo>
                  <a:lnTo>
                    <a:pt x="460326" y="398380"/>
                  </a:lnTo>
                  <a:lnTo>
                    <a:pt x="482038" y="396182"/>
                  </a:lnTo>
                  <a:lnTo>
                    <a:pt x="504042" y="395243"/>
                  </a:lnTo>
                  <a:lnTo>
                    <a:pt x="548907" y="392057"/>
                  </a:lnTo>
                  <a:lnTo>
                    <a:pt x="610193" y="389442"/>
                  </a:lnTo>
                  <a:lnTo>
                    <a:pt x="681247" y="385139"/>
                  </a:lnTo>
                  <a:lnTo>
                    <a:pt x="755628" y="381965"/>
                  </a:lnTo>
                  <a:lnTo>
                    <a:pt x="826682" y="377661"/>
                  </a:lnTo>
                  <a:lnTo>
                    <a:pt x="1016226" y="369573"/>
                  </a:lnTo>
                  <a:lnTo>
                    <a:pt x="1046839" y="366995"/>
                  </a:lnTo>
                  <a:lnTo>
                    <a:pt x="1077343" y="361880"/>
                  </a:lnTo>
                  <a:lnTo>
                    <a:pt x="1108715" y="357999"/>
                  </a:lnTo>
                  <a:lnTo>
                    <a:pt x="1139444" y="355416"/>
                  </a:lnTo>
                  <a:lnTo>
                    <a:pt x="1165782" y="350479"/>
                  </a:lnTo>
                  <a:lnTo>
                    <a:pt x="1218917" y="343127"/>
                  </a:lnTo>
                  <a:lnTo>
                    <a:pt x="1245782" y="338167"/>
                  </a:lnTo>
                  <a:lnTo>
                    <a:pt x="1258051" y="337643"/>
                  </a:lnTo>
                  <a:lnTo>
                    <a:pt x="1260396" y="335001"/>
                  </a:lnTo>
                  <a:lnTo>
                    <a:pt x="1261136" y="323529"/>
                  </a:lnTo>
                  <a:lnTo>
                    <a:pt x="1262200" y="319670"/>
                  </a:lnTo>
                  <a:lnTo>
                    <a:pt x="1262038" y="315863"/>
                  </a:lnTo>
                  <a:lnTo>
                    <a:pt x="1263102" y="312005"/>
                  </a:lnTo>
                  <a:lnTo>
                    <a:pt x="1264004" y="304339"/>
                  </a:lnTo>
                  <a:lnTo>
                    <a:pt x="1266188" y="297890"/>
                  </a:lnTo>
                  <a:lnTo>
                    <a:pt x="1267144" y="291494"/>
                  </a:lnTo>
                  <a:lnTo>
                    <a:pt x="1267630" y="259694"/>
                  </a:lnTo>
                  <a:lnTo>
                    <a:pt x="1264057" y="197560"/>
                  </a:lnTo>
                  <a:lnTo>
                    <a:pt x="1259103" y="135485"/>
                  </a:lnTo>
                  <a:lnTo>
                    <a:pt x="1255653" y="106395"/>
                  </a:lnTo>
                  <a:lnTo>
                    <a:pt x="1254799" y="88635"/>
                  </a:lnTo>
                  <a:lnTo>
                    <a:pt x="1253302" y="82344"/>
                  </a:lnTo>
                  <a:lnTo>
                    <a:pt x="1253031" y="75999"/>
                  </a:lnTo>
                  <a:lnTo>
                    <a:pt x="1250361" y="71029"/>
                  </a:lnTo>
                  <a:lnTo>
                    <a:pt x="1249603" y="53265"/>
                  </a:lnTo>
                  <a:lnTo>
                    <a:pt x="1250505" y="45599"/>
                  </a:lnTo>
                  <a:lnTo>
                    <a:pt x="1249638" y="25298"/>
                  </a:lnTo>
                  <a:lnTo>
                    <a:pt x="1245795" y="21648"/>
                  </a:lnTo>
                  <a:lnTo>
                    <a:pt x="1144006" y="25992"/>
                  </a:lnTo>
                  <a:lnTo>
                    <a:pt x="1100577" y="22761"/>
                  </a:lnTo>
                  <a:lnTo>
                    <a:pt x="1078917" y="22414"/>
                  </a:lnTo>
                  <a:lnTo>
                    <a:pt x="240219" y="58205"/>
                  </a:lnTo>
                  <a:lnTo>
                    <a:pt x="183601" y="56807"/>
                  </a:lnTo>
                  <a:lnTo>
                    <a:pt x="127626" y="54112"/>
                  </a:lnTo>
                  <a:lnTo>
                    <a:pt x="71760" y="53953"/>
                  </a:lnTo>
                  <a:lnTo>
                    <a:pt x="649" y="56988"/>
                  </a:lnTo>
                  <a:lnTo>
                    <a:pt x="0" y="41762"/>
                  </a:lnTo>
                  <a:close/>
                </a:path>
                <a:path w="1287145" h="426720">
                  <a:moveTo>
                    <a:pt x="1003974" y="387892"/>
                  </a:moveTo>
                  <a:lnTo>
                    <a:pt x="1058483" y="385565"/>
                  </a:lnTo>
                  <a:lnTo>
                    <a:pt x="1045846" y="387376"/>
                  </a:lnTo>
                  <a:lnTo>
                    <a:pt x="1031907" y="387971"/>
                  </a:lnTo>
                  <a:lnTo>
                    <a:pt x="1003974" y="387892"/>
                  </a:lnTo>
                  <a:close/>
                </a:path>
                <a:path w="1287145" h="426720">
                  <a:moveTo>
                    <a:pt x="649" y="56988"/>
                  </a:moveTo>
                  <a:lnTo>
                    <a:pt x="48831" y="54932"/>
                  </a:lnTo>
                  <a:lnTo>
                    <a:pt x="35842" y="56757"/>
                  </a:lnTo>
                  <a:lnTo>
                    <a:pt x="21689" y="57361"/>
                  </a:lnTo>
                  <a:lnTo>
                    <a:pt x="20923" y="79004"/>
                  </a:lnTo>
                  <a:lnTo>
                    <a:pt x="20800" y="89178"/>
                  </a:lnTo>
                  <a:lnTo>
                    <a:pt x="21135" y="99333"/>
                  </a:lnTo>
                  <a:lnTo>
                    <a:pt x="22302" y="108181"/>
                  </a:lnTo>
                  <a:lnTo>
                    <a:pt x="23521" y="118298"/>
                  </a:lnTo>
                  <a:lnTo>
                    <a:pt x="24456" y="127157"/>
                  </a:lnTo>
                  <a:lnTo>
                    <a:pt x="24878" y="133494"/>
                  </a:lnTo>
                  <a:lnTo>
                    <a:pt x="25317" y="142374"/>
                  </a:lnTo>
                  <a:lnTo>
                    <a:pt x="23134" y="148823"/>
                  </a:lnTo>
                  <a:lnTo>
                    <a:pt x="24577" y="153846"/>
                  </a:lnTo>
                  <a:lnTo>
                    <a:pt x="24794" y="158921"/>
                  </a:lnTo>
                  <a:lnTo>
                    <a:pt x="26292" y="165213"/>
                  </a:lnTo>
                  <a:lnTo>
                    <a:pt x="27735" y="170236"/>
                  </a:lnTo>
                  <a:lnTo>
                    <a:pt x="33651" y="201762"/>
                  </a:lnTo>
                  <a:lnTo>
                    <a:pt x="41503" y="262443"/>
                  </a:lnTo>
                  <a:lnTo>
                    <a:pt x="48489" y="324431"/>
                  </a:lnTo>
                  <a:lnTo>
                    <a:pt x="51590" y="354807"/>
                  </a:lnTo>
                  <a:lnTo>
                    <a:pt x="54369" y="362315"/>
                  </a:lnTo>
                  <a:lnTo>
                    <a:pt x="57094" y="368555"/>
                  </a:lnTo>
                  <a:lnTo>
                    <a:pt x="59872" y="376063"/>
                  </a:lnTo>
                  <a:lnTo>
                    <a:pt x="61477" y="387435"/>
                  </a:lnTo>
                  <a:lnTo>
                    <a:pt x="64047" y="393681"/>
                  </a:lnTo>
                  <a:lnTo>
                    <a:pt x="68820" y="396020"/>
                  </a:lnTo>
                  <a:lnTo>
                    <a:pt x="77086" y="396938"/>
                  </a:lnTo>
                  <a:lnTo>
                    <a:pt x="81733" y="396740"/>
                  </a:lnTo>
                  <a:lnTo>
                    <a:pt x="84575" y="397890"/>
                  </a:lnTo>
                  <a:lnTo>
                    <a:pt x="137957" y="403239"/>
                  </a:lnTo>
                  <a:lnTo>
                    <a:pt x="155581" y="403758"/>
                  </a:lnTo>
                  <a:lnTo>
                    <a:pt x="241294" y="405185"/>
                  </a:lnTo>
                  <a:lnTo>
                    <a:pt x="326898" y="404074"/>
                  </a:lnTo>
                  <a:lnTo>
                    <a:pt x="46724" y="416030"/>
                  </a:lnTo>
                  <a:lnTo>
                    <a:pt x="45775" y="408444"/>
                  </a:lnTo>
                  <a:lnTo>
                    <a:pt x="44128" y="393260"/>
                  </a:lnTo>
                  <a:lnTo>
                    <a:pt x="43075" y="385678"/>
                  </a:lnTo>
                  <a:lnTo>
                    <a:pt x="41047" y="376866"/>
                  </a:lnTo>
                  <a:lnTo>
                    <a:pt x="37668" y="364299"/>
                  </a:lnTo>
                  <a:lnTo>
                    <a:pt x="35857" y="360563"/>
                  </a:lnTo>
                  <a:lnTo>
                    <a:pt x="32491" y="328928"/>
                  </a:lnTo>
                  <a:lnTo>
                    <a:pt x="24949" y="266963"/>
                  </a:lnTo>
                  <a:lnTo>
                    <a:pt x="16257" y="205047"/>
                  </a:lnTo>
                  <a:lnTo>
                    <a:pt x="9440" y="173559"/>
                  </a:lnTo>
                  <a:lnTo>
                    <a:pt x="6035" y="163535"/>
                  </a:lnTo>
                  <a:lnTo>
                    <a:pt x="5046" y="153408"/>
                  </a:lnTo>
                  <a:lnTo>
                    <a:pt x="5261" y="144501"/>
                  </a:lnTo>
                  <a:lnTo>
                    <a:pt x="5302" y="135601"/>
                  </a:lnTo>
                  <a:lnTo>
                    <a:pt x="4886" y="127992"/>
                  </a:lnTo>
                  <a:lnTo>
                    <a:pt x="4718" y="125457"/>
                  </a:lnTo>
                  <a:lnTo>
                    <a:pt x="3837" y="117867"/>
                  </a:lnTo>
                  <a:lnTo>
                    <a:pt x="3149" y="112812"/>
                  </a:lnTo>
                  <a:lnTo>
                    <a:pt x="649" y="56988"/>
                  </a:lnTo>
                  <a:close/>
                </a:path>
                <a:path w="1287145" h="426720">
                  <a:moveTo>
                    <a:pt x="932834" y="371860"/>
                  </a:moveTo>
                  <a:lnTo>
                    <a:pt x="954838" y="370921"/>
                  </a:lnTo>
                  <a:lnTo>
                    <a:pt x="985559" y="370881"/>
                  </a:lnTo>
                  <a:lnTo>
                    <a:pt x="887969" y="375046"/>
                  </a:lnTo>
                  <a:lnTo>
                    <a:pt x="932834" y="371860"/>
                  </a:lnTo>
                  <a:close/>
                </a:path>
                <a:path w="1287145" h="426720">
                  <a:moveTo>
                    <a:pt x="240219" y="58205"/>
                  </a:moveTo>
                  <a:lnTo>
                    <a:pt x="856186" y="31919"/>
                  </a:lnTo>
                  <a:lnTo>
                    <a:pt x="799584" y="35606"/>
                  </a:lnTo>
                  <a:lnTo>
                    <a:pt x="662348" y="42733"/>
                  </a:lnTo>
                  <a:lnTo>
                    <a:pt x="468312" y="54827"/>
                  </a:lnTo>
                  <a:lnTo>
                    <a:pt x="402421" y="57639"/>
                  </a:lnTo>
                  <a:lnTo>
                    <a:pt x="375944" y="56226"/>
                  </a:lnTo>
                  <a:lnTo>
                    <a:pt x="350272" y="57322"/>
                  </a:lnTo>
                  <a:lnTo>
                    <a:pt x="327362" y="57028"/>
                  </a:lnTo>
                  <a:lnTo>
                    <a:pt x="282001" y="58964"/>
                  </a:lnTo>
                  <a:lnTo>
                    <a:pt x="259091" y="58671"/>
                  </a:lnTo>
                  <a:lnTo>
                    <a:pt x="240219" y="58205"/>
                  </a:lnTo>
                  <a:close/>
                </a:path>
                <a:path w="1287145" h="426720">
                  <a:moveTo>
                    <a:pt x="1016276" y="25087"/>
                  </a:moveTo>
                  <a:lnTo>
                    <a:pt x="1078917" y="22414"/>
                  </a:lnTo>
                  <a:lnTo>
                    <a:pt x="1057364" y="24605"/>
                  </a:lnTo>
                  <a:lnTo>
                    <a:pt x="1029950" y="25775"/>
                  </a:lnTo>
                  <a:lnTo>
                    <a:pt x="1016276" y="25087"/>
                  </a:lnTo>
                  <a:close/>
                </a:path>
                <a:path w="1287145" h="426720">
                  <a:moveTo>
                    <a:pt x="939457" y="6756"/>
                  </a:moveTo>
                  <a:lnTo>
                    <a:pt x="1091703" y="259"/>
                  </a:lnTo>
                  <a:lnTo>
                    <a:pt x="1129056" y="1207"/>
                  </a:lnTo>
                  <a:lnTo>
                    <a:pt x="1141119" y="1963"/>
                  </a:lnTo>
                  <a:lnTo>
                    <a:pt x="1186105" y="2586"/>
                  </a:lnTo>
                  <a:lnTo>
                    <a:pt x="622094" y="26655"/>
                  </a:lnTo>
                  <a:lnTo>
                    <a:pt x="939457" y="6756"/>
                  </a:lnTo>
                  <a:close/>
                </a:path>
                <a:path w="1287145" h="426720">
                  <a:moveTo>
                    <a:pt x="421804" y="33931"/>
                  </a:moveTo>
                  <a:lnTo>
                    <a:pt x="429326" y="33610"/>
                  </a:lnTo>
                  <a:lnTo>
                    <a:pt x="456010" y="33742"/>
                  </a:lnTo>
                  <a:lnTo>
                    <a:pt x="407164" y="35827"/>
                  </a:lnTo>
                  <a:lnTo>
                    <a:pt x="421804" y="33931"/>
                  </a:lnTo>
                  <a:close/>
                </a:path>
                <a:path w="1287145" h="426720">
                  <a:moveTo>
                    <a:pt x="971769" y="4106"/>
                  </a:moveTo>
                  <a:lnTo>
                    <a:pt x="1050295" y="755"/>
                  </a:lnTo>
                  <a:lnTo>
                    <a:pt x="1070939" y="1145"/>
                  </a:lnTo>
                  <a:lnTo>
                    <a:pt x="966247" y="5612"/>
                  </a:lnTo>
                  <a:lnTo>
                    <a:pt x="971769" y="4106"/>
                  </a:lnTo>
                  <a:close/>
                </a:path>
                <a:path w="1287145" h="426720">
                  <a:moveTo>
                    <a:pt x="1008887" y="1251"/>
                  </a:moveTo>
                  <a:lnTo>
                    <a:pt x="1029705" y="1633"/>
                  </a:lnTo>
                  <a:lnTo>
                    <a:pt x="1000723" y="2870"/>
                  </a:lnTo>
                  <a:lnTo>
                    <a:pt x="1008887" y="1251"/>
                  </a:lnTo>
                  <a:close/>
                </a:path>
              </a:pathLst>
            </a:custGeom>
            <a:solidFill>
              <a:srgbClr val="1C1C1B"/>
            </a:solidFill>
          </p:spPr>
          <p:txBody>
            <a:bodyPr wrap="square" lIns="0" tIns="0" rIns="0" bIns="0" rtlCol="0"/>
            <a:lstStyle/>
            <a:p>
              <a:endParaRPr/>
            </a:p>
          </p:txBody>
        </p:sp>
      </p:grpSp>
      <p:grpSp>
        <p:nvGrpSpPr>
          <p:cNvPr id="42" name="object 42"/>
          <p:cNvGrpSpPr/>
          <p:nvPr/>
        </p:nvGrpSpPr>
        <p:grpSpPr>
          <a:xfrm>
            <a:off x="16590999" y="4727969"/>
            <a:ext cx="1333500" cy="1330325"/>
            <a:chOff x="16590999" y="4727969"/>
            <a:chExt cx="1333500" cy="1330325"/>
          </a:xfrm>
        </p:grpSpPr>
        <p:sp>
          <p:nvSpPr>
            <p:cNvPr id="43" name="object 43"/>
            <p:cNvSpPr/>
            <p:nvPr/>
          </p:nvSpPr>
          <p:spPr>
            <a:xfrm>
              <a:off x="16590999" y="4746841"/>
              <a:ext cx="1313815" cy="1311275"/>
            </a:xfrm>
            <a:custGeom>
              <a:avLst/>
              <a:gdLst/>
              <a:ahLst/>
              <a:cxnLst/>
              <a:rect l="l" t="t" r="r" b="b"/>
              <a:pathLst>
                <a:path w="1313815" h="1311275">
                  <a:moveTo>
                    <a:pt x="1261773" y="1310885"/>
                  </a:moveTo>
                  <a:lnTo>
                    <a:pt x="0" y="1310885"/>
                  </a:lnTo>
                  <a:lnTo>
                    <a:pt x="0" y="0"/>
                  </a:lnTo>
                  <a:lnTo>
                    <a:pt x="1313309" y="0"/>
                  </a:lnTo>
                  <a:lnTo>
                    <a:pt x="507527" y="677095"/>
                  </a:lnTo>
                  <a:lnTo>
                    <a:pt x="1261773" y="1310885"/>
                  </a:lnTo>
                  <a:close/>
                </a:path>
              </a:pathLst>
            </a:custGeom>
            <a:solidFill>
              <a:srgbClr val="FD6120"/>
            </a:solidFill>
          </p:spPr>
          <p:txBody>
            <a:bodyPr wrap="square" lIns="0" tIns="0" rIns="0" bIns="0" rtlCol="0"/>
            <a:lstStyle/>
            <a:p>
              <a:endParaRPr/>
            </a:p>
          </p:txBody>
        </p:sp>
        <p:sp>
          <p:nvSpPr>
            <p:cNvPr id="44" name="object 44"/>
            <p:cNvSpPr/>
            <p:nvPr/>
          </p:nvSpPr>
          <p:spPr>
            <a:xfrm>
              <a:off x="16590999" y="4746841"/>
              <a:ext cx="1313815" cy="1311275"/>
            </a:xfrm>
            <a:custGeom>
              <a:avLst/>
              <a:gdLst/>
              <a:ahLst/>
              <a:cxnLst/>
              <a:rect l="l" t="t" r="r" b="b"/>
              <a:pathLst>
                <a:path w="1313815" h="1311275">
                  <a:moveTo>
                    <a:pt x="1092683" y="185370"/>
                  </a:moveTo>
                  <a:lnTo>
                    <a:pt x="38455" y="185370"/>
                  </a:lnTo>
                  <a:lnTo>
                    <a:pt x="87782" y="178749"/>
                  </a:lnTo>
                  <a:lnTo>
                    <a:pt x="132107" y="160061"/>
                  </a:lnTo>
                  <a:lnTo>
                    <a:pt x="169661" y="131076"/>
                  </a:lnTo>
                  <a:lnTo>
                    <a:pt x="198676" y="93559"/>
                  </a:lnTo>
                  <a:lnTo>
                    <a:pt x="217381" y="49278"/>
                  </a:lnTo>
                  <a:lnTo>
                    <a:pt x="224010" y="0"/>
                  </a:lnTo>
                  <a:lnTo>
                    <a:pt x="1313309" y="0"/>
                  </a:lnTo>
                  <a:lnTo>
                    <a:pt x="1092683" y="185370"/>
                  </a:lnTo>
                  <a:close/>
                </a:path>
                <a:path w="1313815" h="1311275">
                  <a:moveTo>
                    <a:pt x="531766" y="656726"/>
                  </a:moveTo>
                  <a:lnTo>
                    <a:pt x="0" y="180208"/>
                  </a:lnTo>
                  <a:lnTo>
                    <a:pt x="38455" y="185370"/>
                  </a:lnTo>
                  <a:lnTo>
                    <a:pt x="1092683" y="185370"/>
                  </a:lnTo>
                  <a:lnTo>
                    <a:pt x="1078736" y="197089"/>
                  </a:lnTo>
                  <a:lnTo>
                    <a:pt x="925898" y="197089"/>
                  </a:lnTo>
                  <a:lnTo>
                    <a:pt x="888662" y="204602"/>
                  </a:lnTo>
                  <a:lnTo>
                    <a:pt x="858256" y="225087"/>
                  </a:lnTo>
                  <a:lnTo>
                    <a:pt x="837757" y="255469"/>
                  </a:lnTo>
                  <a:lnTo>
                    <a:pt x="830240" y="292672"/>
                  </a:lnTo>
                  <a:lnTo>
                    <a:pt x="833191" y="316256"/>
                  </a:lnTo>
                  <a:lnTo>
                    <a:pt x="841553" y="337679"/>
                  </a:lnTo>
                  <a:lnTo>
                    <a:pt x="854586" y="356229"/>
                  </a:lnTo>
                  <a:lnTo>
                    <a:pt x="871552" y="371194"/>
                  </a:lnTo>
                  <a:lnTo>
                    <a:pt x="531766" y="656726"/>
                  </a:lnTo>
                  <a:close/>
                </a:path>
                <a:path w="1313815" h="1311275">
                  <a:moveTo>
                    <a:pt x="1012546" y="252703"/>
                  </a:moveTo>
                  <a:lnTo>
                    <a:pt x="998024" y="230192"/>
                  </a:lnTo>
                  <a:lnTo>
                    <a:pt x="977977" y="212611"/>
                  </a:lnTo>
                  <a:lnTo>
                    <a:pt x="953553" y="201172"/>
                  </a:lnTo>
                  <a:lnTo>
                    <a:pt x="925898" y="197089"/>
                  </a:lnTo>
                  <a:lnTo>
                    <a:pt x="1078736" y="197089"/>
                  </a:lnTo>
                  <a:lnTo>
                    <a:pt x="1012546" y="252703"/>
                  </a:lnTo>
                  <a:close/>
                </a:path>
                <a:path w="1313815" h="1311275">
                  <a:moveTo>
                    <a:pt x="958332" y="1235340"/>
                  </a:moveTo>
                  <a:lnTo>
                    <a:pt x="909005" y="1228718"/>
                  </a:lnTo>
                  <a:lnTo>
                    <a:pt x="864680" y="1210031"/>
                  </a:lnTo>
                  <a:lnTo>
                    <a:pt x="827126" y="1181045"/>
                  </a:lnTo>
                  <a:lnTo>
                    <a:pt x="798112" y="1143529"/>
                  </a:lnTo>
                  <a:lnTo>
                    <a:pt x="779406" y="1099247"/>
                  </a:lnTo>
                  <a:lnTo>
                    <a:pt x="772779" y="1049950"/>
                  </a:lnTo>
                  <a:lnTo>
                    <a:pt x="775566" y="1017860"/>
                  </a:lnTo>
                  <a:lnTo>
                    <a:pt x="783608" y="987565"/>
                  </a:lnTo>
                  <a:lnTo>
                    <a:pt x="796422" y="959537"/>
                  </a:lnTo>
                  <a:lnTo>
                    <a:pt x="813523" y="934233"/>
                  </a:lnTo>
                  <a:lnTo>
                    <a:pt x="507527" y="677095"/>
                  </a:lnTo>
                  <a:lnTo>
                    <a:pt x="531766" y="656726"/>
                  </a:lnTo>
                  <a:lnTo>
                    <a:pt x="1107466" y="1172612"/>
                  </a:lnTo>
                  <a:lnTo>
                    <a:pt x="1097210" y="1172612"/>
                  </a:lnTo>
                  <a:lnTo>
                    <a:pt x="1068949" y="1198607"/>
                  </a:lnTo>
                  <a:lnTo>
                    <a:pt x="1035775" y="1218370"/>
                  </a:lnTo>
                  <a:lnTo>
                    <a:pt x="998600" y="1230937"/>
                  </a:lnTo>
                  <a:lnTo>
                    <a:pt x="958332" y="1235340"/>
                  </a:lnTo>
                  <a:close/>
                </a:path>
                <a:path w="1313815" h="1311275">
                  <a:moveTo>
                    <a:pt x="153022" y="1049950"/>
                  </a:moveTo>
                  <a:lnTo>
                    <a:pt x="125394" y="1044379"/>
                  </a:lnTo>
                  <a:lnTo>
                    <a:pt x="102829" y="1029183"/>
                  </a:lnTo>
                  <a:lnTo>
                    <a:pt x="87614" y="1006641"/>
                  </a:lnTo>
                  <a:lnTo>
                    <a:pt x="82034" y="979033"/>
                  </a:lnTo>
                  <a:lnTo>
                    <a:pt x="87614" y="951424"/>
                  </a:lnTo>
                  <a:lnTo>
                    <a:pt x="102829" y="928883"/>
                  </a:lnTo>
                  <a:lnTo>
                    <a:pt x="125394" y="913687"/>
                  </a:lnTo>
                  <a:lnTo>
                    <a:pt x="153022" y="908115"/>
                  </a:lnTo>
                  <a:lnTo>
                    <a:pt x="180657" y="913687"/>
                  </a:lnTo>
                  <a:lnTo>
                    <a:pt x="203221" y="928883"/>
                  </a:lnTo>
                  <a:lnTo>
                    <a:pt x="218432" y="951424"/>
                  </a:lnTo>
                  <a:lnTo>
                    <a:pt x="224009" y="979033"/>
                  </a:lnTo>
                  <a:lnTo>
                    <a:pt x="218432" y="1006641"/>
                  </a:lnTo>
                  <a:lnTo>
                    <a:pt x="203221" y="1029183"/>
                  </a:lnTo>
                  <a:lnTo>
                    <a:pt x="180657" y="1044379"/>
                  </a:lnTo>
                  <a:lnTo>
                    <a:pt x="153022" y="1049950"/>
                  </a:lnTo>
                  <a:close/>
                </a:path>
                <a:path w="1313815" h="1311275">
                  <a:moveTo>
                    <a:pt x="1261771" y="1310885"/>
                  </a:moveTo>
                  <a:lnTo>
                    <a:pt x="1097210" y="1172612"/>
                  </a:lnTo>
                  <a:lnTo>
                    <a:pt x="1107466" y="1172612"/>
                  </a:lnTo>
                  <a:lnTo>
                    <a:pt x="1261771" y="1310885"/>
                  </a:lnTo>
                  <a:close/>
                </a:path>
              </a:pathLst>
            </a:custGeom>
            <a:solidFill>
              <a:srgbClr val="FEC300"/>
            </a:solidFill>
          </p:spPr>
          <p:txBody>
            <a:bodyPr wrap="square" lIns="0" tIns="0" rIns="0" bIns="0" rtlCol="0"/>
            <a:lstStyle/>
            <a:p>
              <a:endParaRPr/>
            </a:p>
          </p:txBody>
        </p:sp>
        <p:sp>
          <p:nvSpPr>
            <p:cNvPr id="45" name="object 45"/>
            <p:cNvSpPr/>
            <p:nvPr/>
          </p:nvSpPr>
          <p:spPr>
            <a:xfrm>
              <a:off x="16590999" y="4727969"/>
              <a:ext cx="1333500" cy="1330325"/>
            </a:xfrm>
            <a:custGeom>
              <a:avLst/>
              <a:gdLst/>
              <a:ahLst/>
              <a:cxnLst/>
              <a:rect l="l" t="t" r="r" b="b"/>
              <a:pathLst>
                <a:path w="1333500" h="1330325">
                  <a:moveTo>
                    <a:pt x="1291140" y="1329756"/>
                  </a:moveTo>
                  <a:lnTo>
                    <a:pt x="1232434" y="1329756"/>
                  </a:lnTo>
                  <a:lnTo>
                    <a:pt x="491093" y="706836"/>
                  </a:lnTo>
                  <a:lnTo>
                    <a:pt x="488637" y="701533"/>
                  </a:lnTo>
                  <a:lnTo>
                    <a:pt x="488637" y="690399"/>
                  </a:lnTo>
                  <a:lnTo>
                    <a:pt x="491111" y="685115"/>
                  </a:lnTo>
                  <a:lnTo>
                    <a:pt x="1261513" y="37742"/>
                  </a:lnTo>
                  <a:lnTo>
                    <a:pt x="0" y="37742"/>
                  </a:lnTo>
                  <a:lnTo>
                    <a:pt x="0" y="0"/>
                  </a:lnTo>
                  <a:lnTo>
                    <a:pt x="1321262" y="0"/>
                  </a:lnTo>
                  <a:lnTo>
                    <a:pt x="1328364" y="4963"/>
                  </a:lnTo>
                  <a:lnTo>
                    <a:pt x="1333499" y="19067"/>
                  </a:lnTo>
                  <a:lnTo>
                    <a:pt x="1333499" y="20915"/>
                  </a:lnTo>
                  <a:lnTo>
                    <a:pt x="1331538" y="28193"/>
                  </a:lnTo>
                  <a:lnTo>
                    <a:pt x="536881" y="695966"/>
                  </a:lnTo>
                  <a:lnTo>
                    <a:pt x="1291140" y="1329756"/>
                  </a:lnTo>
                  <a:close/>
                </a:path>
              </a:pathLst>
            </a:custGeom>
            <a:solidFill>
              <a:srgbClr val="1C1C1B"/>
            </a:solidFill>
          </p:spPr>
          <p:txBody>
            <a:bodyPr wrap="square" lIns="0" tIns="0" rIns="0" bIns="0" rtlCol="0"/>
            <a:lstStyle/>
            <a:p>
              <a:endParaRPr/>
            </a:p>
          </p:txBody>
        </p:sp>
      </p:grpSp>
      <p:pic>
        <p:nvPicPr>
          <p:cNvPr id="46" name="object 46"/>
          <p:cNvPicPr/>
          <p:nvPr/>
        </p:nvPicPr>
        <p:blipFill>
          <a:blip r:embed="rId7" cstate="print"/>
          <a:stretch>
            <a:fillRect/>
          </a:stretch>
        </p:blipFill>
        <p:spPr>
          <a:xfrm>
            <a:off x="2576042" y="5312737"/>
            <a:ext cx="882562" cy="1990783"/>
          </a:xfrm>
          <a:prstGeom prst="rect">
            <a:avLst/>
          </a:prstGeom>
        </p:spPr>
      </p:pic>
      <p:pic>
        <p:nvPicPr>
          <p:cNvPr id="47" name="object 47"/>
          <p:cNvPicPr/>
          <p:nvPr/>
        </p:nvPicPr>
        <p:blipFill>
          <a:blip r:embed="rId8" cstate="print"/>
          <a:stretch>
            <a:fillRect/>
          </a:stretch>
        </p:blipFill>
        <p:spPr>
          <a:xfrm>
            <a:off x="14519262" y="3278381"/>
            <a:ext cx="522459" cy="1524520"/>
          </a:xfrm>
          <a:prstGeom prst="rect">
            <a:avLst/>
          </a:prstGeom>
        </p:spPr>
      </p:pic>
      <p:grpSp>
        <p:nvGrpSpPr>
          <p:cNvPr id="48" name="object 48"/>
          <p:cNvGrpSpPr/>
          <p:nvPr/>
        </p:nvGrpSpPr>
        <p:grpSpPr>
          <a:xfrm>
            <a:off x="10606220" y="3684582"/>
            <a:ext cx="3782060" cy="1951355"/>
            <a:chOff x="10606220" y="3684582"/>
            <a:chExt cx="3782060" cy="1951355"/>
          </a:xfrm>
        </p:grpSpPr>
        <p:pic>
          <p:nvPicPr>
            <p:cNvPr id="49" name="object 49"/>
            <p:cNvPicPr/>
            <p:nvPr/>
          </p:nvPicPr>
          <p:blipFill>
            <a:blip r:embed="rId9" cstate="print"/>
            <a:stretch>
              <a:fillRect/>
            </a:stretch>
          </p:blipFill>
          <p:spPr>
            <a:xfrm>
              <a:off x="10606220" y="3684582"/>
              <a:ext cx="3781733" cy="1951238"/>
            </a:xfrm>
            <a:prstGeom prst="rect">
              <a:avLst/>
            </a:prstGeom>
          </p:spPr>
        </p:pic>
        <p:pic>
          <p:nvPicPr>
            <p:cNvPr id="50" name="object 50"/>
            <p:cNvPicPr/>
            <p:nvPr/>
          </p:nvPicPr>
          <p:blipFill>
            <a:blip r:embed="rId10" cstate="print"/>
            <a:stretch>
              <a:fillRect/>
            </a:stretch>
          </p:blipFill>
          <p:spPr>
            <a:xfrm>
              <a:off x="10839074" y="3994592"/>
              <a:ext cx="1422865" cy="1392950"/>
            </a:xfrm>
            <a:prstGeom prst="rect">
              <a:avLst/>
            </a:prstGeom>
          </p:spPr>
        </p:pic>
        <p:pic>
          <p:nvPicPr>
            <p:cNvPr id="51" name="object 51"/>
            <p:cNvPicPr/>
            <p:nvPr/>
          </p:nvPicPr>
          <p:blipFill>
            <a:blip r:embed="rId11" cstate="print"/>
            <a:stretch>
              <a:fillRect/>
            </a:stretch>
          </p:blipFill>
          <p:spPr>
            <a:xfrm>
              <a:off x="12719850" y="3994592"/>
              <a:ext cx="1422869" cy="1392950"/>
            </a:xfrm>
            <a:prstGeom prst="rect">
              <a:avLst/>
            </a:prstGeom>
          </p:spPr>
        </p:pic>
      </p:grpSp>
      <p:sp>
        <p:nvSpPr>
          <p:cNvPr id="52" name="object 52"/>
          <p:cNvSpPr txBox="1"/>
          <p:nvPr/>
        </p:nvSpPr>
        <p:spPr>
          <a:xfrm>
            <a:off x="3896767" y="3763406"/>
            <a:ext cx="4438084" cy="4292600"/>
          </a:xfrm>
          <a:prstGeom prst="rect">
            <a:avLst/>
          </a:prstGeom>
        </p:spPr>
        <p:txBody>
          <a:bodyPr vert="horz" wrap="square" lIns="0" tIns="101600" rIns="0" bIns="0" rtlCol="0">
            <a:spAutoFit/>
          </a:bodyPr>
          <a:lstStyle/>
          <a:p>
            <a:pPr marL="12700" marR="5080">
              <a:lnSpc>
                <a:spcPts val="6600"/>
              </a:lnSpc>
              <a:spcBef>
                <a:spcPts val="800"/>
              </a:spcBef>
            </a:pPr>
            <a:r>
              <a:rPr sz="6000" spc="-1610" dirty="0">
                <a:solidFill>
                  <a:srgbClr val="1C1C1B"/>
                </a:solidFill>
                <a:latin typeface="Tahoma"/>
                <a:cs typeface="Tahoma"/>
              </a:rPr>
              <a:t>T</a:t>
            </a:r>
            <a:r>
              <a:rPr sz="6000" spc="-685" dirty="0">
                <a:solidFill>
                  <a:srgbClr val="1C1C1B"/>
                </a:solidFill>
                <a:latin typeface="Tahoma"/>
                <a:cs typeface="Tahoma"/>
              </a:rPr>
              <a:t>o</a:t>
            </a:r>
            <a:r>
              <a:rPr sz="6000" spc="-865" dirty="0">
                <a:solidFill>
                  <a:srgbClr val="1C1C1B"/>
                </a:solidFill>
                <a:latin typeface="Tahoma"/>
                <a:cs typeface="Tahoma"/>
              </a:rPr>
              <a:t>d</a:t>
            </a:r>
            <a:r>
              <a:rPr sz="6000" spc="-685" dirty="0">
                <a:solidFill>
                  <a:srgbClr val="1C1C1B"/>
                </a:solidFill>
                <a:latin typeface="Tahoma"/>
                <a:cs typeface="Tahoma"/>
              </a:rPr>
              <a:t>o</a:t>
            </a:r>
            <a:r>
              <a:rPr sz="6000" spc="-640" dirty="0">
                <a:solidFill>
                  <a:srgbClr val="1C1C1B"/>
                </a:solidFill>
                <a:latin typeface="Tahoma"/>
                <a:cs typeface="Tahoma"/>
              </a:rPr>
              <a:t>s</a:t>
            </a:r>
            <a:r>
              <a:rPr sz="6000" spc="-750" dirty="0">
                <a:solidFill>
                  <a:srgbClr val="1C1C1B"/>
                </a:solidFill>
                <a:latin typeface="Tahoma"/>
                <a:cs typeface="Tahoma"/>
              </a:rPr>
              <a:t> </a:t>
            </a:r>
            <a:r>
              <a:rPr sz="6000" spc="-300" dirty="0">
                <a:solidFill>
                  <a:srgbClr val="1C1C1B"/>
                </a:solidFill>
                <a:latin typeface="Tahoma"/>
                <a:cs typeface="Tahoma"/>
              </a:rPr>
              <a:t>l</a:t>
            </a:r>
            <a:r>
              <a:rPr sz="6000" spc="-685" dirty="0">
                <a:solidFill>
                  <a:srgbClr val="1C1C1B"/>
                </a:solidFill>
                <a:latin typeface="Tahoma"/>
                <a:cs typeface="Tahoma"/>
              </a:rPr>
              <a:t>o</a:t>
            </a:r>
            <a:r>
              <a:rPr sz="6000" spc="-545" dirty="0">
                <a:solidFill>
                  <a:srgbClr val="1C1C1B"/>
                </a:solidFill>
                <a:latin typeface="Tahoma"/>
                <a:cs typeface="Tahoma"/>
              </a:rPr>
              <a:t>s  s</a:t>
            </a:r>
            <a:r>
              <a:rPr sz="6000" spc="-785" dirty="0">
                <a:solidFill>
                  <a:srgbClr val="1C1C1B"/>
                </a:solidFill>
                <a:latin typeface="Tahoma"/>
                <a:cs typeface="Tahoma"/>
              </a:rPr>
              <a:t>e</a:t>
            </a:r>
            <a:r>
              <a:rPr sz="6000" spc="-245" dirty="0">
                <a:solidFill>
                  <a:srgbClr val="1C1C1B"/>
                </a:solidFill>
                <a:latin typeface="Tahoma"/>
                <a:cs typeface="Tahoma"/>
              </a:rPr>
              <a:t>r</a:t>
            </a:r>
            <a:r>
              <a:rPr sz="6000" spc="-785" dirty="0">
                <a:solidFill>
                  <a:srgbClr val="1C1C1B"/>
                </a:solidFill>
                <a:latin typeface="Tahoma"/>
                <a:cs typeface="Tahoma"/>
              </a:rPr>
              <a:t>e</a:t>
            </a:r>
            <a:r>
              <a:rPr sz="6000" spc="-640" dirty="0">
                <a:solidFill>
                  <a:srgbClr val="1C1C1B"/>
                </a:solidFill>
                <a:latin typeface="Tahoma"/>
                <a:cs typeface="Tahoma"/>
              </a:rPr>
              <a:t>s</a:t>
            </a:r>
            <a:r>
              <a:rPr sz="6000" spc="-750" dirty="0">
                <a:solidFill>
                  <a:srgbClr val="1C1C1B"/>
                </a:solidFill>
                <a:latin typeface="Tahoma"/>
                <a:cs typeface="Tahoma"/>
              </a:rPr>
              <a:t> </a:t>
            </a:r>
            <a:r>
              <a:rPr sz="6000" spc="-1000" dirty="0">
                <a:solidFill>
                  <a:srgbClr val="1C1C1B"/>
                </a:solidFill>
                <a:latin typeface="Tahoma"/>
                <a:cs typeface="Tahoma"/>
              </a:rPr>
              <a:t>h</a:t>
            </a:r>
            <a:r>
              <a:rPr sz="6000" spc="-1025" dirty="0">
                <a:solidFill>
                  <a:srgbClr val="1C1C1B"/>
                </a:solidFill>
                <a:latin typeface="Tahoma"/>
                <a:cs typeface="Tahoma"/>
              </a:rPr>
              <a:t>u</a:t>
            </a:r>
            <a:r>
              <a:rPr sz="6000" spc="-1814" dirty="0">
                <a:solidFill>
                  <a:srgbClr val="1C1C1B"/>
                </a:solidFill>
                <a:latin typeface="Tahoma"/>
                <a:cs typeface="Tahoma"/>
              </a:rPr>
              <a:t>m</a:t>
            </a:r>
            <a:r>
              <a:rPr sz="6000" spc="-1190" dirty="0">
                <a:solidFill>
                  <a:srgbClr val="1C1C1B"/>
                </a:solidFill>
                <a:latin typeface="Tahoma"/>
                <a:cs typeface="Tahoma"/>
              </a:rPr>
              <a:t>a</a:t>
            </a:r>
            <a:r>
              <a:rPr sz="6000" spc="-1015" dirty="0">
                <a:solidFill>
                  <a:srgbClr val="1C1C1B"/>
                </a:solidFill>
                <a:latin typeface="Tahoma"/>
                <a:cs typeface="Tahoma"/>
              </a:rPr>
              <a:t>n</a:t>
            </a:r>
            <a:r>
              <a:rPr sz="6000" spc="-685" dirty="0">
                <a:solidFill>
                  <a:srgbClr val="1C1C1B"/>
                </a:solidFill>
                <a:latin typeface="Tahoma"/>
                <a:cs typeface="Tahoma"/>
              </a:rPr>
              <a:t>o</a:t>
            </a:r>
            <a:r>
              <a:rPr sz="6000" spc="-515" dirty="0">
                <a:solidFill>
                  <a:srgbClr val="1C1C1B"/>
                </a:solidFill>
                <a:latin typeface="Tahoma"/>
                <a:cs typeface="Tahoma"/>
              </a:rPr>
              <a:t>s  </a:t>
            </a:r>
            <a:r>
              <a:rPr sz="6000" spc="-880" dirty="0">
                <a:solidFill>
                  <a:srgbClr val="1C1C1B"/>
                </a:solidFill>
                <a:latin typeface="Tahoma"/>
                <a:cs typeface="Tahoma"/>
              </a:rPr>
              <a:t>poseemos </a:t>
            </a:r>
            <a:r>
              <a:rPr sz="6000" spc="-875" dirty="0">
                <a:solidFill>
                  <a:srgbClr val="1C1C1B"/>
                </a:solidFill>
                <a:latin typeface="Tahoma"/>
                <a:cs typeface="Tahoma"/>
              </a:rPr>
              <a:t> </a:t>
            </a:r>
            <a:r>
              <a:rPr sz="6000" spc="-375" dirty="0">
                <a:solidFill>
                  <a:srgbClr val="1C1C1B"/>
                </a:solidFill>
                <a:latin typeface="Tahoma"/>
                <a:cs typeface="Tahoma"/>
              </a:rPr>
              <a:t>c</a:t>
            </a:r>
            <a:r>
              <a:rPr sz="6000" spc="-1190" dirty="0">
                <a:solidFill>
                  <a:srgbClr val="1C1C1B"/>
                </a:solidFill>
                <a:latin typeface="Tahoma"/>
                <a:cs typeface="Tahoma"/>
              </a:rPr>
              <a:t>a</a:t>
            </a:r>
            <a:r>
              <a:rPr sz="6000" spc="-990" dirty="0">
                <a:solidFill>
                  <a:srgbClr val="1C1C1B"/>
                </a:solidFill>
                <a:latin typeface="Tahoma"/>
                <a:cs typeface="Tahoma"/>
              </a:rPr>
              <a:t>p</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865" dirty="0">
                <a:solidFill>
                  <a:srgbClr val="1C1C1B"/>
                </a:solidFill>
                <a:latin typeface="Tahoma"/>
                <a:cs typeface="Tahoma"/>
              </a:rPr>
              <a:t>d</a:t>
            </a:r>
            <a:r>
              <a:rPr sz="6000" spc="-1190" dirty="0">
                <a:solidFill>
                  <a:srgbClr val="1C1C1B"/>
                </a:solidFill>
                <a:latin typeface="Tahoma"/>
                <a:cs typeface="Tahoma"/>
              </a:rPr>
              <a:t>a</a:t>
            </a:r>
            <a:r>
              <a:rPr sz="6000" spc="-865" dirty="0">
                <a:solidFill>
                  <a:srgbClr val="1C1C1B"/>
                </a:solidFill>
                <a:latin typeface="Tahoma"/>
                <a:cs typeface="Tahoma"/>
              </a:rPr>
              <a:t>d</a:t>
            </a:r>
            <a:r>
              <a:rPr sz="6000" spc="-750" dirty="0">
                <a:solidFill>
                  <a:srgbClr val="1C1C1B"/>
                </a:solidFill>
                <a:latin typeface="Tahoma"/>
                <a:cs typeface="Tahoma"/>
              </a:rPr>
              <a:t> </a:t>
            </a:r>
            <a:r>
              <a:rPr sz="6000" spc="-990" dirty="0">
                <a:solidFill>
                  <a:srgbClr val="1C1C1B"/>
                </a:solidFill>
                <a:latin typeface="Tahoma"/>
                <a:cs typeface="Tahoma"/>
              </a:rPr>
              <a:t>p</a:t>
            </a:r>
            <a:r>
              <a:rPr sz="6000" spc="-1190" dirty="0">
                <a:solidFill>
                  <a:srgbClr val="1C1C1B"/>
                </a:solidFill>
                <a:latin typeface="Tahoma"/>
                <a:cs typeface="Tahoma"/>
              </a:rPr>
              <a:t>a</a:t>
            </a:r>
            <a:r>
              <a:rPr sz="6000" spc="-245" dirty="0">
                <a:solidFill>
                  <a:srgbClr val="1C1C1B"/>
                </a:solidFill>
                <a:latin typeface="Tahoma"/>
                <a:cs typeface="Tahoma"/>
              </a:rPr>
              <a:t>r</a:t>
            </a:r>
            <a:r>
              <a:rPr sz="6000" spc="-869" dirty="0">
                <a:solidFill>
                  <a:srgbClr val="1C1C1B"/>
                </a:solidFill>
                <a:latin typeface="Tahoma"/>
                <a:cs typeface="Tahoma"/>
              </a:rPr>
              <a:t>a  </a:t>
            </a:r>
            <a:r>
              <a:rPr sz="6000" spc="-300" dirty="0">
                <a:solidFill>
                  <a:srgbClr val="1C1C1B"/>
                </a:solidFill>
                <a:latin typeface="Tahoma"/>
                <a:cs typeface="Tahoma"/>
              </a:rPr>
              <a:t>l</a:t>
            </a:r>
            <a:r>
              <a:rPr sz="6000" spc="-1190" dirty="0">
                <a:solidFill>
                  <a:srgbClr val="1C1C1B"/>
                </a:solidFill>
                <a:latin typeface="Tahoma"/>
                <a:cs typeface="Tahoma"/>
              </a:rPr>
              <a:t>a</a:t>
            </a:r>
            <a:r>
              <a:rPr sz="6000" spc="-750" dirty="0">
                <a:solidFill>
                  <a:srgbClr val="1C1C1B"/>
                </a:solidFill>
                <a:latin typeface="Tahoma"/>
                <a:cs typeface="Tahoma"/>
              </a:rPr>
              <a:t> </a:t>
            </a:r>
            <a:r>
              <a:rPr sz="6000" spc="-375" dirty="0">
                <a:solidFill>
                  <a:srgbClr val="1C1C1B"/>
                </a:solidFill>
                <a:latin typeface="Tahoma"/>
                <a:cs typeface="Tahoma"/>
              </a:rPr>
              <a:t>c</a:t>
            </a:r>
            <a:r>
              <a:rPr sz="6000" spc="-245" dirty="0">
                <a:solidFill>
                  <a:srgbClr val="1C1C1B"/>
                </a:solidFill>
                <a:latin typeface="Tahoma"/>
                <a:cs typeface="Tahoma"/>
              </a:rPr>
              <a:t>r</a:t>
            </a:r>
            <a:r>
              <a:rPr sz="6000" spc="-785" dirty="0">
                <a:solidFill>
                  <a:srgbClr val="1C1C1B"/>
                </a:solidFill>
                <a:latin typeface="Tahoma"/>
                <a:cs typeface="Tahoma"/>
              </a:rPr>
              <a:t>e</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530" dirty="0">
                <a:solidFill>
                  <a:srgbClr val="1C1C1B"/>
                </a:solidFill>
                <a:latin typeface="Tahoma"/>
                <a:cs typeface="Tahoma"/>
              </a:rPr>
              <a:t>ó</a:t>
            </a:r>
            <a:r>
              <a:rPr sz="6000" spc="-1015" dirty="0">
                <a:solidFill>
                  <a:srgbClr val="1C1C1B"/>
                </a:solidFill>
                <a:latin typeface="Tahoma"/>
                <a:cs typeface="Tahoma"/>
              </a:rPr>
              <a:t>n</a:t>
            </a:r>
            <a:r>
              <a:rPr sz="6000" spc="-705" dirty="0">
                <a:solidFill>
                  <a:srgbClr val="1C1C1B"/>
                </a:solidFill>
                <a:latin typeface="Tahoma"/>
                <a:cs typeface="Tahoma"/>
              </a:rPr>
              <a:t>.</a:t>
            </a:r>
            <a:endParaRPr sz="6000" dirty="0">
              <a:latin typeface="Tahoma"/>
              <a:cs typeface="Tahoma"/>
            </a:endParaRPr>
          </a:p>
        </p:txBody>
      </p:sp>
      <p:sp>
        <p:nvSpPr>
          <p:cNvPr id="53" name="object 53"/>
          <p:cNvSpPr txBox="1"/>
          <p:nvPr/>
        </p:nvSpPr>
        <p:spPr>
          <a:xfrm>
            <a:off x="273149" y="6660950"/>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49276" y="0"/>
            <a:ext cx="15290165" cy="9816465"/>
            <a:chOff x="1549276" y="0"/>
            <a:chExt cx="15290165"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11"/>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8"/>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30"/>
            </a:xfrm>
            <a:prstGeom prst="rect">
              <a:avLst/>
            </a:prstGeom>
          </p:spPr>
        </p:pic>
        <p:sp>
          <p:nvSpPr>
            <p:cNvPr id="12" name="object 12"/>
            <p:cNvSpPr/>
            <p:nvPr/>
          </p:nvSpPr>
          <p:spPr>
            <a:xfrm>
              <a:off x="3229346" y="5300852"/>
              <a:ext cx="857250" cy="885825"/>
            </a:xfrm>
            <a:custGeom>
              <a:avLst/>
              <a:gdLst/>
              <a:ahLst/>
              <a:cxnLst/>
              <a:rect l="l" t="t" r="r" b="b"/>
              <a:pathLst>
                <a:path w="857250" h="885825">
                  <a:moveTo>
                    <a:pt x="428624" y="885740"/>
                  </a:moveTo>
                  <a:lnTo>
                    <a:pt x="254903" y="712113"/>
                  </a:lnTo>
                  <a:lnTo>
                    <a:pt x="0" y="664305"/>
                  </a:lnTo>
                  <a:lnTo>
                    <a:pt x="81181" y="442870"/>
                  </a:lnTo>
                  <a:lnTo>
                    <a:pt x="0" y="221435"/>
                  </a:lnTo>
                  <a:lnTo>
                    <a:pt x="254903" y="173627"/>
                  </a:lnTo>
                  <a:lnTo>
                    <a:pt x="428624" y="0"/>
                  </a:lnTo>
                  <a:lnTo>
                    <a:pt x="602346" y="173627"/>
                  </a:lnTo>
                  <a:lnTo>
                    <a:pt x="857249" y="221435"/>
                  </a:lnTo>
                  <a:lnTo>
                    <a:pt x="776068" y="442870"/>
                  </a:lnTo>
                  <a:lnTo>
                    <a:pt x="857249" y="664305"/>
                  </a:lnTo>
                  <a:lnTo>
                    <a:pt x="602346" y="712113"/>
                  </a:lnTo>
                  <a:lnTo>
                    <a:pt x="428624" y="885740"/>
                  </a:lnTo>
                  <a:close/>
                </a:path>
              </a:pathLst>
            </a:custGeom>
            <a:solidFill>
              <a:srgbClr val="FD6120"/>
            </a:solidFill>
          </p:spPr>
          <p:txBody>
            <a:bodyPr wrap="square" lIns="0" tIns="0" rIns="0" bIns="0" rtlCol="0"/>
            <a:lstStyle/>
            <a:p>
              <a:endParaRPr/>
            </a:p>
          </p:txBody>
        </p:sp>
      </p:grpSp>
      <p:sp>
        <p:nvSpPr>
          <p:cNvPr id="13" name="object 13"/>
          <p:cNvSpPr txBox="1"/>
          <p:nvPr/>
        </p:nvSpPr>
        <p:spPr>
          <a:xfrm>
            <a:off x="3527549" y="5412029"/>
            <a:ext cx="256540" cy="482600"/>
          </a:xfrm>
          <a:prstGeom prst="rect">
            <a:avLst/>
          </a:prstGeom>
        </p:spPr>
        <p:txBody>
          <a:bodyPr vert="horz" wrap="square" lIns="0" tIns="12700" rIns="0" bIns="0" rtlCol="0">
            <a:spAutoFit/>
          </a:bodyPr>
          <a:lstStyle/>
          <a:p>
            <a:pPr marL="12700">
              <a:lnSpc>
                <a:spcPct val="100000"/>
              </a:lnSpc>
              <a:spcBef>
                <a:spcPts val="100"/>
              </a:spcBef>
            </a:pPr>
            <a:r>
              <a:rPr sz="3000" b="1" spc="-620" dirty="0">
                <a:solidFill>
                  <a:srgbClr val="FFFFFF"/>
                </a:solidFill>
                <a:latin typeface="Arial"/>
                <a:cs typeface="Arial"/>
              </a:rPr>
              <a:t>1</a:t>
            </a:r>
            <a:r>
              <a:rPr sz="3000" b="1" spc="-75" dirty="0">
                <a:solidFill>
                  <a:srgbClr val="FFFFFF"/>
                </a:solidFill>
                <a:latin typeface="Arial"/>
                <a:cs typeface="Arial"/>
              </a:rPr>
              <a:t>.</a:t>
            </a:r>
            <a:endParaRPr sz="3000">
              <a:latin typeface="Arial"/>
              <a:cs typeface="Arial"/>
            </a:endParaRPr>
          </a:p>
        </p:txBody>
      </p:sp>
      <p:grpSp>
        <p:nvGrpSpPr>
          <p:cNvPr id="14" name="object 14"/>
          <p:cNvGrpSpPr/>
          <p:nvPr/>
        </p:nvGrpSpPr>
        <p:grpSpPr>
          <a:xfrm>
            <a:off x="0" y="1518545"/>
            <a:ext cx="3617595" cy="3705225"/>
            <a:chOff x="0" y="1518545"/>
            <a:chExt cx="3617595" cy="3705225"/>
          </a:xfrm>
        </p:grpSpPr>
        <p:sp>
          <p:nvSpPr>
            <p:cNvPr id="15" name="object 15"/>
            <p:cNvSpPr/>
            <p:nvPr/>
          </p:nvSpPr>
          <p:spPr>
            <a:xfrm>
              <a:off x="81304" y="1798852"/>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6" name="object 16"/>
            <p:cNvPicPr/>
            <p:nvPr/>
          </p:nvPicPr>
          <p:blipFill>
            <a:blip r:embed="rId4" cstate="print"/>
            <a:stretch>
              <a:fillRect/>
            </a:stretch>
          </p:blipFill>
          <p:spPr>
            <a:xfrm>
              <a:off x="113960" y="1831508"/>
              <a:ext cx="3134312" cy="3134312"/>
            </a:xfrm>
            <a:prstGeom prst="rect">
              <a:avLst/>
            </a:prstGeom>
          </p:spPr>
        </p:pic>
        <p:sp>
          <p:nvSpPr>
            <p:cNvPr id="17" name="object 17"/>
            <p:cNvSpPr/>
            <p:nvPr/>
          </p:nvSpPr>
          <p:spPr>
            <a:xfrm>
              <a:off x="2462963" y="152531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8" name="object 18"/>
            <p:cNvSpPr/>
            <p:nvPr/>
          </p:nvSpPr>
          <p:spPr>
            <a:xfrm>
              <a:off x="2458357" y="1518545"/>
              <a:ext cx="1158875" cy="963930"/>
            </a:xfrm>
            <a:custGeom>
              <a:avLst/>
              <a:gdLst/>
              <a:ahLst/>
              <a:cxnLst/>
              <a:rect l="l" t="t" r="r" b="b"/>
              <a:pathLst>
                <a:path w="1158875" h="963930">
                  <a:moveTo>
                    <a:pt x="962647" y="546587"/>
                  </a:moveTo>
                  <a:lnTo>
                    <a:pt x="865066" y="474983"/>
                  </a:lnTo>
                  <a:lnTo>
                    <a:pt x="888553" y="490643"/>
                  </a:lnTo>
                  <a:lnTo>
                    <a:pt x="943817" y="531194"/>
                  </a:lnTo>
                  <a:lnTo>
                    <a:pt x="962647" y="546587"/>
                  </a:lnTo>
                  <a:close/>
                </a:path>
                <a:path w="1158875" h="963930">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30">
                  <a:moveTo>
                    <a:pt x="395762" y="140068"/>
                  </a:moveTo>
                  <a:lnTo>
                    <a:pt x="351902" y="107884"/>
                  </a:lnTo>
                  <a:lnTo>
                    <a:pt x="362864" y="114353"/>
                  </a:lnTo>
                  <a:lnTo>
                    <a:pt x="374081" y="122584"/>
                  </a:lnTo>
                  <a:lnTo>
                    <a:pt x="395762" y="140068"/>
                  </a:lnTo>
                  <a:close/>
                </a:path>
                <a:path w="1158875" h="963930">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30">
                  <a:moveTo>
                    <a:pt x="441080" y="196950"/>
                  </a:moveTo>
                  <a:lnTo>
                    <a:pt x="398699" y="165852"/>
                  </a:lnTo>
                  <a:lnTo>
                    <a:pt x="374775" y="146721"/>
                  </a:lnTo>
                  <a:lnTo>
                    <a:pt x="477974" y="222447"/>
                  </a:lnTo>
                  <a:lnTo>
                    <a:pt x="441080" y="196950"/>
                  </a:lnTo>
                  <a:close/>
                </a:path>
                <a:path w="1158875" h="963930">
                  <a:moveTo>
                    <a:pt x="113108" y="263460"/>
                  </a:moveTo>
                  <a:lnTo>
                    <a:pt x="80511" y="239541"/>
                  </a:lnTo>
                  <a:lnTo>
                    <a:pt x="92175" y="246524"/>
                  </a:lnTo>
                  <a:lnTo>
                    <a:pt x="103087" y="254532"/>
                  </a:lnTo>
                  <a:lnTo>
                    <a:pt x="113108" y="263460"/>
                  </a:lnTo>
                  <a:close/>
                </a:path>
                <a:path w="1158875" h="963930">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30">
                  <a:moveTo>
                    <a:pt x="288064" y="399715"/>
                  </a:moveTo>
                  <a:lnTo>
                    <a:pt x="239273" y="363914"/>
                  </a:lnTo>
                  <a:lnTo>
                    <a:pt x="256288" y="374824"/>
                  </a:lnTo>
                  <a:lnTo>
                    <a:pt x="272552" y="386757"/>
                  </a:lnTo>
                  <a:lnTo>
                    <a:pt x="288064" y="399715"/>
                  </a:lnTo>
                  <a:close/>
                </a:path>
                <a:path w="1158875" h="963930">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30">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9" name="object 19"/>
            <p:cNvSpPr/>
            <p:nvPr/>
          </p:nvSpPr>
          <p:spPr>
            <a:xfrm>
              <a:off x="0" y="4290151"/>
              <a:ext cx="900430" cy="919480"/>
            </a:xfrm>
            <a:custGeom>
              <a:avLst/>
              <a:gdLst/>
              <a:ahLst/>
              <a:cxnLst/>
              <a:rect l="l" t="t" r="r" b="b"/>
              <a:pathLst>
                <a:path w="900430" h="919479">
                  <a:moveTo>
                    <a:pt x="739329" y="919003"/>
                  </a:moveTo>
                  <a:lnTo>
                    <a:pt x="0" y="312334"/>
                  </a:lnTo>
                  <a:lnTo>
                    <a:pt x="0" y="22066"/>
                  </a:lnTo>
                  <a:lnTo>
                    <a:pt x="25838" y="0"/>
                  </a:lnTo>
                  <a:lnTo>
                    <a:pt x="468091" y="334424"/>
                  </a:lnTo>
                  <a:lnTo>
                    <a:pt x="900397" y="690874"/>
                  </a:lnTo>
                  <a:lnTo>
                    <a:pt x="739329" y="919003"/>
                  </a:lnTo>
                  <a:close/>
                </a:path>
              </a:pathLst>
            </a:custGeom>
            <a:solidFill>
              <a:srgbClr val="FBC2CA"/>
            </a:solidFill>
          </p:spPr>
          <p:txBody>
            <a:bodyPr wrap="square" lIns="0" tIns="0" rIns="0" bIns="0" rtlCol="0"/>
            <a:lstStyle/>
            <a:p>
              <a:endParaRPr/>
            </a:p>
          </p:txBody>
        </p:sp>
        <p:sp>
          <p:nvSpPr>
            <p:cNvPr id="20" name="object 20"/>
            <p:cNvSpPr/>
            <p:nvPr/>
          </p:nvSpPr>
          <p:spPr>
            <a:xfrm>
              <a:off x="0" y="4282794"/>
              <a:ext cx="900430" cy="941069"/>
            </a:xfrm>
            <a:custGeom>
              <a:avLst/>
              <a:gdLst/>
              <a:ahLst/>
              <a:cxnLst/>
              <a:rect l="l" t="t" r="r" b="b"/>
              <a:pathLst>
                <a:path w="900430" h="941070">
                  <a:moveTo>
                    <a:pt x="839382" y="633429"/>
                  </a:moveTo>
                  <a:lnTo>
                    <a:pt x="228107" y="138368"/>
                  </a:lnTo>
                  <a:lnTo>
                    <a:pt x="238207" y="146103"/>
                  </a:lnTo>
                  <a:lnTo>
                    <a:pt x="571902" y="411607"/>
                  </a:lnTo>
                  <a:lnTo>
                    <a:pt x="596765" y="429567"/>
                  </a:lnTo>
                  <a:lnTo>
                    <a:pt x="609170" y="438895"/>
                  </a:lnTo>
                  <a:lnTo>
                    <a:pt x="621542" y="448643"/>
                  </a:lnTo>
                  <a:lnTo>
                    <a:pt x="683175" y="495665"/>
                  </a:lnTo>
                  <a:lnTo>
                    <a:pt x="703463" y="511824"/>
                  </a:lnTo>
                  <a:lnTo>
                    <a:pt x="711724" y="519008"/>
                  </a:lnTo>
                  <a:lnTo>
                    <a:pt x="727911" y="534295"/>
                  </a:lnTo>
                  <a:lnTo>
                    <a:pt x="804326" y="600907"/>
                  </a:lnTo>
                  <a:lnTo>
                    <a:pt x="826623" y="621068"/>
                  </a:lnTo>
                  <a:lnTo>
                    <a:pt x="838129" y="632117"/>
                  </a:lnTo>
                  <a:lnTo>
                    <a:pt x="839382" y="633429"/>
                  </a:lnTo>
                  <a:close/>
                </a:path>
                <a:path w="900430" h="941070">
                  <a:moveTo>
                    <a:pt x="0" y="36311"/>
                  </a:moveTo>
                  <a:lnTo>
                    <a:pt x="0" y="10507"/>
                  </a:lnTo>
                  <a:lnTo>
                    <a:pt x="7066" y="3235"/>
                  </a:lnTo>
                  <a:lnTo>
                    <a:pt x="8615" y="1323"/>
                  </a:lnTo>
                  <a:lnTo>
                    <a:pt x="11117" y="183"/>
                  </a:lnTo>
                  <a:lnTo>
                    <a:pt x="12845" y="0"/>
                  </a:lnTo>
                  <a:lnTo>
                    <a:pt x="25981" y="7793"/>
                  </a:lnTo>
                  <a:lnTo>
                    <a:pt x="49633" y="20666"/>
                  </a:lnTo>
                  <a:lnTo>
                    <a:pt x="59143" y="26413"/>
                  </a:lnTo>
                  <a:lnTo>
                    <a:pt x="74103" y="35239"/>
                  </a:lnTo>
                  <a:lnTo>
                    <a:pt x="88907" y="44384"/>
                  </a:lnTo>
                  <a:lnTo>
                    <a:pt x="118584" y="63471"/>
                  </a:lnTo>
                  <a:lnTo>
                    <a:pt x="129002" y="69781"/>
                  </a:lnTo>
                  <a:lnTo>
                    <a:pt x="149301" y="82560"/>
                  </a:lnTo>
                  <a:lnTo>
                    <a:pt x="159348" y="88569"/>
                  </a:lnTo>
                  <a:lnTo>
                    <a:pt x="169482" y="94451"/>
                  </a:lnTo>
                  <a:lnTo>
                    <a:pt x="179594" y="100613"/>
                  </a:lnTo>
                  <a:lnTo>
                    <a:pt x="189416" y="107132"/>
                  </a:lnTo>
                  <a:lnTo>
                    <a:pt x="208779" y="121824"/>
                  </a:lnTo>
                  <a:lnTo>
                    <a:pt x="228107" y="138368"/>
                  </a:lnTo>
                  <a:lnTo>
                    <a:pt x="839382" y="633429"/>
                  </a:lnTo>
                  <a:lnTo>
                    <a:pt x="849199" y="643705"/>
                  </a:lnTo>
                  <a:lnTo>
                    <a:pt x="859978" y="655651"/>
                  </a:lnTo>
                  <a:lnTo>
                    <a:pt x="870612" y="667776"/>
                  </a:lnTo>
                  <a:lnTo>
                    <a:pt x="881812" y="676846"/>
                  </a:lnTo>
                  <a:lnTo>
                    <a:pt x="886537" y="682108"/>
                  </a:lnTo>
                  <a:lnTo>
                    <a:pt x="895530" y="692854"/>
                  </a:lnTo>
                  <a:lnTo>
                    <a:pt x="900397" y="698231"/>
                  </a:lnTo>
                  <a:lnTo>
                    <a:pt x="899702" y="699251"/>
                  </a:lnTo>
                  <a:lnTo>
                    <a:pt x="651975" y="498621"/>
                  </a:lnTo>
                  <a:lnTo>
                    <a:pt x="620338" y="473197"/>
                  </a:lnTo>
                  <a:lnTo>
                    <a:pt x="604493" y="460834"/>
                  </a:lnTo>
                  <a:lnTo>
                    <a:pt x="588615" y="448890"/>
                  </a:lnTo>
                  <a:lnTo>
                    <a:pt x="295934" y="217593"/>
                  </a:lnTo>
                  <a:lnTo>
                    <a:pt x="207003" y="145569"/>
                  </a:lnTo>
                  <a:lnTo>
                    <a:pt x="184646" y="128723"/>
                  </a:lnTo>
                  <a:lnTo>
                    <a:pt x="160909" y="113581"/>
                  </a:lnTo>
                  <a:lnTo>
                    <a:pt x="148303" y="106143"/>
                  </a:lnTo>
                  <a:lnTo>
                    <a:pt x="136463" y="98137"/>
                  </a:lnTo>
                  <a:lnTo>
                    <a:pt x="113673" y="81658"/>
                  </a:lnTo>
                  <a:lnTo>
                    <a:pt x="72425" y="55574"/>
                  </a:lnTo>
                  <a:lnTo>
                    <a:pt x="51401" y="42580"/>
                  </a:lnTo>
                  <a:lnTo>
                    <a:pt x="29898" y="29642"/>
                  </a:lnTo>
                  <a:lnTo>
                    <a:pt x="20361" y="21918"/>
                  </a:lnTo>
                  <a:lnTo>
                    <a:pt x="16905" y="22286"/>
                  </a:lnTo>
                  <a:lnTo>
                    <a:pt x="8926" y="30188"/>
                  </a:lnTo>
                  <a:lnTo>
                    <a:pt x="6278" y="31508"/>
                  </a:lnTo>
                  <a:lnTo>
                    <a:pt x="4583" y="33600"/>
                  </a:lnTo>
                  <a:lnTo>
                    <a:pt x="1935" y="34920"/>
                  </a:lnTo>
                  <a:lnTo>
                    <a:pt x="0" y="36311"/>
                  </a:lnTo>
                  <a:close/>
                </a:path>
                <a:path w="900430" h="941070">
                  <a:moveTo>
                    <a:pt x="752851" y="929395"/>
                  </a:moveTo>
                  <a:lnTo>
                    <a:pt x="698648" y="885497"/>
                  </a:lnTo>
                  <a:lnTo>
                    <a:pt x="706710" y="891779"/>
                  </a:lnTo>
                  <a:lnTo>
                    <a:pt x="726212" y="906484"/>
                  </a:lnTo>
                  <a:lnTo>
                    <a:pt x="764758" y="885210"/>
                  </a:lnTo>
                  <a:lnTo>
                    <a:pt x="772445" y="873038"/>
                  </a:lnTo>
                  <a:lnTo>
                    <a:pt x="776050" y="867703"/>
                  </a:lnTo>
                  <a:lnTo>
                    <a:pt x="778518" y="864439"/>
                  </a:lnTo>
                  <a:lnTo>
                    <a:pt x="782320" y="859626"/>
                  </a:lnTo>
                  <a:lnTo>
                    <a:pt x="786675" y="858148"/>
                  </a:lnTo>
                  <a:lnTo>
                    <a:pt x="788169" y="854353"/>
                  </a:lnTo>
                  <a:lnTo>
                    <a:pt x="790429" y="851563"/>
                  </a:lnTo>
                  <a:lnTo>
                    <a:pt x="791829" y="847885"/>
                  </a:lnTo>
                  <a:lnTo>
                    <a:pt x="793135" y="844323"/>
                  </a:lnTo>
                  <a:lnTo>
                    <a:pt x="802924" y="824983"/>
                  </a:lnTo>
                  <a:lnTo>
                    <a:pt x="825046" y="789320"/>
                  </a:lnTo>
                  <a:lnTo>
                    <a:pt x="847883" y="754236"/>
                  </a:lnTo>
                  <a:lnTo>
                    <a:pt x="859819" y="736635"/>
                  </a:lnTo>
                  <a:lnTo>
                    <a:pt x="860830" y="731487"/>
                  </a:lnTo>
                  <a:lnTo>
                    <a:pt x="861935" y="726222"/>
                  </a:lnTo>
                  <a:lnTo>
                    <a:pt x="863401" y="720513"/>
                  </a:lnTo>
                  <a:lnTo>
                    <a:pt x="869387" y="711360"/>
                  </a:lnTo>
                  <a:lnTo>
                    <a:pt x="871448" y="705261"/>
                  </a:lnTo>
                  <a:lnTo>
                    <a:pt x="869722" y="700252"/>
                  </a:lnTo>
                  <a:lnTo>
                    <a:pt x="864349" y="694367"/>
                  </a:lnTo>
                  <a:lnTo>
                    <a:pt x="861055" y="691699"/>
                  </a:lnTo>
                  <a:lnTo>
                    <a:pt x="859853" y="689143"/>
                  </a:lnTo>
                  <a:lnTo>
                    <a:pt x="827467" y="652227"/>
                  </a:lnTo>
                  <a:lnTo>
                    <a:pt x="787225" y="614614"/>
                  </a:lnTo>
                  <a:lnTo>
                    <a:pt x="699408" y="537036"/>
                  </a:lnTo>
                  <a:lnTo>
                    <a:pt x="899702" y="699251"/>
                  </a:lnTo>
                  <a:lnTo>
                    <a:pt x="895366" y="705610"/>
                  </a:lnTo>
                  <a:lnTo>
                    <a:pt x="886138" y="718618"/>
                  </a:lnTo>
                  <a:lnTo>
                    <a:pt x="882173" y="724633"/>
                  </a:lnTo>
                  <a:lnTo>
                    <a:pt x="876323" y="735756"/>
                  </a:lnTo>
                  <a:lnTo>
                    <a:pt x="874640" y="739784"/>
                  </a:lnTo>
                  <a:lnTo>
                    <a:pt x="874006" y="744467"/>
                  </a:lnTo>
                  <a:lnTo>
                    <a:pt x="862078" y="762394"/>
                  </a:lnTo>
                  <a:lnTo>
                    <a:pt x="839500" y="798042"/>
                  </a:lnTo>
                  <a:lnTo>
                    <a:pt x="817815" y="834414"/>
                  </a:lnTo>
                  <a:lnTo>
                    <a:pt x="808570" y="854513"/>
                  </a:lnTo>
                  <a:lnTo>
                    <a:pt x="806699" y="861546"/>
                  </a:lnTo>
                  <a:lnTo>
                    <a:pt x="802933" y="867080"/>
                  </a:lnTo>
                  <a:lnTo>
                    <a:pt x="797923" y="872262"/>
                  </a:lnTo>
                  <a:lnTo>
                    <a:pt x="793719" y="876750"/>
                  </a:lnTo>
                  <a:lnTo>
                    <a:pt x="788824" y="882795"/>
                  </a:lnTo>
                  <a:lnTo>
                    <a:pt x="785258" y="889147"/>
                  </a:lnTo>
                  <a:lnTo>
                    <a:pt x="784724" y="890039"/>
                  </a:lnTo>
                  <a:lnTo>
                    <a:pt x="752851" y="929395"/>
                  </a:lnTo>
                  <a:close/>
                </a:path>
                <a:path w="900430" h="941070">
                  <a:moveTo>
                    <a:pt x="250193" y="181141"/>
                  </a:moveTo>
                  <a:lnTo>
                    <a:pt x="207003" y="145569"/>
                  </a:lnTo>
                  <a:lnTo>
                    <a:pt x="295934" y="217593"/>
                  </a:lnTo>
                  <a:lnTo>
                    <a:pt x="250193" y="181141"/>
                  </a:lnTo>
                  <a:close/>
                </a:path>
                <a:path w="900430" h="941070">
                  <a:moveTo>
                    <a:pt x="584706" y="779010"/>
                  </a:moveTo>
                  <a:lnTo>
                    <a:pt x="122596" y="404755"/>
                  </a:lnTo>
                  <a:lnTo>
                    <a:pt x="456536" y="666740"/>
                  </a:lnTo>
                  <a:lnTo>
                    <a:pt x="475617" y="682703"/>
                  </a:lnTo>
                  <a:lnTo>
                    <a:pt x="493246" y="699157"/>
                  </a:lnTo>
                  <a:lnTo>
                    <a:pt x="502087" y="707035"/>
                  </a:lnTo>
                  <a:lnTo>
                    <a:pt x="510961" y="714494"/>
                  </a:lnTo>
                  <a:lnTo>
                    <a:pt x="526594" y="728318"/>
                  </a:lnTo>
                  <a:lnTo>
                    <a:pt x="559142" y="754678"/>
                  </a:lnTo>
                  <a:lnTo>
                    <a:pt x="584706" y="779010"/>
                  </a:lnTo>
                  <a:close/>
                </a:path>
                <a:path w="900430" h="941070">
                  <a:moveTo>
                    <a:pt x="559142" y="754678"/>
                  </a:moveTo>
                  <a:lnTo>
                    <a:pt x="526594" y="728318"/>
                  </a:lnTo>
                  <a:lnTo>
                    <a:pt x="542758" y="741235"/>
                  </a:lnTo>
                  <a:lnTo>
                    <a:pt x="558776" y="754332"/>
                  </a:lnTo>
                  <a:lnTo>
                    <a:pt x="559142" y="754678"/>
                  </a:lnTo>
                  <a:close/>
                </a:path>
                <a:path w="900430" h="941070">
                  <a:moveTo>
                    <a:pt x="26184" y="356712"/>
                  </a:moveTo>
                  <a:lnTo>
                    <a:pt x="11597" y="344626"/>
                  </a:lnTo>
                  <a:lnTo>
                    <a:pt x="0" y="334649"/>
                  </a:lnTo>
                  <a:lnTo>
                    <a:pt x="0" y="304022"/>
                  </a:lnTo>
                  <a:lnTo>
                    <a:pt x="8072" y="310379"/>
                  </a:lnTo>
                  <a:lnTo>
                    <a:pt x="18056" y="318045"/>
                  </a:lnTo>
                  <a:lnTo>
                    <a:pt x="27409" y="326238"/>
                  </a:lnTo>
                  <a:lnTo>
                    <a:pt x="36617" y="334611"/>
                  </a:lnTo>
                  <a:lnTo>
                    <a:pt x="46166" y="342815"/>
                  </a:lnTo>
                  <a:lnTo>
                    <a:pt x="584706" y="779010"/>
                  </a:lnTo>
                  <a:lnTo>
                    <a:pt x="586395" y="780633"/>
                  </a:lnTo>
                  <a:lnTo>
                    <a:pt x="611818" y="803795"/>
                  </a:lnTo>
                  <a:lnTo>
                    <a:pt x="624239" y="815735"/>
                  </a:lnTo>
                  <a:lnTo>
                    <a:pt x="642406" y="833713"/>
                  </a:lnTo>
                  <a:lnTo>
                    <a:pt x="660863" y="851333"/>
                  </a:lnTo>
                  <a:lnTo>
                    <a:pt x="679610" y="868594"/>
                  </a:lnTo>
                  <a:lnTo>
                    <a:pt x="698648" y="885497"/>
                  </a:lnTo>
                  <a:lnTo>
                    <a:pt x="752851" y="929395"/>
                  </a:lnTo>
                  <a:lnTo>
                    <a:pt x="750528" y="932263"/>
                  </a:lnTo>
                  <a:lnTo>
                    <a:pt x="355071" y="611989"/>
                  </a:lnTo>
                  <a:lnTo>
                    <a:pt x="335545" y="596199"/>
                  </a:lnTo>
                  <a:lnTo>
                    <a:pt x="80856" y="397800"/>
                  </a:lnTo>
                  <a:lnTo>
                    <a:pt x="58037" y="379343"/>
                  </a:lnTo>
                  <a:lnTo>
                    <a:pt x="53310" y="377097"/>
                  </a:lnTo>
                  <a:lnTo>
                    <a:pt x="50016" y="374430"/>
                  </a:lnTo>
                  <a:lnTo>
                    <a:pt x="44069" y="369861"/>
                  </a:lnTo>
                  <a:lnTo>
                    <a:pt x="32131" y="361281"/>
                  </a:lnTo>
                  <a:lnTo>
                    <a:pt x="26184" y="356712"/>
                  </a:lnTo>
                  <a:close/>
                </a:path>
                <a:path w="900430" h="941070">
                  <a:moveTo>
                    <a:pt x="103481" y="389233"/>
                  </a:moveTo>
                  <a:lnTo>
                    <a:pt x="46166" y="342815"/>
                  </a:lnTo>
                  <a:lnTo>
                    <a:pt x="75114" y="365665"/>
                  </a:lnTo>
                  <a:lnTo>
                    <a:pt x="89479" y="377225"/>
                  </a:lnTo>
                  <a:lnTo>
                    <a:pt x="103481" y="389233"/>
                  </a:lnTo>
                  <a:close/>
                </a:path>
                <a:path w="900430" h="941070">
                  <a:moveTo>
                    <a:pt x="441916" y="683907"/>
                  </a:moveTo>
                  <a:lnTo>
                    <a:pt x="423376" y="668199"/>
                  </a:lnTo>
                  <a:lnTo>
                    <a:pt x="373611" y="627697"/>
                  </a:lnTo>
                  <a:lnTo>
                    <a:pt x="355071" y="611989"/>
                  </a:lnTo>
                  <a:lnTo>
                    <a:pt x="463771" y="700024"/>
                  </a:lnTo>
                  <a:lnTo>
                    <a:pt x="458318" y="695855"/>
                  </a:lnTo>
                  <a:lnTo>
                    <a:pt x="447369" y="688075"/>
                  </a:lnTo>
                  <a:lnTo>
                    <a:pt x="441916" y="683907"/>
                  </a:lnTo>
                  <a:close/>
                </a:path>
                <a:path w="900430" h="941070">
                  <a:moveTo>
                    <a:pt x="602105" y="824080"/>
                  </a:moveTo>
                  <a:lnTo>
                    <a:pt x="571120" y="796463"/>
                  </a:lnTo>
                  <a:lnTo>
                    <a:pt x="553079" y="779551"/>
                  </a:lnTo>
                  <a:lnTo>
                    <a:pt x="515500" y="748078"/>
                  </a:lnTo>
                  <a:lnTo>
                    <a:pt x="497023" y="731703"/>
                  </a:lnTo>
                  <a:lnTo>
                    <a:pt x="463771" y="700024"/>
                  </a:lnTo>
                  <a:lnTo>
                    <a:pt x="750528" y="932263"/>
                  </a:lnTo>
                  <a:lnTo>
                    <a:pt x="744794" y="939344"/>
                  </a:lnTo>
                  <a:lnTo>
                    <a:pt x="666936" y="876288"/>
                  </a:lnTo>
                  <a:lnTo>
                    <a:pt x="602105" y="824080"/>
                  </a:lnTo>
                  <a:close/>
                </a:path>
                <a:path w="900430" h="941070">
                  <a:moveTo>
                    <a:pt x="708371" y="913037"/>
                  </a:moveTo>
                  <a:lnTo>
                    <a:pt x="666936" y="876288"/>
                  </a:lnTo>
                  <a:lnTo>
                    <a:pt x="744794" y="939344"/>
                  </a:lnTo>
                  <a:lnTo>
                    <a:pt x="743552" y="940877"/>
                  </a:lnTo>
                  <a:lnTo>
                    <a:pt x="719702" y="922140"/>
                  </a:lnTo>
                  <a:lnTo>
                    <a:pt x="708371" y="913037"/>
                  </a:lnTo>
                  <a:close/>
                </a:path>
              </a:pathLst>
            </a:custGeom>
            <a:solidFill>
              <a:srgbClr val="1C1C1B"/>
            </a:solidFill>
          </p:spPr>
          <p:txBody>
            <a:bodyPr wrap="square" lIns="0" tIns="0" rIns="0" bIns="0" rtlCol="0"/>
            <a:lstStyle/>
            <a:p>
              <a:endParaRPr/>
            </a:p>
          </p:txBody>
        </p:sp>
      </p:grpSp>
      <p:sp>
        <p:nvSpPr>
          <p:cNvPr id="22" name="object 22"/>
          <p:cNvSpPr txBox="1"/>
          <p:nvPr/>
        </p:nvSpPr>
        <p:spPr>
          <a:xfrm>
            <a:off x="4530512" y="5407258"/>
            <a:ext cx="11279505" cy="2208530"/>
          </a:xfrm>
          <a:prstGeom prst="rect">
            <a:avLst/>
          </a:prstGeom>
        </p:spPr>
        <p:txBody>
          <a:bodyPr vert="horz" wrap="square" lIns="0" tIns="71755" rIns="0" bIns="0" rtlCol="0">
            <a:spAutoFit/>
          </a:bodyPr>
          <a:lstStyle/>
          <a:p>
            <a:pPr marL="12700" marR="5080">
              <a:lnSpc>
                <a:spcPts val="4200"/>
              </a:lnSpc>
              <a:spcBef>
                <a:spcPts val="565"/>
              </a:spcBef>
            </a:pPr>
            <a:r>
              <a:rPr sz="3800" spc="-290" dirty="0">
                <a:solidFill>
                  <a:srgbClr val="1C1C1B"/>
                </a:solidFill>
                <a:latin typeface="Tahoma"/>
                <a:cs typeface="Tahoma"/>
              </a:rPr>
              <a:t>Podría </a:t>
            </a:r>
            <a:r>
              <a:rPr sz="3800" spc="-310" dirty="0">
                <a:solidFill>
                  <a:srgbClr val="1C1C1B"/>
                </a:solidFill>
                <a:latin typeface="Tahoma"/>
                <a:cs typeface="Tahoma"/>
              </a:rPr>
              <a:t>llamarse </a:t>
            </a:r>
            <a:r>
              <a:rPr sz="3800" spc="-290" dirty="0">
                <a:solidFill>
                  <a:srgbClr val="1C1C1B"/>
                </a:solidFill>
                <a:latin typeface="Tahoma"/>
                <a:cs typeface="Tahoma"/>
              </a:rPr>
              <a:t>reproductor </a:t>
            </a:r>
            <a:r>
              <a:rPr sz="3800" spc="-305" dirty="0">
                <a:solidFill>
                  <a:srgbClr val="1C1C1B"/>
                </a:solidFill>
                <a:latin typeface="Tahoma"/>
                <a:cs typeface="Tahoma"/>
              </a:rPr>
              <a:t>o </a:t>
            </a:r>
            <a:r>
              <a:rPr sz="3800" spc="-290" dirty="0">
                <a:solidFill>
                  <a:srgbClr val="1C1C1B"/>
                </a:solidFill>
                <a:latin typeface="Tahoma"/>
                <a:cs typeface="Tahoma"/>
              </a:rPr>
              <a:t>reproductivo,relacionado </a:t>
            </a:r>
            <a:r>
              <a:rPr sz="3800" spc="-285" dirty="0">
                <a:solidFill>
                  <a:srgbClr val="1C1C1B"/>
                </a:solidFill>
                <a:latin typeface="Tahoma"/>
                <a:cs typeface="Tahoma"/>
              </a:rPr>
              <a:t> directamente </a:t>
            </a:r>
            <a:r>
              <a:rPr sz="3800" spc="-335" dirty="0">
                <a:solidFill>
                  <a:srgbClr val="1C1C1B"/>
                </a:solidFill>
                <a:latin typeface="Tahoma"/>
                <a:cs typeface="Tahoma"/>
              </a:rPr>
              <a:t>con </a:t>
            </a:r>
            <a:r>
              <a:rPr sz="3800" spc="-235" dirty="0">
                <a:solidFill>
                  <a:srgbClr val="1C1C1B"/>
                </a:solidFill>
                <a:latin typeface="Tahoma"/>
                <a:cs typeface="Tahoma"/>
              </a:rPr>
              <a:t>la </a:t>
            </a:r>
            <a:r>
              <a:rPr sz="3800" spc="-350" dirty="0">
                <a:solidFill>
                  <a:srgbClr val="1C1C1B"/>
                </a:solidFill>
                <a:latin typeface="Tahoma"/>
                <a:cs typeface="Tahoma"/>
              </a:rPr>
              <a:t>memoria, </a:t>
            </a:r>
            <a:r>
              <a:rPr sz="3800" spc="-340" dirty="0">
                <a:solidFill>
                  <a:srgbClr val="1C1C1B"/>
                </a:solidFill>
                <a:latin typeface="Tahoma"/>
                <a:cs typeface="Tahoma"/>
              </a:rPr>
              <a:t>ya </a:t>
            </a:r>
            <a:r>
              <a:rPr sz="3800" spc="-375" dirty="0">
                <a:solidFill>
                  <a:srgbClr val="1C1C1B"/>
                </a:solidFill>
                <a:latin typeface="Tahoma"/>
                <a:cs typeface="Tahoma"/>
              </a:rPr>
              <a:t>que </a:t>
            </a:r>
            <a:r>
              <a:rPr sz="3800" spc="-250" dirty="0">
                <a:solidFill>
                  <a:srgbClr val="1C1C1B"/>
                </a:solidFill>
                <a:latin typeface="Tahoma"/>
                <a:cs typeface="Tahoma"/>
              </a:rPr>
              <a:t>el </a:t>
            </a:r>
            <a:r>
              <a:rPr sz="3800" spc="-330" dirty="0">
                <a:solidFill>
                  <a:srgbClr val="1C1C1B"/>
                </a:solidFill>
                <a:latin typeface="Tahoma"/>
                <a:cs typeface="Tahoma"/>
              </a:rPr>
              <a:t>ser </a:t>
            </a:r>
            <a:r>
              <a:rPr sz="3800" spc="-395" dirty="0">
                <a:solidFill>
                  <a:srgbClr val="1C1C1B"/>
                </a:solidFill>
                <a:latin typeface="Tahoma"/>
                <a:cs typeface="Tahoma"/>
              </a:rPr>
              <a:t>humano </a:t>
            </a:r>
            <a:r>
              <a:rPr sz="3800" spc="-245" dirty="0">
                <a:solidFill>
                  <a:srgbClr val="1C1C1B"/>
                </a:solidFill>
                <a:latin typeface="Tahoma"/>
                <a:cs typeface="Tahoma"/>
              </a:rPr>
              <a:t>tiene </a:t>
            </a:r>
            <a:r>
              <a:rPr sz="3800" spc="-235" dirty="0">
                <a:solidFill>
                  <a:srgbClr val="1C1C1B"/>
                </a:solidFill>
                <a:latin typeface="Tahoma"/>
                <a:cs typeface="Tahoma"/>
              </a:rPr>
              <a:t>la </a:t>
            </a:r>
            <a:r>
              <a:rPr sz="3800" spc="-229" dirty="0">
                <a:solidFill>
                  <a:srgbClr val="1C1C1B"/>
                </a:solidFill>
                <a:latin typeface="Tahoma"/>
                <a:cs typeface="Tahoma"/>
              </a:rPr>
              <a:t> </a:t>
            </a:r>
            <a:r>
              <a:rPr sz="3800" spc="-320" dirty="0">
                <a:solidFill>
                  <a:srgbClr val="1C1C1B"/>
                </a:solidFill>
                <a:latin typeface="Tahoma"/>
                <a:cs typeface="Tahoma"/>
              </a:rPr>
              <a:t>capacidad</a:t>
            </a:r>
            <a:r>
              <a:rPr sz="3800" spc="-415"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305" dirty="0">
                <a:solidFill>
                  <a:srgbClr val="1C1C1B"/>
                </a:solidFill>
                <a:latin typeface="Tahoma"/>
                <a:cs typeface="Tahoma"/>
              </a:rPr>
              <a:t>reproducir</a:t>
            </a:r>
            <a:r>
              <a:rPr sz="3800" spc="-409" dirty="0">
                <a:solidFill>
                  <a:srgbClr val="1C1C1B"/>
                </a:solidFill>
                <a:latin typeface="Tahoma"/>
                <a:cs typeface="Tahoma"/>
              </a:rPr>
              <a:t> </a:t>
            </a:r>
            <a:r>
              <a:rPr sz="3800" spc="-260" dirty="0">
                <a:solidFill>
                  <a:srgbClr val="1C1C1B"/>
                </a:solidFill>
                <a:latin typeface="Tahoma"/>
                <a:cs typeface="Tahoma"/>
              </a:rPr>
              <a:t>,</a:t>
            </a:r>
            <a:r>
              <a:rPr sz="3800" spc="-409" dirty="0">
                <a:solidFill>
                  <a:srgbClr val="1C1C1B"/>
                </a:solidFill>
                <a:latin typeface="Tahoma"/>
                <a:cs typeface="Tahoma"/>
              </a:rPr>
              <a:t> </a:t>
            </a:r>
            <a:r>
              <a:rPr sz="3800" spc="-250" dirty="0">
                <a:solidFill>
                  <a:srgbClr val="1C1C1B"/>
                </a:solidFill>
                <a:latin typeface="Tahoma"/>
                <a:cs typeface="Tahoma"/>
              </a:rPr>
              <a:t>repetir</a:t>
            </a:r>
            <a:r>
              <a:rPr sz="3800" spc="-409" dirty="0">
                <a:solidFill>
                  <a:srgbClr val="1C1C1B"/>
                </a:solidFill>
                <a:latin typeface="Tahoma"/>
                <a:cs typeface="Tahoma"/>
              </a:rPr>
              <a:t> </a:t>
            </a:r>
            <a:r>
              <a:rPr sz="3800" spc="-370" dirty="0">
                <a:solidFill>
                  <a:srgbClr val="1C1C1B"/>
                </a:solidFill>
                <a:latin typeface="Tahoma"/>
                <a:cs typeface="Tahoma"/>
              </a:rPr>
              <a:t>normas</a:t>
            </a:r>
            <a:r>
              <a:rPr sz="3800" spc="-409"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295" dirty="0">
                <a:solidFill>
                  <a:srgbClr val="1C1C1B"/>
                </a:solidFill>
                <a:latin typeface="Tahoma"/>
                <a:cs typeface="Tahoma"/>
              </a:rPr>
              <a:t>conducta</a:t>
            </a:r>
            <a:r>
              <a:rPr sz="3800" spc="-409" dirty="0">
                <a:solidFill>
                  <a:srgbClr val="1C1C1B"/>
                </a:solidFill>
                <a:latin typeface="Tahoma"/>
                <a:cs typeface="Tahoma"/>
              </a:rPr>
              <a:t> </a:t>
            </a:r>
            <a:r>
              <a:rPr sz="3800" spc="-340" dirty="0">
                <a:solidFill>
                  <a:srgbClr val="1C1C1B"/>
                </a:solidFill>
                <a:latin typeface="Tahoma"/>
                <a:cs typeface="Tahoma"/>
              </a:rPr>
              <a:t>ya</a:t>
            </a:r>
            <a:r>
              <a:rPr sz="3800" spc="-415" dirty="0">
                <a:solidFill>
                  <a:srgbClr val="1C1C1B"/>
                </a:solidFill>
                <a:latin typeface="Tahoma"/>
                <a:cs typeface="Tahoma"/>
              </a:rPr>
              <a:t> </a:t>
            </a:r>
            <a:r>
              <a:rPr sz="3800" spc="-335" dirty="0">
                <a:solidFill>
                  <a:srgbClr val="1C1C1B"/>
                </a:solidFill>
                <a:latin typeface="Tahoma"/>
                <a:cs typeface="Tahoma"/>
              </a:rPr>
              <a:t>creadas </a:t>
            </a:r>
            <a:r>
              <a:rPr sz="3800" spc="-1170" dirty="0">
                <a:solidFill>
                  <a:srgbClr val="1C1C1B"/>
                </a:solidFill>
                <a:latin typeface="Tahoma"/>
                <a:cs typeface="Tahoma"/>
              </a:rPr>
              <a:t> </a:t>
            </a:r>
            <a:r>
              <a:rPr sz="3800" spc="-335" dirty="0">
                <a:solidFill>
                  <a:srgbClr val="1C1C1B"/>
                </a:solidFill>
                <a:latin typeface="Tahoma"/>
                <a:cs typeface="Tahoma"/>
              </a:rPr>
              <a:t>y</a:t>
            </a:r>
            <a:r>
              <a:rPr sz="3800" spc="-415" dirty="0">
                <a:solidFill>
                  <a:srgbClr val="1C1C1B"/>
                </a:solidFill>
                <a:latin typeface="Tahoma"/>
                <a:cs typeface="Tahoma"/>
              </a:rPr>
              <a:t> </a:t>
            </a:r>
            <a:r>
              <a:rPr sz="3800" spc="-315" dirty="0">
                <a:solidFill>
                  <a:srgbClr val="1C1C1B"/>
                </a:solidFill>
                <a:latin typeface="Tahoma"/>
                <a:cs typeface="Tahoma"/>
              </a:rPr>
              <a:t>elaboradas,</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370" dirty="0">
                <a:solidFill>
                  <a:srgbClr val="1C1C1B"/>
                </a:solidFill>
                <a:latin typeface="Tahoma"/>
                <a:cs typeface="Tahoma"/>
              </a:rPr>
              <a:t>de</a:t>
            </a:r>
            <a:r>
              <a:rPr sz="3800" spc="-415" dirty="0">
                <a:solidFill>
                  <a:srgbClr val="1C1C1B"/>
                </a:solidFill>
                <a:latin typeface="Tahoma"/>
                <a:cs typeface="Tahoma"/>
              </a:rPr>
              <a:t> </a:t>
            </a:r>
            <a:r>
              <a:rPr sz="3800" spc="-300" dirty="0">
                <a:solidFill>
                  <a:srgbClr val="1C1C1B"/>
                </a:solidFill>
                <a:latin typeface="Tahoma"/>
                <a:cs typeface="Tahoma"/>
              </a:rPr>
              <a:t>volver</a:t>
            </a:r>
            <a:r>
              <a:rPr sz="3800" spc="-415" dirty="0">
                <a:solidFill>
                  <a:srgbClr val="1C1C1B"/>
                </a:solidFill>
                <a:latin typeface="Tahoma"/>
                <a:cs typeface="Tahoma"/>
              </a:rPr>
              <a:t> </a:t>
            </a:r>
            <a:r>
              <a:rPr sz="3800" spc="-340" dirty="0">
                <a:solidFill>
                  <a:srgbClr val="1C1C1B"/>
                </a:solidFill>
                <a:latin typeface="Tahoma"/>
                <a:cs typeface="Tahoma"/>
              </a:rPr>
              <a:t>a</a:t>
            </a:r>
            <a:r>
              <a:rPr sz="3800" spc="-409" dirty="0">
                <a:solidFill>
                  <a:srgbClr val="1C1C1B"/>
                </a:solidFill>
                <a:latin typeface="Tahoma"/>
                <a:cs typeface="Tahoma"/>
              </a:rPr>
              <a:t> </a:t>
            </a:r>
            <a:r>
              <a:rPr sz="3800" spc="-250" dirty="0">
                <a:solidFill>
                  <a:srgbClr val="1C1C1B"/>
                </a:solidFill>
                <a:latin typeface="Tahoma"/>
                <a:cs typeface="Tahoma"/>
              </a:rPr>
              <a:t>vivir</a:t>
            </a:r>
            <a:r>
              <a:rPr sz="3800" spc="-415" dirty="0">
                <a:solidFill>
                  <a:srgbClr val="1C1C1B"/>
                </a:solidFill>
                <a:latin typeface="Tahoma"/>
                <a:cs typeface="Tahoma"/>
              </a:rPr>
              <a:t> </a:t>
            </a:r>
            <a:r>
              <a:rPr sz="3800" spc="-315" dirty="0">
                <a:solidFill>
                  <a:srgbClr val="1C1C1B"/>
                </a:solidFill>
                <a:latin typeface="Tahoma"/>
                <a:cs typeface="Tahoma"/>
              </a:rPr>
              <a:t>experiencias</a:t>
            </a:r>
            <a:r>
              <a:rPr sz="3800" spc="-409" dirty="0">
                <a:solidFill>
                  <a:srgbClr val="1C1C1B"/>
                </a:solidFill>
                <a:latin typeface="Tahoma"/>
                <a:cs typeface="Tahoma"/>
              </a:rPr>
              <a:t> </a:t>
            </a:r>
            <a:r>
              <a:rPr sz="3800" spc="-350" dirty="0">
                <a:solidFill>
                  <a:srgbClr val="1C1C1B"/>
                </a:solidFill>
                <a:latin typeface="Tahoma"/>
                <a:cs typeface="Tahoma"/>
              </a:rPr>
              <a:t>pasadas</a:t>
            </a:r>
            <a:endParaRPr sz="3800">
              <a:latin typeface="Tahoma"/>
              <a:cs typeface="Tahoma"/>
            </a:endParaRPr>
          </a:p>
        </p:txBody>
      </p:sp>
      <p:sp>
        <p:nvSpPr>
          <p:cNvPr id="23" name="CuadroTexto 22">
            <a:extLst>
              <a:ext uri="{FF2B5EF4-FFF2-40B4-BE49-F238E27FC236}">
                <a16:creationId xmlns:a16="http://schemas.microsoft.com/office/drawing/2014/main" id="{7DA7BDF2-DB94-F160-5899-9D79155CDB69}"/>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383" y="0"/>
            <a:ext cx="16824960" cy="9816465"/>
            <a:chOff x="14383" y="0"/>
            <a:chExt cx="16824960"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08"/>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5"/>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28"/>
            </a:xfrm>
            <a:prstGeom prst="rect">
              <a:avLst/>
            </a:prstGeom>
          </p:spPr>
        </p:pic>
        <p:sp>
          <p:nvSpPr>
            <p:cNvPr id="12" name="object 12"/>
            <p:cNvSpPr/>
            <p:nvPr/>
          </p:nvSpPr>
          <p:spPr>
            <a:xfrm>
              <a:off x="3824299" y="4393109"/>
              <a:ext cx="857250" cy="933450"/>
            </a:xfrm>
            <a:custGeom>
              <a:avLst/>
              <a:gdLst/>
              <a:ahLst/>
              <a:cxnLst/>
              <a:rect l="l" t="t" r="r" b="b"/>
              <a:pathLst>
                <a:path w="857250" h="933450">
                  <a:moveTo>
                    <a:pt x="428624" y="933429"/>
                  </a:moveTo>
                  <a:lnTo>
                    <a:pt x="254903" y="750454"/>
                  </a:lnTo>
                  <a:lnTo>
                    <a:pt x="0" y="700072"/>
                  </a:lnTo>
                  <a:lnTo>
                    <a:pt x="81181" y="466714"/>
                  </a:lnTo>
                  <a:lnTo>
                    <a:pt x="0" y="233357"/>
                  </a:lnTo>
                  <a:lnTo>
                    <a:pt x="254903" y="182975"/>
                  </a:lnTo>
                  <a:lnTo>
                    <a:pt x="428624" y="0"/>
                  </a:lnTo>
                  <a:lnTo>
                    <a:pt x="602346" y="182975"/>
                  </a:lnTo>
                  <a:lnTo>
                    <a:pt x="857249" y="233357"/>
                  </a:lnTo>
                  <a:lnTo>
                    <a:pt x="776068" y="466714"/>
                  </a:lnTo>
                  <a:lnTo>
                    <a:pt x="857249" y="700072"/>
                  </a:lnTo>
                  <a:lnTo>
                    <a:pt x="602346" y="750454"/>
                  </a:lnTo>
                  <a:lnTo>
                    <a:pt x="428624" y="933429"/>
                  </a:lnTo>
                  <a:close/>
                </a:path>
              </a:pathLst>
            </a:custGeom>
            <a:solidFill>
              <a:srgbClr val="FEC300"/>
            </a:solidFill>
          </p:spPr>
          <p:txBody>
            <a:bodyPr wrap="square" lIns="0" tIns="0" rIns="0" bIns="0" rtlCol="0"/>
            <a:lstStyle/>
            <a:p>
              <a:endParaRPr/>
            </a:p>
          </p:txBody>
        </p:sp>
        <p:sp>
          <p:nvSpPr>
            <p:cNvPr id="13" name="object 13"/>
            <p:cNvSpPr/>
            <p:nvPr/>
          </p:nvSpPr>
          <p:spPr>
            <a:xfrm>
              <a:off x="249818" y="4011891"/>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282474" y="4044547"/>
              <a:ext cx="3134312" cy="3134312"/>
            </a:xfrm>
            <a:prstGeom prst="rect">
              <a:avLst/>
            </a:prstGeom>
          </p:spPr>
        </p:pic>
        <p:sp>
          <p:nvSpPr>
            <p:cNvPr id="15" name="object 15"/>
            <p:cNvSpPr/>
            <p:nvPr/>
          </p:nvSpPr>
          <p:spPr>
            <a:xfrm>
              <a:off x="2631477" y="3738355"/>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6" name="object 16"/>
            <p:cNvSpPr/>
            <p:nvPr/>
          </p:nvSpPr>
          <p:spPr>
            <a:xfrm>
              <a:off x="2626870" y="3731582"/>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7" name="object 17"/>
            <p:cNvSpPr/>
            <p:nvPr/>
          </p:nvSpPr>
          <p:spPr>
            <a:xfrm>
              <a:off x="18789" y="6503191"/>
              <a:ext cx="1050290" cy="919480"/>
            </a:xfrm>
            <a:custGeom>
              <a:avLst/>
              <a:gdLst/>
              <a:ahLst/>
              <a:cxnLst/>
              <a:rect l="l" t="t" r="r" b="b"/>
              <a:pathLst>
                <a:path w="1050290"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8" name="object 18"/>
            <p:cNvSpPr/>
            <p:nvPr/>
          </p:nvSpPr>
          <p:spPr>
            <a:xfrm>
              <a:off x="14383" y="6495773"/>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0"/>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0"/>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0"/>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9" name="object 19"/>
          <p:cNvSpPr txBox="1"/>
          <p:nvPr/>
        </p:nvSpPr>
        <p:spPr>
          <a:xfrm rot="21540000">
            <a:off x="3228607" y="3104153"/>
            <a:ext cx="11390450" cy="500137"/>
          </a:xfrm>
          <a:prstGeom prst="rect">
            <a:avLst/>
          </a:prstGeom>
        </p:spPr>
        <p:txBody>
          <a:bodyPr vert="horz" wrap="square" lIns="0" tIns="0" rIns="0" bIns="0" rtlCol="0">
            <a:spAutoFit/>
          </a:bodyPr>
          <a:lstStyle/>
          <a:p>
            <a:pPr>
              <a:lnSpc>
                <a:spcPts val="2430"/>
              </a:lnSpc>
            </a:pPr>
            <a:endParaRPr lang="es-MX" sz="10500" spc="-3750" baseline="-1587" dirty="0">
              <a:solidFill>
                <a:srgbClr val="1C1C1B"/>
              </a:solidFill>
              <a:latin typeface="Lucida Sans Unicode"/>
              <a:cs typeface="Lucida Sans Unicode"/>
            </a:endParaRPr>
          </a:p>
        </p:txBody>
      </p:sp>
      <p:sp>
        <p:nvSpPr>
          <p:cNvPr id="20" name="object 20"/>
          <p:cNvSpPr txBox="1"/>
          <p:nvPr/>
        </p:nvSpPr>
        <p:spPr>
          <a:xfrm>
            <a:off x="4100474" y="4523369"/>
            <a:ext cx="12334875" cy="4184650"/>
          </a:xfrm>
          <a:prstGeom prst="rect">
            <a:avLst/>
          </a:prstGeom>
        </p:spPr>
        <p:txBody>
          <a:bodyPr vert="horz" wrap="square" lIns="0" tIns="12700" rIns="0" bIns="0" rtlCol="0">
            <a:spAutoFit/>
          </a:bodyPr>
          <a:lstStyle/>
          <a:p>
            <a:pPr marL="12700">
              <a:lnSpc>
                <a:spcPct val="100000"/>
              </a:lnSpc>
              <a:spcBef>
                <a:spcPts val="100"/>
              </a:spcBef>
            </a:pPr>
            <a:r>
              <a:rPr sz="3000" b="1" spc="-175" dirty="0">
                <a:solidFill>
                  <a:srgbClr val="1C1C1B"/>
                </a:solidFill>
                <a:latin typeface="Arial"/>
                <a:cs typeface="Arial"/>
              </a:rPr>
              <a:t>2.</a:t>
            </a:r>
            <a:endParaRPr sz="3000">
              <a:latin typeface="Arial"/>
              <a:cs typeface="Arial"/>
            </a:endParaRPr>
          </a:p>
          <a:p>
            <a:pPr>
              <a:lnSpc>
                <a:spcPct val="100000"/>
              </a:lnSpc>
              <a:spcBef>
                <a:spcPts val="55"/>
              </a:spcBef>
            </a:pPr>
            <a:endParaRPr sz="3450">
              <a:latin typeface="Arial"/>
              <a:cs typeface="Arial"/>
            </a:endParaRPr>
          </a:p>
          <a:p>
            <a:pPr marL="576580" marR="5080">
              <a:lnSpc>
                <a:spcPts val="4200"/>
              </a:lnSpc>
            </a:pPr>
            <a:r>
              <a:rPr sz="3800" spc="-305" dirty="0">
                <a:solidFill>
                  <a:srgbClr val="1C1C1B"/>
                </a:solidFill>
                <a:latin typeface="Tahoma"/>
                <a:cs typeface="Tahoma"/>
              </a:rPr>
              <a:t>Pero, </a:t>
            </a:r>
            <a:r>
              <a:rPr sz="3800" spc="-240" dirty="0">
                <a:solidFill>
                  <a:srgbClr val="1C1C1B"/>
                </a:solidFill>
                <a:latin typeface="Tahoma"/>
                <a:cs typeface="Tahoma"/>
              </a:rPr>
              <a:t>si </a:t>
            </a:r>
            <a:r>
              <a:rPr sz="3800" spc="-290" dirty="0">
                <a:solidFill>
                  <a:srgbClr val="1C1C1B"/>
                </a:solidFill>
                <a:latin typeface="Tahoma"/>
                <a:cs typeface="Tahoma"/>
              </a:rPr>
              <a:t>nuestro </a:t>
            </a:r>
            <a:r>
              <a:rPr sz="3800" spc="-320" dirty="0">
                <a:solidFill>
                  <a:srgbClr val="1C1C1B"/>
                </a:solidFill>
                <a:latin typeface="Tahoma"/>
                <a:cs typeface="Tahoma"/>
              </a:rPr>
              <a:t>cerebro </a:t>
            </a:r>
            <a:r>
              <a:rPr sz="3800" spc="-360" dirty="0">
                <a:solidFill>
                  <a:srgbClr val="1C1C1B"/>
                </a:solidFill>
                <a:latin typeface="Tahoma"/>
                <a:cs typeface="Tahoma"/>
              </a:rPr>
              <a:t>se </a:t>
            </a:r>
            <a:r>
              <a:rPr sz="3800" spc="-235" dirty="0">
                <a:solidFill>
                  <a:srgbClr val="1C1C1B"/>
                </a:solidFill>
                <a:latin typeface="Tahoma"/>
                <a:cs typeface="Tahoma"/>
              </a:rPr>
              <a:t>limitara </a:t>
            </a:r>
            <a:r>
              <a:rPr sz="3800" spc="-340" dirty="0">
                <a:solidFill>
                  <a:srgbClr val="1C1C1B"/>
                </a:solidFill>
                <a:latin typeface="Tahoma"/>
                <a:cs typeface="Tahoma"/>
              </a:rPr>
              <a:t>a </a:t>
            </a:r>
            <a:r>
              <a:rPr sz="3800" spc="-330" dirty="0">
                <a:solidFill>
                  <a:srgbClr val="1C1C1B"/>
                </a:solidFill>
                <a:latin typeface="Tahoma"/>
                <a:cs typeface="Tahoma"/>
              </a:rPr>
              <a:t>conservar </a:t>
            </a:r>
            <a:r>
              <a:rPr sz="3800" spc="-315" dirty="0">
                <a:solidFill>
                  <a:srgbClr val="1C1C1B"/>
                </a:solidFill>
                <a:latin typeface="Tahoma"/>
                <a:cs typeface="Tahoma"/>
              </a:rPr>
              <a:t>experiencias </a:t>
            </a:r>
            <a:r>
              <a:rPr sz="3800" spc="-310" dirty="0">
                <a:solidFill>
                  <a:srgbClr val="1C1C1B"/>
                </a:solidFill>
                <a:latin typeface="Tahoma"/>
                <a:cs typeface="Tahoma"/>
              </a:rPr>
              <a:t> </a:t>
            </a:r>
            <a:r>
              <a:rPr sz="3800" spc="-275" dirty="0">
                <a:solidFill>
                  <a:srgbClr val="1C1C1B"/>
                </a:solidFill>
                <a:latin typeface="Tahoma"/>
                <a:cs typeface="Tahoma"/>
              </a:rPr>
              <a:t>anteriores, </a:t>
            </a:r>
            <a:r>
              <a:rPr sz="3800" spc="-250" dirty="0">
                <a:solidFill>
                  <a:srgbClr val="1C1C1B"/>
                </a:solidFill>
                <a:latin typeface="Tahoma"/>
                <a:cs typeface="Tahoma"/>
              </a:rPr>
              <a:t>el </a:t>
            </a:r>
            <a:r>
              <a:rPr sz="3800" spc="-375" dirty="0">
                <a:solidFill>
                  <a:srgbClr val="1C1C1B"/>
                </a:solidFill>
                <a:latin typeface="Tahoma"/>
                <a:cs typeface="Tahoma"/>
              </a:rPr>
              <a:t>hombre </a:t>
            </a:r>
            <a:r>
              <a:rPr sz="3800" spc="-350" dirty="0">
                <a:solidFill>
                  <a:srgbClr val="1C1C1B"/>
                </a:solidFill>
                <a:latin typeface="Tahoma"/>
                <a:cs typeface="Tahoma"/>
              </a:rPr>
              <a:t>no </a:t>
            </a:r>
            <a:r>
              <a:rPr sz="3800" spc="-290" dirty="0">
                <a:solidFill>
                  <a:srgbClr val="1C1C1B"/>
                </a:solidFill>
                <a:latin typeface="Tahoma"/>
                <a:cs typeface="Tahoma"/>
              </a:rPr>
              <a:t>sería </a:t>
            </a:r>
            <a:r>
              <a:rPr sz="3800" spc="-320" dirty="0">
                <a:solidFill>
                  <a:srgbClr val="1C1C1B"/>
                </a:solidFill>
                <a:latin typeface="Tahoma"/>
                <a:cs typeface="Tahoma"/>
              </a:rPr>
              <a:t>capaz </a:t>
            </a:r>
            <a:r>
              <a:rPr sz="3800" spc="-370" dirty="0">
                <a:solidFill>
                  <a:srgbClr val="1C1C1B"/>
                </a:solidFill>
                <a:latin typeface="Tahoma"/>
                <a:cs typeface="Tahoma"/>
              </a:rPr>
              <a:t>de </a:t>
            </a:r>
            <a:r>
              <a:rPr sz="3800" spc="-275" dirty="0">
                <a:solidFill>
                  <a:srgbClr val="1C1C1B"/>
                </a:solidFill>
                <a:latin typeface="Tahoma"/>
                <a:cs typeface="Tahoma"/>
              </a:rPr>
              <a:t>tener </a:t>
            </a:r>
            <a:r>
              <a:rPr sz="3800" spc="-375" dirty="0">
                <a:solidFill>
                  <a:srgbClr val="1C1C1B"/>
                </a:solidFill>
                <a:latin typeface="Tahoma"/>
                <a:cs typeface="Tahoma"/>
              </a:rPr>
              <a:t>una </a:t>
            </a:r>
            <a:r>
              <a:rPr sz="3800" spc="-305" dirty="0">
                <a:solidFill>
                  <a:srgbClr val="1C1C1B"/>
                </a:solidFill>
                <a:latin typeface="Tahoma"/>
                <a:cs typeface="Tahoma"/>
              </a:rPr>
              <a:t>reacción </a:t>
            </a:r>
            <a:r>
              <a:rPr sz="3800" spc="-300" dirty="0">
                <a:solidFill>
                  <a:srgbClr val="1C1C1B"/>
                </a:solidFill>
                <a:latin typeface="Tahoma"/>
                <a:cs typeface="Tahoma"/>
              </a:rPr>
              <a:t> </a:t>
            </a:r>
            <a:r>
              <a:rPr sz="3800" spc="-340" dirty="0">
                <a:solidFill>
                  <a:srgbClr val="1C1C1B"/>
                </a:solidFill>
                <a:latin typeface="Tahoma"/>
                <a:cs typeface="Tahoma"/>
              </a:rPr>
              <a:t>a</a:t>
            </a:r>
            <a:r>
              <a:rPr sz="3800" spc="-370" dirty="0">
                <a:solidFill>
                  <a:srgbClr val="1C1C1B"/>
                </a:solidFill>
                <a:latin typeface="Tahoma"/>
                <a:cs typeface="Tahoma"/>
              </a:rPr>
              <a:t>d</a:t>
            </a:r>
            <a:r>
              <a:rPr sz="3800" spc="-340" dirty="0">
                <a:solidFill>
                  <a:srgbClr val="1C1C1B"/>
                </a:solidFill>
                <a:latin typeface="Tahoma"/>
                <a:cs typeface="Tahoma"/>
              </a:rPr>
              <a:t>a</a:t>
            </a:r>
            <a:r>
              <a:rPr sz="3800" spc="-365" dirty="0">
                <a:solidFill>
                  <a:srgbClr val="1C1C1B"/>
                </a:solidFill>
                <a:latin typeface="Tahoma"/>
                <a:cs typeface="Tahoma"/>
              </a:rPr>
              <a:t>p</a:t>
            </a:r>
            <a:r>
              <a:rPr sz="3800" spc="30" dirty="0">
                <a:solidFill>
                  <a:srgbClr val="1C1C1B"/>
                </a:solidFill>
                <a:latin typeface="Tahoma"/>
                <a:cs typeface="Tahoma"/>
              </a:rPr>
              <a:t>t</a:t>
            </a:r>
            <a:r>
              <a:rPr sz="3800" spc="-340" dirty="0">
                <a:solidFill>
                  <a:srgbClr val="1C1C1B"/>
                </a:solidFill>
                <a:latin typeface="Tahoma"/>
                <a:cs typeface="Tahoma"/>
              </a:rPr>
              <a:t>a</a:t>
            </a:r>
            <a:r>
              <a:rPr sz="3800" spc="-370" dirty="0">
                <a:solidFill>
                  <a:srgbClr val="1C1C1B"/>
                </a:solidFill>
                <a:latin typeface="Tahoma"/>
                <a:cs typeface="Tahoma"/>
              </a:rPr>
              <a:t>d</a:t>
            </a:r>
            <a:r>
              <a:rPr sz="3800" spc="-305" dirty="0">
                <a:solidFill>
                  <a:srgbClr val="1C1C1B"/>
                </a:solidFill>
                <a:latin typeface="Tahoma"/>
                <a:cs typeface="Tahoma"/>
              </a:rPr>
              <a:t>o</a:t>
            </a:r>
            <a:r>
              <a:rPr sz="3800" spc="-270" dirty="0">
                <a:solidFill>
                  <a:srgbClr val="1C1C1B"/>
                </a:solidFill>
                <a:latin typeface="Tahoma"/>
                <a:cs typeface="Tahoma"/>
              </a:rPr>
              <a:t>r</a:t>
            </a:r>
            <a:r>
              <a:rPr sz="3800" spc="-340" dirty="0">
                <a:solidFill>
                  <a:srgbClr val="1C1C1B"/>
                </a:solidFill>
                <a:latin typeface="Tahoma"/>
                <a:cs typeface="Tahoma"/>
              </a:rPr>
              <a:t>a</a:t>
            </a:r>
            <a:r>
              <a:rPr sz="3800" spc="-415" dirty="0">
                <a:solidFill>
                  <a:srgbClr val="1C1C1B"/>
                </a:solidFill>
                <a:latin typeface="Tahoma"/>
                <a:cs typeface="Tahoma"/>
              </a:rPr>
              <a:t> </a:t>
            </a:r>
            <a:r>
              <a:rPr sz="3800" spc="-340" dirty="0">
                <a:solidFill>
                  <a:srgbClr val="1C1C1B"/>
                </a:solidFill>
                <a:latin typeface="Tahoma"/>
                <a:cs typeface="Tahoma"/>
              </a:rPr>
              <a:t>a</a:t>
            </a:r>
            <a:r>
              <a:rPr sz="3800" spc="-395" dirty="0">
                <a:solidFill>
                  <a:srgbClr val="1C1C1B"/>
                </a:solidFill>
                <a:latin typeface="Tahoma"/>
                <a:cs typeface="Tahoma"/>
              </a:rPr>
              <a:t>n</a:t>
            </a:r>
            <a:r>
              <a:rPr sz="3800" spc="30" dirty="0">
                <a:solidFill>
                  <a:srgbClr val="1C1C1B"/>
                </a:solidFill>
                <a:latin typeface="Tahoma"/>
                <a:cs typeface="Tahoma"/>
              </a:rPr>
              <a:t>t</a:t>
            </a:r>
            <a:r>
              <a:rPr sz="3800" spc="-365" dirty="0">
                <a:solidFill>
                  <a:srgbClr val="1C1C1B"/>
                </a:solidFill>
                <a:latin typeface="Tahoma"/>
                <a:cs typeface="Tahoma"/>
              </a:rPr>
              <a:t>e</a:t>
            </a:r>
            <a:r>
              <a:rPr sz="3800" spc="-415" dirty="0">
                <a:solidFill>
                  <a:srgbClr val="1C1C1B"/>
                </a:solidFill>
                <a:latin typeface="Tahoma"/>
                <a:cs typeface="Tahoma"/>
              </a:rPr>
              <a:t> </a:t>
            </a:r>
            <a:r>
              <a:rPr sz="3800" spc="-305" dirty="0">
                <a:solidFill>
                  <a:srgbClr val="1C1C1B"/>
                </a:solidFill>
                <a:latin typeface="Tahoma"/>
                <a:cs typeface="Tahoma"/>
              </a:rPr>
              <a:t>c</a:t>
            </a:r>
            <a:r>
              <a:rPr sz="3800" spc="-390" dirty="0">
                <a:solidFill>
                  <a:srgbClr val="1C1C1B"/>
                </a:solidFill>
                <a:latin typeface="Tahoma"/>
                <a:cs typeface="Tahoma"/>
              </a:rPr>
              <a:t>u</a:t>
            </a:r>
            <a:r>
              <a:rPr sz="3800" spc="-340" dirty="0">
                <a:solidFill>
                  <a:srgbClr val="1C1C1B"/>
                </a:solidFill>
                <a:latin typeface="Tahoma"/>
                <a:cs typeface="Tahoma"/>
              </a:rPr>
              <a:t>a</a:t>
            </a:r>
            <a:r>
              <a:rPr sz="3800" spc="-135" dirty="0">
                <a:solidFill>
                  <a:srgbClr val="1C1C1B"/>
                </a:solidFill>
                <a:latin typeface="Tahoma"/>
                <a:cs typeface="Tahoma"/>
              </a:rPr>
              <a:t>l</a:t>
            </a:r>
            <a:r>
              <a:rPr sz="3800" spc="-370" dirty="0">
                <a:solidFill>
                  <a:srgbClr val="1C1C1B"/>
                </a:solidFill>
                <a:latin typeface="Tahoma"/>
                <a:cs typeface="Tahoma"/>
              </a:rPr>
              <a:t>q</a:t>
            </a:r>
            <a:r>
              <a:rPr sz="3800" spc="-390" dirty="0">
                <a:solidFill>
                  <a:srgbClr val="1C1C1B"/>
                </a:solidFill>
                <a:latin typeface="Tahoma"/>
                <a:cs typeface="Tahoma"/>
              </a:rPr>
              <a:t>u</a:t>
            </a:r>
            <a:r>
              <a:rPr sz="3800" spc="-135" dirty="0">
                <a:solidFill>
                  <a:srgbClr val="1C1C1B"/>
                </a:solidFill>
                <a:latin typeface="Tahoma"/>
                <a:cs typeface="Tahoma"/>
              </a:rPr>
              <a:t>i</a:t>
            </a:r>
            <a:r>
              <a:rPr sz="3800" spc="-365" dirty="0">
                <a:solidFill>
                  <a:srgbClr val="1C1C1B"/>
                </a:solidFill>
                <a:latin typeface="Tahoma"/>
                <a:cs typeface="Tahoma"/>
              </a:rPr>
              <a:t>e</a:t>
            </a:r>
            <a:r>
              <a:rPr sz="3800" spc="-270" dirty="0">
                <a:solidFill>
                  <a:srgbClr val="1C1C1B"/>
                </a:solidFill>
                <a:latin typeface="Tahoma"/>
                <a:cs typeface="Tahoma"/>
              </a:rPr>
              <a:t>r</a:t>
            </a:r>
            <a:r>
              <a:rPr sz="3800" spc="-415" dirty="0">
                <a:solidFill>
                  <a:srgbClr val="1C1C1B"/>
                </a:solidFill>
                <a:latin typeface="Tahoma"/>
                <a:cs typeface="Tahoma"/>
              </a:rPr>
              <a:t> </a:t>
            </a:r>
            <a:r>
              <a:rPr sz="3800" spc="-305" dirty="0">
                <a:solidFill>
                  <a:srgbClr val="1C1C1B"/>
                </a:solidFill>
                <a:latin typeface="Tahoma"/>
                <a:cs typeface="Tahoma"/>
              </a:rPr>
              <a:t>c</a:t>
            </a:r>
            <a:r>
              <a:rPr sz="3800" spc="-340" dirty="0">
                <a:solidFill>
                  <a:srgbClr val="1C1C1B"/>
                </a:solidFill>
                <a:latin typeface="Tahoma"/>
                <a:cs typeface="Tahoma"/>
              </a:rPr>
              <a:t>a</a:t>
            </a:r>
            <a:r>
              <a:rPr sz="3800" spc="-560" dirty="0">
                <a:solidFill>
                  <a:srgbClr val="1C1C1B"/>
                </a:solidFill>
                <a:latin typeface="Tahoma"/>
                <a:cs typeface="Tahoma"/>
              </a:rPr>
              <a:t>m</a:t>
            </a:r>
            <a:r>
              <a:rPr sz="3800" spc="-365" dirty="0">
                <a:solidFill>
                  <a:srgbClr val="1C1C1B"/>
                </a:solidFill>
                <a:latin typeface="Tahoma"/>
                <a:cs typeface="Tahoma"/>
              </a:rPr>
              <a:t>b</a:t>
            </a:r>
            <a:r>
              <a:rPr sz="3800" spc="-135" dirty="0">
                <a:solidFill>
                  <a:srgbClr val="1C1C1B"/>
                </a:solidFill>
                <a:latin typeface="Tahoma"/>
                <a:cs typeface="Tahoma"/>
              </a:rPr>
              <a:t>i</a:t>
            </a:r>
            <a:r>
              <a:rPr sz="3800" spc="-305" dirty="0">
                <a:solidFill>
                  <a:srgbClr val="1C1C1B"/>
                </a:solidFill>
                <a:latin typeface="Tahoma"/>
                <a:cs typeface="Tahoma"/>
              </a:rPr>
              <a:t>o</a:t>
            </a:r>
            <a:r>
              <a:rPr sz="3800" spc="-415" dirty="0">
                <a:solidFill>
                  <a:srgbClr val="1C1C1B"/>
                </a:solidFill>
                <a:latin typeface="Tahoma"/>
                <a:cs typeface="Tahoma"/>
              </a:rPr>
              <a:t> </a:t>
            </a:r>
            <a:r>
              <a:rPr sz="3800" spc="-370" dirty="0">
                <a:solidFill>
                  <a:srgbClr val="1C1C1B"/>
                </a:solidFill>
                <a:latin typeface="Tahoma"/>
                <a:cs typeface="Tahoma"/>
              </a:rPr>
              <a:t>q</a:t>
            </a:r>
            <a:r>
              <a:rPr sz="3800" spc="-390" dirty="0">
                <a:solidFill>
                  <a:srgbClr val="1C1C1B"/>
                </a:solidFill>
                <a:latin typeface="Tahoma"/>
                <a:cs typeface="Tahoma"/>
              </a:rPr>
              <a:t>u</a:t>
            </a:r>
            <a:r>
              <a:rPr sz="3800" spc="-365" dirty="0">
                <a:solidFill>
                  <a:srgbClr val="1C1C1B"/>
                </a:solidFill>
                <a:latin typeface="Tahoma"/>
                <a:cs typeface="Tahoma"/>
              </a:rPr>
              <a:t>e</a:t>
            </a:r>
            <a:r>
              <a:rPr sz="3800" spc="-415" dirty="0">
                <a:solidFill>
                  <a:srgbClr val="1C1C1B"/>
                </a:solidFill>
                <a:latin typeface="Tahoma"/>
                <a:cs typeface="Tahoma"/>
              </a:rPr>
              <a:t> </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p</a:t>
            </a:r>
            <a:r>
              <a:rPr sz="3800" spc="-270" dirty="0">
                <a:solidFill>
                  <a:srgbClr val="1C1C1B"/>
                </a:solidFill>
                <a:latin typeface="Tahoma"/>
                <a:cs typeface="Tahoma"/>
              </a:rPr>
              <a:t>r</a:t>
            </a:r>
            <a:r>
              <a:rPr sz="3800" spc="-305" dirty="0">
                <a:solidFill>
                  <a:srgbClr val="1C1C1B"/>
                </a:solidFill>
                <a:latin typeface="Tahoma"/>
                <a:cs typeface="Tahoma"/>
              </a:rPr>
              <a:t>o</a:t>
            </a:r>
            <a:r>
              <a:rPr sz="3800" spc="-370" dirty="0">
                <a:solidFill>
                  <a:srgbClr val="1C1C1B"/>
                </a:solidFill>
                <a:latin typeface="Tahoma"/>
                <a:cs typeface="Tahoma"/>
              </a:rPr>
              <a:t>d</a:t>
            </a:r>
            <a:r>
              <a:rPr sz="3800" spc="-390" dirty="0">
                <a:solidFill>
                  <a:srgbClr val="1C1C1B"/>
                </a:solidFill>
                <a:latin typeface="Tahoma"/>
                <a:cs typeface="Tahoma"/>
              </a:rPr>
              <a:t>u</a:t>
            </a:r>
            <a:r>
              <a:rPr sz="3800" spc="-320" dirty="0">
                <a:solidFill>
                  <a:srgbClr val="1C1C1B"/>
                </a:solidFill>
                <a:latin typeface="Tahoma"/>
                <a:cs typeface="Tahoma"/>
              </a:rPr>
              <a:t>j</a:t>
            </a:r>
            <a:r>
              <a:rPr sz="3800" spc="-365" dirty="0">
                <a:solidFill>
                  <a:srgbClr val="1C1C1B"/>
                </a:solidFill>
                <a:latin typeface="Tahoma"/>
                <a:cs typeface="Tahoma"/>
              </a:rPr>
              <a:t>e</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e</a:t>
            </a:r>
            <a:r>
              <a:rPr sz="3800" spc="-395" dirty="0">
                <a:solidFill>
                  <a:srgbClr val="1C1C1B"/>
                </a:solidFill>
                <a:latin typeface="Tahoma"/>
                <a:cs typeface="Tahoma"/>
              </a:rPr>
              <a:t>n</a:t>
            </a:r>
            <a:r>
              <a:rPr sz="3800" spc="-415" dirty="0">
                <a:solidFill>
                  <a:srgbClr val="1C1C1B"/>
                </a:solidFill>
                <a:latin typeface="Tahoma"/>
                <a:cs typeface="Tahoma"/>
              </a:rPr>
              <a:t> </a:t>
            </a:r>
            <a:r>
              <a:rPr sz="3800" spc="-350" dirty="0">
                <a:solidFill>
                  <a:srgbClr val="1C1C1B"/>
                </a:solidFill>
                <a:latin typeface="Tahoma"/>
                <a:cs typeface="Tahoma"/>
              </a:rPr>
              <a:t>s</a:t>
            </a:r>
            <a:r>
              <a:rPr sz="3800" spc="-390" dirty="0">
                <a:solidFill>
                  <a:srgbClr val="1C1C1B"/>
                </a:solidFill>
                <a:latin typeface="Tahoma"/>
                <a:cs typeface="Tahoma"/>
              </a:rPr>
              <a:t>u</a:t>
            </a:r>
            <a:r>
              <a:rPr sz="3800" spc="-415" dirty="0">
                <a:solidFill>
                  <a:srgbClr val="1C1C1B"/>
                </a:solidFill>
                <a:latin typeface="Tahoma"/>
                <a:cs typeface="Tahoma"/>
              </a:rPr>
              <a:t> </a:t>
            </a:r>
            <a:r>
              <a:rPr sz="3800" spc="-560" dirty="0">
                <a:solidFill>
                  <a:srgbClr val="1C1C1B"/>
                </a:solidFill>
                <a:latin typeface="Tahoma"/>
                <a:cs typeface="Tahoma"/>
              </a:rPr>
              <a:t>m</a:t>
            </a:r>
            <a:r>
              <a:rPr sz="3800" spc="-365" dirty="0">
                <a:solidFill>
                  <a:srgbClr val="1C1C1B"/>
                </a:solidFill>
                <a:latin typeface="Tahoma"/>
                <a:cs typeface="Tahoma"/>
              </a:rPr>
              <a:t>e</a:t>
            </a:r>
            <a:r>
              <a:rPr sz="3800" spc="-370" dirty="0">
                <a:solidFill>
                  <a:srgbClr val="1C1C1B"/>
                </a:solidFill>
                <a:latin typeface="Tahoma"/>
                <a:cs typeface="Tahoma"/>
              </a:rPr>
              <a:t>d</a:t>
            </a:r>
            <a:r>
              <a:rPr sz="3800" spc="-135" dirty="0">
                <a:solidFill>
                  <a:srgbClr val="1C1C1B"/>
                </a:solidFill>
                <a:latin typeface="Tahoma"/>
                <a:cs typeface="Tahoma"/>
              </a:rPr>
              <a:t>i</a:t>
            </a:r>
            <a:r>
              <a:rPr sz="3800" spc="-220" dirty="0">
                <a:solidFill>
                  <a:srgbClr val="1C1C1B"/>
                </a:solidFill>
                <a:latin typeface="Tahoma"/>
                <a:cs typeface="Tahoma"/>
              </a:rPr>
              <a:t>o  </a:t>
            </a:r>
            <a:r>
              <a:rPr sz="3800" spc="-300" dirty="0">
                <a:solidFill>
                  <a:srgbClr val="1C1C1B"/>
                </a:solidFill>
                <a:latin typeface="Tahoma"/>
                <a:cs typeface="Tahoma"/>
              </a:rPr>
              <a:t>ambiente. </a:t>
            </a:r>
            <a:r>
              <a:rPr sz="3800" spc="-380" dirty="0">
                <a:solidFill>
                  <a:srgbClr val="1C1C1B"/>
                </a:solidFill>
                <a:latin typeface="Tahoma"/>
                <a:cs typeface="Tahoma"/>
              </a:rPr>
              <a:t>Sabemos </a:t>
            </a:r>
            <a:r>
              <a:rPr sz="3800" spc="-375" dirty="0">
                <a:solidFill>
                  <a:srgbClr val="1C1C1B"/>
                </a:solidFill>
                <a:latin typeface="Tahoma"/>
                <a:cs typeface="Tahoma"/>
              </a:rPr>
              <a:t>que </a:t>
            </a:r>
            <a:r>
              <a:rPr sz="3800" spc="-250" dirty="0">
                <a:solidFill>
                  <a:srgbClr val="1C1C1B"/>
                </a:solidFill>
                <a:latin typeface="Tahoma"/>
                <a:cs typeface="Tahoma"/>
              </a:rPr>
              <a:t>esto </a:t>
            </a:r>
            <a:r>
              <a:rPr sz="3800" spc="-350" dirty="0">
                <a:solidFill>
                  <a:srgbClr val="1C1C1B"/>
                </a:solidFill>
                <a:latin typeface="Tahoma"/>
                <a:cs typeface="Tahoma"/>
              </a:rPr>
              <a:t>no </a:t>
            </a:r>
            <a:r>
              <a:rPr sz="3800" spc="-360" dirty="0">
                <a:solidFill>
                  <a:srgbClr val="1C1C1B"/>
                </a:solidFill>
                <a:latin typeface="Tahoma"/>
                <a:cs typeface="Tahoma"/>
              </a:rPr>
              <a:t>es </a:t>
            </a:r>
            <a:r>
              <a:rPr sz="3800" spc="-270" dirty="0">
                <a:solidFill>
                  <a:srgbClr val="1C1C1B"/>
                </a:solidFill>
                <a:latin typeface="Tahoma"/>
                <a:cs typeface="Tahoma"/>
              </a:rPr>
              <a:t>así, </a:t>
            </a:r>
            <a:r>
              <a:rPr sz="3800" spc="-315" dirty="0">
                <a:solidFill>
                  <a:srgbClr val="1C1C1B"/>
                </a:solidFill>
                <a:latin typeface="Tahoma"/>
                <a:cs typeface="Tahoma"/>
              </a:rPr>
              <a:t>por </a:t>
            </a:r>
            <a:r>
              <a:rPr sz="3800" spc="-220" dirty="0">
                <a:solidFill>
                  <a:srgbClr val="1C1C1B"/>
                </a:solidFill>
                <a:latin typeface="Tahoma"/>
                <a:cs typeface="Tahoma"/>
              </a:rPr>
              <a:t>lo </a:t>
            </a:r>
            <a:r>
              <a:rPr sz="3800" spc="-195" dirty="0">
                <a:solidFill>
                  <a:srgbClr val="1C1C1B"/>
                </a:solidFill>
                <a:latin typeface="Tahoma"/>
                <a:cs typeface="Tahoma"/>
              </a:rPr>
              <a:t>tanto </a:t>
            </a:r>
            <a:r>
              <a:rPr sz="3800" spc="-360" dirty="0">
                <a:solidFill>
                  <a:srgbClr val="1C1C1B"/>
                </a:solidFill>
                <a:latin typeface="Tahoma"/>
                <a:cs typeface="Tahoma"/>
              </a:rPr>
              <a:t>se </a:t>
            </a:r>
            <a:r>
              <a:rPr sz="3800" spc="-370" dirty="0">
                <a:solidFill>
                  <a:srgbClr val="1C1C1B"/>
                </a:solidFill>
                <a:latin typeface="Tahoma"/>
                <a:cs typeface="Tahoma"/>
              </a:rPr>
              <a:t>puede </a:t>
            </a:r>
            <a:r>
              <a:rPr sz="3800" spc="-290" dirty="0">
                <a:solidFill>
                  <a:srgbClr val="1C1C1B"/>
                </a:solidFill>
                <a:latin typeface="Tahoma"/>
                <a:cs typeface="Tahoma"/>
              </a:rPr>
              <a:t>decir </a:t>
            </a:r>
            <a:r>
              <a:rPr sz="3800" spc="-1175" dirty="0">
                <a:solidFill>
                  <a:srgbClr val="1C1C1B"/>
                </a:solidFill>
                <a:latin typeface="Tahoma"/>
                <a:cs typeface="Tahoma"/>
              </a:rPr>
              <a:t> </a:t>
            </a:r>
            <a:r>
              <a:rPr sz="3800" spc="-305" dirty="0">
                <a:solidFill>
                  <a:srgbClr val="1C1C1B"/>
                </a:solidFill>
                <a:latin typeface="Tahoma"/>
                <a:cs typeface="Tahoma"/>
              </a:rPr>
              <a:t>entonces</a:t>
            </a:r>
            <a:r>
              <a:rPr sz="3800" spc="-415" dirty="0">
                <a:solidFill>
                  <a:srgbClr val="1C1C1B"/>
                </a:solidFill>
                <a:latin typeface="Tahoma"/>
                <a:cs typeface="Tahoma"/>
              </a:rPr>
              <a:t> </a:t>
            </a:r>
            <a:r>
              <a:rPr sz="3800" spc="-345" dirty="0">
                <a:solidFill>
                  <a:srgbClr val="1C1C1B"/>
                </a:solidFill>
                <a:latin typeface="Tahoma"/>
                <a:cs typeface="Tahoma"/>
              </a:rPr>
              <a:t>que,</a:t>
            </a:r>
            <a:r>
              <a:rPr sz="3800" spc="-415" dirty="0">
                <a:solidFill>
                  <a:srgbClr val="1C1C1B"/>
                </a:solidFill>
                <a:latin typeface="Tahoma"/>
                <a:cs typeface="Tahoma"/>
              </a:rPr>
              <a:t> </a:t>
            </a:r>
            <a:r>
              <a:rPr sz="3800" spc="-275" dirty="0">
                <a:solidFill>
                  <a:srgbClr val="1C1C1B"/>
                </a:solidFill>
                <a:latin typeface="Tahoma"/>
                <a:cs typeface="Tahoma"/>
              </a:rPr>
              <a:t>junto</a:t>
            </a:r>
            <a:r>
              <a:rPr sz="3800" spc="-415" dirty="0">
                <a:solidFill>
                  <a:srgbClr val="1C1C1B"/>
                </a:solidFill>
                <a:latin typeface="Tahoma"/>
                <a:cs typeface="Tahoma"/>
              </a:rPr>
              <a:t> </a:t>
            </a:r>
            <a:r>
              <a:rPr sz="3800" spc="-340" dirty="0">
                <a:solidFill>
                  <a:srgbClr val="1C1C1B"/>
                </a:solidFill>
                <a:latin typeface="Tahoma"/>
                <a:cs typeface="Tahoma"/>
              </a:rPr>
              <a:t>a</a:t>
            </a:r>
            <a:r>
              <a:rPr sz="3800" spc="-415" dirty="0">
                <a:solidFill>
                  <a:srgbClr val="1C1C1B"/>
                </a:solidFill>
                <a:latin typeface="Tahoma"/>
                <a:cs typeface="Tahoma"/>
              </a:rPr>
              <a:t> </a:t>
            </a:r>
            <a:r>
              <a:rPr sz="3800" spc="-254" dirty="0">
                <a:solidFill>
                  <a:srgbClr val="1C1C1B"/>
                </a:solidFill>
                <a:latin typeface="Tahoma"/>
                <a:cs typeface="Tahoma"/>
              </a:rPr>
              <a:t>esta</a:t>
            </a:r>
            <a:r>
              <a:rPr sz="3800" spc="-409"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35" dirty="0">
                <a:solidFill>
                  <a:srgbClr val="1C1C1B"/>
                </a:solidFill>
                <a:latin typeface="Tahoma"/>
                <a:cs typeface="Tahoma"/>
              </a:rPr>
              <a:t>memorizadora,</a:t>
            </a:r>
            <a:r>
              <a:rPr sz="3800" spc="-415" dirty="0">
                <a:solidFill>
                  <a:srgbClr val="1C1C1B"/>
                </a:solidFill>
                <a:latin typeface="Tahoma"/>
                <a:cs typeface="Tahoma"/>
              </a:rPr>
              <a:t> </a:t>
            </a:r>
            <a:r>
              <a:rPr sz="3800" spc="-250" dirty="0">
                <a:solidFill>
                  <a:srgbClr val="1C1C1B"/>
                </a:solidFill>
                <a:latin typeface="Tahoma"/>
                <a:cs typeface="Tahoma"/>
              </a:rPr>
              <a:t>el</a:t>
            </a:r>
            <a:r>
              <a:rPr sz="3800" spc="-415" dirty="0">
                <a:solidFill>
                  <a:srgbClr val="1C1C1B"/>
                </a:solidFill>
                <a:latin typeface="Tahoma"/>
                <a:cs typeface="Tahoma"/>
              </a:rPr>
              <a:t> </a:t>
            </a:r>
            <a:r>
              <a:rPr sz="3800" spc="-320" dirty="0">
                <a:solidFill>
                  <a:srgbClr val="1C1C1B"/>
                </a:solidFill>
                <a:latin typeface="Tahoma"/>
                <a:cs typeface="Tahoma"/>
              </a:rPr>
              <a:t>cerebro</a:t>
            </a:r>
            <a:r>
              <a:rPr sz="3800" spc="-409" dirty="0">
                <a:solidFill>
                  <a:srgbClr val="1C1C1B"/>
                </a:solidFill>
                <a:latin typeface="Tahoma"/>
                <a:cs typeface="Tahoma"/>
              </a:rPr>
              <a:t> </a:t>
            </a:r>
            <a:r>
              <a:rPr sz="3800" spc="-350" dirty="0">
                <a:solidFill>
                  <a:srgbClr val="1C1C1B"/>
                </a:solidFill>
                <a:latin typeface="Tahoma"/>
                <a:cs typeface="Tahoma"/>
              </a:rPr>
              <a:t>posee </a:t>
            </a:r>
            <a:r>
              <a:rPr sz="3800" spc="-1175" dirty="0">
                <a:solidFill>
                  <a:srgbClr val="1C1C1B"/>
                </a:solidFill>
                <a:latin typeface="Tahoma"/>
                <a:cs typeface="Tahoma"/>
              </a:rPr>
              <a:t> </a:t>
            </a:r>
            <a:r>
              <a:rPr sz="3800" spc="-215" dirty="0">
                <a:solidFill>
                  <a:srgbClr val="1C1C1B"/>
                </a:solidFill>
                <a:latin typeface="Tahoma"/>
                <a:cs typeface="Tahoma"/>
              </a:rPr>
              <a:t>otro</a:t>
            </a:r>
            <a:r>
              <a:rPr sz="3800" spc="-415" dirty="0">
                <a:solidFill>
                  <a:srgbClr val="1C1C1B"/>
                </a:solidFill>
                <a:latin typeface="Tahoma"/>
                <a:cs typeface="Tahoma"/>
              </a:rPr>
              <a:t> </a:t>
            </a:r>
            <a:r>
              <a:rPr sz="3800" spc="-315" dirty="0">
                <a:solidFill>
                  <a:srgbClr val="1C1C1B"/>
                </a:solidFill>
                <a:latin typeface="Tahoma"/>
                <a:cs typeface="Tahoma"/>
              </a:rPr>
              <a:t>impulso,</a:t>
            </a:r>
            <a:r>
              <a:rPr sz="3800" spc="-415" dirty="0">
                <a:solidFill>
                  <a:srgbClr val="1C1C1B"/>
                </a:solidFill>
                <a:latin typeface="Tahoma"/>
                <a:cs typeface="Tahoma"/>
              </a:rPr>
              <a:t> </a:t>
            </a:r>
            <a:r>
              <a:rPr sz="3800" spc="-220" dirty="0">
                <a:solidFill>
                  <a:srgbClr val="1C1C1B"/>
                </a:solidFill>
                <a:latin typeface="Tahoma"/>
                <a:cs typeface="Tahoma"/>
              </a:rPr>
              <a:t>otra</a:t>
            </a:r>
            <a:r>
              <a:rPr sz="3800" spc="-415"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60" dirty="0">
                <a:solidFill>
                  <a:srgbClr val="1C1C1B"/>
                </a:solidFill>
                <a:latin typeface="Tahoma"/>
                <a:cs typeface="Tahoma"/>
              </a:rPr>
              <a:t>es</a:t>
            </a:r>
            <a:r>
              <a:rPr sz="3800" spc="-415" dirty="0">
                <a:solidFill>
                  <a:srgbClr val="1C1C1B"/>
                </a:solidFill>
                <a:latin typeface="Tahoma"/>
                <a:cs typeface="Tahoma"/>
              </a:rPr>
              <a:t> </a:t>
            </a:r>
            <a:r>
              <a:rPr sz="3800" spc="-235" dirty="0">
                <a:solidFill>
                  <a:srgbClr val="1C1C1B"/>
                </a:solidFill>
                <a:latin typeface="Tahoma"/>
                <a:cs typeface="Tahoma"/>
              </a:rPr>
              <a:t>la</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45" dirty="0">
                <a:solidFill>
                  <a:srgbClr val="1C1C1B"/>
                </a:solidFill>
                <a:latin typeface="Tahoma"/>
                <a:cs typeface="Tahoma"/>
              </a:rPr>
              <a:t>combina</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295" dirty="0">
                <a:solidFill>
                  <a:srgbClr val="1C1C1B"/>
                </a:solidFill>
                <a:latin typeface="Tahoma"/>
                <a:cs typeface="Tahoma"/>
              </a:rPr>
              <a:t>crea.</a:t>
            </a:r>
            <a:endParaRPr sz="3800">
              <a:latin typeface="Tahoma"/>
              <a:cs typeface="Tahoma"/>
            </a:endParaRPr>
          </a:p>
        </p:txBody>
      </p:sp>
      <p:sp>
        <p:nvSpPr>
          <p:cNvPr id="21" name="CuadroTexto 20">
            <a:extLst>
              <a:ext uri="{FF2B5EF4-FFF2-40B4-BE49-F238E27FC236}">
                <a16:creationId xmlns:a16="http://schemas.microsoft.com/office/drawing/2014/main" id="{11738817-F2ED-B1B2-8C15-6EA6F1A67735}"/>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617649" y="0"/>
            <a:ext cx="16461105" cy="10035540"/>
            <a:chOff x="617649" y="0"/>
            <a:chExt cx="16461105" cy="10035540"/>
          </a:xfrm>
        </p:grpSpPr>
        <p:sp>
          <p:nvSpPr>
            <p:cNvPr id="4" name="object 4"/>
            <p:cNvSpPr/>
            <p:nvPr/>
          </p:nvSpPr>
          <p:spPr>
            <a:xfrm>
              <a:off x="1695942" y="2254780"/>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7" y="2221712"/>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97643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945244" y="2352416"/>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1"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10" y="63499"/>
                  </a:lnTo>
                  <a:lnTo>
                    <a:pt x="8997341" y="76199"/>
                  </a:lnTo>
                  <a:close/>
                </a:path>
                <a:path w="15087600" h="7594600">
                  <a:moveTo>
                    <a:pt x="2800725" y="88899"/>
                  </a:moveTo>
                  <a:lnTo>
                    <a:pt x="384567"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9" name="object 9"/>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0" name="object 10"/>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11" name="object 11"/>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2" name="object 12"/>
            <p:cNvSpPr/>
            <p:nvPr/>
          </p:nvSpPr>
          <p:spPr>
            <a:xfrm>
              <a:off x="1548468" y="3"/>
              <a:ext cx="14998700" cy="2183130"/>
            </a:xfrm>
            <a:custGeom>
              <a:avLst/>
              <a:gdLst/>
              <a:ahLst/>
              <a:cxnLst/>
              <a:rect l="l" t="t" r="r" b="b"/>
              <a:pathLst>
                <a:path w="14998700" h="2183130">
                  <a:moveTo>
                    <a:pt x="14998250" y="2182740"/>
                  </a:moveTo>
                  <a:lnTo>
                    <a:pt x="0" y="2159458"/>
                  </a:lnTo>
                  <a:lnTo>
                    <a:pt x="0" y="568006"/>
                  </a:lnTo>
                  <a:lnTo>
                    <a:pt x="35899" y="0"/>
                  </a:lnTo>
                  <a:lnTo>
                    <a:pt x="14947714" y="0"/>
                  </a:lnTo>
                  <a:lnTo>
                    <a:pt x="14998250" y="2182740"/>
                  </a:lnTo>
                  <a:close/>
                </a:path>
              </a:pathLst>
            </a:custGeom>
            <a:solidFill>
              <a:srgbClr val="FFFFFF"/>
            </a:solidFill>
          </p:spPr>
          <p:txBody>
            <a:bodyPr wrap="square" lIns="0" tIns="0" rIns="0" bIns="0" rtlCol="0"/>
            <a:lstStyle/>
            <a:p>
              <a:endParaRPr/>
            </a:p>
          </p:txBody>
        </p:sp>
        <p:sp>
          <p:nvSpPr>
            <p:cNvPr id="13" name="object 13"/>
            <p:cNvSpPr/>
            <p:nvPr/>
          </p:nvSpPr>
          <p:spPr>
            <a:xfrm>
              <a:off x="1517206" y="3"/>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1"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4" name="object 14"/>
            <p:cNvSpPr/>
            <p:nvPr/>
          </p:nvSpPr>
          <p:spPr>
            <a:xfrm>
              <a:off x="1619368" y="3"/>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5" name="object 15"/>
            <p:cNvSpPr/>
            <p:nvPr/>
          </p:nvSpPr>
          <p:spPr>
            <a:xfrm>
              <a:off x="1567030" y="543"/>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6" name="object 16"/>
            <p:cNvSpPr/>
            <p:nvPr/>
          </p:nvSpPr>
          <p:spPr>
            <a:xfrm>
              <a:off x="1713655" y="3"/>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7" name="object 17"/>
            <p:cNvPicPr/>
            <p:nvPr/>
          </p:nvPicPr>
          <p:blipFill>
            <a:blip r:embed="rId3" cstate="print"/>
            <a:stretch>
              <a:fillRect/>
            </a:stretch>
          </p:blipFill>
          <p:spPr>
            <a:xfrm>
              <a:off x="1679552" y="0"/>
              <a:ext cx="15343744" cy="2676193"/>
            </a:xfrm>
            <a:prstGeom prst="rect">
              <a:avLst/>
            </a:prstGeom>
          </p:spPr>
        </p:pic>
        <p:sp>
          <p:nvSpPr>
            <p:cNvPr id="18" name="object 18"/>
            <p:cNvSpPr/>
            <p:nvPr/>
          </p:nvSpPr>
          <p:spPr>
            <a:xfrm>
              <a:off x="3018526" y="4314747"/>
              <a:ext cx="4107815" cy="133350"/>
            </a:xfrm>
            <a:custGeom>
              <a:avLst/>
              <a:gdLst/>
              <a:ahLst/>
              <a:cxnLst/>
              <a:rect l="l" t="t" r="r" b="b"/>
              <a:pathLst>
                <a:path w="4107815" h="133350">
                  <a:moveTo>
                    <a:pt x="0" y="133126"/>
                  </a:moveTo>
                  <a:lnTo>
                    <a:pt x="4107714" y="133126"/>
                  </a:lnTo>
                  <a:lnTo>
                    <a:pt x="3935164" y="129173"/>
                  </a:lnTo>
                  <a:lnTo>
                    <a:pt x="3889036" y="126814"/>
                  </a:lnTo>
                  <a:lnTo>
                    <a:pt x="3842909" y="122568"/>
                  </a:lnTo>
                  <a:lnTo>
                    <a:pt x="3796781" y="117851"/>
                  </a:lnTo>
                  <a:lnTo>
                    <a:pt x="3750653" y="114077"/>
                  </a:lnTo>
                  <a:lnTo>
                    <a:pt x="3365064" y="93425"/>
                  </a:lnTo>
                  <a:lnTo>
                    <a:pt x="3216786" y="84395"/>
                  </a:lnTo>
                  <a:lnTo>
                    <a:pt x="3113025" y="78392"/>
                  </a:lnTo>
                  <a:lnTo>
                    <a:pt x="3009263" y="73026"/>
                  </a:lnTo>
                  <a:lnTo>
                    <a:pt x="2905502" y="68223"/>
                  </a:lnTo>
                  <a:lnTo>
                    <a:pt x="2749861" y="61920"/>
                  </a:lnTo>
                  <a:lnTo>
                    <a:pt x="2594219" y="56478"/>
                  </a:lnTo>
                  <a:lnTo>
                    <a:pt x="2334816" y="48660"/>
                  </a:lnTo>
                  <a:lnTo>
                    <a:pt x="2314125" y="47460"/>
                  </a:lnTo>
                  <a:lnTo>
                    <a:pt x="2293552" y="45672"/>
                  </a:lnTo>
                  <a:lnTo>
                    <a:pt x="2273215" y="43175"/>
                  </a:lnTo>
                  <a:lnTo>
                    <a:pt x="2225361" y="35234"/>
                  </a:lnTo>
                  <a:lnTo>
                    <a:pt x="2197845" y="33091"/>
                  </a:lnTo>
                  <a:lnTo>
                    <a:pt x="2170094" y="34015"/>
                  </a:lnTo>
                  <a:lnTo>
                    <a:pt x="2141519" y="38595"/>
                  </a:lnTo>
                  <a:lnTo>
                    <a:pt x="2101354" y="42467"/>
                  </a:lnTo>
                  <a:lnTo>
                    <a:pt x="2053657" y="38438"/>
                  </a:lnTo>
                  <a:lnTo>
                    <a:pt x="2003136" y="28511"/>
                  </a:lnTo>
                  <a:lnTo>
                    <a:pt x="1954498" y="14693"/>
                  </a:lnTo>
                  <a:lnTo>
                    <a:pt x="1942084" y="10801"/>
                  </a:lnTo>
                  <a:lnTo>
                    <a:pt x="1929552" y="8088"/>
                  </a:lnTo>
                  <a:lnTo>
                    <a:pt x="1917255" y="8678"/>
                  </a:lnTo>
                  <a:lnTo>
                    <a:pt x="1905547" y="14693"/>
                  </a:lnTo>
                  <a:lnTo>
                    <a:pt x="1884581" y="26624"/>
                  </a:lnTo>
                  <a:lnTo>
                    <a:pt x="1863027" y="31833"/>
                  </a:lnTo>
                  <a:lnTo>
                    <a:pt x="1840768" y="32561"/>
                  </a:lnTo>
                  <a:lnTo>
                    <a:pt x="1774381" y="28315"/>
                  </a:lnTo>
                  <a:lnTo>
                    <a:pt x="1731077" y="27116"/>
                  </a:lnTo>
                  <a:lnTo>
                    <a:pt x="1644470" y="26015"/>
                  </a:lnTo>
                  <a:lnTo>
                    <a:pt x="1623446" y="26644"/>
                  </a:lnTo>
                  <a:lnTo>
                    <a:pt x="1613405" y="26015"/>
                  </a:lnTo>
                  <a:lnTo>
                    <a:pt x="1604305" y="23499"/>
                  </a:lnTo>
                  <a:lnTo>
                    <a:pt x="1556824" y="8481"/>
                  </a:lnTo>
                  <a:lnTo>
                    <a:pt x="1508754" y="5258"/>
                  </a:lnTo>
                  <a:lnTo>
                    <a:pt x="1460450" y="8639"/>
                  </a:lnTo>
                  <a:lnTo>
                    <a:pt x="1412263" y="13435"/>
                  </a:lnTo>
                  <a:lnTo>
                    <a:pt x="1384218" y="15499"/>
                  </a:lnTo>
                  <a:lnTo>
                    <a:pt x="1356408" y="15794"/>
                  </a:lnTo>
                  <a:lnTo>
                    <a:pt x="1328598" y="13966"/>
                  </a:lnTo>
                  <a:lnTo>
                    <a:pt x="1300552" y="9661"/>
                  </a:lnTo>
                  <a:lnTo>
                    <a:pt x="1275880" y="9995"/>
                  </a:lnTo>
                  <a:lnTo>
                    <a:pt x="1250973" y="15165"/>
                  </a:lnTo>
                  <a:lnTo>
                    <a:pt x="1226066" y="17268"/>
                  </a:lnTo>
                  <a:lnTo>
                    <a:pt x="1201394" y="8403"/>
                  </a:lnTo>
                  <a:lnTo>
                    <a:pt x="1150508" y="8373"/>
                  </a:lnTo>
                  <a:lnTo>
                    <a:pt x="1099548" y="6280"/>
                  </a:lnTo>
                  <a:lnTo>
                    <a:pt x="1048559" y="3361"/>
                  </a:lnTo>
                  <a:lnTo>
                    <a:pt x="997585" y="855"/>
                  </a:lnTo>
                  <a:lnTo>
                    <a:pt x="946669" y="0"/>
                  </a:lnTo>
                  <a:lnTo>
                    <a:pt x="895857" y="2034"/>
                  </a:lnTo>
                  <a:lnTo>
                    <a:pt x="845191" y="8196"/>
                  </a:lnTo>
                  <a:lnTo>
                    <a:pt x="794717" y="19725"/>
                  </a:lnTo>
                  <a:lnTo>
                    <a:pt x="786833" y="21691"/>
                  </a:lnTo>
                  <a:lnTo>
                    <a:pt x="778714" y="23184"/>
                  </a:lnTo>
                  <a:lnTo>
                    <a:pt x="771065" y="23263"/>
                  </a:lnTo>
                  <a:lnTo>
                    <a:pt x="764593" y="20983"/>
                  </a:lnTo>
                  <a:lnTo>
                    <a:pt x="727134" y="6418"/>
                  </a:lnTo>
                  <a:lnTo>
                    <a:pt x="689910" y="5415"/>
                  </a:lnTo>
                  <a:lnTo>
                    <a:pt x="615227" y="17209"/>
                  </a:lnTo>
                  <a:lnTo>
                    <a:pt x="589829" y="20826"/>
                  </a:lnTo>
                  <a:lnTo>
                    <a:pt x="564549" y="23499"/>
                  </a:lnTo>
                  <a:lnTo>
                    <a:pt x="539505" y="21455"/>
                  </a:lnTo>
                  <a:lnTo>
                    <a:pt x="514813" y="10919"/>
                  </a:lnTo>
                  <a:lnTo>
                    <a:pt x="505380" y="7400"/>
                  </a:lnTo>
                  <a:lnTo>
                    <a:pt x="495829" y="7302"/>
                  </a:lnTo>
                  <a:lnTo>
                    <a:pt x="486042" y="9327"/>
                  </a:lnTo>
                  <a:lnTo>
                    <a:pt x="475903" y="12177"/>
                  </a:lnTo>
                  <a:lnTo>
                    <a:pt x="423342" y="24659"/>
                  </a:lnTo>
                  <a:lnTo>
                    <a:pt x="370782" y="32777"/>
                  </a:lnTo>
                  <a:lnTo>
                    <a:pt x="317751" y="34998"/>
                  </a:lnTo>
                  <a:lnTo>
                    <a:pt x="263778" y="29789"/>
                  </a:lnTo>
                  <a:lnTo>
                    <a:pt x="212943" y="27214"/>
                  </a:lnTo>
                  <a:lnTo>
                    <a:pt x="162109" y="32777"/>
                  </a:lnTo>
                  <a:lnTo>
                    <a:pt x="111274" y="40934"/>
                  </a:lnTo>
                  <a:lnTo>
                    <a:pt x="60440" y="46143"/>
                  </a:lnTo>
                  <a:lnTo>
                    <a:pt x="34571" y="54851"/>
                  </a:lnTo>
                  <a:lnTo>
                    <a:pt x="15410" y="77122"/>
                  </a:lnTo>
                  <a:lnTo>
                    <a:pt x="3074" y="110007"/>
                  </a:lnTo>
                  <a:lnTo>
                    <a:pt x="0" y="133126"/>
                  </a:lnTo>
                  <a:close/>
                </a:path>
              </a:pathLst>
            </a:custGeom>
            <a:solidFill>
              <a:srgbClr val="373734"/>
            </a:solidFill>
          </p:spPr>
          <p:txBody>
            <a:bodyPr wrap="square" lIns="0" tIns="0" rIns="0" bIns="0" rtlCol="0"/>
            <a:lstStyle/>
            <a:p>
              <a:endParaRPr/>
            </a:p>
          </p:txBody>
        </p:sp>
        <p:sp>
          <p:nvSpPr>
            <p:cNvPr id="19" name="object 19"/>
            <p:cNvSpPr/>
            <p:nvPr/>
          </p:nvSpPr>
          <p:spPr>
            <a:xfrm>
              <a:off x="637832" y="5795504"/>
              <a:ext cx="1313815" cy="1311275"/>
            </a:xfrm>
            <a:custGeom>
              <a:avLst/>
              <a:gdLst/>
              <a:ahLst/>
              <a:cxnLst/>
              <a:rect l="l" t="t" r="r" b="b"/>
              <a:pathLst>
                <a:path w="1313814" h="1311275">
                  <a:moveTo>
                    <a:pt x="1313307" y="0"/>
                  </a:moveTo>
                  <a:lnTo>
                    <a:pt x="51536" y="0"/>
                  </a:lnTo>
                  <a:lnTo>
                    <a:pt x="205841" y="138264"/>
                  </a:lnTo>
                  <a:lnTo>
                    <a:pt x="781532" y="654151"/>
                  </a:lnTo>
                  <a:lnTo>
                    <a:pt x="0" y="1310881"/>
                  </a:lnTo>
                  <a:lnTo>
                    <a:pt x="1089304" y="1310881"/>
                  </a:lnTo>
                  <a:lnTo>
                    <a:pt x="1313307" y="1310881"/>
                  </a:lnTo>
                  <a:lnTo>
                    <a:pt x="1313307" y="1130668"/>
                  </a:lnTo>
                  <a:lnTo>
                    <a:pt x="1313307" y="0"/>
                  </a:lnTo>
                  <a:close/>
                </a:path>
              </a:pathLst>
            </a:custGeom>
            <a:solidFill>
              <a:srgbClr val="FD6120"/>
            </a:solidFill>
          </p:spPr>
          <p:txBody>
            <a:bodyPr wrap="square" lIns="0" tIns="0" rIns="0" bIns="0" rtlCol="0"/>
            <a:lstStyle/>
            <a:p>
              <a:endParaRPr/>
            </a:p>
          </p:txBody>
        </p:sp>
        <p:sp>
          <p:nvSpPr>
            <p:cNvPr id="20" name="object 20"/>
            <p:cNvSpPr/>
            <p:nvPr/>
          </p:nvSpPr>
          <p:spPr>
            <a:xfrm>
              <a:off x="617649" y="5795492"/>
              <a:ext cx="1333500" cy="1330325"/>
            </a:xfrm>
            <a:custGeom>
              <a:avLst/>
              <a:gdLst/>
              <a:ahLst/>
              <a:cxnLst/>
              <a:rect l="l" t="t" r="r" b="b"/>
              <a:pathLst>
                <a:path w="1333500" h="1330325">
                  <a:moveTo>
                    <a:pt x="42359" y="0"/>
                  </a:moveTo>
                  <a:lnTo>
                    <a:pt x="101065" y="0"/>
                  </a:lnTo>
                  <a:lnTo>
                    <a:pt x="842405" y="622919"/>
                  </a:lnTo>
                  <a:lnTo>
                    <a:pt x="844861" y="628222"/>
                  </a:lnTo>
                  <a:lnTo>
                    <a:pt x="844861" y="639356"/>
                  </a:lnTo>
                  <a:lnTo>
                    <a:pt x="842387" y="644639"/>
                  </a:lnTo>
                  <a:lnTo>
                    <a:pt x="71985" y="1292013"/>
                  </a:lnTo>
                  <a:lnTo>
                    <a:pt x="1333499" y="1292013"/>
                  </a:lnTo>
                  <a:lnTo>
                    <a:pt x="1333499" y="1329755"/>
                  </a:lnTo>
                  <a:lnTo>
                    <a:pt x="12236" y="1329755"/>
                  </a:lnTo>
                  <a:lnTo>
                    <a:pt x="5134" y="1324792"/>
                  </a:lnTo>
                  <a:lnTo>
                    <a:pt x="0" y="1310690"/>
                  </a:lnTo>
                  <a:lnTo>
                    <a:pt x="0" y="1308837"/>
                  </a:lnTo>
                  <a:lnTo>
                    <a:pt x="1961" y="1301562"/>
                  </a:lnTo>
                  <a:lnTo>
                    <a:pt x="796617" y="633789"/>
                  </a:lnTo>
                  <a:lnTo>
                    <a:pt x="42359" y="0"/>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2537409" y="2558770"/>
            <a:ext cx="12255500" cy="1433195"/>
          </a:xfrm>
          <a:prstGeom prst="rect">
            <a:avLst/>
          </a:prstGeom>
        </p:spPr>
        <p:txBody>
          <a:bodyPr vert="horz" wrap="square" lIns="0" tIns="79375" rIns="0" bIns="0" rtlCol="0">
            <a:spAutoFit/>
          </a:bodyPr>
          <a:lstStyle/>
          <a:p>
            <a:pPr marL="12700" marR="5080">
              <a:lnSpc>
                <a:spcPts val="5330"/>
              </a:lnSpc>
              <a:spcBef>
                <a:spcPts val="625"/>
              </a:spcBef>
            </a:pPr>
            <a:r>
              <a:rPr sz="4800" spc="-590" dirty="0">
                <a:solidFill>
                  <a:srgbClr val="1C1C1B"/>
                </a:solidFill>
                <a:latin typeface="Lucida Sans Unicode"/>
                <a:cs typeface="Lucida Sans Unicode"/>
              </a:rPr>
              <a:t>Es</a:t>
            </a:r>
            <a:r>
              <a:rPr sz="4800" spc="-430" dirty="0">
                <a:solidFill>
                  <a:srgbClr val="1C1C1B"/>
                </a:solidFill>
                <a:latin typeface="Lucida Sans Unicode"/>
                <a:cs typeface="Lucida Sans Unicode"/>
              </a:rPr>
              <a:t> </a:t>
            </a:r>
            <a:r>
              <a:rPr sz="4800" spc="-675" dirty="0">
                <a:solidFill>
                  <a:srgbClr val="1C1C1B"/>
                </a:solidFill>
                <a:latin typeface="Lucida Sans Unicode"/>
                <a:cs typeface="Lucida Sans Unicode"/>
              </a:rPr>
              <a:t>necesario</a:t>
            </a:r>
            <a:r>
              <a:rPr sz="4800" spc="-430" dirty="0">
                <a:solidFill>
                  <a:srgbClr val="1C1C1B"/>
                </a:solidFill>
                <a:latin typeface="Lucida Sans Unicode"/>
                <a:cs typeface="Lucida Sans Unicode"/>
              </a:rPr>
              <a:t> </a:t>
            </a:r>
            <a:r>
              <a:rPr sz="4800" spc="-730" dirty="0">
                <a:solidFill>
                  <a:srgbClr val="1C1C1B"/>
                </a:solidFill>
                <a:latin typeface="Lucida Sans Unicode"/>
                <a:cs typeface="Lucida Sans Unicode"/>
              </a:rPr>
              <a:t>ampliar</a:t>
            </a:r>
            <a:r>
              <a:rPr sz="4800" spc="-425" dirty="0">
                <a:solidFill>
                  <a:srgbClr val="1C1C1B"/>
                </a:solidFill>
                <a:latin typeface="Lucida Sans Unicode"/>
                <a:cs typeface="Lucida Sans Unicode"/>
              </a:rPr>
              <a:t> </a:t>
            </a:r>
            <a:r>
              <a:rPr sz="4800" spc="-565" dirty="0">
                <a:solidFill>
                  <a:srgbClr val="1C1C1B"/>
                </a:solidFill>
                <a:latin typeface="Lucida Sans Unicode"/>
                <a:cs typeface="Lucida Sans Unicode"/>
              </a:rPr>
              <a:t>la</a:t>
            </a:r>
            <a:r>
              <a:rPr sz="4800" spc="-430" dirty="0">
                <a:solidFill>
                  <a:srgbClr val="1C1C1B"/>
                </a:solidFill>
                <a:latin typeface="Lucida Sans Unicode"/>
                <a:cs typeface="Lucida Sans Unicode"/>
              </a:rPr>
              <a:t> </a:t>
            </a:r>
            <a:r>
              <a:rPr sz="4800" spc="-670" dirty="0">
                <a:solidFill>
                  <a:srgbClr val="1C1C1B"/>
                </a:solidFill>
                <a:latin typeface="Lucida Sans Unicode"/>
                <a:cs typeface="Lucida Sans Unicode"/>
              </a:rPr>
              <a:t>experiencia</a:t>
            </a:r>
            <a:r>
              <a:rPr sz="4800" spc="-185" dirty="0">
                <a:solidFill>
                  <a:srgbClr val="1C1C1B"/>
                </a:solidFill>
                <a:latin typeface="Lucida Sans Unicode"/>
                <a:cs typeface="Lucida Sans Unicode"/>
              </a:rPr>
              <a:t> </a:t>
            </a:r>
            <a:r>
              <a:rPr sz="4800" spc="-680" dirty="0">
                <a:solidFill>
                  <a:srgbClr val="1C1C1B"/>
                </a:solidFill>
                <a:latin typeface="Lucida Sans Unicode"/>
                <a:cs typeface="Lucida Sans Unicode"/>
              </a:rPr>
              <a:t>del</a:t>
            </a:r>
            <a:r>
              <a:rPr sz="4800" spc="-430" dirty="0">
                <a:solidFill>
                  <a:srgbClr val="1C1C1B"/>
                </a:solidFill>
                <a:latin typeface="Lucida Sans Unicode"/>
                <a:cs typeface="Lucida Sans Unicode"/>
              </a:rPr>
              <a:t> </a:t>
            </a:r>
            <a:r>
              <a:rPr sz="4800" spc="-770" dirty="0">
                <a:solidFill>
                  <a:srgbClr val="1C1C1B"/>
                </a:solidFill>
                <a:latin typeface="Lucida Sans Unicode"/>
                <a:cs typeface="Lucida Sans Unicode"/>
              </a:rPr>
              <a:t>niño</a:t>
            </a:r>
            <a:r>
              <a:rPr sz="4800" spc="-425" dirty="0">
                <a:solidFill>
                  <a:srgbClr val="1C1C1B"/>
                </a:solidFill>
                <a:latin typeface="Lucida Sans Unicode"/>
                <a:cs typeface="Lucida Sans Unicode"/>
              </a:rPr>
              <a:t> </a:t>
            </a:r>
            <a:r>
              <a:rPr sz="4800" spc="-535" dirty="0">
                <a:solidFill>
                  <a:srgbClr val="1C1C1B"/>
                </a:solidFill>
                <a:latin typeface="Lucida Sans Unicode"/>
                <a:cs typeface="Lucida Sans Unicode"/>
              </a:rPr>
              <a:t>si</a:t>
            </a:r>
            <a:r>
              <a:rPr sz="4800" spc="-430" dirty="0">
                <a:solidFill>
                  <a:srgbClr val="1C1C1B"/>
                </a:solidFill>
                <a:latin typeface="Lucida Sans Unicode"/>
                <a:cs typeface="Lucida Sans Unicode"/>
              </a:rPr>
              <a:t> </a:t>
            </a:r>
            <a:r>
              <a:rPr sz="4800" spc="-825" dirty="0">
                <a:solidFill>
                  <a:srgbClr val="1C1C1B"/>
                </a:solidFill>
                <a:latin typeface="Lucida Sans Unicode"/>
                <a:cs typeface="Lucida Sans Unicode"/>
              </a:rPr>
              <a:t>queremos </a:t>
            </a:r>
            <a:r>
              <a:rPr sz="4800" spc="-1505" dirty="0">
                <a:solidFill>
                  <a:srgbClr val="1C1C1B"/>
                </a:solidFill>
                <a:latin typeface="Lucida Sans Unicode"/>
                <a:cs typeface="Lucida Sans Unicode"/>
              </a:rPr>
              <a:t> </a:t>
            </a:r>
            <a:r>
              <a:rPr sz="4800" spc="-680" dirty="0">
                <a:solidFill>
                  <a:srgbClr val="1C1C1B"/>
                </a:solidFill>
                <a:latin typeface="Lucida Sans Unicode"/>
                <a:cs typeface="Lucida Sans Unicode"/>
              </a:rPr>
              <a:t>brindarle</a:t>
            </a:r>
            <a:r>
              <a:rPr sz="4800" spc="-434" dirty="0">
                <a:solidFill>
                  <a:srgbClr val="1C1C1B"/>
                </a:solidFill>
                <a:latin typeface="Lucida Sans Unicode"/>
                <a:cs typeface="Lucida Sans Unicode"/>
              </a:rPr>
              <a:t> </a:t>
            </a:r>
            <a:r>
              <a:rPr sz="4800" spc="-825" dirty="0">
                <a:solidFill>
                  <a:srgbClr val="1C1C1B"/>
                </a:solidFill>
                <a:latin typeface="Lucida Sans Unicode"/>
                <a:cs typeface="Lucida Sans Unicode"/>
              </a:rPr>
              <a:t>una</a:t>
            </a:r>
            <a:r>
              <a:rPr sz="4800" spc="-434" dirty="0">
                <a:solidFill>
                  <a:srgbClr val="1C1C1B"/>
                </a:solidFill>
                <a:latin typeface="Lucida Sans Unicode"/>
                <a:cs typeface="Lucida Sans Unicode"/>
              </a:rPr>
              <a:t> </a:t>
            </a:r>
            <a:r>
              <a:rPr sz="4800" spc="-670" dirty="0">
                <a:solidFill>
                  <a:srgbClr val="1C1C1B"/>
                </a:solidFill>
                <a:latin typeface="Lucida Sans Unicode"/>
                <a:cs typeface="Lucida Sans Unicode"/>
              </a:rPr>
              <a:t>sólida</a:t>
            </a:r>
            <a:r>
              <a:rPr sz="4800" spc="-430" dirty="0">
                <a:solidFill>
                  <a:srgbClr val="1C1C1B"/>
                </a:solidFill>
                <a:latin typeface="Lucida Sans Unicode"/>
                <a:cs typeface="Lucida Sans Unicode"/>
              </a:rPr>
              <a:t> </a:t>
            </a:r>
            <a:r>
              <a:rPr sz="4800" spc="-755" dirty="0">
                <a:solidFill>
                  <a:srgbClr val="1C1C1B"/>
                </a:solidFill>
                <a:latin typeface="Lucida Sans Unicode"/>
                <a:cs typeface="Lucida Sans Unicode"/>
              </a:rPr>
              <a:t>base</a:t>
            </a:r>
            <a:r>
              <a:rPr sz="4800" spc="-434" dirty="0">
                <a:solidFill>
                  <a:srgbClr val="1C1C1B"/>
                </a:solidFill>
                <a:latin typeface="Lucida Sans Unicode"/>
                <a:cs typeface="Lucida Sans Unicode"/>
              </a:rPr>
              <a:t> </a:t>
            </a:r>
            <a:r>
              <a:rPr sz="4800" spc="-725" dirty="0">
                <a:solidFill>
                  <a:srgbClr val="1C1C1B"/>
                </a:solidFill>
                <a:latin typeface="Lucida Sans Unicode"/>
                <a:cs typeface="Lucida Sans Unicode"/>
              </a:rPr>
              <a:t>para</a:t>
            </a:r>
            <a:r>
              <a:rPr sz="4800" spc="-434" dirty="0">
                <a:solidFill>
                  <a:srgbClr val="1C1C1B"/>
                </a:solidFill>
                <a:latin typeface="Lucida Sans Unicode"/>
                <a:cs typeface="Lucida Sans Unicode"/>
              </a:rPr>
              <a:t> </a:t>
            </a:r>
            <a:r>
              <a:rPr sz="4800" spc="-755" dirty="0">
                <a:solidFill>
                  <a:srgbClr val="1C1C1B"/>
                </a:solidFill>
                <a:latin typeface="Lucida Sans Unicode"/>
                <a:cs typeface="Lucida Sans Unicode"/>
              </a:rPr>
              <a:t>su</a:t>
            </a:r>
            <a:r>
              <a:rPr sz="4800" spc="-430" dirty="0">
                <a:solidFill>
                  <a:srgbClr val="1C1C1B"/>
                </a:solidFill>
                <a:latin typeface="Lucida Sans Unicode"/>
                <a:cs typeface="Lucida Sans Unicode"/>
              </a:rPr>
              <a:t> </a:t>
            </a:r>
            <a:r>
              <a:rPr sz="4800" spc="-625" dirty="0">
                <a:solidFill>
                  <a:srgbClr val="1C1C1B"/>
                </a:solidFill>
                <a:latin typeface="Lucida Sans Unicode"/>
                <a:cs typeface="Lucida Sans Unicode"/>
              </a:rPr>
              <a:t>actividad</a:t>
            </a:r>
            <a:r>
              <a:rPr sz="4800" spc="-434" dirty="0">
                <a:solidFill>
                  <a:srgbClr val="1C1C1B"/>
                </a:solidFill>
                <a:latin typeface="Lucida Sans Unicode"/>
                <a:cs typeface="Lucida Sans Unicode"/>
              </a:rPr>
              <a:t> </a:t>
            </a:r>
            <a:r>
              <a:rPr sz="4800" spc="-575" dirty="0">
                <a:solidFill>
                  <a:srgbClr val="1C1C1B"/>
                </a:solidFill>
                <a:latin typeface="Lucida Sans Unicode"/>
                <a:cs typeface="Lucida Sans Unicode"/>
              </a:rPr>
              <a:t>creativa.</a:t>
            </a:r>
            <a:endParaRPr sz="4800">
              <a:latin typeface="Lucida Sans Unicode"/>
              <a:cs typeface="Lucida Sans Unicode"/>
            </a:endParaRPr>
          </a:p>
        </p:txBody>
      </p:sp>
      <p:sp>
        <p:nvSpPr>
          <p:cNvPr id="22" name="object 22"/>
          <p:cNvSpPr txBox="1"/>
          <p:nvPr/>
        </p:nvSpPr>
        <p:spPr>
          <a:xfrm>
            <a:off x="2537409" y="4777029"/>
            <a:ext cx="14028419" cy="5012690"/>
          </a:xfrm>
          <a:prstGeom prst="rect">
            <a:avLst/>
          </a:prstGeom>
        </p:spPr>
        <p:txBody>
          <a:bodyPr vert="horz" wrap="square" lIns="0" tIns="12700" rIns="0" bIns="0" rtlCol="0">
            <a:spAutoFit/>
          </a:bodyPr>
          <a:lstStyle/>
          <a:p>
            <a:pPr marL="12700">
              <a:lnSpc>
                <a:spcPts val="3679"/>
              </a:lnSpc>
              <a:spcBef>
                <a:spcPts val="100"/>
              </a:spcBef>
            </a:pPr>
            <a:r>
              <a:rPr sz="3200" spc="-225" dirty="0">
                <a:solidFill>
                  <a:srgbClr val="1C1C1B"/>
                </a:solidFill>
                <a:latin typeface="Trebuchet MS"/>
                <a:cs typeface="Trebuchet MS"/>
              </a:rPr>
              <a:t>Si</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r>
              <a:rPr sz="3200" spc="-195" dirty="0">
                <a:solidFill>
                  <a:srgbClr val="1C1C1B"/>
                </a:solidFill>
                <a:latin typeface="Trebuchet MS"/>
                <a:cs typeface="Trebuchet MS"/>
              </a:rPr>
              <a:t> </a:t>
            </a:r>
            <a:r>
              <a:rPr sz="3200" spc="-345" dirty="0">
                <a:solidFill>
                  <a:srgbClr val="1C1C1B"/>
                </a:solidFill>
                <a:latin typeface="Trebuchet MS"/>
                <a:cs typeface="Trebuchet MS"/>
              </a:rPr>
              <a:t>conoce</a:t>
            </a:r>
            <a:r>
              <a:rPr sz="3200" spc="-200" dirty="0">
                <a:solidFill>
                  <a:srgbClr val="1C1C1B"/>
                </a:solidFill>
                <a:latin typeface="Trebuchet MS"/>
                <a:cs typeface="Trebuchet MS"/>
              </a:rPr>
              <a:t> </a:t>
            </a:r>
            <a:r>
              <a:rPr sz="3200" spc="-340" dirty="0">
                <a:solidFill>
                  <a:srgbClr val="1C1C1B"/>
                </a:solidFill>
                <a:latin typeface="Trebuchet MS"/>
                <a:cs typeface="Trebuchet MS"/>
              </a:rPr>
              <a:t>por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50" dirty="0">
                <a:solidFill>
                  <a:srgbClr val="1C1C1B"/>
                </a:solidFill>
                <a:latin typeface="Trebuchet MS"/>
                <a:cs typeface="Trebuchet MS"/>
              </a:rPr>
              <a:t>experiencia</a:t>
            </a:r>
            <a:r>
              <a:rPr sz="3200" spc="-200" dirty="0">
                <a:solidFill>
                  <a:srgbClr val="1C1C1B"/>
                </a:solidFill>
                <a:latin typeface="Trebuchet MS"/>
                <a:cs typeface="Trebuchet MS"/>
              </a:rPr>
              <a:t> </a:t>
            </a:r>
            <a:r>
              <a:rPr sz="3200" spc="-345" dirty="0">
                <a:solidFill>
                  <a:srgbClr val="1C1C1B"/>
                </a:solidFill>
                <a:latin typeface="Trebuchet MS"/>
                <a:cs typeface="Trebuchet MS"/>
              </a:rPr>
              <a:t>anterior</a:t>
            </a:r>
            <a:r>
              <a:rPr sz="3200" spc="-200" dirty="0">
                <a:solidFill>
                  <a:srgbClr val="1C1C1B"/>
                </a:solidFill>
                <a:latin typeface="Trebuchet MS"/>
                <a:cs typeface="Trebuchet MS"/>
              </a:rPr>
              <a:t> </a:t>
            </a:r>
            <a:r>
              <a:rPr sz="3200" spc="-360" dirty="0">
                <a:solidFill>
                  <a:srgbClr val="1C1C1B"/>
                </a:solidFill>
                <a:latin typeface="Trebuchet MS"/>
                <a:cs typeface="Trebuchet MS"/>
              </a:rPr>
              <a:t>elementos</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80" dirty="0">
                <a:solidFill>
                  <a:srgbClr val="1C1C1B"/>
                </a:solidFill>
                <a:latin typeface="Trebuchet MS"/>
                <a:cs typeface="Trebuchet MS"/>
              </a:rPr>
              <a:t>le</a:t>
            </a:r>
            <a:r>
              <a:rPr sz="3200" spc="-200" dirty="0">
                <a:solidFill>
                  <a:srgbClr val="1C1C1B"/>
                </a:solidFill>
                <a:latin typeface="Trebuchet MS"/>
                <a:cs typeface="Trebuchet MS"/>
              </a:rPr>
              <a:t> </a:t>
            </a:r>
            <a:r>
              <a:rPr sz="3200" spc="-380" dirty="0">
                <a:solidFill>
                  <a:srgbClr val="1C1C1B"/>
                </a:solidFill>
                <a:latin typeface="Trebuchet MS"/>
                <a:cs typeface="Trebuchet MS"/>
              </a:rPr>
              <a:t>permitan</a:t>
            </a:r>
            <a:r>
              <a:rPr sz="3200" spc="-195" dirty="0">
                <a:solidFill>
                  <a:srgbClr val="1C1C1B"/>
                </a:solidFill>
                <a:latin typeface="Trebuchet MS"/>
                <a:cs typeface="Trebuchet MS"/>
              </a:rPr>
              <a:t> </a:t>
            </a:r>
            <a:r>
              <a:rPr sz="3200" spc="-375" dirty="0">
                <a:solidFill>
                  <a:srgbClr val="1C1C1B"/>
                </a:solidFill>
                <a:latin typeface="Trebuchet MS"/>
                <a:cs typeface="Trebuchet MS"/>
              </a:rPr>
              <a:t>inventar,</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endParaRPr sz="3200">
              <a:latin typeface="Trebuchet MS"/>
              <a:cs typeface="Trebuchet MS"/>
            </a:endParaRPr>
          </a:p>
          <a:p>
            <a:pPr marL="12700" marR="5080">
              <a:lnSpc>
                <a:spcPts val="3529"/>
              </a:lnSpc>
              <a:spcBef>
                <a:spcPts val="215"/>
              </a:spcBef>
            </a:pPr>
            <a:r>
              <a:rPr sz="3200" spc="-360" dirty="0">
                <a:solidFill>
                  <a:srgbClr val="1C1C1B"/>
                </a:solidFill>
                <a:latin typeface="Trebuchet MS"/>
                <a:cs typeface="Trebuchet MS"/>
              </a:rPr>
              <a:t>podrá </a:t>
            </a:r>
            <a:r>
              <a:rPr sz="3200" spc="-350" dirty="0">
                <a:solidFill>
                  <a:srgbClr val="1C1C1B"/>
                </a:solidFill>
                <a:latin typeface="Trebuchet MS"/>
                <a:cs typeface="Trebuchet MS"/>
              </a:rPr>
              <a:t>crear </a:t>
            </a:r>
            <a:r>
              <a:rPr sz="3200" spc="-320" dirty="0">
                <a:solidFill>
                  <a:srgbClr val="1C1C1B"/>
                </a:solidFill>
                <a:latin typeface="Trebuchet MS"/>
                <a:cs typeface="Trebuchet MS"/>
              </a:rPr>
              <a:t>o </a:t>
            </a:r>
            <a:r>
              <a:rPr sz="3200" spc="-385" dirty="0">
                <a:solidFill>
                  <a:srgbClr val="1C1C1B"/>
                </a:solidFill>
                <a:latin typeface="Trebuchet MS"/>
                <a:cs typeface="Trebuchet MS"/>
              </a:rPr>
              <a:t>recrear,</a:t>
            </a:r>
            <a:r>
              <a:rPr sz="3200" spc="-380" dirty="0">
                <a:solidFill>
                  <a:srgbClr val="1C1C1B"/>
                </a:solidFill>
                <a:latin typeface="Trebuchet MS"/>
                <a:cs typeface="Trebuchet MS"/>
              </a:rPr>
              <a:t> </a:t>
            </a:r>
            <a:r>
              <a:rPr sz="3200" spc="-350" dirty="0">
                <a:solidFill>
                  <a:srgbClr val="1C1C1B"/>
                </a:solidFill>
                <a:latin typeface="Trebuchet MS"/>
                <a:cs typeface="Trebuchet MS"/>
              </a:rPr>
              <a:t>ya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260" dirty="0">
                <a:solidFill>
                  <a:srgbClr val="1C1C1B"/>
                </a:solidFill>
                <a:latin typeface="Trebuchet MS"/>
                <a:cs typeface="Trebuchet MS"/>
              </a:rPr>
              <a:t>es </a:t>
            </a:r>
            <a:r>
              <a:rPr sz="3200" spc="-365" dirty="0">
                <a:solidFill>
                  <a:srgbClr val="1C1C1B"/>
                </a:solidFill>
                <a:latin typeface="Trebuchet MS"/>
                <a:cs typeface="Trebuchet MS"/>
              </a:rPr>
              <a:t>la </a:t>
            </a:r>
            <a:r>
              <a:rPr sz="3200" spc="-360" dirty="0">
                <a:solidFill>
                  <a:srgbClr val="1C1C1B"/>
                </a:solidFill>
                <a:latin typeface="Trebuchet MS"/>
                <a:cs typeface="Trebuchet MS"/>
              </a:rPr>
              <a:t>combinación </a:t>
            </a:r>
            <a:r>
              <a:rPr sz="3200" spc="-395" dirty="0">
                <a:solidFill>
                  <a:srgbClr val="1C1C1B"/>
                </a:solidFill>
                <a:latin typeface="Trebuchet MS"/>
                <a:cs typeface="Trebuchet MS"/>
              </a:rPr>
              <a:t>de</a:t>
            </a:r>
            <a:r>
              <a:rPr sz="3200" spc="-390" dirty="0">
                <a:solidFill>
                  <a:srgbClr val="1C1C1B"/>
                </a:solidFill>
                <a:latin typeface="Trebuchet MS"/>
                <a:cs typeface="Trebuchet MS"/>
              </a:rPr>
              <a:t> </a:t>
            </a:r>
            <a:r>
              <a:rPr sz="3200" spc="-260" dirty="0">
                <a:solidFill>
                  <a:srgbClr val="1C1C1B"/>
                </a:solidFill>
                <a:latin typeface="Trebuchet MS"/>
                <a:cs typeface="Trebuchet MS"/>
              </a:rPr>
              <a:t>estos </a:t>
            </a:r>
            <a:r>
              <a:rPr sz="3200" spc="-360" dirty="0">
                <a:solidFill>
                  <a:srgbClr val="1C1C1B"/>
                </a:solidFill>
                <a:latin typeface="Trebuchet MS"/>
                <a:cs typeface="Trebuchet MS"/>
              </a:rPr>
              <a:t>elementos </a:t>
            </a:r>
            <a:r>
              <a:rPr sz="3200" spc="-335" dirty="0">
                <a:solidFill>
                  <a:srgbClr val="1C1C1B"/>
                </a:solidFill>
                <a:latin typeface="Trebuchet MS"/>
                <a:cs typeface="Trebuchet MS"/>
              </a:rPr>
              <a:t>lo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320" dirty="0">
                <a:solidFill>
                  <a:srgbClr val="1C1C1B"/>
                </a:solidFill>
                <a:latin typeface="Trebuchet MS"/>
                <a:cs typeface="Trebuchet MS"/>
              </a:rPr>
              <a:t>constituye </a:t>
            </a:r>
            <a:r>
              <a:rPr sz="3200" spc="-315" dirty="0">
                <a:solidFill>
                  <a:srgbClr val="1C1C1B"/>
                </a:solidFill>
                <a:latin typeface="Trebuchet MS"/>
                <a:cs typeface="Trebuchet MS"/>
              </a:rPr>
              <a:t>algo </a:t>
            </a:r>
            <a:r>
              <a:rPr sz="3200" spc="-385" dirty="0">
                <a:solidFill>
                  <a:srgbClr val="1C1C1B"/>
                </a:solidFill>
                <a:latin typeface="Trebuchet MS"/>
                <a:cs typeface="Trebuchet MS"/>
              </a:rPr>
              <a:t>nuevo, </a:t>
            </a:r>
            <a:r>
              <a:rPr sz="3200" spc="-950" dirty="0">
                <a:solidFill>
                  <a:srgbClr val="1C1C1B"/>
                </a:solidFill>
                <a:latin typeface="Trebuchet MS"/>
                <a:cs typeface="Trebuchet MS"/>
              </a:rPr>
              <a:t> </a:t>
            </a:r>
            <a:r>
              <a:rPr sz="3200" spc="-385" dirty="0">
                <a:solidFill>
                  <a:srgbClr val="1C1C1B"/>
                </a:solidFill>
                <a:latin typeface="Trebuchet MS"/>
                <a:cs typeface="Trebuchet MS"/>
              </a:rPr>
              <a:t>creador,</a:t>
            </a:r>
            <a:r>
              <a:rPr sz="3200" spc="-204"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75" dirty="0">
                <a:solidFill>
                  <a:srgbClr val="1C1C1B"/>
                </a:solidFill>
                <a:latin typeface="Trebuchet MS"/>
                <a:cs typeface="Trebuchet MS"/>
              </a:rPr>
              <a:t>pertenece</a:t>
            </a:r>
            <a:r>
              <a:rPr sz="3200" spc="-200" dirty="0">
                <a:solidFill>
                  <a:srgbClr val="1C1C1B"/>
                </a:solidFill>
                <a:latin typeface="Trebuchet MS"/>
                <a:cs typeface="Trebuchet MS"/>
              </a:rPr>
              <a:t> </a:t>
            </a:r>
            <a:r>
              <a:rPr sz="3200" spc="-365" dirty="0">
                <a:solidFill>
                  <a:srgbClr val="1C1C1B"/>
                </a:solidFill>
                <a:latin typeface="Trebuchet MS"/>
                <a:cs typeface="Trebuchet MS"/>
              </a:rPr>
              <a:t>al</a:t>
            </a:r>
            <a:r>
              <a:rPr sz="3200" spc="-204"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65" dirty="0">
                <a:solidFill>
                  <a:srgbClr val="1C1C1B"/>
                </a:solidFill>
                <a:latin typeface="Trebuchet MS"/>
                <a:cs typeface="Trebuchet MS"/>
              </a:rPr>
              <a:t>combinar</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4" dirty="0">
                <a:solidFill>
                  <a:srgbClr val="1C1C1B"/>
                </a:solidFill>
                <a:latin typeface="Trebuchet MS"/>
                <a:cs typeface="Trebuchet MS"/>
              </a:rPr>
              <a:t> </a:t>
            </a:r>
            <a:r>
              <a:rPr sz="3200" spc="-325" dirty="0">
                <a:solidFill>
                  <a:srgbClr val="1C1C1B"/>
                </a:solidFill>
                <a:latin typeface="Trebuchet MS"/>
                <a:cs typeface="Trebuchet MS"/>
              </a:rPr>
              <a:t>antiguo</a:t>
            </a:r>
            <a:r>
              <a:rPr sz="3200" spc="-200" dirty="0">
                <a:solidFill>
                  <a:srgbClr val="1C1C1B"/>
                </a:solidFill>
                <a:latin typeface="Trebuchet MS"/>
                <a:cs typeface="Trebuchet MS"/>
              </a:rPr>
              <a:t> </a:t>
            </a:r>
            <a:r>
              <a:rPr sz="3200" spc="-335" dirty="0">
                <a:solidFill>
                  <a:srgbClr val="1C1C1B"/>
                </a:solidFill>
                <a:latin typeface="Trebuchet MS"/>
                <a:cs typeface="Trebuchet MS"/>
              </a:rPr>
              <a:t>con</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0" dirty="0">
                <a:solidFill>
                  <a:srgbClr val="1C1C1B"/>
                </a:solidFill>
                <a:latin typeface="Trebuchet MS"/>
                <a:cs typeface="Trebuchet MS"/>
              </a:rPr>
              <a:t> </a:t>
            </a:r>
            <a:r>
              <a:rPr sz="3200" spc="-385" dirty="0">
                <a:solidFill>
                  <a:srgbClr val="1C1C1B"/>
                </a:solidFill>
                <a:latin typeface="Trebuchet MS"/>
                <a:cs typeface="Trebuchet MS"/>
              </a:rPr>
              <a:t>nuevo,</a:t>
            </a:r>
            <a:r>
              <a:rPr sz="3200" spc="-204" dirty="0">
                <a:solidFill>
                  <a:srgbClr val="1C1C1B"/>
                </a:solidFill>
                <a:latin typeface="Trebuchet MS"/>
                <a:cs typeface="Trebuchet MS"/>
              </a:rPr>
              <a:t> </a:t>
            </a:r>
            <a:r>
              <a:rPr sz="3200" spc="-320" dirty="0">
                <a:solidFill>
                  <a:srgbClr val="1C1C1B"/>
                </a:solidFill>
                <a:latin typeface="Trebuchet MS"/>
                <a:cs typeface="Trebuchet MS"/>
              </a:rPr>
              <a:t>sienta</a:t>
            </a:r>
            <a:r>
              <a:rPr sz="3200" spc="-200" dirty="0">
                <a:solidFill>
                  <a:srgbClr val="1C1C1B"/>
                </a:solidFill>
                <a:latin typeface="Trebuchet MS"/>
                <a:cs typeface="Trebuchet MS"/>
              </a:rPr>
              <a:t> </a:t>
            </a:r>
            <a:r>
              <a:rPr sz="3200" spc="-280" dirty="0">
                <a:solidFill>
                  <a:srgbClr val="1C1C1B"/>
                </a:solidFill>
                <a:latin typeface="Trebuchet MS"/>
                <a:cs typeface="Trebuchet MS"/>
              </a:rPr>
              <a:t>las</a:t>
            </a:r>
            <a:r>
              <a:rPr sz="3200" spc="-200" dirty="0">
                <a:solidFill>
                  <a:srgbClr val="1C1C1B"/>
                </a:solidFill>
                <a:latin typeface="Trebuchet MS"/>
                <a:cs typeface="Trebuchet MS"/>
              </a:rPr>
              <a:t> </a:t>
            </a:r>
            <a:r>
              <a:rPr sz="3200" spc="-285" dirty="0">
                <a:solidFill>
                  <a:srgbClr val="1C1C1B"/>
                </a:solidFill>
                <a:latin typeface="Trebuchet MS"/>
                <a:cs typeface="Trebuchet MS"/>
              </a:rPr>
              <a:t>bases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65" dirty="0">
                <a:solidFill>
                  <a:srgbClr val="1C1C1B"/>
                </a:solidFill>
                <a:latin typeface="Trebuchet MS"/>
                <a:cs typeface="Trebuchet MS"/>
              </a:rPr>
              <a:t>la</a:t>
            </a:r>
            <a:r>
              <a:rPr sz="3200" spc="-200" dirty="0">
                <a:solidFill>
                  <a:srgbClr val="1C1C1B"/>
                </a:solidFill>
                <a:latin typeface="Trebuchet MS"/>
                <a:cs typeface="Trebuchet MS"/>
              </a:rPr>
              <a:t> </a:t>
            </a:r>
            <a:r>
              <a:rPr sz="3200" spc="-380" dirty="0">
                <a:solidFill>
                  <a:srgbClr val="1C1C1B"/>
                </a:solidFill>
                <a:latin typeface="Trebuchet MS"/>
                <a:cs typeface="Trebuchet MS"/>
              </a:rPr>
              <a:t>creación.</a:t>
            </a:r>
            <a:endParaRPr sz="3200">
              <a:latin typeface="Trebuchet MS"/>
              <a:cs typeface="Trebuchet MS"/>
            </a:endParaRPr>
          </a:p>
          <a:p>
            <a:pPr marL="109220">
              <a:lnSpc>
                <a:spcPts val="3295"/>
              </a:lnSpc>
            </a:pPr>
            <a:r>
              <a:rPr sz="3200" spc="-330" dirty="0">
                <a:solidFill>
                  <a:srgbClr val="1C1C1B"/>
                </a:solidFill>
                <a:latin typeface="Trebuchet MS"/>
                <a:cs typeface="Trebuchet MS"/>
              </a:rPr>
              <a:t>La</a:t>
            </a:r>
            <a:r>
              <a:rPr sz="3200" spc="-204" dirty="0">
                <a:solidFill>
                  <a:srgbClr val="1C1C1B"/>
                </a:solidFill>
                <a:latin typeface="Trebuchet MS"/>
                <a:cs typeface="Trebuchet MS"/>
              </a:rPr>
              <a:t> </a:t>
            </a:r>
            <a:r>
              <a:rPr sz="3200" spc="-345" dirty="0">
                <a:solidFill>
                  <a:srgbClr val="1C1C1B"/>
                </a:solidFill>
                <a:latin typeface="Trebuchet MS"/>
                <a:cs typeface="Trebuchet MS"/>
              </a:rPr>
              <a:t>imaginación</a:t>
            </a:r>
            <a:r>
              <a:rPr sz="3200" spc="-204" dirty="0">
                <a:solidFill>
                  <a:srgbClr val="1C1C1B"/>
                </a:solidFill>
                <a:latin typeface="Trebuchet MS"/>
                <a:cs typeface="Trebuchet MS"/>
              </a:rPr>
              <a:t> </a:t>
            </a:r>
            <a:r>
              <a:rPr sz="3200" spc="-335" dirty="0">
                <a:solidFill>
                  <a:srgbClr val="1C1C1B"/>
                </a:solidFill>
                <a:latin typeface="Trebuchet MS"/>
                <a:cs typeface="Trebuchet MS"/>
              </a:rPr>
              <a:t>no</a:t>
            </a:r>
            <a:r>
              <a:rPr sz="3200" spc="-204" dirty="0">
                <a:solidFill>
                  <a:srgbClr val="1C1C1B"/>
                </a:solidFill>
                <a:latin typeface="Trebuchet MS"/>
                <a:cs typeface="Trebuchet MS"/>
              </a:rPr>
              <a:t> </a:t>
            </a:r>
            <a:r>
              <a:rPr sz="3200" spc="-385" dirty="0">
                <a:solidFill>
                  <a:srgbClr val="1C1C1B"/>
                </a:solidFill>
                <a:latin typeface="Trebuchet MS"/>
                <a:cs typeface="Trebuchet MS"/>
              </a:rPr>
              <a:t>puede</a:t>
            </a:r>
            <a:r>
              <a:rPr sz="3200" spc="-204" dirty="0">
                <a:solidFill>
                  <a:srgbClr val="1C1C1B"/>
                </a:solidFill>
                <a:latin typeface="Trebuchet MS"/>
                <a:cs typeface="Trebuchet MS"/>
              </a:rPr>
              <a:t> </a:t>
            </a:r>
            <a:r>
              <a:rPr sz="3200" spc="-350" dirty="0">
                <a:solidFill>
                  <a:srgbClr val="1C1C1B"/>
                </a:solidFill>
                <a:latin typeface="Trebuchet MS"/>
                <a:cs typeface="Trebuchet MS"/>
              </a:rPr>
              <a:t>crear</a:t>
            </a:r>
            <a:r>
              <a:rPr sz="3200" spc="-204" dirty="0">
                <a:solidFill>
                  <a:srgbClr val="1C1C1B"/>
                </a:solidFill>
                <a:latin typeface="Trebuchet MS"/>
                <a:cs typeface="Trebuchet MS"/>
              </a:rPr>
              <a:t> </a:t>
            </a:r>
            <a:r>
              <a:rPr sz="3200" spc="-315" dirty="0">
                <a:solidFill>
                  <a:srgbClr val="1C1C1B"/>
                </a:solidFill>
                <a:latin typeface="Trebuchet MS"/>
                <a:cs typeface="Trebuchet MS"/>
              </a:rPr>
              <a:t>algo</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65" dirty="0">
                <a:solidFill>
                  <a:srgbClr val="1C1C1B"/>
                </a:solidFill>
                <a:latin typeface="Trebuchet MS"/>
                <a:cs typeface="Trebuchet MS"/>
              </a:rPr>
              <a:t>la</a:t>
            </a:r>
            <a:r>
              <a:rPr sz="3200" spc="-204" dirty="0">
                <a:solidFill>
                  <a:srgbClr val="1C1C1B"/>
                </a:solidFill>
                <a:latin typeface="Trebuchet MS"/>
                <a:cs typeface="Trebuchet MS"/>
              </a:rPr>
              <a:t> </a:t>
            </a:r>
            <a:r>
              <a:rPr sz="3200" spc="-375" dirty="0">
                <a:solidFill>
                  <a:srgbClr val="1C1C1B"/>
                </a:solidFill>
                <a:latin typeface="Trebuchet MS"/>
                <a:cs typeface="Trebuchet MS"/>
              </a:rPr>
              <a:t>nada</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05" dirty="0">
                <a:solidFill>
                  <a:srgbClr val="1C1C1B"/>
                </a:solidFill>
                <a:latin typeface="Trebuchet MS"/>
                <a:cs typeface="Trebuchet MS"/>
              </a:rPr>
              <a:t>dispusiera</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45" dirty="0">
                <a:solidFill>
                  <a:srgbClr val="1C1C1B"/>
                </a:solidFill>
                <a:latin typeface="Trebuchet MS"/>
                <a:cs typeface="Trebuchet MS"/>
              </a:rPr>
              <a:t>otra</a:t>
            </a:r>
            <a:r>
              <a:rPr sz="3200" spc="-204" dirty="0">
                <a:solidFill>
                  <a:srgbClr val="1C1C1B"/>
                </a:solidFill>
                <a:latin typeface="Trebuchet MS"/>
                <a:cs typeface="Trebuchet MS"/>
              </a:rPr>
              <a:t> </a:t>
            </a:r>
            <a:r>
              <a:rPr sz="3200" spc="-370" dirty="0">
                <a:solidFill>
                  <a:srgbClr val="1C1C1B"/>
                </a:solidFill>
                <a:latin typeface="Trebuchet MS"/>
                <a:cs typeface="Trebuchet MS"/>
              </a:rPr>
              <a:t>fuente</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endParaRPr sz="3200">
              <a:latin typeface="Trebuchet MS"/>
              <a:cs typeface="Trebuchet MS"/>
            </a:endParaRPr>
          </a:p>
          <a:p>
            <a:pPr marL="12700">
              <a:lnSpc>
                <a:spcPts val="3525"/>
              </a:lnSpc>
            </a:pPr>
            <a:r>
              <a:rPr sz="3200" spc="-330" dirty="0">
                <a:solidFill>
                  <a:srgbClr val="1C1C1B"/>
                </a:solidFill>
                <a:latin typeface="Trebuchet MS"/>
                <a:cs typeface="Trebuchet MS"/>
              </a:rPr>
              <a:t>c</a:t>
            </a:r>
            <a:r>
              <a:rPr sz="3200" spc="-325" dirty="0">
                <a:solidFill>
                  <a:srgbClr val="1C1C1B"/>
                </a:solidFill>
                <a:latin typeface="Trebuchet MS"/>
                <a:cs typeface="Trebuchet MS"/>
              </a:rPr>
              <a:t>o</a:t>
            </a:r>
            <a:r>
              <a:rPr sz="3200" spc="-350" dirty="0">
                <a:solidFill>
                  <a:srgbClr val="1C1C1B"/>
                </a:solidFill>
                <a:latin typeface="Trebuchet MS"/>
                <a:cs typeface="Trebuchet MS"/>
              </a:rPr>
              <a:t>n</a:t>
            </a:r>
            <a:r>
              <a:rPr sz="3200" spc="-325" dirty="0">
                <a:solidFill>
                  <a:srgbClr val="1C1C1B"/>
                </a:solidFill>
                <a:latin typeface="Trebuchet MS"/>
                <a:cs typeface="Trebuchet MS"/>
              </a:rPr>
              <a:t>o</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505" dirty="0">
                <a:solidFill>
                  <a:srgbClr val="1C1C1B"/>
                </a:solidFill>
                <a:latin typeface="Trebuchet MS"/>
                <a:cs typeface="Trebuchet MS"/>
              </a:rPr>
              <a:t>m</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320" dirty="0">
                <a:solidFill>
                  <a:srgbClr val="1C1C1B"/>
                </a:solidFill>
                <a:latin typeface="Trebuchet MS"/>
                <a:cs typeface="Trebuchet MS"/>
              </a:rPr>
              <a:t>i</a:t>
            </a:r>
            <a:r>
              <a:rPr sz="3200" spc="-110" dirty="0">
                <a:solidFill>
                  <a:srgbClr val="1C1C1B"/>
                </a:solidFill>
                <a:latin typeface="Trebuchet MS"/>
                <a:cs typeface="Trebuchet MS"/>
              </a:rPr>
              <a:t>s</a:t>
            </a:r>
            <a:r>
              <a:rPr sz="3200" spc="-355" dirty="0">
                <a:solidFill>
                  <a:srgbClr val="1C1C1B"/>
                </a:solidFill>
                <a:latin typeface="Trebuchet MS"/>
                <a:cs typeface="Trebuchet MS"/>
              </a:rPr>
              <a:t>t</a:t>
            </a:r>
            <a:r>
              <a:rPr sz="3200" spc="-320" dirty="0">
                <a:solidFill>
                  <a:srgbClr val="1C1C1B"/>
                </a:solidFill>
                <a:latin typeface="Trebuchet MS"/>
                <a:cs typeface="Trebuchet MS"/>
              </a:rPr>
              <a:t>i</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405" dirty="0">
                <a:solidFill>
                  <a:srgbClr val="1C1C1B"/>
                </a:solidFill>
                <a:latin typeface="Trebuchet MS"/>
                <a:cs typeface="Trebuchet MS"/>
              </a:rPr>
              <a:t>e</a:t>
            </a:r>
            <a:r>
              <a:rPr sz="3200" spc="-204" dirty="0">
                <a:solidFill>
                  <a:srgbClr val="1C1C1B"/>
                </a:solidFill>
                <a:latin typeface="Trebuchet MS"/>
                <a:cs typeface="Trebuchet MS"/>
              </a:rPr>
              <a:t> </a:t>
            </a:r>
            <a:r>
              <a:rPr sz="3200" spc="-350" dirty="0">
                <a:solidFill>
                  <a:srgbClr val="1C1C1B"/>
                </a:solidFill>
                <a:latin typeface="Trebuchet MS"/>
                <a:cs typeface="Trebuchet MS"/>
              </a:rPr>
              <a:t>l</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409" dirty="0">
                <a:solidFill>
                  <a:srgbClr val="1C1C1B"/>
                </a:solidFill>
                <a:latin typeface="Trebuchet MS"/>
                <a:cs typeface="Trebuchet MS"/>
              </a:rPr>
              <a:t>e</a:t>
            </a:r>
            <a:r>
              <a:rPr sz="3200" spc="-240" dirty="0">
                <a:solidFill>
                  <a:srgbClr val="1C1C1B"/>
                </a:solidFill>
                <a:latin typeface="Trebuchet MS"/>
                <a:cs typeface="Trebuchet MS"/>
              </a:rPr>
              <a:t>x</a:t>
            </a:r>
            <a:r>
              <a:rPr sz="3200" spc="-380" dirty="0">
                <a:solidFill>
                  <a:srgbClr val="1C1C1B"/>
                </a:solidFill>
                <a:latin typeface="Trebuchet MS"/>
                <a:cs typeface="Trebuchet MS"/>
              </a:rPr>
              <a:t>p</a:t>
            </a:r>
            <a:r>
              <a:rPr sz="3200" spc="-409" dirty="0">
                <a:solidFill>
                  <a:srgbClr val="1C1C1B"/>
                </a:solidFill>
                <a:latin typeface="Trebuchet MS"/>
                <a:cs typeface="Trebuchet MS"/>
              </a:rPr>
              <a:t>e</a:t>
            </a:r>
            <a:r>
              <a:rPr sz="3200" spc="-315" dirty="0">
                <a:solidFill>
                  <a:srgbClr val="1C1C1B"/>
                </a:solidFill>
                <a:latin typeface="Trebuchet MS"/>
                <a:cs typeface="Trebuchet MS"/>
              </a:rPr>
              <a:t>r</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0" dirty="0">
                <a:solidFill>
                  <a:srgbClr val="1C1C1B"/>
                </a:solidFill>
                <a:latin typeface="Trebuchet MS"/>
                <a:cs typeface="Trebuchet MS"/>
              </a:rPr>
              <a:t>p</a:t>
            </a:r>
            <a:r>
              <a:rPr sz="3200" spc="-385" dirty="0">
                <a:solidFill>
                  <a:srgbClr val="1C1C1B"/>
                </a:solidFill>
                <a:latin typeface="Trebuchet MS"/>
                <a:cs typeface="Trebuchet MS"/>
              </a:rPr>
              <a:t>a</a:t>
            </a:r>
            <a:r>
              <a:rPr sz="3200" spc="-110" dirty="0">
                <a:solidFill>
                  <a:srgbClr val="1C1C1B"/>
                </a:solidFill>
                <a:latin typeface="Trebuchet MS"/>
                <a:cs typeface="Trebuchet MS"/>
              </a:rPr>
              <a:t>s</a:t>
            </a:r>
            <a:r>
              <a:rPr sz="3200" spc="-385" dirty="0">
                <a:solidFill>
                  <a:srgbClr val="1C1C1B"/>
                </a:solidFill>
                <a:latin typeface="Trebuchet MS"/>
                <a:cs typeface="Trebuchet MS"/>
              </a:rPr>
              <a:t>ada</a:t>
            </a:r>
            <a:r>
              <a:rPr sz="3200" spc="-650" dirty="0">
                <a:solidFill>
                  <a:srgbClr val="1C1C1B"/>
                </a:solidFill>
                <a:latin typeface="Trebuchet MS"/>
                <a:cs typeface="Trebuchet MS"/>
              </a:rPr>
              <a:t>.</a:t>
            </a:r>
            <a:endParaRPr sz="3200">
              <a:latin typeface="Trebuchet MS"/>
              <a:cs typeface="Trebuchet MS"/>
            </a:endParaRPr>
          </a:p>
          <a:p>
            <a:pPr marL="12700" marR="1686560">
              <a:lnSpc>
                <a:spcPts val="3529"/>
              </a:lnSpc>
              <a:spcBef>
                <a:spcPts val="220"/>
              </a:spcBef>
            </a:pPr>
            <a:r>
              <a:rPr sz="3200" spc="-375" dirty="0">
                <a:solidFill>
                  <a:srgbClr val="1C1C1B"/>
                </a:solidFill>
                <a:latin typeface="Trebuchet MS"/>
                <a:cs typeface="Trebuchet MS"/>
              </a:rPr>
              <a:t>Debido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00" dirty="0">
                <a:solidFill>
                  <a:srgbClr val="1C1C1B"/>
                </a:solidFill>
                <a:latin typeface="Trebuchet MS"/>
                <a:cs typeface="Trebuchet MS"/>
              </a:rPr>
              <a:t>esto</a:t>
            </a:r>
            <a:r>
              <a:rPr sz="3200" spc="-200" dirty="0">
                <a:solidFill>
                  <a:srgbClr val="1C1C1B"/>
                </a:solidFill>
                <a:latin typeface="Trebuchet MS"/>
                <a:cs typeface="Trebuchet MS"/>
              </a:rPr>
              <a:t> </a:t>
            </a:r>
            <a:r>
              <a:rPr sz="3200" spc="-260" dirty="0">
                <a:solidFill>
                  <a:srgbClr val="1C1C1B"/>
                </a:solidFill>
                <a:latin typeface="Trebuchet MS"/>
                <a:cs typeface="Trebuchet MS"/>
              </a:rPr>
              <a:t>se</a:t>
            </a:r>
            <a:r>
              <a:rPr sz="3200" spc="-195" dirty="0">
                <a:solidFill>
                  <a:srgbClr val="1C1C1B"/>
                </a:solidFill>
                <a:latin typeface="Trebuchet MS"/>
                <a:cs typeface="Trebuchet MS"/>
              </a:rPr>
              <a:t> </a:t>
            </a:r>
            <a:r>
              <a:rPr sz="3200" spc="-405" dirty="0">
                <a:solidFill>
                  <a:srgbClr val="1C1C1B"/>
                </a:solidFill>
                <a:latin typeface="Trebuchet MS"/>
                <a:cs typeface="Trebuchet MS"/>
              </a:rPr>
              <a:t>debe</a:t>
            </a:r>
            <a:r>
              <a:rPr sz="3200" spc="-200" dirty="0">
                <a:solidFill>
                  <a:srgbClr val="1C1C1B"/>
                </a:solidFill>
                <a:latin typeface="Trebuchet MS"/>
                <a:cs typeface="Trebuchet MS"/>
              </a:rPr>
              <a:t> </a:t>
            </a:r>
            <a:r>
              <a:rPr sz="3200" spc="-355" dirty="0">
                <a:solidFill>
                  <a:srgbClr val="1C1C1B"/>
                </a:solidFill>
                <a:latin typeface="Trebuchet MS"/>
                <a:cs typeface="Trebuchet MS"/>
              </a:rPr>
              <a:t>realizar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40" dirty="0">
                <a:solidFill>
                  <a:srgbClr val="1C1C1B"/>
                </a:solidFill>
                <a:latin typeface="Trebuchet MS"/>
                <a:cs typeface="Trebuchet MS"/>
              </a:rPr>
              <a:t>intervención</a:t>
            </a:r>
            <a:r>
              <a:rPr sz="3200" spc="-200" dirty="0">
                <a:solidFill>
                  <a:srgbClr val="1C1C1B"/>
                </a:solidFill>
                <a:latin typeface="Trebuchet MS"/>
                <a:cs typeface="Trebuchet MS"/>
              </a:rPr>
              <a:t> </a:t>
            </a:r>
            <a:r>
              <a:rPr sz="3200" spc="-400" dirty="0">
                <a:solidFill>
                  <a:srgbClr val="1C1C1B"/>
                </a:solidFill>
                <a:latin typeface="Trebuchet MS"/>
                <a:cs typeface="Trebuchet MS"/>
              </a:rPr>
              <a:t>docente,</a:t>
            </a:r>
            <a:r>
              <a:rPr sz="3200" spc="-200" dirty="0">
                <a:solidFill>
                  <a:srgbClr val="1C1C1B"/>
                </a:solidFill>
                <a:latin typeface="Trebuchet MS"/>
                <a:cs typeface="Trebuchet MS"/>
              </a:rPr>
              <a:t> </a:t>
            </a:r>
            <a:r>
              <a:rPr sz="3200" spc="-380" dirty="0">
                <a:solidFill>
                  <a:srgbClr val="1C1C1B"/>
                </a:solidFill>
                <a:latin typeface="Trebuchet MS"/>
                <a:cs typeface="Trebuchet MS"/>
              </a:rPr>
              <a:t>deberán</a:t>
            </a:r>
            <a:r>
              <a:rPr sz="3200" spc="-195" dirty="0">
                <a:solidFill>
                  <a:srgbClr val="1C1C1B"/>
                </a:solidFill>
                <a:latin typeface="Trebuchet MS"/>
                <a:cs typeface="Trebuchet MS"/>
              </a:rPr>
              <a:t> </a:t>
            </a:r>
            <a:r>
              <a:rPr sz="3200" spc="-275" dirty="0">
                <a:solidFill>
                  <a:srgbClr val="1C1C1B"/>
                </a:solidFill>
                <a:latin typeface="Trebuchet MS"/>
                <a:cs typeface="Trebuchet MS"/>
              </a:rPr>
              <a:t>ser</a:t>
            </a:r>
            <a:r>
              <a:rPr sz="3200" spc="-200" dirty="0">
                <a:solidFill>
                  <a:srgbClr val="1C1C1B"/>
                </a:solidFill>
                <a:latin typeface="Trebuchet MS"/>
                <a:cs typeface="Trebuchet MS"/>
              </a:rPr>
              <a:t> </a:t>
            </a:r>
            <a:r>
              <a:rPr sz="3200" spc="-260" dirty="0">
                <a:solidFill>
                  <a:srgbClr val="1C1C1B"/>
                </a:solidFill>
                <a:latin typeface="Trebuchet MS"/>
                <a:cs typeface="Trebuchet MS"/>
              </a:rPr>
              <a:t>los</a:t>
            </a:r>
            <a:r>
              <a:rPr sz="3200" spc="-200" dirty="0">
                <a:solidFill>
                  <a:srgbClr val="1C1C1B"/>
                </a:solidFill>
                <a:latin typeface="Trebuchet MS"/>
                <a:cs typeface="Trebuchet MS"/>
              </a:rPr>
              <a:t> </a:t>
            </a:r>
            <a:r>
              <a:rPr sz="3200" spc="-315" dirty="0">
                <a:solidFill>
                  <a:srgbClr val="1C1C1B"/>
                </a:solidFill>
                <a:latin typeface="Trebuchet MS"/>
                <a:cs typeface="Trebuchet MS"/>
              </a:rPr>
              <a:t>maestros</a:t>
            </a:r>
            <a:r>
              <a:rPr sz="3200" spc="-195" dirty="0">
                <a:solidFill>
                  <a:srgbClr val="1C1C1B"/>
                </a:solidFill>
                <a:latin typeface="Trebuchet MS"/>
                <a:cs typeface="Trebuchet MS"/>
              </a:rPr>
              <a:t> </a:t>
            </a:r>
            <a:r>
              <a:rPr sz="3200" spc="-260" dirty="0">
                <a:solidFill>
                  <a:srgbClr val="1C1C1B"/>
                </a:solidFill>
                <a:latin typeface="Trebuchet MS"/>
                <a:cs typeface="Trebuchet MS"/>
              </a:rPr>
              <a:t>los </a:t>
            </a:r>
            <a:r>
              <a:rPr sz="3200" spc="-950" dirty="0">
                <a:solidFill>
                  <a:srgbClr val="1C1C1B"/>
                </a:solidFill>
                <a:latin typeface="Trebuchet MS"/>
                <a:cs typeface="Trebuchet MS"/>
              </a:rPr>
              <a:t> </a:t>
            </a:r>
            <a:r>
              <a:rPr sz="3200" spc="-305" dirty="0">
                <a:solidFill>
                  <a:srgbClr val="1C1C1B"/>
                </a:solidFill>
                <a:latin typeface="Trebuchet MS"/>
                <a:cs typeface="Trebuchet MS"/>
              </a:rPr>
              <a:t>responsables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55" dirty="0">
                <a:solidFill>
                  <a:srgbClr val="1C1C1B"/>
                </a:solidFill>
                <a:latin typeface="Trebuchet MS"/>
                <a:cs typeface="Trebuchet MS"/>
              </a:rPr>
              <a:t>brindar</a:t>
            </a:r>
            <a:r>
              <a:rPr sz="3200" spc="-204" dirty="0">
                <a:solidFill>
                  <a:srgbClr val="1C1C1B"/>
                </a:solidFill>
                <a:latin typeface="Trebuchet MS"/>
                <a:cs typeface="Trebuchet MS"/>
              </a:rPr>
              <a:t> </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185" dirty="0">
                <a:solidFill>
                  <a:srgbClr val="1C1C1B"/>
                </a:solidFill>
                <a:latin typeface="Trebuchet MS"/>
                <a:cs typeface="Trebuchet MS"/>
              </a:rPr>
              <a:t>sus</a:t>
            </a:r>
            <a:r>
              <a:rPr sz="3200" spc="-204" dirty="0">
                <a:solidFill>
                  <a:srgbClr val="1C1C1B"/>
                </a:solidFill>
                <a:latin typeface="Trebuchet MS"/>
                <a:cs typeface="Trebuchet MS"/>
              </a:rPr>
              <a:t> </a:t>
            </a:r>
            <a:r>
              <a:rPr sz="3200" spc="-340" dirty="0">
                <a:solidFill>
                  <a:srgbClr val="1C1C1B"/>
                </a:solidFill>
                <a:latin typeface="Trebuchet MS"/>
                <a:cs typeface="Trebuchet MS"/>
              </a:rPr>
              <a:t>alumnos</a:t>
            </a:r>
            <a:r>
              <a:rPr sz="3200" spc="-204" dirty="0">
                <a:solidFill>
                  <a:srgbClr val="1C1C1B"/>
                </a:solidFill>
                <a:latin typeface="Trebuchet MS"/>
                <a:cs typeface="Trebuchet MS"/>
              </a:rPr>
              <a:t> </a:t>
            </a:r>
            <a:r>
              <a:rPr sz="3200" spc="-330" dirty="0">
                <a:solidFill>
                  <a:srgbClr val="1C1C1B"/>
                </a:solidFill>
                <a:latin typeface="Trebuchet MS"/>
                <a:cs typeface="Trebuchet MS"/>
              </a:rPr>
              <a:t>experiencias</a:t>
            </a:r>
            <a:r>
              <a:rPr sz="3200" spc="-200" dirty="0">
                <a:solidFill>
                  <a:srgbClr val="1C1C1B"/>
                </a:solidFill>
                <a:latin typeface="Trebuchet MS"/>
                <a:cs typeface="Trebuchet MS"/>
              </a:rPr>
              <a:t> </a:t>
            </a:r>
            <a:r>
              <a:rPr sz="3200" spc="-350" dirty="0">
                <a:solidFill>
                  <a:srgbClr val="1C1C1B"/>
                </a:solidFill>
                <a:latin typeface="Trebuchet MS"/>
                <a:cs typeface="Trebuchet MS"/>
              </a:rPr>
              <a:t>creativas,</a:t>
            </a:r>
            <a:endParaRPr sz="3200">
              <a:latin typeface="Trebuchet MS"/>
              <a:cs typeface="Trebuchet MS"/>
            </a:endParaRPr>
          </a:p>
          <a:p>
            <a:pPr marL="12700">
              <a:lnSpc>
                <a:spcPts val="3454"/>
              </a:lnSpc>
            </a:pPr>
            <a:r>
              <a:rPr sz="3200" spc="-340" dirty="0">
                <a:solidFill>
                  <a:srgbClr val="1C1C1B"/>
                </a:solidFill>
                <a:latin typeface="Trebuchet MS"/>
                <a:cs typeface="Trebuchet MS"/>
              </a:rPr>
              <a:t>desde</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60" dirty="0">
                <a:solidFill>
                  <a:srgbClr val="1C1C1B"/>
                </a:solidFill>
                <a:latin typeface="Trebuchet MS"/>
                <a:cs typeface="Trebuchet MS"/>
              </a:rPr>
              <a:t>Área</a:t>
            </a:r>
            <a:r>
              <a:rPr sz="3200" spc="-200" dirty="0">
                <a:solidFill>
                  <a:srgbClr val="1C1C1B"/>
                </a:solidFill>
                <a:latin typeface="Trebuchet MS"/>
                <a:cs typeface="Trebuchet MS"/>
              </a:rPr>
              <a:t> </a:t>
            </a:r>
            <a:r>
              <a:rPr sz="3200" spc="-345" dirty="0">
                <a:solidFill>
                  <a:srgbClr val="1C1C1B"/>
                </a:solidFill>
                <a:latin typeface="Trebuchet MS"/>
                <a:cs typeface="Trebuchet MS"/>
              </a:rPr>
              <a:t>Artística,</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290" dirty="0">
                <a:solidFill>
                  <a:srgbClr val="1C1C1B"/>
                </a:solidFill>
                <a:latin typeface="Trebuchet MS"/>
                <a:cs typeface="Trebuchet MS"/>
              </a:rPr>
              <a:t>sirvan</a:t>
            </a:r>
            <a:r>
              <a:rPr sz="3200" spc="-200"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30" dirty="0">
                <a:solidFill>
                  <a:srgbClr val="1C1C1B"/>
                </a:solidFill>
                <a:latin typeface="Trebuchet MS"/>
                <a:cs typeface="Trebuchet MS"/>
              </a:rPr>
              <a:t>base</a:t>
            </a:r>
            <a:r>
              <a:rPr sz="3200" spc="-195"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10" dirty="0">
                <a:solidFill>
                  <a:srgbClr val="1C1C1B"/>
                </a:solidFill>
                <a:latin typeface="Trebuchet MS"/>
                <a:cs typeface="Trebuchet MS"/>
              </a:rPr>
              <a:t>nuevas</a:t>
            </a:r>
            <a:r>
              <a:rPr sz="3200" spc="-200" dirty="0">
                <a:solidFill>
                  <a:srgbClr val="1C1C1B"/>
                </a:solidFill>
                <a:latin typeface="Trebuchet MS"/>
                <a:cs typeface="Trebuchet MS"/>
              </a:rPr>
              <a:t> </a:t>
            </a:r>
            <a:r>
              <a:rPr sz="3200" spc="-330" dirty="0">
                <a:solidFill>
                  <a:srgbClr val="1C1C1B"/>
                </a:solidFill>
                <a:latin typeface="Trebuchet MS"/>
                <a:cs typeface="Trebuchet MS"/>
              </a:rPr>
              <a:t>creaciones</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195" dirty="0">
                <a:solidFill>
                  <a:srgbClr val="1C1C1B"/>
                </a:solidFill>
                <a:latin typeface="Trebuchet MS"/>
                <a:cs typeface="Trebuchet MS"/>
              </a:rPr>
              <a:t> </a:t>
            </a:r>
            <a:r>
              <a:rPr sz="3200" spc="-360" dirty="0">
                <a:solidFill>
                  <a:srgbClr val="1C1C1B"/>
                </a:solidFill>
                <a:latin typeface="Trebuchet MS"/>
                <a:cs typeface="Trebuchet MS"/>
              </a:rPr>
              <a:t>recreaciones.</a:t>
            </a:r>
            <a:endParaRPr sz="3200">
              <a:latin typeface="Trebuchet MS"/>
              <a:cs typeface="Trebuchet MS"/>
            </a:endParaRPr>
          </a:p>
          <a:p>
            <a:pPr>
              <a:lnSpc>
                <a:spcPct val="100000"/>
              </a:lnSpc>
            </a:pPr>
            <a:endParaRPr sz="3500">
              <a:latin typeface="Trebuchet MS"/>
              <a:cs typeface="Trebuchet MS"/>
            </a:endParaRPr>
          </a:p>
          <a:p>
            <a:pPr marR="541655" algn="r">
              <a:lnSpc>
                <a:spcPct val="100000"/>
              </a:lnSpc>
              <a:spcBef>
                <a:spcPts val="2130"/>
              </a:spcBef>
            </a:pPr>
            <a:r>
              <a:rPr sz="3800" spc="-780" dirty="0">
                <a:solidFill>
                  <a:srgbClr val="1C1C1B"/>
                </a:solidFill>
                <a:latin typeface="Lucida Sans Unicode"/>
                <a:cs typeface="Lucida Sans Unicode"/>
              </a:rPr>
              <a:t>N</a:t>
            </a:r>
            <a:r>
              <a:rPr sz="3800" spc="-570" dirty="0">
                <a:solidFill>
                  <a:srgbClr val="1C1C1B"/>
                </a:solidFill>
                <a:latin typeface="Lucida Sans Unicode"/>
                <a:cs typeface="Lucida Sans Unicode"/>
              </a:rPr>
              <a:t>a</a:t>
            </a:r>
            <a:r>
              <a:rPr sz="3800" spc="-295" dirty="0">
                <a:solidFill>
                  <a:srgbClr val="1C1C1B"/>
                </a:solidFill>
                <a:latin typeface="Lucida Sans Unicode"/>
                <a:cs typeface="Lucida Sans Unicode"/>
              </a:rPr>
              <a:t>t</a:t>
            </a:r>
            <a:r>
              <a:rPr sz="3800" spc="-570" dirty="0">
                <a:solidFill>
                  <a:srgbClr val="1C1C1B"/>
                </a:solidFill>
                <a:latin typeface="Lucida Sans Unicode"/>
                <a:cs typeface="Lucida Sans Unicode"/>
              </a:rPr>
              <a:t>a</a:t>
            </a:r>
            <a:r>
              <a:rPr sz="3800" spc="-335" dirty="0">
                <a:solidFill>
                  <a:srgbClr val="1C1C1B"/>
                </a:solidFill>
                <a:latin typeface="Lucida Sans Unicode"/>
                <a:cs typeface="Lucida Sans Unicode"/>
              </a:rPr>
              <a:t>li</a:t>
            </a:r>
            <a:r>
              <a:rPr sz="3800" spc="-565" dirty="0">
                <a:solidFill>
                  <a:srgbClr val="1C1C1B"/>
                </a:solidFill>
                <a:latin typeface="Lucida Sans Unicode"/>
                <a:cs typeface="Lucida Sans Unicode"/>
              </a:rPr>
              <a:t>a</a:t>
            </a:r>
            <a:r>
              <a:rPr sz="3800" spc="-345" dirty="0">
                <a:solidFill>
                  <a:srgbClr val="1C1C1B"/>
                </a:solidFill>
                <a:latin typeface="Lucida Sans Unicode"/>
                <a:cs typeface="Lucida Sans Unicode"/>
              </a:rPr>
              <a:t> </a:t>
            </a:r>
            <a:r>
              <a:rPr sz="3800" spc="-540" dirty="0">
                <a:solidFill>
                  <a:srgbClr val="1C1C1B"/>
                </a:solidFill>
                <a:latin typeface="Lucida Sans Unicode"/>
                <a:cs typeface="Lucida Sans Unicode"/>
              </a:rPr>
              <a:t>R</a:t>
            </a:r>
            <a:r>
              <a:rPr sz="3800" spc="-570" dirty="0">
                <a:solidFill>
                  <a:srgbClr val="1C1C1B"/>
                </a:solidFill>
                <a:latin typeface="Lucida Sans Unicode"/>
                <a:cs typeface="Lucida Sans Unicode"/>
              </a:rPr>
              <a:t>a</a:t>
            </a:r>
            <a:r>
              <a:rPr sz="3800" spc="-1080" dirty="0">
                <a:solidFill>
                  <a:srgbClr val="1C1C1B"/>
                </a:solidFill>
                <a:latin typeface="Lucida Sans Unicode"/>
                <a:cs typeface="Lucida Sans Unicode"/>
              </a:rPr>
              <a:t>m</a:t>
            </a:r>
            <a:r>
              <a:rPr sz="3800" spc="-335" dirty="0">
                <a:solidFill>
                  <a:srgbClr val="1C1C1B"/>
                </a:solidFill>
                <a:latin typeface="Lucida Sans Unicode"/>
                <a:cs typeface="Lucida Sans Unicode"/>
              </a:rPr>
              <a:t>í</a:t>
            </a:r>
            <a:r>
              <a:rPr sz="3800" spc="-440" dirty="0">
                <a:solidFill>
                  <a:srgbClr val="1C1C1B"/>
                </a:solidFill>
                <a:latin typeface="Lucida Sans Unicode"/>
                <a:cs typeface="Lucida Sans Unicode"/>
              </a:rPr>
              <a:t>r</a:t>
            </a:r>
            <a:r>
              <a:rPr sz="3800" spc="-545" dirty="0">
                <a:solidFill>
                  <a:srgbClr val="1C1C1B"/>
                </a:solidFill>
                <a:latin typeface="Lucida Sans Unicode"/>
                <a:cs typeface="Lucida Sans Unicode"/>
              </a:rPr>
              <a:t>e</a:t>
            </a:r>
            <a:r>
              <a:rPr sz="3800" spc="-795" dirty="0">
                <a:solidFill>
                  <a:srgbClr val="1C1C1B"/>
                </a:solidFill>
                <a:latin typeface="Lucida Sans Unicode"/>
                <a:cs typeface="Lucida Sans Unicode"/>
              </a:rPr>
              <a:t>z</a:t>
            </a:r>
            <a:endParaRPr sz="3800">
              <a:latin typeface="Lucida Sans Unicode"/>
              <a:cs typeface="Lucida Sans Unicod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04692" y="0"/>
            <a:ext cx="15673705" cy="10035540"/>
            <a:chOff x="1404692" y="0"/>
            <a:chExt cx="15673705" cy="10035540"/>
          </a:xfrm>
        </p:grpSpPr>
        <p:sp>
          <p:nvSpPr>
            <p:cNvPr id="4" name="object 4"/>
            <p:cNvSpPr/>
            <p:nvPr/>
          </p:nvSpPr>
          <p:spPr>
            <a:xfrm>
              <a:off x="1695942" y="2254774"/>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8" y="2221706"/>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425265" y="1"/>
              <a:ext cx="15537815" cy="2197735"/>
            </a:xfrm>
            <a:custGeom>
              <a:avLst/>
              <a:gdLst/>
              <a:ahLst/>
              <a:cxnLst/>
              <a:rect l="l" t="t" r="r" b="b"/>
              <a:pathLst>
                <a:path w="15537815" h="2197735">
                  <a:moveTo>
                    <a:pt x="15537803" y="2197386"/>
                  </a:moveTo>
                  <a:lnTo>
                    <a:pt x="0" y="1891028"/>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7" name="object 7"/>
            <p:cNvSpPr/>
            <p:nvPr/>
          </p:nvSpPr>
          <p:spPr>
            <a:xfrm>
              <a:off x="1404692" y="0"/>
              <a:ext cx="15607665" cy="2227580"/>
            </a:xfrm>
            <a:custGeom>
              <a:avLst/>
              <a:gdLst/>
              <a:ahLst/>
              <a:cxnLst/>
              <a:rect l="l" t="t" r="r" b="b"/>
              <a:pathLst>
                <a:path w="15607665" h="2227580">
                  <a:moveTo>
                    <a:pt x="7933879" y="1734"/>
                  </a:moveTo>
                  <a:lnTo>
                    <a:pt x="15495488" y="2363"/>
                  </a:lnTo>
                  <a:lnTo>
                    <a:pt x="15495626"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8" name="object 8"/>
            <p:cNvSpPr/>
            <p:nvPr/>
          </p:nvSpPr>
          <p:spPr>
            <a:xfrm>
              <a:off x="2022736" y="1"/>
              <a:ext cx="15016480" cy="2159635"/>
            </a:xfrm>
            <a:custGeom>
              <a:avLst/>
              <a:gdLst/>
              <a:ahLst/>
              <a:cxnLst/>
              <a:rect l="l" t="t" r="r" b="b"/>
              <a:pathLst>
                <a:path w="15016480" h="2159635">
                  <a:moveTo>
                    <a:pt x="15015953" y="2006419"/>
                  </a:moveTo>
                  <a:lnTo>
                    <a:pt x="18846" y="2159336"/>
                  </a:lnTo>
                  <a:lnTo>
                    <a:pt x="0" y="555914"/>
                  </a:lnTo>
                  <a:lnTo>
                    <a:pt x="28317" y="0"/>
                  </a:lnTo>
                  <a:lnTo>
                    <a:pt x="14946243" y="0"/>
                  </a:lnTo>
                  <a:lnTo>
                    <a:pt x="15015953" y="2006419"/>
                  </a:lnTo>
                  <a:close/>
                </a:path>
              </a:pathLst>
            </a:custGeom>
            <a:solidFill>
              <a:srgbClr val="FFFFFF"/>
            </a:solidFill>
          </p:spPr>
          <p:txBody>
            <a:bodyPr wrap="square" lIns="0" tIns="0" rIns="0" bIns="0" rtlCol="0"/>
            <a:lstStyle/>
            <a:p>
              <a:endParaRPr/>
            </a:p>
          </p:txBody>
        </p:sp>
        <p:sp>
          <p:nvSpPr>
            <p:cNvPr id="9" name="object 9"/>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13655" y="0"/>
              <a:ext cx="15130780" cy="2355215"/>
            </a:xfrm>
            <a:custGeom>
              <a:avLst/>
              <a:gdLst/>
              <a:ahLst/>
              <a:cxnLst/>
              <a:rect l="l" t="t" r="r" b="b"/>
              <a:pathLst>
                <a:path w="15130780" h="2355215">
                  <a:moveTo>
                    <a:pt x="15130206" y="2200575"/>
                  </a:moveTo>
                  <a:lnTo>
                    <a:pt x="18846" y="2354834"/>
                  </a:lnTo>
                  <a:lnTo>
                    <a:pt x="0" y="751413"/>
                  </a:lnTo>
                  <a:lnTo>
                    <a:pt x="38266" y="0"/>
                  </a:lnTo>
                  <a:lnTo>
                    <a:pt x="15053760" y="0"/>
                  </a:lnTo>
                  <a:lnTo>
                    <a:pt x="15130206" y="2200575"/>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29038" y="0"/>
              <a:ext cx="15254323" cy="2779343"/>
            </a:xfrm>
            <a:prstGeom prst="rect">
              <a:avLst/>
            </a:prstGeom>
          </p:spPr>
        </p:pic>
      </p:grpSp>
      <p:sp>
        <p:nvSpPr>
          <p:cNvPr id="16" name="object 16"/>
          <p:cNvSpPr txBox="1"/>
          <p:nvPr/>
        </p:nvSpPr>
        <p:spPr>
          <a:xfrm rot="21540000">
            <a:off x="3810833" y="5158633"/>
            <a:ext cx="10820658" cy="1003300"/>
          </a:xfrm>
          <a:prstGeom prst="rect">
            <a:avLst/>
          </a:prstGeom>
        </p:spPr>
        <p:txBody>
          <a:bodyPr vert="horz" wrap="square" lIns="0" tIns="0" rIns="0" bIns="0" rtlCol="0">
            <a:spAutoFit/>
          </a:bodyPr>
          <a:lstStyle/>
          <a:p>
            <a:pPr>
              <a:lnSpc>
                <a:spcPts val="6205"/>
              </a:lnSpc>
            </a:pPr>
            <a:r>
              <a:rPr sz="7900" spc="-760" dirty="0">
                <a:solidFill>
                  <a:srgbClr val="1C1C1B"/>
                </a:solidFill>
                <a:latin typeface="Times New Roman"/>
                <a:cs typeface="Times New Roman"/>
              </a:rPr>
              <a:t>V</a:t>
            </a:r>
            <a:r>
              <a:rPr sz="7900" spc="-750" dirty="0">
                <a:solidFill>
                  <a:srgbClr val="1C1C1B"/>
                </a:solidFill>
                <a:latin typeface="Times New Roman"/>
                <a:cs typeface="Times New Roman"/>
              </a:rPr>
              <a:t>I</a:t>
            </a:r>
            <a:r>
              <a:rPr sz="7900" spc="-760" dirty="0">
                <a:solidFill>
                  <a:srgbClr val="1C1C1B"/>
                </a:solidFill>
                <a:latin typeface="Times New Roman"/>
                <a:cs typeface="Times New Roman"/>
              </a:rPr>
              <a:t>V</a:t>
            </a:r>
            <a:r>
              <a:rPr sz="7900" spc="-1045" dirty="0">
                <a:solidFill>
                  <a:srgbClr val="1C1C1B"/>
                </a:solidFill>
                <a:latin typeface="Times New Roman"/>
                <a:cs typeface="Times New Roman"/>
              </a:rPr>
              <a:t>E</a:t>
            </a:r>
            <a:r>
              <a:rPr sz="7900" spc="375" dirty="0">
                <a:solidFill>
                  <a:srgbClr val="1C1C1B"/>
                </a:solidFill>
                <a:latin typeface="Times New Roman"/>
                <a:cs typeface="Times New Roman"/>
              </a:rPr>
              <a:t> </a:t>
            </a:r>
            <a:r>
              <a:rPr sz="7900" spc="-1065" dirty="0">
                <a:solidFill>
                  <a:srgbClr val="1C1C1B"/>
                </a:solidFill>
                <a:latin typeface="Times New Roman"/>
                <a:cs typeface="Times New Roman"/>
              </a:rPr>
              <a:t>E</a:t>
            </a:r>
            <a:r>
              <a:rPr sz="7900" spc="-1335" dirty="0">
                <a:solidFill>
                  <a:srgbClr val="1C1C1B"/>
                </a:solidFill>
                <a:latin typeface="Times New Roman"/>
                <a:cs typeface="Times New Roman"/>
              </a:rPr>
              <a:t>L</a:t>
            </a:r>
            <a:r>
              <a:rPr sz="7900" spc="375" dirty="0">
                <a:solidFill>
                  <a:srgbClr val="1C1C1B"/>
                </a:solidFill>
                <a:latin typeface="Times New Roman"/>
                <a:cs typeface="Times New Roman"/>
              </a:rPr>
              <a:t> </a:t>
            </a:r>
            <a:r>
              <a:rPr sz="7900" spc="-925" dirty="0">
                <a:solidFill>
                  <a:srgbClr val="1C1C1B"/>
                </a:solidFill>
                <a:latin typeface="Times New Roman"/>
                <a:cs typeface="Times New Roman"/>
              </a:rPr>
              <a:t>P</a:t>
            </a:r>
            <a:r>
              <a:rPr sz="7900" spc="-780" dirty="0">
                <a:solidFill>
                  <a:srgbClr val="1C1C1B"/>
                </a:solidFill>
                <a:latin typeface="Times New Roman"/>
                <a:cs typeface="Times New Roman"/>
              </a:rPr>
              <a:t>R</a:t>
            </a:r>
            <a:r>
              <a:rPr sz="7900" spc="-1065" dirty="0">
                <a:solidFill>
                  <a:srgbClr val="1C1C1B"/>
                </a:solidFill>
                <a:latin typeface="Times New Roman"/>
                <a:cs typeface="Times New Roman"/>
              </a:rPr>
              <a:t>E</a:t>
            </a:r>
            <a:r>
              <a:rPr sz="7900" spc="-815" dirty="0">
                <a:solidFill>
                  <a:srgbClr val="1C1C1B"/>
                </a:solidFill>
                <a:latin typeface="Times New Roman"/>
                <a:cs typeface="Times New Roman"/>
              </a:rPr>
              <a:t>S</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065" dirty="0">
                <a:solidFill>
                  <a:srgbClr val="1C1C1B"/>
                </a:solidFill>
                <a:latin typeface="Times New Roman"/>
                <a:cs typeface="Times New Roman"/>
              </a:rPr>
              <a:t>E</a:t>
            </a:r>
            <a:r>
              <a:rPr sz="7900" spc="-360" dirty="0">
                <a:solidFill>
                  <a:srgbClr val="1C1C1B"/>
                </a:solidFill>
                <a:latin typeface="Times New Roman"/>
                <a:cs typeface="Times New Roman"/>
              </a:rPr>
              <a:t>.</a:t>
            </a:r>
            <a:r>
              <a:rPr sz="7900" spc="375" dirty="0">
                <a:solidFill>
                  <a:srgbClr val="1C1C1B"/>
                </a:solidFill>
                <a:latin typeface="Times New Roman"/>
                <a:cs typeface="Times New Roman"/>
              </a:rPr>
              <a:t> </a:t>
            </a:r>
            <a:r>
              <a:rPr sz="7900" spc="-1700" dirty="0">
                <a:solidFill>
                  <a:srgbClr val="1C1C1B"/>
                </a:solidFill>
                <a:latin typeface="Times New Roman"/>
                <a:cs typeface="Times New Roman"/>
              </a:rPr>
              <a:t>H</a:t>
            </a:r>
            <a:r>
              <a:rPr sz="7900" spc="-1185" dirty="0">
                <a:solidFill>
                  <a:srgbClr val="1C1C1B"/>
                </a:solidFill>
                <a:latin typeface="Times New Roman"/>
                <a:cs typeface="Times New Roman"/>
              </a:rPr>
              <a:t>A</a:t>
            </a:r>
            <a:r>
              <a:rPr sz="7900" spc="-1100" dirty="0">
                <a:solidFill>
                  <a:srgbClr val="1C1C1B"/>
                </a:solidFill>
                <a:latin typeface="Times New Roman"/>
                <a:cs typeface="Times New Roman"/>
              </a:rPr>
              <a:t>Z</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1045" dirty="0">
                <a:solidFill>
                  <a:srgbClr val="1C1C1B"/>
                </a:solidFill>
                <a:latin typeface="Times New Roman"/>
                <a:cs typeface="Times New Roman"/>
              </a:rPr>
              <a:t>E</a:t>
            </a:r>
            <a:endParaRPr sz="7900">
              <a:latin typeface="Times New Roman"/>
              <a:cs typeface="Times New Roman"/>
            </a:endParaRPr>
          </a:p>
        </p:txBody>
      </p:sp>
      <p:sp>
        <p:nvSpPr>
          <p:cNvPr id="17" name="object 17"/>
          <p:cNvSpPr txBox="1"/>
          <p:nvPr/>
        </p:nvSpPr>
        <p:spPr>
          <a:xfrm rot="21540000">
            <a:off x="3964293" y="6358579"/>
            <a:ext cx="10558297" cy="1003300"/>
          </a:xfrm>
          <a:prstGeom prst="rect">
            <a:avLst/>
          </a:prstGeom>
        </p:spPr>
        <p:txBody>
          <a:bodyPr vert="horz" wrap="square" lIns="0" tIns="0" rIns="0" bIns="0" rtlCol="0">
            <a:spAutoFit/>
          </a:bodyPr>
          <a:lstStyle/>
          <a:p>
            <a:pPr>
              <a:lnSpc>
                <a:spcPts val="6205"/>
              </a:lnSpc>
            </a:pPr>
            <a:r>
              <a:rPr sz="7900" spc="-1650" dirty="0">
                <a:solidFill>
                  <a:srgbClr val="1C1C1B"/>
                </a:solidFill>
                <a:latin typeface="Times New Roman"/>
                <a:cs typeface="Times New Roman"/>
              </a:rPr>
              <a:t>C</a:t>
            </a:r>
            <a:r>
              <a:rPr sz="7900" spc="-1185" dirty="0">
                <a:solidFill>
                  <a:srgbClr val="1C1C1B"/>
                </a:solidFill>
                <a:latin typeface="Times New Roman"/>
                <a:cs typeface="Times New Roman"/>
              </a:rPr>
              <a:t>A</a:t>
            </a:r>
            <a:r>
              <a:rPr sz="7900" spc="-1470" dirty="0">
                <a:solidFill>
                  <a:srgbClr val="1C1C1B"/>
                </a:solidFill>
                <a:latin typeface="Times New Roman"/>
                <a:cs typeface="Times New Roman"/>
              </a:rPr>
              <a:t>D</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645" dirty="0">
                <a:solidFill>
                  <a:srgbClr val="1C1C1B"/>
                </a:solidFill>
                <a:latin typeface="Times New Roman"/>
                <a:cs typeface="Times New Roman"/>
              </a:rPr>
              <a:t>Í</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795" dirty="0">
                <a:solidFill>
                  <a:srgbClr val="1C1C1B"/>
                </a:solidFill>
                <a:latin typeface="Times New Roman"/>
                <a:cs typeface="Times New Roman"/>
              </a:rPr>
              <a:t>U</a:t>
            </a:r>
            <a:r>
              <a:rPr sz="7900" spc="-1785" dirty="0">
                <a:solidFill>
                  <a:srgbClr val="1C1C1B"/>
                </a:solidFill>
                <a:latin typeface="Times New Roman"/>
                <a:cs typeface="Times New Roman"/>
              </a:rPr>
              <a:t>N</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185" dirty="0">
                <a:solidFill>
                  <a:srgbClr val="1C1C1B"/>
                </a:solidFill>
                <a:latin typeface="Times New Roman"/>
                <a:cs typeface="Times New Roman"/>
              </a:rPr>
              <a:t>A</a:t>
            </a:r>
            <a:r>
              <a:rPr sz="7900" spc="-760" dirty="0">
                <a:solidFill>
                  <a:srgbClr val="1C1C1B"/>
                </a:solidFill>
                <a:latin typeface="Times New Roman"/>
                <a:cs typeface="Times New Roman"/>
              </a:rPr>
              <a:t>V</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795" dirty="0">
                <a:solidFill>
                  <a:srgbClr val="1C1C1B"/>
                </a:solidFill>
                <a:latin typeface="Times New Roman"/>
                <a:cs typeface="Times New Roman"/>
              </a:rPr>
              <a:t>U</a:t>
            </a:r>
            <a:r>
              <a:rPr sz="7900" spc="-780" dirty="0">
                <a:solidFill>
                  <a:srgbClr val="1C1C1B"/>
                </a:solidFill>
                <a:latin typeface="Times New Roman"/>
                <a:cs typeface="Times New Roman"/>
              </a:rPr>
              <a:t>R</a:t>
            </a:r>
            <a:r>
              <a:rPr sz="7900" spc="-1185" dirty="0">
                <a:solidFill>
                  <a:srgbClr val="1C1C1B"/>
                </a:solidFill>
                <a:latin typeface="Times New Roman"/>
                <a:cs typeface="Times New Roman"/>
              </a:rPr>
              <a:t>A</a:t>
            </a:r>
            <a:r>
              <a:rPr sz="7900" spc="-360" dirty="0">
                <a:solidFill>
                  <a:srgbClr val="1C1C1B"/>
                </a:solidFill>
                <a:latin typeface="Times New Roman"/>
                <a:cs typeface="Times New Roman"/>
              </a:rPr>
              <a:t>.</a:t>
            </a:r>
            <a:endParaRPr sz="7900">
              <a:latin typeface="Times New Roman"/>
              <a:cs typeface="Times New Roman"/>
            </a:endParaRPr>
          </a:p>
        </p:txBody>
      </p:sp>
      <p:grpSp>
        <p:nvGrpSpPr>
          <p:cNvPr id="18" name="object 18"/>
          <p:cNvGrpSpPr/>
          <p:nvPr/>
        </p:nvGrpSpPr>
        <p:grpSpPr>
          <a:xfrm>
            <a:off x="1035275" y="2885310"/>
            <a:ext cx="16643985" cy="6938009"/>
            <a:chOff x="1035275" y="2885310"/>
            <a:chExt cx="16643985" cy="6938009"/>
          </a:xfrm>
        </p:grpSpPr>
        <p:sp>
          <p:nvSpPr>
            <p:cNvPr id="19" name="object 19"/>
            <p:cNvSpPr/>
            <p:nvPr/>
          </p:nvSpPr>
          <p:spPr>
            <a:xfrm>
              <a:off x="8393191" y="3687052"/>
              <a:ext cx="1086485" cy="766445"/>
            </a:xfrm>
            <a:custGeom>
              <a:avLst/>
              <a:gdLst/>
              <a:ahLst/>
              <a:cxnLst/>
              <a:rect l="l" t="t" r="r" b="b"/>
              <a:pathLst>
                <a:path w="1086484" h="766445">
                  <a:moveTo>
                    <a:pt x="269589" y="766309"/>
                  </a:moveTo>
                  <a:lnTo>
                    <a:pt x="212213" y="762464"/>
                  </a:lnTo>
                  <a:lnTo>
                    <a:pt x="160660" y="748698"/>
                  </a:lnTo>
                  <a:lnTo>
                    <a:pt x="114830" y="725015"/>
                  </a:lnTo>
                  <a:lnTo>
                    <a:pt x="74629" y="691416"/>
                  </a:lnTo>
                  <a:lnTo>
                    <a:pt x="48660" y="658454"/>
                  </a:lnTo>
                  <a:lnTo>
                    <a:pt x="28169" y="621119"/>
                  </a:lnTo>
                  <a:lnTo>
                    <a:pt x="13201" y="579367"/>
                  </a:lnTo>
                  <a:lnTo>
                    <a:pt x="3797" y="533154"/>
                  </a:lnTo>
                  <a:lnTo>
                    <a:pt x="0" y="482435"/>
                  </a:lnTo>
                  <a:lnTo>
                    <a:pt x="580" y="446260"/>
                  </a:lnTo>
                  <a:lnTo>
                    <a:pt x="9462" y="372457"/>
                  </a:lnTo>
                  <a:lnTo>
                    <a:pt x="17933" y="334825"/>
                  </a:lnTo>
                  <a:lnTo>
                    <a:pt x="29706" y="298251"/>
                  </a:lnTo>
                  <a:lnTo>
                    <a:pt x="45398" y="262734"/>
                  </a:lnTo>
                  <a:lnTo>
                    <a:pt x="65182" y="228574"/>
                  </a:lnTo>
                  <a:lnTo>
                    <a:pt x="89234" y="196073"/>
                  </a:lnTo>
                  <a:lnTo>
                    <a:pt x="117826" y="164679"/>
                  </a:lnTo>
                  <a:lnTo>
                    <a:pt x="151031" y="135216"/>
                  </a:lnTo>
                  <a:lnTo>
                    <a:pt x="188968" y="107705"/>
                  </a:lnTo>
                  <a:lnTo>
                    <a:pt x="231761" y="82169"/>
                  </a:lnTo>
                  <a:lnTo>
                    <a:pt x="269703" y="63569"/>
                  </a:lnTo>
                  <a:lnTo>
                    <a:pt x="311218" y="47059"/>
                  </a:lnTo>
                  <a:lnTo>
                    <a:pt x="356459" y="32682"/>
                  </a:lnTo>
                  <a:lnTo>
                    <a:pt x="405585" y="20478"/>
                  </a:lnTo>
                  <a:lnTo>
                    <a:pt x="458749" y="10487"/>
                  </a:lnTo>
                  <a:lnTo>
                    <a:pt x="461973" y="184908"/>
                  </a:lnTo>
                  <a:lnTo>
                    <a:pt x="460940" y="184927"/>
                  </a:lnTo>
                  <a:lnTo>
                    <a:pt x="422435" y="187869"/>
                  </a:lnTo>
                  <a:lnTo>
                    <a:pt x="358220" y="202163"/>
                  </a:lnTo>
                  <a:lnTo>
                    <a:pt x="309757" y="227778"/>
                  </a:lnTo>
                  <a:lnTo>
                    <a:pt x="272229" y="266113"/>
                  </a:lnTo>
                  <a:lnTo>
                    <a:pt x="257429" y="290113"/>
                  </a:lnTo>
                  <a:lnTo>
                    <a:pt x="310467" y="292589"/>
                  </a:lnTo>
                  <a:lnTo>
                    <a:pt x="358875" y="302000"/>
                  </a:lnTo>
                  <a:lnTo>
                    <a:pt x="402737" y="318248"/>
                  </a:lnTo>
                  <a:lnTo>
                    <a:pt x="442134" y="341232"/>
                  </a:lnTo>
                  <a:lnTo>
                    <a:pt x="474733" y="372096"/>
                  </a:lnTo>
                  <a:lnTo>
                    <a:pt x="498211" y="411908"/>
                  </a:lnTo>
                  <a:lnTo>
                    <a:pt x="512674" y="460460"/>
                  </a:lnTo>
                  <a:lnTo>
                    <a:pt x="518226" y="517544"/>
                  </a:lnTo>
                  <a:lnTo>
                    <a:pt x="517632" y="540428"/>
                  </a:lnTo>
                  <a:lnTo>
                    <a:pt x="510329" y="585434"/>
                  </a:lnTo>
                  <a:lnTo>
                    <a:pt x="494854" y="628637"/>
                  </a:lnTo>
                  <a:lnTo>
                    <a:pt x="471115" y="667612"/>
                  </a:lnTo>
                  <a:lnTo>
                    <a:pt x="439134" y="702214"/>
                  </a:lnTo>
                  <a:lnTo>
                    <a:pt x="399314" y="730735"/>
                  </a:lnTo>
                  <a:lnTo>
                    <a:pt x="352448" y="752373"/>
                  </a:lnTo>
                  <a:lnTo>
                    <a:pt x="298873" y="764353"/>
                  </a:lnTo>
                  <a:lnTo>
                    <a:pt x="269589" y="766309"/>
                  </a:lnTo>
                  <a:close/>
                </a:path>
                <a:path w="1086484" h="766445">
                  <a:moveTo>
                    <a:pt x="837723" y="755807"/>
                  </a:moveTo>
                  <a:lnTo>
                    <a:pt x="780965" y="751950"/>
                  </a:lnTo>
                  <a:lnTo>
                    <a:pt x="729762" y="738179"/>
                  </a:lnTo>
                  <a:lnTo>
                    <a:pt x="684090" y="714493"/>
                  </a:lnTo>
                  <a:lnTo>
                    <a:pt x="643925" y="680893"/>
                  </a:lnTo>
                  <a:lnTo>
                    <a:pt x="616839" y="647888"/>
                  </a:lnTo>
                  <a:lnTo>
                    <a:pt x="595481" y="610531"/>
                  </a:lnTo>
                  <a:lnTo>
                    <a:pt x="579892" y="568771"/>
                  </a:lnTo>
                  <a:lnTo>
                    <a:pt x="570116" y="522557"/>
                  </a:lnTo>
                  <a:lnTo>
                    <a:pt x="566195" y="471839"/>
                  </a:lnTo>
                  <a:lnTo>
                    <a:pt x="566775" y="435665"/>
                  </a:lnTo>
                  <a:lnTo>
                    <a:pt x="575657" y="361861"/>
                  </a:lnTo>
                  <a:lnTo>
                    <a:pt x="584128" y="324229"/>
                  </a:lnTo>
                  <a:lnTo>
                    <a:pt x="596065" y="287652"/>
                  </a:lnTo>
                  <a:lnTo>
                    <a:pt x="612125" y="252129"/>
                  </a:lnTo>
                  <a:lnTo>
                    <a:pt x="632303" y="217962"/>
                  </a:lnTo>
                  <a:lnTo>
                    <a:pt x="656591" y="185455"/>
                  </a:lnTo>
                  <a:lnTo>
                    <a:pt x="685183" y="154062"/>
                  </a:lnTo>
                  <a:lnTo>
                    <a:pt x="718388" y="124599"/>
                  </a:lnTo>
                  <a:lnTo>
                    <a:pt x="756325" y="97088"/>
                  </a:lnTo>
                  <a:lnTo>
                    <a:pt x="799118" y="71552"/>
                  </a:lnTo>
                  <a:lnTo>
                    <a:pt x="837001" y="53066"/>
                  </a:lnTo>
                  <a:lnTo>
                    <a:pt x="878485" y="36602"/>
                  </a:lnTo>
                  <a:lnTo>
                    <a:pt x="923727" y="22226"/>
                  </a:lnTo>
                  <a:lnTo>
                    <a:pt x="972883" y="10003"/>
                  </a:lnTo>
                  <a:lnTo>
                    <a:pt x="1026108" y="0"/>
                  </a:lnTo>
                  <a:lnTo>
                    <a:pt x="1029332" y="174420"/>
                  </a:lnTo>
                  <a:lnTo>
                    <a:pt x="990828" y="177362"/>
                  </a:lnTo>
                  <a:lnTo>
                    <a:pt x="956660" y="183115"/>
                  </a:lnTo>
                  <a:lnTo>
                    <a:pt x="900466" y="202968"/>
                  </a:lnTo>
                  <a:lnTo>
                    <a:pt x="857988" y="234825"/>
                  </a:lnTo>
                  <a:lnTo>
                    <a:pt x="824659" y="279628"/>
                  </a:lnTo>
                  <a:lnTo>
                    <a:pt x="878349" y="282092"/>
                  </a:lnTo>
                  <a:lnTo>
                    <a:pt x="927058" y="291498"/>
                  </a:lnTo>
                  <a:lnTo>
                    <a:pt x="971002" y="307743"/>
                  </a:lnTo>
                  <a:lnTo>
                    <a:pt x="1010398" y="330728"/>
                  </a:lnTo>
                  <a:lnTo>
                    <a:pt x="1042996" y="361591"/>
                  </a:lnTo>
                  <a:lnTo>
                    <a:pt x="1066474" y="401404"/>
                  </a:lnTo>
                  <a:lnTo>
                    <a:pt x="1080937" y="449956"/>
                  </a:lnTo>
                  <a:lnTo>
                    <a:pt x="1086490" y="507045"/>
                  </a:lnTo>
                  <a:lnTo>
                    <a:pt x="1085896" y="529923"/>
                  </a:lnTo>
                  <a:lnTo>
                    <a:pt x="1078592" y="574929"/>
                  </a:lnTo>
                  <a:lnTo>
                    <a:pt x="1063118" y="618133"/>
                  </a:lnTo>
                  <a:lnTo>
                    <a:pt x="1039379" y="657108"/>
                  </a:lnTo>
                  <a:lnTo>
                    <a:pt x="1007577" y="691706"/>
                  </a:lnTo>
                  <a:lnTo>
                    <a:pt x="968503" y="720213"/>
                  </a:lnTo>
                  <a:lnTo>
                    <a:pt x="921726" y="741850"/>
                  </a:lnTo>
                  <a:lnTo>
                    <a:pt x="867678" y="753839"/>
                  </a:lnTo>
                  <a:lnTo>
                    <a:pt x="837723" y="755807"/>
                  </a:lnTo>
                  <a:close/>
                </a:path>
              </a:pathLst>
            </a:custGeom>
            <a:solidFill>
              <a:srgbClr val="373734"/>
            </a:solidFill>
          </p:spPr>
          <p:txBody>
            <a:bodyPr wrap="square" lIns="0" tIns="0" rIns="0" bIns="0" rtlCol="0"/>
            <a:lstStyle/>
            <a:p>
              <a:endParaRPr/>
            </a:p>
          </p:txBody>
        </p:sp>
        <p:pic>
          <p:nvPicPr>
            <p:cNvPr id="20" name="object 20"/>
            <p:cNvPicPr/>
            <p:nvPr/>
          </p:nvPicPr>
          <p:blipFill>
            <a:blip r:embed="rId4" cstate="print"/>
            <a:stretch>
              <a:fillRect/>
            </a:stretch>
          </p:blipFill>
          <p:spPr>
            <a:xfrm>
              <a:off x="12775494" y="7905037"/>
              <a:ext cx="4903157" cy="1918205"/>
            </a:xfrm>
            <a:prstGeom prst="rect">
              <a:avLst/>
            </a:prstGeom>
          </p:spPr>
        </p:pic>
        <p:sp>
          <p:nvSpPr>
            <p:cNvPr id="21" name="object 21"/>
            <p:cNvSpPr/>
            <p:nvPr/>
          </p:nvSpPr>
          <p:spPr>
            <a:xfrm>
              <a:off x="14147220" y="7978024"/>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22" name="object 22"/>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23" name="object 23"/>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24" name="object 24"/>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25" name="object 25"/>
            <p:cNvSpPr/>
            <p:nvPr/>
          </p:nvSpPr>
          <p:spPr>
            <a:xfrm>
              <a:off x="13594937" y="7947972"/>
              <a:ext cx="4084320" cy="1103630"/>
            </a:xfrm>
            <a:custGeom>
              <a:avLst/>
              <a:gdLst/>
              <a:ahLst/>
              <a:cxnLst/>
              <a:rect l="l" t="t" r="r" b="b"/>
              <a:pathLst>
                <a:path w="4084319" h="1103629">
                  <a:moveTo>
                    <a:pt x="1557" y="33937"/>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2" y="37323"/>
                  </a:lnTo>
                  <a:lnTo>
                    <a:pt x="1557" y="33937"/>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26" name="object 26"/>
            <p:cNvPicPr/>
            <p:nvPr/>
          </p:nvPicPr>
          <p:blipFill>
            <a:blip r:embed="rId5" cstate="print"/>
            <a:stretch>
              <a:fillRect/>
            </a:stretch>
          </p:blipFill>
          <p:spPr>
            <a:xfrm>
              <a:off x="2916592" y="4351796"/>
              <a:ext cx="1236174" cy="719581"/>
            </a:xfrm>
            <a:prstGeom prst="rect">
              <a:avLst/>
            </a:prstGeom>
          </p:spPr>
        </p:pic>
        <p:pic>
          <p:nvPicPr>
            <p:cNvPr id="27" name="object 27"/>
            <p:cNvPicPr/>
            <p:nvPr/>
          </p:nvPicPr>
          <p:blipFill>
            <a:blip r:embed="rId6" cstate="print"/>
            <a:stretch>
              <a:fillRect/>
            </a:stretch>
          </p:blipFill>
          <p:spPr>
            <a:xfrm>
              <a:off x="14491843" y="2885310"/>
              <a:ext cx="2154115" cy="1427064"/>
            </a:xfrm>
            <a:prstGeom prst="rect">
              <a:avLst/>
            </a:prstGeom>
          </p:spPr>
        </p:pic>
        <p:pic>
          <p:nvPicPr>
            <p:cNvPr id="28" name="object 28"/>
            <p:cNvPicPr/>
            <p:nvPr/>
          </p:nvPicPr>
          <p:blipFill>
            <a:blip r:embed="rId7" cstate="print"/>
            <a:stretch>
              <a:fillRect/>
            </a:stretch>
          </p:blipFill>
          <p:spPr>
            <a:xfrm>
              <a:off x="1773815" y="8520181"/>
              <a:ext cx="1601928" cy="974833"/>
            </a:xfrm>
            <a:prstGeom prst="rect">
              <a:avLst/>
            </a:prstGeom>
          </p:spPr>
        </p:pic>
        <p:sp>
          <p:nvSpPr>
            <p:cNvPr id="29" name="object 29"/>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1" y="21063"/>
                  </a:lnTo>
                  <a:close/>
                </a:path>
              </a:pathLst>
            </a:custGeom>
            <a:solidFill>
              <a:srgbClr val="1C1C1B"/>
            </a:solidFill>
          </p:spPr>
          <p:txBody>
            <a:bodyPr wrap="square" lIns="0" tIns="0" rIns="0" bIns="0" rtlCol="0"/>
            <a:lstStyle/>
            <a:p>
              <a:endParaRPr/>
            </a:p>
          </p:txBody>
        </p:sp>
        <p:sp>
          <p:nvSpPr>
            <p:cNvPr id="30" name="object 30"/>
            <p:cNvSpPr/>
            <p:nvPr/>
          </p:nvSpPr>
          <p:spPr>
            <a:xfrm>
              <a:off x="1602535" y="7351340"/>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1" name="object 31"/>
            <p:cNvSpPr/>
            <p:nvPr/>
          </p:nvSpPr>
          <p:spPr>
            <a:xfrm>
              <a:off x="1050710" y="7364227"/>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32" name="object 32"/>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1"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33" name="object 33"/>
            <p:cNvSpPr/>
            <p:nvPr/>
          </p:nvSpPr>
          <p:spPr>
            <a:xfrm>
              <a:off x="8118289" y="7560341"/>
              <a:ext cx="2289175" cy="673735"/>
            </a:xfrm>
            <a:custGeom>
              <a:avLst/>
              <a:gdLst/>
              <a:ahLst/>
              <a:cxnLst/>
              <a:rect l="l" t="t" r="r" b="b"/>
              <a:pathLst>
                <a:path w="2289175" h="673734">
                  <a:moveTo>
                    <a:pt x="2251752" y="632885"/>
                  </a:moveTo>
                  <a:lnTo>
                    <a:pt x="48975" y="673603"/>
                  </a:lnTo>
                  <a:lnTo>
                    <a:pt x="41518" y="673004"/>
                  </a:lnTo>
                  <a:lnTo>
                    <a:pt x="34388" y="670981"/>
                  </a:lnTo>
                  <a:lnTo>
                    <a:pt x="10294" y="636332"/>
                  </a:lnTo>
                  <a:lnTo>
                    <a:pt x="0" y="79393"/>
                  </a:lnTo>
                  <a:lnTo>
                    <a:pt x="598" y="71936"/>
                  </a:lnTo>
                  <a:lnTo>
                    <a:pt x="29846" y="41591"/>
                  </a:lnTo>
                  <a:lnTo>
                    <a:pt x="2240054" y="0"/>
                  </a:lnTo>
                  <a:lnTo>
                    <a:pt x="2247511" y="598"/>
                  </a:lnTo>
                  <a:lnTo>
                    <a:pt x="2277861" y="29841"/>
                  </a:lnTo>
                  <a:lnTo>
                    <a:pt x="2289030" y="594210"/>
                  </a:lnTo>
                  <a:lnTo>
                    <a:pt x="2288431" y="601666"/>
                  </a:lnTo>
                  <a:lnTo>
                    <a:pt x="2259183" y="632011"/>
                  </a:lnTo>
                  <a:lnTo>
                    <a:pt x="2251752" y="632885"/>
                  </a:lnTo>
                  <a:close/>
                </a:path>
              </a:pathLst>
            </a:custGeom>
            <a:solidFill>
              <a:srgbClr val="FBC2CA">
                <a:alpha val="85879"/>
              </a:srgbClr>
            </a:solidFill>
          </p:spPr>
          <p:txBody>
            <a:bodyPr wrap="square" lIns="0" tIns="0" rIns="0" bIns="0" rtlCol="0"/>
            <a:lstStyle/>
            <a:p>
              <a:endParaRPr/>
            </a:p>
          </p:txBody>
        </p:sp>
      </p:grpSp>
      <p:sp>
        <p:nvSpPr>
          <p:cNvPr id="34" name="object 34"/>
          <p:cNvSpPr txBox="1"/>
          <p:nvPr/>
        </p:nvSpPr>
        <p:spPr>
          <a:xfrm rot="21540000">
            <a:off x="8286789" y="7692183"/>
            <a:ext cx="1951593" cy="406400"/>
          </a:xfrm>
          <a:prstGeom prst="rect">
            <a:avLst/>
          </a:prstGeom>
        </p:spPr>
        <p:txBody>
          <a:bodyPr vert="horz" wrap="square" lIns="0" tIns="0" rIns="0" bIns="0" rtlCol="0">
            <a:spAutoFit/>
          </a:bodyPr>
          <a:lstStyle/>
          <a:p>
            <a:pPr>
              <a:lnSpc>
                <a:spcPts val="3125"/>
              </a:lnSpc>
            </a:pPr>
            <a:r>
              <a:rPr sz="3200" spc="-450" dirty="0">
                <a:solidFill>
                  <a:srgbClr val="1C1C1B"/>
                </a:solidFill>
                <a:latin typeface="Lucida Sans Unicode"/>
                <a:cs typeface="Lucida Sans Unicode"/>
              </a:rPr>
              <a:t>-</a:t>
            </a:r>
            <a:r>
              <a:rPr sz="3200" spc="-295" dirty="0">
                <a:solidFill>
                  <a:srgbClr val="1C1C1B"/>
                </a:solidFill>
                <a:latin typeface="Lucida Sans Unicode"/>
                <a:cs typeface="Lucida Sans Unicode"/>
              </a:rPr>
              <a:t> </a:t>
            </a:r>
            <a:r>
              <a:rPr sz="3200" spc="-355" dirty="0">
                <a:solidFill>
                  <a:srgbClr val="1C1C1B"/>
                </a:solidFill>
                <a:latin typeface="Lucida Sans Unicode"/>
                <a:cs typeface="Lucida Sans Unicode"/>
              </a:rPr>
              <a:t>E</a:t>
            </a:r>
            <a:r>
              <a:rPr sz="3200" spc="-285" dirty="0">
                <a:solidFill>
                  <a:srgbClr val="1C1C1B"/>
                </a:solidFill>
                <a:latin typeface="Lucida Sans Unicode"/>
                <a:cs typeface="Lucida Sans Unicode"/>
              </a:rPr>
              <a:t>l</a:t>
            </a:r>
            <a:r>
              <a:rPr sz="3200" spc="-459" dirty="0">
                <a:solidFill>
                  <a:srgbClr val="1C1C1B"/>
                </a:solidFill>
                <a:latin typeface="Lucida Sans Unicode"/>
                <a:cs typeface="Lucida Sans Unicode"/>
              </a:rPr>
              <a:t>e</a:t>
            </a:r>
            <a:r>
              <a:rPr sz="3200" spc="-605" dirty="0">
                <a:solidFill>
                  <a:srgbClr val="1C1C1B"/>
                </a:solidFill>
                <a:latin typeface="Lucida Sans Unicode"/>
                <a:cs typeface="Lucida Sans Unicode"/>
              </a:rPr>
              <a:t>n</a:t>
            </a:r>
            <a:r>
              <a:rPr sz="3200" spc="-475" dirty="0">
                <a:solidFill>
                  <a:srgbClr val="1C1C1B"/>
                </a:solidFill>
                <a:latin typeface="Lucida Sans Unicode"/>
                <a:cs typeface="Lucida Sans Unicode"/>
              </a:rPr>
              <a:t>a</a:t>
            </a:r>
            <a:r>
              <a:rPr sz="3200" spc="-295" dirty="0">
                <a:solidFill>
                  <a:srgbClr val="1C1C1B"/>
                </a:solidFill>
                <a:latin typeface="Lucida Sans Unicode"/>
                <a:cs typeface="Lucida Sans Unicode"/>
              </a:rPr>
              <a:t> P</a:t>
            </a:r>
            <a:r>
              <a:rPr sz="3200" spc="-480" dirty="0">
                <a:solidFill>
                  <a:srgbClr val="1C1C1B"/>
                </a:solidFill>
                <a:latin typeface="Lucida Sans Unicode"/>
                <a:cs typeface="Lucida Sans Unicode"/>
              </a:rPr>
              <a:t>a</a:t>
            </a:r>
            <a:r>
              <a:rPr sz="3200" spc="-580" dirty="0">
                <a:solidFill>
                  <a:srgbClr val="1C1C1B"/>
                </a:solidFill>
                <a:latin typeface="Lucida Sans Unicode"/>
                <a:cs typeface="Lucida Sans Unicode"/>
              </a:rPr>
              <a:t>u</a:t>
            </a:r>
            <a:r>
              <a:rPr sz="3200" spc="-285" dirty="0">
                <a:solidFill>
                  <a:srgbClr val="1C1C1B"/>
                </a:solidFill>
                <a:latin typeface="Lucida Sans Unicode"/>
                <a:cs typeface="Lucida Sans Unicode"/>
              </a:rPr>
              <a:t>l</a:t>
            </a:r>
            <a:r>
              <a:rPr sz="3200" spc="-475" dirty="0">
                <a:solidFill>
                  <a:srgbClr val="1C1C1B"/>
                </a:solidFill>
                <a:latin typeface="Lucida Sans Unicode"/>
                <a:cs typeface="Lucida Sans Unicode"/>
              </a:rPr>
              <a:t>a</a:t>
            </a:r>
            <a:endParaRPr sz="3200">
              <a:latin typeface="Lucida Sans Unicode"/>
              <a:cs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5080" y="2664602"/>
            <a:ext cx="12595860" cy="5057140"/>
          </a:xfrm>
          <a:prstGeom prst="rect">
            <a:avLst/>
          </a:prstGeom>
        </p:spPr>
        <p:txBody>
          <a:bodyPr vert="horz" wrap="square" lIns="0" tIns="12700" rIns="0" bIns="0" rtlCol="0">
            <a:spAutoFit/>
          </a:bodyPr>
          <a:lstStyle/>
          <a:p>
            <a:pPr marL="4039870">
              <a:lnSpc>
                <a:spcPct val="100000"/>
              </a:lnSpc>
              <a:spcBef>
                <a:spcPts val="100"/>
              </a:spcBef>
            </a:pPr>
            <a:r>
              <a:rPr sz="5000" b="1" spc="-590" dirty="0">
                <a:latin typeface="Trebuchet MS"/>
                <a:cs typeface="Trebuchet MS"/>
              </a:rPr>
              <a:t>4</a:t>
            </a:r>
            <a:r>
              <a:rPr sz="5000" b="1" spc="-894" dirty="0">
                <a:latin typeface="Trebuchet MS"/>
                <a:cs typeface="Trebuchet MS"/>
              </a:rPr>
              <a:t>.</a:t>
            </a:r>
            <a:r>
              <a:rPr sz="5000" b="1" spc="-509" dirty="0">
                <a:latin typeface="Trebuchet MS"/>
                <a:cs typeface="Trebuchet MS"/>
              </a:rPr>
              <a:t> </a:t>
            </a:r>
            <a:r>
              <a:rPr sz="5000" b="1" spc="-1000" dirty="0">
                <a:latin typeface="Trebuchet MS"/>
                <a:cs typeface="Trebuchet MS"/>
              </a:rPr>
              <a:t>A</a:t>
            </a:r>
            <a:r>
              <a:rPr sz="5000" b="1" spc="-509" dirty="0">
                <a:latin typeface="Trebuchet MS"/>
                <a:cs typeface="Trebuchet MS"/>
              </a:rPr>
              <a:t> </a:t>
            </a:r>
            <a:r>
              <a:rPr sz="5000" b="1" spc="-885" dirty="0">
                <a:latin typeface="Trebuchet MS"/>
                <a:cs typeface="Trebuchet MS"/>
              </a:rPr>
              <a:t>m</a:t>
            </a:r>
            <a:r>
              <a:rPr sz="5000" b="1" spc="-595" dirty="0">
                <a:latin typeface="Trebuchet MS"/>
                <a:cs typeface="Trebuchet MS"/>
              </a:rPr>
              <a:t>od</a:t>
            </a:r>
            <a:r>
              <a:rPr sz="5000" b="1" spc="-590" dirty="0">
                <a:latin typeface="Trebuchet MS"/>
                <a:cs typeface="Trebuchet MS"/>
              </a:rPr>
              <a:t>o</a:t>
            </a:r>
            <a:r>
              <a:rPr sz="5000" b="1" spc="-509" dirty="0">
                <a:latin typeface="Trebuchet MS"/>
                <a:cs typeface="Trebuchet MS"/>
              </a:rPr>
              <a:t> </a:t>
            </a:r>
            <a:r>
              <a:rPr sz="5000" b="1" spc="-595" dirty="0">
                <a:latin typeface="Trebuchet MS"/>
                <a:cs typeface="Trebuchet MS"/>
              </a:rPr>
              <a:t>d</a:t>
            </a:r>
            <a:r>
              <a:rPr sz="5000" b="1" spc="-655" dirty="0">
                <a:latin typeface="Trebuchet MS"/>
                <a:cs typeface="Trebuchet MS"/>
              </a:rPr>
              <a:t>e</a:t>
            </a:r>
            <a:r>
              <a:rPr sz="5000" b="1" spc="-509" dirty="0">
                <a:latin typeface="Trebuchet MS"/>
                <a:cs typeface="Trebuchet MS"/>
              </a:rPr>
              <a:t> </a:t>
            </a:r>
            <a:r>
              <a:rPr sz="5000" b="1" spc="-355" dirty="0">
                <a:latin typeface="Trebuchet MS"/>
                <a:cs typeface="Trebuchet MS"/>
              </a:rPr>
              <a:t>c</a:t>
            </a:r>
            <a:r>
              <a:rPr sz="5000" b="1" spc="-465" dirty="0">
                <a:latin typeface="Trebuchet MS"/>
                <a:cs typeface="Trebuchet MS"/>
              </a:rPr>
              <a:t>i</a:t>
            </a:r>
            <a:r>
              <a:rPr sz="5000" b="1" spc="-660" dirty="0">
                <a:latin typeface="Trebuchet MS"/>
                <a:cs typeface="Trebuchet MS"/>
              </a:rPr>
              <a:t>e</a:t>
            </a:r>
            <a:r>
              <a:rPr sz="5000" b="1" spc="-305" dirty="0">
                <a:latin typeface="Trebuchet MS"/>
                <a:cs typeface="Trebuchet MS"/>
              </a:rPr>
              <a:t>rr</a:t>
            </a:r>
            <a:r>
              <a:rPr sz="5000" b="1" spc="-660" dirty="0">
                <a:latin typeface="Trebuchet MS"/>
                <a:cs typeface="Trebuchet MS"/>
              </a:rPr>
              <a:t>e</a:t>
            </a:r>
            <a:r>
              <a:rPr sz="5000" b="1" spc="-894" dirty="0">
                <a:latin typeface="Trebuchet MS"/>
                <a:cs typeface="Trebuchet MS"/>
              </a:rPr>
              <a:t>.</a:t>
            </a:r>
            <a:endParaRPr sz="5000">
              <a:latin typeface="Trebuchet MS"/>
              <a:cs typeface="Trebuchet MS"/>
            </a:endParaRPr>
          </a:p>
          <a:p>
            <a:pPr marL="12700" marR="5080">
              <a:lnSpc>
                <a:spcPct val="154500"/>
              </a:lnSpc>
              <a:spcBef>
                <a:spcPts val="245"/>
              </a:spcBef>
            </a:pPr>
            <a:r>
              <a:rPr sz="3600" spc="-260" dirty="0"/>
              <a:t>Es</a:t>
            </a:r>
            <a:r>
              <a:rPr sz="3600" spc="-229" dirty="0"/>
              <a:t> </a:t>
            </a:r>
            <a:r>
              <a:rPr sz="3600" spc="-415" dirty="0"/>
              <a:t>importante</a:t>
            </a:r>
            <a:r>
              <a:rPr sz="3600" spc="-225" dirty="0"/>
              <a:t> </a:t>
            </a:r>
            <a:r>
              <a:rPr sz="3600" spc="-390" dirty="0"/>
              <a:t>reconocer</a:t>
            </a:r>
            <a:r>
              <a:rPr sz="3600" spc="-225" dirty="0"/>
              <a:t> </a:t>
            </a:r>
            <a:r>
              <a:rPr sz="3600" spc="-425" dirty="0"/>
              <a:t>que</a:t>
            </a:r>
            <a:r>
              <a:rPr sz="3600" spc="-225" dirty="0"/>
              <a:t> </a:t>
            </a:r>
            <a:r>
              <a:rPr sz="3600" spc="-409" dirty="0"/>
              <a:t>la</a:t>
            </a:r>
            <a:r>
              <a:rPr sz="3600" spc="-225" dirty="0"/>
              <a:t> </a:t>
            </a:r>
            <a:r>
              <a:rPr sz="3600" spc="-380" dirty="0"/>
              <a:t>función</a:t>
            </a:r>
            <a:r>
              <a:rPr sz="3600" spc="-225" dirty="0"/>
              <a:t> </a:t>
            </a:r>
            <a:r>
              <a:rPr sz="3600" spc="-445" dirty="0"/>
              <a:t>de</a:t>
            </a:r>
            <a:r>
              <a:rPr sz="3600" spc="-229" dirty="0"/>
              <a:t> </a:t>
            </a:r>
            <a:r>
              <a:rPr sz="3600" spc="-409" dirty="0"/>
              <a:t>la</a:t>
            </a:r>
            <a:r>
              <a:rPr sz="3600" spc="-225" dirty="0"/>
              <a:t> </a:t>
            </a:r>
            <a:r>
              <a:rPr sz="3600" spc="-390" dirty="0"/>
              <a:t>Educación</a:t>
            </a:r>
            <a:r>
              <a:rPr sz="3600" spc="-225" dirty="0"/>
              <a:t> </a:t>
            </a:r>
            <a:r>
              <a:rPr sz="3600" spc="-350" dirty="0"/>
              <a:t>Artística</a:t>
            </a:r>
            <a:r>
              <a:rPr sz="3600" spc="-225" dirty="0"/>
              <a:t> </a:t>
            </a:r>
            <a:r>
              <a:rPr sz="3600" spc="-380" dirty="0"/>
              <a:t>no</a:t>
            </a:r>
            <a:r>
              <a:rPr sz="3600" spc="-225" dirty="0"/>
              <a:t> </a:t>
            </a:r>
            <a:r>
              <a:rPr sz="3600" spc="-290" dirty="0"/>
              <a:t>es</a:t>
            </a:r>
            <a:r>
              <a:rPr sz="3600" spc="-225" dirty="0"/>
              <a:t> </a:t>
            </a:r>
            <a:r>
              <a:rPr sz="3600" spc="-409" dirty="0"/>
              <a:t>formar </a:t>
            </a:r>
            <a:r>
              <a:rPr sz="3600" spc="-1070" dirty="0"/>
              <a:t> </a:t>
            </a:r>
            <a:r>
              <a:rPr sz="3600" spc="-365" dirty="0"/>
              <a:t>artistas,</a:t>
            </a:r>
            <a:r>
              <a:rPr sz="3600" spc="-225" dirty="0"/>
              <a:t> </a:t>
            </a:r>
            <a:r>
              <a:rPr sz="3600" spc="-409" dirty="0"/>
              <a:t>para</a:t>
            </a:r>
            <a:r>
              <a:rPr sz="3600" spc="-225" dirty="0"/>
              <a:t> </a:t>
            </a:r>
            <a:r>
              <a:rPr sz="3600" spc="-335" dirty="0"/>
              <a:t>esto</a:t>
            </a:r>
            <a:r>
              <a:rPr sz="3600" spc="-220" dirty="0"/>
              <a:t> </a:t>
            </a:r>
            <a:r>
              <a:rPr sz="3600" spc="-395" dirty="0"/>
              <a:t>hay</a:t>
            </a:r>
            <a:r>
              <a:rPr sz="3600" spc="-225" dirty="0"/>
              <a:t> </a:t>
            </a:r>
            <a:r>
              <a:rPr sz="3600" spc="-340" dirty="0"/>
              <a:t>lugares</a:t>
            </a:r>
            <a:r>
              <a:rPr sz="3600" spc="-225" dirty="0"/>
              <a:t> </a:t>
            </a:r>
            <a:r>
              <a:rPr sz="3600" spc="-415" dirty="0"/>
              <a:t>donde</a:t>
            </a:r>
            <a:r>
              <a:rPr sz="3600" spc="-220" dirty="0"/>
              <a:t> </a:t>
            </a:r>
            <a:r>
              <a:rPr sz="3600" spc="-290" dirty="0"/>
              <a:t>se</a:t>
            </a:r>
            <a:r>
              <a:rPr sz="3600" spc="-225" dirty="0"/>
              <a:t> </a:t>
            </a:r>
            <a:r>
              <a:rPr sz="3600" spc="-434" dirty="0"/>
              <a:t>puede</a:t>
            </a:r>
            <a:r>
              <a:rPr sz="3600" spc="-220" dirty="0"/>
              <a:t> </a:t>
            </a:r>
            <a:r>
              <a:rPr sz="3600" spc="-390" dirty="0"/>
              <a:t>practicar</a:t>
            </a:r>
            <a:r>
              <a:rPr sz="3600" spc="-225" dirty="0"/>
              <a:t> </a:t>
            </a:r>
            <a:r>
              <a:rPr sz="3600" spc="-409" dirty="0"/>
              <a:t>la</a:t>
            </a:r>
            <a:r>
              <a:rPr sz="3600" spc="-225" dirty="0"/>
              <a:t> </a:t>
            </a:r>
            <a:r>
              <a:rPr sz="3600" spc="-365" dirty="0"/>
              <a:t>disciplina</a:t>
            </a:r>
            <a:r>
              <a:rPr sz="3600" spc="-220" dirty="0"/>
              <a:t> </a:t>
            </a:r>
            <a:r>
              <a:rPr sz="3600" spc="-440" dirty="0"/>
              <a:t>deseada. </a:t>
            </a:r>
            <a:r>
              <a:rPr sz="3600" spc="-1070" dirty="0"/>
              <a:t> </a:t>
            </a:r>
            <a:r>
              <a:rPr sz="3600" spc="-370" dirty="0"/>
              <a:t>La </a:t>
            </a:r>
            <a:r>
              <a:rPr sz="3600" spc="-390" dirty="0"/>
              <a:t>Educación</a:t>
            </a:r>
            <a:r>
              <a:rPr sz="3600" spc="-385" dirty="0"/>
              <a:t> </a:t>
            </a:r>
            <a:r>
              <a:rPr sz="3600" spc="-350" dirty="0"/>
              <a:t>Artística </a:t>
            </a:r>
            <a:r>
              <a:rPr sz="3600" spc="-405" dirty="0"/>
              <a:t>brinda</a:t>
            </a:r>
            <a:r>
              <a:rPr sz="3600" spc="-400" dirty="0"/>
              <a:t> </a:t>
            </a:r>
            <a:r>
              <a:rPr sz="3600" spc="-425" dirty="0"/>
              <a:t>el</a:t>
            </a:r>
            <a:r>
              <a:rPr sz="3600" spc="-420" dirty="0"/>
              <a:t> </a:t>
            </a:r>
            <a:r>
              <a:rPr sz="3600" spc="-395" dirty="0"/>
              <a:t>conocimiento</a:t>
            </a:r>
            <a:r>
              <a:rPr sz="3600" spc="290" dirty="0"/>
              <a:t> </a:t>
            </a:r>
            <a:r>
              <a:rPr sz="3600" spc="-445" dirty="0"/>
              <a:t>de</a:t>
            </a:r>
            <a:r>
              <a:rPr sz="3600" spc="195" dirty="0"/>
              <a:t> </a:t>
            </a:r>
            <a:r>
              <a:rPr sz="3600" spc="-400" dirty="0"/>
              <a:t>técnicas,</a:t>
            </a:r>
            <a:r>
              <a:rPr sz="3600" spc="285" dirty="0"/>
              <a:t> </a:t>
            </a:r>
            <a:r>
              <a:rPr sz="3600" spc="-360" dirty="0"/>
              <a:t>recursos, </a:t>
            </a:r>
            <a:r>
              <a:rPr sz="3600" spc="-355" dirty="0"/>
              <a:t> </a:t>
            </a:r>
            <a:r>
              <a:rPr sz="3600" spc="-400" dirty="0"/>
              <a:t>materiales</a:t>
            </a:r>
            <a:r>
              <a:rPr sz="3600" spc="-229" dirty="0"/>
              <a:t> </a:t>
            </a:r>
            <a:r>
              <a:rPr sz="3600" spc="-350" dirty="0"/>
              <a:t>y</a:t>
            </a:r>
            <a:r>
              <a:rPr sz="3600" spc="-229" dirty="0"/>
              <a:t> </a:t>
            </a:r>
            <a:r>
              <a:rPr sz="3600" spc="-250" dirty="0"/>
              <a:t>su</a:t>
            </a:r>
            <a:r>
              <a:rPr sz="3600" spc="-229" dirty="0"/>
              <a:t> </a:t>
            </a:r>
            <a:r>
              <a:rPr sz="3600" spc="-370" dirty="0"/>
              <a:t>organización</a:t>
            </a:r>
            <a:r>
              <a:rPr sz="3600" spc="-229" dirty="0"/>
              <a:t> </a:t>
            </a:r>
            <a:r>
              <a:rPr sz="3600" spc="-409" dirty="0"/>
              <a:t>para</a:t>
            </a:r>
            <a:r>
              <a:rPr sz="3600" spc="-229" dirty="0"/>
              <a:t> </a:t>
            </a:r>
            <a:r>
              <a:rPr sz="3600" spc="-425" dirty="0"/>
              <a:t>que</a:t>
            </a:r>
            <a:r>
              <a:rPr sz="3600" spc="-225" dirty="0"/>
              <a:t> </a:t>
            </a:r>
            <a:r>
              <a:rPr sz="3600" spc="-430" dirty="0"/>
              <a:t>a</a:t>
            </a:r>
            <a:r>
              <a:rPr sz="3600" spc="-229" dirty="0"/>
              <a:t> </a:t>
            </a:r>
            <a:r>
              <a:rPr sz="3600" spc="-345" dirty="0"/>
              <a:t>través</a:t>
            </a:r>
            <a:r>
              <a:rPr sz="3600" spc="-229" dirty="0"/>
              <a:t> </a:t>
            </a:r>
            <a:r>
              <a:rPr sz="3600" spc="-445" dirty="0"/>
              <a:t>de</a:t>
            </a:r>
            <a:r>
              <a:rPr sz="3600" spc="-229" dirty="0"/>
              <a:t> </a:t>
            </a:r>
            <a:r>
              <a:rPr sz="3600" spc="-400" dirty="0"/>
              <a:t>ello</a:t>
            </a:r>
            <a:r>
              <a:rPr sz="3600" spc="-229" dirty="0"/>
              <a:t> </a:t>
            </a:r>
            <a:r>
              <a:rPr sz="3600" spc="-420" dirty="0"/>
              <a:t>puedan</a:t>
            </a:r>
            <a:r>
              <a:rPr sz="3600" spc="-225" dirty="0"/>
              <a:t> </a:t>
            </a:r>
            <a:r>
              <a:rPr sz="3600" spc="-345" dirty="0"/>
              <a:t>expresarse</a:t>
            </a:r>
            <a:r>
              <a:rPr sz="3600" spc="-229" dirty="0"/>
              <a:t> </a:t>
            </a:r>
            <a:r>
              <a:rPr sz="3600" spc="-350" dirty="0"/>
              <a:t>y </a:t>
            </a:r>
            <a:r>
              <a:rPr sz="3600" spc="-345" dirty="0"/>
              <a:t> </a:t>
            </a:r>
            <a:r>
              <a:rPr sz="3600" spc="-409" dirty="0"/>
              <a:t>comunicarse.</a:t>
            </a:r>
            <a:endParaRPr sz="3600"/>
          </a:p>
        </p:txBody>
      </p:sp>
      <p:sp>
        <p:nvSpPr>
          <p:cNvPr id="3" name="object 3"/>
          <p:cNvSpPr txBox="1"/>
          <p:nvPr/>
        </p:nvSpPr>
        <p:spPr>
          <a:xfrm>
            <a:off x="12766020" y="8607458"/>
            <a:ext cx="2736850" cy="635000"/>
          </a:xfrm>
          <a:prstGeom prst="rect">
            <a:avLst/>
          </a:prstGeom>
        </p:spPr>
        <p:txBody>
          <a:bodyPr vert="horz" wrap="square" lIns="0" tIns="12700" rIns="0" bIns="0" rtlCol="0">
            <a:spAutoFit/>
          </a:bodyPr>
          <a:lstStyle/>
          <a:p>
            <a:pPr marL="12700">
              <a:lnSpc>
                <a:spcPct val="100000"/>
              </a:lnSpc>
              <a:spcBef>
                <a:spcPts val="100"/>
              </a:spcBef>
            </a:pPr>
            <a:r>
              <a:rPr sz="4000" b="1" spc="-985" dirty="0">
                <a:latin typeface="Trebuchet MS"/>
                <a:cs typeface="Trebuchet MS"/>
              </a:rPr>
              <a:t>M</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570" dirty="0">
                <a:latin typeface="Trebuchet MS"/>
                <a:cs typeface="Trebuchet MS"/>
              </a:rPr>
              <a:t>n</a:t>
            </a:r>
            <a:r>
              <a:rPr sz="4000" b="1" spc="-370" dirty="0">
                <a:latin typeface="Trebuchet MS"/>
                <a:cs typeface="Trebuchet MS"/>
              </a:rPr>
              <a:t>i</a:t>
            </a:r>
            <a:r>
              <a:rPr sz="4000" b="1" spc="-525" dirty="0">
                <a:latin typeface="Trebuchet MS"/>
                <a:cs typeface="Trebuchet MS"/>
              </a:rPr>
              <a:t>e</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530" dirty="0">
                <a:latin typeface="Trebuchet MS"/>
                <a:cs typeface="Trebuchet MS"/>
              </a:rPr>
              <a:t>e</a:t>
            </a:r>
            <a:r>
              <a:rPr sz="4000" b="1" spc="-360" dirty="0">
                <a:latin typeface="Trebuchet MS"/>
                <a:cs typeface="Trebuchet MS"/>
              </a:rPr>
              <a:t>l</a:t>
            </a:r>
            <a:r>
              <a:rPr sz="4000" b="1" spc="-229" dirty="0">
                <a:latin typeface="Trebuchet MS"/>
                <a:cs typeface="Trebuchet MS"/>
              </a:rPr>
              <a:t>a</a:t>
            </a:r>
            <a:endParaRPr sz="4000">
              <a:latin typeface="Trebuchet MS"/>
              <a:cs typeface="Trebuchet MS"/>
            </a:endParaRPr>
          </a:p>
        </p:txBody>
      </p:sp>
      <p:pic>
        <p:nvPicPr>
          <p:cNvPr id="4" name="object 4"/>
          <p:cNvPicPr/>
          <p:nvPr/>
        </p:nvPicPr>
        <p:blipFill>
          <a:blip r:embed="rId2" cstate="print"/>
          <a:stretch>
            <a:fillRect/>
          </a:stretch>
        </p:blipFill>
        <p:spPr>
          <a:xfrm>
            <a:off x="16049153" y="2789668"/>
            <a:ext cx="230648" cy="223017"/>
          </a:xfrm>
          <a:prstGeom prst="rect">
            <a:avLst/>
          </a:prstGeom>
        </p:spPr>
      </p:pic>
      <p:sp>
        <p:nvSpPr>
          <p:cNvPr id="5" name="object 5"/>
          <p:cNvSpPr/>
          <p:nvPr/>
        </p:nvSpPr>
        <p:spPr>
          <a:xfrm>
            <a:off x="14901265" y="2451493"/>
            <a:ext cx="2208530" cy="2637790"/>
          </a:xfrm>
          <a:custGeom>
            <a:avLst/>
            <a:gdLst/>
            <a:ahLst/>
            <a:cxnLst/>
            <a:rect l="l" t="t" r="r" b="b"/>
            <a:pathLst>
              <a:path w="2208530" h="2637790">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42"/>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94"/>
                </a:lnTo>
                <a:lnTo>
                  <a:pt x="750773" y="669848"/>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306"/>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81"/>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2208530" h="2637790">
                <a:moveTo>
                  <a:pt x="1181823" y="1888845"/>
                </a:moveTo>
                <a:lnTo>
                  <a:pt x="1151978" y="1852422"/>
                </a:lnTo>
                <a:lnTo>
                  <a:pt x="1095641" y="1838540"/>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16"/>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2208530" h="2637790">
                <a:moveTo>
                  <a:pt x="1705229" y="198932"/>
                </a:moveTo>
                <a:lnTo>
                  <a:pt x="1702841" y="161442"/>
                </a:lnTo>
                <a:lnTo>
                  <a:pt x="1689442" y="126580"/>
                </a:lnTo>
                <a:lnTo>
                  <a:pt x="1681937" y="118694"/>
                </a:lnTo>
                <a:lnTo>
                  <a:pt x="1681937" y="195249"/>
                </a:lnTo>
                <a:lnTo>
                  <a:pt x="1676323" y="222389"/>
                </a:lnTo>
                <a:lnTo>
                  <a:pt x="1663103" y="242481"/>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86"/>
                </a:lnTo>
                <a:lnTo>
                  <a:pt x="1366456" y="90995"/>
                </a:lnTo>
                <a:lnTo>
                  <a:pt x="1420787" y="94881"/>
                </a:lnTo>
                <a:lnTo>
                  <a:pt x="1469059" y="97231"/>
                </a:lnTo>
                <a:lnTo>
                  <a:pt x="1571688" y="101231"/>
                </a:lnTo>
                <a:lnTo>
                  <a:pt x="1616570" y="106502"/>
                </a:lnTo>
                <a:lnTo>
                  <a:pt x="1648447" y="117868"/>
                </a:lnTo>
                <a:lnTo>
                  <a:pt x="1669313" y="138684"/>
                </a:lnTo>
                <a:lnTo>
                  <a:pt x="1679689" y="165773"/>
                </a:lnTo>
                <a:lnTo>
                  <a:pt x="1681937" y="195249"/>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78"/>
                </a:lnTo>
                <a:lnTo>
                  <a:pt x="1234884" y="51600"/>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 w="2208530" h="2637790">
                <a:moveTo>
                  <a:pt x="1834769" y="584479"/>
                </a:moveTo>
                <a:lnTo>
                  <a:pt x="1811718" y="579716"/>
                </a:lnTo>
                <a:lnTo>
                  <a:pt x="1779866" y="729919"/>
                </a:lnTo>
                <a:lnTo>
                  <a:pt x="1746580" y="875118"/>
                </a:lnTo>
                <a:lnTo>
                  <a:pt x="1712023" y="1015199"/>
                </a:lnTo>
                <a:lnTo>
                  <a:pt x="1676349" y="1149972"/>
                </a:lnTo>
                <a:lnTo>
                  <a:pt x="1639722" y="1279321"/>
                </a:lnTo>
                <a:lnTo>
                  <a:pt x="1602308" y="1403083"/>
                </a:lnTo>
                <a:lnTo>
                  <a:pt x="1564271" y="1521104"/>
                </a:lnTo>
                <a:lnTo>
                  <a:pt x="1525752" y="1633258"/>
                </a:lnTo>
                <a:lnTo>
                  <a:pt x="1486928" y="1739366"/>
                </a:lnTo>
                <a:lnTo>
                  <a:pt x="1447952" y="1839315"/>
                </a:lnTo>
                <a:lnTo>
                  <a:pt x="1408988" y="1932927"/>
                </a:lnTo>
                <a:lnTo>
                  <a:pt x="1370190" y="2020074"/>
                </a:lnTo>
                <a:lnTo>
                  <a:pt x="1331722" y="2100592"/>
                </a:lnTo>
                <a:lnTo>
                  <a:pt x="1293749" y="2174354"/>
                </a:lnTo>
                <a:lnTo>
                  <a:pt x="1256423" y="2241194"/>
                </a:lnTo>
                <a:lnTo>
                  <a:pt x="1219911" y="2300960"/>
                </a:lnTo>
                <a:lnTo>
                  <a:pt x="1184363" y="2353526"/>
                </a:lnTo>
                <a:lnTo>
                  <a:pt x="1149959" y="2398712"/>
                </a:lnTo>
                <a:lnTo>
                  <a:pt x="1116838" y="2436406"/>
                </a:lnTo>
                <a:lnTo>
                  <a:pt x="1085164" y="2466441"/>
                </a:lnTo>
                <a:lnTo>
                  <a:pt x="980376" y="2530271"/>
                </a:lnTo>
                <a:lnTo>
                  <a:pt x="908850" y="2561425"/>
                </a:lnTo>
                <a:lnTo>
                  <a:pt x="842606" y="2583662"/>
                </a:lnTo>
                <a:lnTo>
                  <a:pt x="783742" y="2598496"/>
                </a:lnTo>
                <a:lnTo>
                  <a:pt x="734326" y="2607424"/>
                </a:lnTo>
                <a:lnTo>
                  <a:pt x="696455" y="2611996"/>
                </a:lnTo>
                <a:lnTo>
                  <a:pt x="663638" y="2614079"/>
                </a:lnTo>
                <a:lnTo>
                  <a:pt x="621817" y="2612148"/>
                </a:lnTo>
                <a:lnTo>
                  <a:pt x="580072" y="2607335"/>
                </a:lnTo>
                <a:lnTo>
                  <a:pt x="538581" y="2599652"/>
                </a:lnTo>
                <a:lnTo>
                  <a:pt x="497471" y="2589111"/>
                </a:lnTo>
                <a:lnTo>
                  <a:pt x="490842" y="2611767"/>
                </a:lnTo>
                <a:lnTo>
                  <a:pt x="533501" y="2622702"/>
                </a:lnTo>
                <a:lnTo>
                  <a:pt x="576580" y="2630678"/>
                </a:lnTo>
                <a:lnTo>
                  <a:pt x="619925" y="2635681"/>
                </a:lnTo>
                <a:lnTo>
                  <a:pt x="664527" y="2637688"/>
                </a:lnTo>
                <a:lnTo>
                  <a:pt x="699528" y="2635897"/>
                </a:lnTo>
                <a:lnTo>
                  <a:pt x="773861" y="2625306"/>
                </a:lnTo>
                <a:lnTo>
                  <a:pt x="822718" y="2614244"/>
                </a:lnTo>
                <a:lnTo>
                  <a:pt x="877747" y="2598039"/>
                </a:lnTo>
                <a:lnTo>
                  <a:pt x="937704" y="2575699"/>
                </a:lnTo>
                <a:lnTo>
                  <a:pt x="1001395" y="2546235"/>
                </a:lnTo>
                <a:lnTo>
                  <a:pt x="1067574" y="2508681"/>
                </a:lnTo>
                <a:lnTo>
                  <a:pt x="1114171" y="2471813"/>
                </a:lnTo>
                <a:lnTo>
                  <a:pt x="1147191" y="2437473"/>
                </a:lnTo>
                <a:lnTo>
                  <a:pt x="1199261" y="2371712"/>
                </a:lnTo>
                <a:lnTo>
                  <a:pt x="1235430" y="2318588"/>
                </a:lnTo>
                <a:lnTo>
                  <a:pt x="1272552" y="2258199"/>
                </a:lnTo>
                <a:lnTo>
                  <a:pt x="1310487" y="2190724"/>
                </a:lnTo>
                <a:lnTo>
                  <a:pt x="1349070" y="2116290"/>
                </a:lnTo>
                <a:lnTo>
                  <a:pt x="1388122" y="2035060"/>
                </a:lnTo>
                <a:lnTo>
                  <a:pt x="1427505" y="1947164"/>
                </a:lnTo>
                <a:lnTo>
                  <a:pt x="1467027" y="1852777"/>
                </a:lnTo>
                <a:lnTo>
                  <a:pt x="1506537" y="1752053"/>
                </a:lnTo>
                <a:lnTo>
                  <a:pt x="1545882" y="1645107"/>
                </a:lnTo>
                <a:lnTo>
                  <a:pt x="1584883" y="1532128"/>
                </a:lnTo>
                <a:lnTo>
                  <a:pt x="1623390" y="1413243"/>
                </a:lnTo>
                <a:lnTo>
                  <a:pt x="1661223" y="1288605"/>
                </a:lnTo>
                <a:lnTo>
                  <a:pt x="1698244" y="1158379"/>
                </a:lnTo>
                <a:lnTo>
                  <a:pt x="1734261" y="1022692"/>
                </a:lnTo>
                <a:lnTo>
                  <a:pt x="1769135" y="881722"/>
                </a:lnTo>
                <a:lnTo>
                  <a:pt x="1802688" y="735596"/>
                </a:lnTo>
                <a:lnTo>
                  <a:pt x="1834769" y="584479"/>
                </a:lnTo>
                <a:close/>
              </a:path>
              <a:path w="2208530" h="2637790">
                <a:moveTo>
                  <a:pt x="2208174" y="1413332"/>
                </a:moveTo>
                <a:lnTo>
                  <a:pt x="2207844" y="1362532"/>
                </a:lnTo>
                <a:lnTo>
                  <a:pt x="2199373" y="1299032"/>
                </a:lnTo>
                <a:lnTo>
                  <a:pt x="2185289" y="1252740"/>
                </a:lnTo>
                <a:lnTo>
                  <a:pt x="2185289" y="1387932"/>
                </a:lnTo>
                <a:lnTo>
                  <a:pt x="2181593" y="1438732"/>
                </a:lnTo>
                <a:lnTo>
                  <a:pt x="2174125" y="1489532"/>
                </a:lnTo>
                <a:lnTo>
                  <a:pt x="2160968" y="1527632"/>
                </a:lnTo>
                <a:lnTo>
                  <a:pt x="2109825" y="1616532"/>
                </a:lnTo>
                <a:lnTo>
                  <a:pt x="2063343" y="1692732"/>
                </a:lnTo>
                <a:lnTo>
                  <a:pt x="2021319" y="1756232"/>
                </a:lnTo>
                <a:lnTo>
                  <a:pt x="1983524" y="1807032"/>
                </a:lnTo>
                <a:lnTo>
                  <a:pt x="1949729" y="1857832"/>
                </a:lnTo>
                <a:lnTo>
                  <a:pt x="1919732" y="1883232"/>
                </a:lnTo>
                <a:lnTo>
                  <a:pt x="1893290" y="1908632"/>
                </a:lnTo>
                <a:lnTo>
                  <a:pt x="1870202" y="1921332"/>
                </a:lnTo>
                <a:lnTo>
                  <a:pt x="1850237" y="1934032"/>
                </a:lnTo>
                <a:lnTo>
                  <a:pt x="1818817" y="1934032"/>
                </a:lnTo>
                <a:lnTo>
                  <a:pt x="1776399" y="1895932"/>
                </a:lnTo>
                <a:lnTo>
                  <a:pt x="1757743" y="1857832"/>
                </a:lnTo>
                <a:lnTo>
                  <a:pt x="1741195" y="1819732"/>
                </a:lnTo>
                <a:lnTo>
                  <a:pt x="1727098" y="1768932"/>
                </a:lnTo>
                <a:lnTo>
                  <a:pt x="1715770" y="1705432"/>
                </a:lnTo>
                <a:lnTo>
                  <a:pt x="1707515" y="1641932"/>
                </a:lnTo>
                <a:lnTo>
                  <a:pt x="1702663" y="1565732"/>
                </a:lnTo>
                <a:lnTo>
                  <a:pt x="1701457" y="1514932"/>
                </a:lnTo>
                <a:lnTo>
                  <a:pt x="1702079" y="1464132"/>
                </a:lnTo>
                <a:lnTo>
                  <a:pt x="1704505" y="1413332"/>
                </a:lnTo>
                <a:lnTo>
                  <a:pt x="1708759" y="1362532"/>
                </a:lnTo>
                <a:lnTo>
                  <a:pt x="1714855" y="1311732"/>
                </a:lnTo>
                <a:lnTo>
                  <a:pt x="1722805" y="1273632"/>
                </a:lnTo>
                <a:lnTo>
                  <a:pt x="1732622" y="1222832"/>
                </a:lnTo>
                <a:lnTo>
                  <a:pt x="1727695" y="1273632"/>
                </a:lnTo>
                <a:lnTo>
                  <a:pt x="1724748" y="1311732"/>
                </a:lnTo>
                <a:lnTo>
                  <a:pt x="1723707" y="1362532"/>
                </a:lnTo>
                <a:lnTo>
                  <a:pt x="1724520" y="1413332"/>
                </a:lnTo>
                <a:lnTo>
                  <a:pt x="1727111" y="1451432"/>
                </a:lnTo>
                <a:lnTo>
                  <a:pt x="1733296" y="1514932"/>
                </a:lnTo>
                <a:lnTo>
                  <a:pt x="1742859" y="1578432"/>
                </a:lnTo>
                <a:lnTo>
                  <a:pt x="1755978" y="1629232"/>
                </a:lnTo>
                <a:lnTo>
                  <a:pt x="1772793" y="1680032"/>
                </a:lnTo>
                <a:lnTo>
                  <a:pt x="1793455" y="1718132"/>
                </a:lnTo>
                <a:lnTo>
                  <a:pt x="1818119" y="1756232"/>
                </a:lnTo>
                <a:lnTo>
                  <a:pt x="1846948" y="1768932"/>
                </a:lnTo>
                <a:lnTo>
                  <a:pt x="1884057" y="1768932"/>
                </a:lnTo>
                <a:lnTo>
                  <a:pt x="1908962" y="1756232"/>
                </a:lnTo>
                <a:lnTo>
                  <a:pt x="1922272" y="1743532"/>
                </a:lnTo>
                <a:lnTo>
                  <a:pt x="1935581" y="1730832"/>
                </a:lnTo>
                <a:lnTo>
                  <a:pt x="1963991" y="1705432"/>
                </a:lnTo>
                <a:lnTo>
                  <a:pt x="1994306" y="1667332"/>
                </a:lnTo>
                <a:lnTo>
                  <a:pt x="2026615" y="1616532"/>
                </a:lnTo>
                <a:lnTo>
                  <a:pt x="2061006" y="1565732"/>
                </a:lnTo>
                <a:lnTo>
                  <a:pt x="2097570" y="1489532"/>
                </a:lnTo>
                <a:lnTo>
                  <a:pt x="2136419" y="1413332"/>
                </a:lnTo>
                <a:lnTo>
                  <a:pt x="2143099" y="1400632"/>
                </a:lnTo>
                <a:lnTo>
                  <a:pt x="2151278" y="1349832"/>
                </a:lnTo>
                <a:lnTo>
                  <a:pt x="2153196" y="1286332"/>
                </a:lnTo>
                <a:lnTo>
                  <a:pt x="2141067" y="1210132"/>
                </a:lnTo>
                <a:lnTo>
                  <a:pt x="2168296" y="1273632"/>
                </a:lnTo>
                <a:lnTo>
                  <a:pt x="2181949" y="1337132"/>
                </a:lnTo>
                <a:lnTo>
                  <a:pt x="2185289" y="1387932"/>
                </a:lnTo>
                <a:lnTo>
                  <a:pt x="2185289" y="1252740"/>
                </a:lnTo>
                <a:lnTo>
                  <a:pt x="2180056" y="1235532"/>
                </a:lnTo>
                <a:lnTo>
                  <a:pt x="2166899" y="1210132"/>
                </a:lnTo>
                <a:lnTo>
                  <a:pt x="2147189" y="1172032"/>
                </a:lnTo>
                <a:lnTo>
                  <a:pt x="2132203" y="1159332"/>
                </a:lnTo>
                <a:lnTo>
                  <a:pt x="2130450" y="1156652"/>
                </a:lnTo>
                <a:lnTo>
                  <a:pt x="2130450" y="1311732"/>
                </a:lnTo>
                <a:lnTo>
                  <a:pt x="2126437" y="1362532"/>
                </a:lnTo>
                <a:lnTo>
                  <a:pt x="2119617" y="1387932"/>
                </a:lnTo>
                <a:lnTo>
                  <a:pt x="2114727" y="1413332"/>
                </a:lnTo>
                <a:lnTo>
                  <a:pt x="2068029" y="1502232"/>
                </a:lnTo>
                <a:lnTo>
                  <a:pt x="2026348" y="1565732"/>
                </a:lnTo>
                <a:lnTo>
                  <a:pt x="1989416" y="1629232"/>
                </a:lnTo>
                <a:lnTo>
                  <a:pt x="1956968" y="1680032"/>
                </a:lnTo>
                <a:lnTo>
                  <a:pt x="1928723" y="1705432"/>
                </a:lnTo>
                <a:lnTo>
                  <a:pt x="1904415" y="1730832"/>
                </a:lnTo>
                <a:lnTo>
                  <a:pt x="1883765" y="1743532"/>
                </a:lnTo>
                <a:lnTo>
                  <a:pt x="1852396" y="1743532"/>
                </a:lnTo>
                <a:lnTo>
                  <a:pt x="1813382" y="1705432"/>
                </a:lnTo>
                <a:lnTo>
                  <a:pt x="1780628" y="1629232"/>
                </a:lnTo>
                <a:lnTo>
                  <a:pt x="1767636" y="1578432"/>
                </a:lnTo>
                <a:lnTo>
                  <a:pt x="1757476" y="1514932"/>
                </a:lnTo>
                <a:lnTo>
                  <a:pt x="1750529" y="1451432"/>
                </a:lnTo>
                <a:lnTo>
                  <a:pt x="1747710" y="1400632"/>
                </a:lnTo>
                <a:lnTo>
                  <a:pt x="1747278" y="1349832"/>
                </a:lnTo>
                <a:lnTo>
                  <a:pt x="1749298" y="1299032"/>
                </a:lnTo>
                <a:lnTo>
                  <a:pt x="1753806" y="1248232"/>
                </a:lnTo>
                <a:lnTo>
                  <a:pt x="1760855" y="1197432"/>
                </a:lnTo>
                <a:lnTo>
                  <a:pt x="1770481" y="1146632"/>
                </a:lnTo>
                <a:lnTo>
                  <a:pt x="1782749" y="1108532"/>
                </a:lnTo>
                <a:lnTo>
                  <a:pt x="1797710" y="1070432"/>
                </a:lnTo>
                <a:lnTo>
                  <a:pt x="1805800" y="1070432"/>
                </a:lnTo>
                <a:lnTo>
                  <a:pt x="1809927" y="1057732"/>
                </a:lnTo>
                <a:lnTo>
                  <a:pt x="1808480" y="1070432"/>
                </a:lnTo>
                <a:lnTo>
                  <a:pt x="1823097" y="1070432"/>
                </a:lnTo>
                <a:lnTo>
                  <a:pt x="1812493" y="1121232"/>
                </a:lnTo>
                <a:lnTo>
                  <a:pt x="1805012" y="1172032"/>
                </a:lnTo>
                <a:lnTo>
                  <a:pt x="1800352" y="1222832"/>
                </a:lnTo>
                <a:lnTo>
                  <a:pt x="1798180" y="1273632"/>
                </a:lnTo>
                <a:lnTo>
                  <a:pt x="1798205" y="1324432"/>
                </a:lnTo>
                <a:lnTo>
                  <a:pt x="1800110" y="1387932"/>
                </a:lnTo>
                <a:lnTo>
                  <a:pt x="1803590" y="1426032"/>
                </a:lnTo>
                <a:lnTo>
                  <a:pt x="1809127" y="1476832"/>
                </a:lnTo>
                <a:lnTo>
                  <a:pt x="1818132" y="1540332"/>
                </a:lnTo>
                <a:lnTo>
                  <a:pt x="1831314" y="1591132"/>
                </a:lnTo>
                <a:lnTo>
                  <a:pt x="1849424" y="1629232"/>
                </a:lnTo>
                <a:lnTo>
                  <a:pt x="1873186" y="1654632"/>
                </a:lnTo>
                <a:lnTo>
                  <a:pt x="1898954" y="1654632"/>
                </a:lnTo>
                <a:lnTo>
                  <a:pt x="1910105" y="1641932"/>
                </a:lnTo>
                <a:lnTo>
                  <a:pt x="1923643" y="1629232"/>
                </a:lnTo>
                <a:lnTo>
                  <a:pt x="1939963" y="1603832"/>
                </a:lnTo>
                <a:lnTo>
                  <a:pt x="1959394" y="1578432"/>
                </a:lnTo>
                <a:lnTo>
                  <a:pt x="1982330" y="1527632"/>
                </a:lnTo>
                <a:lnTo>
                  <a:pt x="2009101" y="1451432"/>
                </a:lnTo>
                <a:lnTo>
                  <a:pt x="2040102" y="1362532"/>
                </a:lnTo>
                <a:lnTo>
                  <a:pt x="2044433" y="1337132"/>
                </a:lnTo>
                <a:lnTo>
                  <a:pt x="2048535" y="1299032"/>
                </a:lnTo>
                <a:lnTo>
                  <a:pt x="2048040" y="1248232"/>
                </a:lnTo>
                <a:lnTo>
                  <a:pt x="2038578" y="1184732"/>
                </a:lnTo>
                <a:lnTo>
                  <a:pt x="2024735" y="1146149"/>
                </a:lnTo>
                <a:lnTo>
                  <a:pt x="2024735" y="1299032"/>
                </a:lnTo>
                <a:lnTo>
                  <a:pt x="2020824" y="1337132"/>
                </a:lnTo>
                <a:lnTo>
                  <a:pt x="1985581" y="1451432"/>
                </a:lnTo>
                <a:lnTo>
                  <a:pt x="1958276" y="1514932"/>
                </a:lnTo>
                <a:lnTo>
                  <a:pt x="1935238" y="1565732"/>
                </a:lnTo>
                <a:lnTo>
                  <a:pt x="1916188" y="1603832"/>
                </a:lnTo>
                <a:lnTo>
                  <a:pt x="1900809" y="1616532"/>
                </a:lnTo>
                <a:lnTo>
                  <a:pt x="1888807" y="1629232"/>
                </a:lnTo>
                <a:lnTo>
                  <a:pt x="1881327" y="1629232"/>
                </a:lnTo>
                <a:lnTo>
                  <a:pt x="1866874" y="1616532"/>
                </a:lnTo>
                <a:lnTo>
                  <a:pt x="1851774" y="1578432"/>
                </a:lnTo>
                <a:lnTo>
                  <a:pt x="1837880" y="1514932"/>
                </a:lnTo>
                <a:lnTo>
                  <a:pt x="1827047" y="1426032"/>
                </a:lnTo>
                <a:lnTo>
                  <a:pt x="1822856" y="1362532"/>
                </a:lnTo>
                <a:lnTo>
                  <a:pt x="1821256" y="1311732"/>
                </a:lnTo>
                <a:lnTo>
                  <a:pt x="1822094" y="1248232"/>
                </a:lnTo>
                <a:lnTo>
                  <a:pt x="1825269" y="1197432"/>
                </a:lnTo>
                <a:lnTo>
                  <a:pt x="1830628" y="1146632"/>
                </a:lnTo>
                <a:lnTo>
                  <a:pt x="1838071" y="1108532"/>
                </a:lnTo>
                <a:lnTo>
                  <a:pt x="1870862" y="1070432"/>
                </a:lnTo>
                <a:lnTo>
                  <a:pt x="1921611" y="1070432"/>
                </a:lnTo>
                <a:lnTo>
                  <a:pt x="1948294" y="1057732"/>
                </a:lnTo>
                <a:lnTo>
                  <a:pt x="1961057" y="1070432"/>
                </a:lnTo>
                <a:lnTo>
                  <a:pt x="1973262" y="1095832"/>
                </a:lnTo>
                <a:lnTo>
                  <a:pt x="1984590" y="1108532"/>
                </a:lnTo>
                <a:lnTo>
                  <a:pt x="1994712" y="1121232"/>
                </a:lnTo>
                <a:lnTo>
                  <a:pt x="2016201" y="1184732"/>
                </a:lnTo>
                <a:lnTo>
                  <a:pt x="2024697" y="1248232"/>
                </a:lnTo>
                <a:lnTo>
                  <a:pt x="2024735" y="1299032"/>
                </a:lnTo>
                <a:lnTo>
                  <a:pt x="2024735" y="1146149"/>
                </a:lnTo>
                <a:lnTo>
                  <a:pt x="2006688" y="1095832"/>
                </a:lnTo>
                <a:lnTo>
                  <a:pt x="1996097" y="1083132"/>
                </a:lnTo>
                <a:lnTo>
                  <a:pt x="1984248" y="1070432"/>
                </a:lnTo>
                <a:lnTo>
                  <a:pt x="1971344" y="1045032"/>
                </a:lnTo>
                <a:lnTo>
                  <a:pt x="1974303" y="1045032"/>
                </a:lnTo>
                <a:lnTo>
                  <a:pt x="2019833" y="1070432"/>
                </a:lnTo>
                <a:lnTo>
                  <a:pt x="2041867" y="1095832"/>
                </a:lnTo>
                <a:lnTo>
                  <a:pt x="2063140" y="1108532"/>
                </a:lnTo>
                <a:lnTo>
                  <a:pt x="2068550" y="1121232"/>
                </a:lnTo>
                <a:lnTo>
                  <a:pt x="2073821" y="1121232"/>
                </a:lnTo>
                <a:lnTo>
                  <a:pt x="2078520" y="1133932"/>
                </a:lnTo>
                <a:lnTo>
                  <a:pt x="2111222" y="1197432"/>
                </a:lnTo>
                <a:lnTo>
                  <a:pt x="2126958" y="1248232"/>
                </a:lnTo>
                <a:lnTo>
                  <a:pt x="2130450" y="1311732"/>
                </a:lnTo>
                <a:lnTo>
                  <a:pt x="2130450" y="1156652"/>
                </a:lnTo>
                <a:lnTo>
                  <a:pt x="2115667" y="1133932"/>
                </a:lnTo>
                <a:lnTo>
                  <a:pt x="2097786" y="1108532"/>
                </a:lnTo>
                <a:lnTo>
                  <a:pt x="2078761" y="1095832"/>
                </a:lnTo>
                <a:lnTo>
                  <a:pt x="2063305" y="1083132"/>
                </a:lnTo>
                <a:lnTo>
                  <a:pt x="2046236" y="1057732"/>
                </a:lnTo>
                <a:lnTo>
                  <a:pt x="2027796" y="1045032"/>
                </a:lnTo>
                <a:lnTo>
                  <a:pt x="2008212" y="1032332"/>
                </a:lnTo>
                <a:lnTo>
                  <a:pt x="2047430" y="994232"/>
                </a:lnTo>
                <a:lnTo>
                  <a:pt x="2080082" y="956132"/>
                </a:lnTo>
                <a:lnTo>
                  <a:pt x="2106409" y="918032"/>
                </a:lnTo>
                <a:lnTo>
                  <a:pt x="2126653" y="879932"/>
                </a:lnTo>
                <a:lnTo>
                  <a:pt x="2141042" y="829132"/>
                </a:lnTo>
                <a:lnTo>
                  <a:pt x="2149830" y="778332"/>
                </a:lnTo>
                <a:lnTo>
                  <a:pt x="2153234" y="740232"/>
                </a:lnTo>
                <a:lnTo>
                  <a:pt x="2151507" y="689432"/>
                </a:lnTo>
                <a:lnTo>
                  <a:pt x="2142629" y="625932"/>
                </a:lnTo>
                <a:lnTo>
                  <a:pt x="2128786" y="575132"/>
                </a:lnTo>
                <a:lnTo>
                  <a:pt x="2109978" y="537032"/>
                </a:lnTo>
                <a:lnTo>
                  <a:pt x="2086279" y="498932"/>
                </a:lnTo>
                <a:lnTo>
                  <a:pt x="2057704" y="473532"/>
                </a:lnTo>
                <a:lnTo>
                  <a:pt x="2024291" y="460832"/>
                </a:lnTo>
                <a:lnTo>
                  <a:pt x="1943709" y="460832"/>
                </a:lnTo>
                <a:lnTo>
                  <a:pt x="1902333" y="486232"/>
                </a:lnTo>
                <a:lnTo>
                  <a:pt x="1862493" y="511632"/>
                </a:lnTo>
                <a:lnTo>
                  <a:pt x="1825879" y="549732"/>
                </a:lnTo>
                <a:lnTo>
                  <a:pt x="1844167" y="562432"/>
                </a:lnTo>
                <a:lnTo>
                  <a:pt x="1885530" y="524332"/>
                </a:lnTo>
                <a:lnTo>
                  <a:pt x="1930260" y="486232"/>
                </a:lnTo>
                <a:lnTo>
                  <a:pt x="1975472" y="473532"/>
                </a:lnTo>
                <a:lnTo>
                  <a:pt x="2018233" y="486232"/>
                </a:lnTo>
                <a:lnTo>
                  <a:pt x="2070862" y="511632"/>
                </a:lnTo>
                <a:lnTo>
                  <a:pt x="2095233" y="549732"/>
                </a:lnTo>
                <a:lnTo>
                  <a:pt x="2115096" y="613232"/>
                </a:lnTo>
                <a:lnTo>
                  <a:pt x="2128088" y="689432"/>
                </a:lnTo>
                <a:lnTo>
                  <a:pt x="2129586" y="727532"/>
                </a:lnTo>
                <a:lnTo>
                  <a:pt x="2127427" y="765632"/>
                </a:lnTo>
                <a:lnTo>
                  <a:pt x="2120709" y="816432"/>
                </a:lnTo>
                <a:lnTo>
                  <a:pt x="2108530" y="854532"/>
                </a:lnTo>
                <a:lnTo>
                  <a:pt x="2089975" y="905332"/>
                </a:lnTo>
                <a:lnTo>
                  <a:pt x="2064143" y="943432"/>
                </a:lnTo>
                <a:lnTo>
                  <a:pt x="2030158" y="981532"/>
                </a:lnTo>
                <a:lnTo>
                  <a:pt x="1987092" y="1019632"/>
                </a:lnTo>
                <a:lnTo>
                  <a:pt x="1951799" y="994232"/>
                </a:lnTo>
                <a:lnTo>
                  <a:pt x="1928406" y="985951"/>
                </a:lnTo>
                <a:lnTo>
                  <a:pt x="1928406" y="1045032"/>
                </a:lnTo>
                <a:lnTo>
                  <a:pt x="1891766" y="1045032"/>
                </a:lnTo>
                <a:lnTo>
                  <a:pt x="1874253" y="1057732"/>
                </a:lnTo>
                <a:lnTo>
                  <a:pt x="1857438" y="1057732"/>
                </a:lnTo>
                <a:lnTo>
                  <a:pt x="1862124" y="1045032"/>
                </a:lnTo>
                <a:lnTo>
                  <a:pt x="1867039" y="1032332"/>
                </a:lnTo>
                <a:lnTo>
                  <a:pt x="1877606" y="1032332"/>
                </a:lnTo>
                <a:lnTo>
                  <a:pt x="1884387" y="1019632"/>
                </a:lnTo>
                <a:lnTo>
                  <a:pt x="1892427" y="1019632"/>
                </a:lnTo>
                <a:lnTo>
                  <a:pt x="1901786" y="1032332"/>
                </a:lnTo>
                <a:lnTo>
                  <a:pt x="1921522" y="1032332"/>
                </a:lnTo>
                <a:lnTo>
                  <a:pt x="1928406" y="1045032"/>
                </a:lnTo>
                <a:lnTo>
                  <a:pt x="1928406" y="985951"/>
                </a:lnTo>
                <a:lnTo>
                  <a:pt x="1915960" y="981532"/>
                </a:lnTo>
                <a:lnTo>
                  <a:pt x="1880704" y="981532"/>
                </a:lnTo>
                <a:lnTo>
                  <a:pt x="1847176" y="994232"/>
                </a:lnTo>
                <a:lnTo>
                  <a:pt x="1839137" y="999337"/>
                </a:lnTo>
                <a:lnTo>
                  <a:pt x="1839137" y="1032332"/>
                </a:lnTo>
                <a:lnTo>
                  <a:pt x="1836458" y="1045032"/>
                </a:lnTo>
                <a:lnTo>
                  <a:pt x="1833867" y="1045032"/>
                </a:lnTo>
                <a:lnTo>
                  <a:pt x="1831479" y="1057732"/>
                </a:lnTo>
                <a:lnTo>
                  <a:pt x="1818728" y="1057732"/>
                </a:lnTo>
                <a:lnTo>
                  <a:pt x="1825269" y="1045032"/>
                </a:lnTo>
                <a:lnTo>
                  <a:pt x="1832089" y="1045032"/>
                </a:lnTo>
                <a:lnTo>
                  <a:pt x="1839137" y="1032332"/>
                </a:lnTo>
                <a:lnTo>
                  <a:pt x="1839137" y="999337"/>
                </a:lnTo>
                <a:lnTo>
                  <a:pt x="1827136" y="1006932"/>
                </a:lnTo>
                <a:lnTo>
                  <a:pt x="1809076" y="1019632"/>
                </a:lnTo>
                <a:lnTo>
                  <a:pt x="1778520" y="1057732"/>
                </a:lnTo>
                <a:lnTo>
                  <a:pt x="1758454" y="1095832"/>
                </a:lnTo>
                <a:lnTo>
                  <a:pt x="1740763" y="1133932"/>
                </a:lnTo>
                <a:lnTo>
                  <a:pt x="1725371" y="1172032"/>
                </a:lnTo>
                <a:lnTo>
                  <a:pt x="1712226" y="1210132"/>
                </a:lnTo>
                <a:lnTo>
                  <a:pt x="1701292" y="1260932"/>
                </a:lnTo>
                <a:lnTo>
                  <a:pt x="1692503" y="1311732"/>
                </a:lnTo>
                <a:lnTo>
                  <a:pt x="1685823" y="1362532"/>
                </a:lnTo>
                <a:lnTo>
                  <a:pt x="1681187" y="1413332"/>
                </a:lnTo>
                <a:lnTo>
                  <a:pt x="1678546" y="1464132"/>
                </a:lnTo>
                <a:lnTo>
                  <a:pt x="1677847" y="1514932"/>
                </a:lnTo>
                <a:lnTo>
                  <a:pt x="1679054" y="1565732"/>
                </a:lnTo>
                <a:lnTo>
                  <a:pt x="1682584" y="1629232"/>
                </a:lnTo>
                <a:lnTo>
                  <a:pt x="1688630" y="1680032"/>
                </a:lnTo>
                <a:lnTo>
                  <a:pt x="1697304" y="1743532"/>
                </a:lnTo>
                <a:lnTo>
                  <a:pt x="1708746" y="1794332"/>
                </a:lnTo>
                <a:lnTo>
                  <a:pt x="1723123" y="1845132"/>
                </a:lnTo>
                <a:lnTo>
                  <a:pt x="1740547" y="1883232"/>
                </a:lnTo>
                <a:lnTo>
                  <a:pt x="1761172" y="1921332"/>
                </a:lnTo>
                <a:lnTo>
                  <a:pt x="1812569" y="1959432"/>
                </a:lnTo>
                <a:lnTo>
                  <a:pt x="1853819" y="1959432"/>
                </a:lnTo>
                <a:lnTo>
                  <a:pt x="1878609" y="1946732"/>
                </a:lnTo>
                <a:lnTo>
                  <a:pt x="1891868" y="1934032"/>
                </a:lnTo>
                <a:lnTo>
                  <a:pt x="1905114" y="1921332"/>
                </a:lnTo>
                <a:lnTo>
                  <a:pt x="1933359" y="1908632"/>
                </a:lnTo>
                <a:lnTo>
                  <a:pt x="1963381" y="1870532"/>
                </a:lnTo>
                <a:lnTo>
                  <a:pt x="1995195" y="1832432"/>
                </a:lnTo>
                <a:lnTo>
                  <a:pt x="2028825" y="1794332"/>
                </a:lnTo>
                <a:lnTo>
                  <a:pt x="2064321" y="1743532"/>
                </a:lnTo>
                <a:lnTo>
                  <a:pt x="2101684" y="1680032"/>
                </a:lnTo>
                <a:lnTo>
                  <a:pt x="2140966" y="1616532"/>
                </a:lnTo>
                <a:lnTo>
                  <a:pt x="2182177" y="1540332"/>
                </a:lnTo>
                <a:lnTo>
                  <a:pt x="2187359" y="1527632"/>
                </a:lnTo>
                <a:lnTo>
                  <a:pt x="2195220" y="1502232"/>
                </a:lnTo>
                <a:lnTo>
                  <a:pt x="2203069" y="1464132"/>
                </a:lnTo>
                <a:lnTo>
                  <a:pt x="2208174" y="1413332"/>
                </a:lnTo>
                <a:close/>
              </a:path>
            </a:pathLst>
          </a:custGeom>
          <a:solidFill>
            <a:srgbClr val="231F20"/>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125993" y="1098709"/>
            <a:ext cx="16040100" cy="8355965"/>
            <a:chOff x="1125993" y="1098709"/>
            <a:chExt cx="16040100" cy="8355965"/>
          </a:xfrm>
        </p:grpSpPr>
        <p:sp>
          <p:nvSpPr>
            <p:cNvPr id="4" name="object 4"/>
            <p:cNvSpPr/>
            <p:nvPr/>
          </p:nvSpPr>
          <p:spPr>
            <a:xfrm>
              <a:off x="1166100" y="1455162"/>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5" name="object 5"/>
            <p:cNvSpPr/>
            <p:nvPr/>
          </p:nvSpPr>
          <p:spPr>
            <a:xfrm>
              <a:off x="1125993" y="1415080"/>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6" name="object 6"/>
            <p:cNvSpPr/>
            <p:nvPr/>
          </p:nvSpPr>
          <p:spPr>
            <a:xfrm>
              <a:off x="7952267" y="1106386"/>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7" name="object 7"/>
            <p:cNvSpPr/>
            <p:nvPr/>
          </p:nvSpPr>
          <p:spPr>
            <a:xfrm>
              <a:off x="7940638" y="1098709"/>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6" y="548140"/>
                  </a:lnTo>
                  <a:lnTo>
                    <a:pt x="2754512" y="560834"/>
                  </a:lnTo>
                  <a:lnTo>
                    <a:pt x="2537155" y="567440"/>
                  </a:lnTo>
                  <a:lnTo>
                    <a:pt x="2434405" y="571833"/>
                  </a:lnTo>
                  <a:close/>
                </a:path>
                <a:path w="2754629" h="635000">
                  <a:moveTo>
                    <a:pt x="2754126"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6" y="485939"/>
                  </a:lnTo>
                  <a:lnTo>
                    <a:pt x="2754126"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9" y="563373"/>
                  </a:moveTo>
                  <a:lnTo>
                    <a:pt x="2690924" y="565308"/>
                  </a:lnTo>
                  <a:lnTo>
                    <a:pt x="2639786" y="565591"/>
                  </a:lnTo>
                  <a:lnTo>
                    <a:pt x="2588538" y="567149"/>
                  </a:lnTo>
                  <a:lnTo>
                    <a:pt x="2537155" y="567440"/>
                  </a:lnTo>
                  <a:lnTo>
                    <a:pt x="2754512" y="560834"/>
                  </a:lnTo>
                  <a:lnTo>
                    <a:pt x="2754589" y="563373"/>
                  </a:lnTo>
                  <a:close/>
                </a:path>
              </a:pathLst>
            </a:custGeom>
            <a:solidFill>
              <a:srgbClr val="1C1C1B"/>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85" dirty="0"/>
              <a:t>El</a:t>
            </a:r>
            <a:r>
              <a:rPr spc="-225" dirty="0"/>
              <a:t> </a:t>
            </a:r>
            <a:r>
              <a:rPr spc="-400" dirty="0"/>
              <a:t>arte</a:t>
            </a:r>
            <a:r>
              <a:rPr spc="-225" dirty="0"/>
              <a:t> </a:t>
            </a:r>
            <a:r>
              <a:rPr spc="-440" dirty="0"/>
              <a:t>debe</a:t>
            </a:r>
            <a:r>
              <a:rPr spc="-225" dirty="0"/>
              <a:t> </a:t>
            </a:r>
            <a:r>
              <a:rPr spc="-390" dirty="0"/>
              <a:t>ayudar</a:t>
            </a:r>
            <a:r>
              <a:rPr spc="-220" dirty="0"/>
              <a:t> </a:t>
            </a:r>
            <a:r>
              <a:rPr spc="-415" dirty="0"/>
              <a:t>a</a:t>
            </a:r>
            <a:r>
              <a:rPr spc="-225" dirty="0"/>
              <a:t> </a:t>
            </a:r>
            <a:r>
              <a:rPr spc="-375" dirty="0"/>
              <a:t>favorecer</a:t>
            </a:r>
            <a:r>
              <a:rPr spc="-225" dirty="0"/>
              <a:t> </a:t>
            </a:r>
            <a:r>
              <a:rPr spc="-325" dirty="0"/>
              <a:t>distintas</a:t>
            </a:r>
            <a:r>
              <a:rPr spc="-220" dirty="0"/>
              <a:t> </a:t>
            </a:r>
            <a:r>
              <a:rPr spc="-405" dirty="0"/>
              <a:t>áreas,</a:t>
            </a:r>
            <a:r>
              <a:rPr spc="-225" dirty="0"/>
              <a:t> </a:t>
            </a:r>
            <a:r>
              <a:rPr spc="-370" dirty="0"/>
              <a:t>por</a:t>
            </a:r>
            <a:r>
              <a:rPr spc="-225" dirty="0"/>
              <a:t> </a:t>
            </a:r>
            <a:r>
              <a:rPr spc="-484" dirty="0"/>
              <a:t>ejemplo:</a:t>
            </a:r>
          </a:p>
        </p:txBody>
      </p:sp>
      <p:sp>
        <p:nvSpPr>
          <p:cNvPr id="9" name="object 9"/>
          <p:cNvSpPr txBox="1">
            <a:spLocks noGrp="1"/>
          </p:cNvSpPr>
          <p:nvPr>
            <p:ph type="body" idx="1"/>
          </p:nvPr>
        </p:nvSpPr>
        <p:spPr>
          <a:prstGeom prst="rect">
            <a:avLst/>
          </a:prstGeom>
        </p:spPr>
        <p:txBody>
          <a:bodyPr vert="horz" wrap="square" lIns="0" tIns="298450" rIns="0" bIns="0" rtlCol="0">
            <a:spAutoFit/>
          </a:bodyPr>
          <a:lstStyle/>
          <a:p>
            <a:pPr marR="741680" algn="ctr">
              <a:lnSpc>
                <a:spcPct val="100000"/>
              </a:lnSpc>
              <a:spcBef>
                <a:spcPts val="2350"/>
              </a:spcBef>
            </a:pPr>
            <a:r>
              <a:rPr spc="240" dirty="0"/>
              <a:t>-</a:t>
            </a:r>
            <a:r>
              <a:rPr spc="-225" dirty="0"/>
              <a:t> </a:t>
            </a:r>
            <a:r>
              <a:rPr spc="-395" dirty="0"/>
              <a:t>E</a:t>
            </a:r>
            <a:r>
              <a:rPr spc="-375" dirty="0"/>
              <a:t>l</a:t>
            </a:r>
            <a:r>
              <a:rPr spc="-225" dirty="0"/>
              <a:t> </a:t>
            </a:r>
            <a:r>
              <a:rPr spc="-360" dirty="0"/>
              <a:t>c</a:t>
            </a:r>
            <a:r>
              <a:rPr spc="-355" dirty="0"/>
              <a:t>o</a:t>
            </a:r>
            <a:r>
              <a:rPr spc="-385" dirty="0"/>
              <a:t>n</a:t>
            </a:r>
            <a:r>
              <a:rPr spc="-355" dirty="0"/>
              <a:t>o</a:t>
            </a:r>
            <a:r>
              <a:rPr spc="-360" dirty="0"/>
              <a:t>c</a:t>
            </a:r>
            <a:r>
              <a:rPr spc="-345" dirty="0"/>
              <a:t>i</a:t>
            </a:r>
            <a:r>
              <a:rPr spc="-555" dirty="0"/>
              <a:t>m</a:t>
            </a:r>
            <a:r>
              <a:rPr spc="-345" dirty="0"/>
              <a:t>i</a:t>
            </a:r>
            <a:r>
              <a:rPr spc="-450" dirty="0"/>
              <a:t>e</a:t>
            </a:r>
            <a:r>
              <a:rPr spc="-385" dirty="0"/>
              <a:t>nt</a:t>
            </a:r>
            <a:r>
              <a:rPr spc="-350" dirty="0"/>
              <a:t>o</a:t>
            </a:r>
            <a:r>
              <a:rPr spc="-225" dirty="0"/>
              <a:t> </a:t>
            </a:r>
            <a:r>
              <a:rPr spc="-420" dirty="0"/>
              <a:t>d</a:t>
            </a:r>
            <a:r>
              <a:rPr spc="-445" dirty="0"/>
              <a:t>e</a:t>
            </a:r>
            <a:r>
              <a:rPr spc="-225" dirty="0"/>
              <a:t> </a:t>
            </a:r>
            <a:r>
              <a:rPr spc="-380" dirty="0"/>
              <a:t>l</a:t>
            </a:r>
            <a:r>
              <a:rPr spc="-355" dirty="0"/>
              <a:t>o</a:t>
            </a:r>
            <a:r>
              <a:rPr spc="-114" dirty="0"/>
              <a:t>s</a:t>
            </a:r>
            <a:r>
              <a:rPr spc="-225" dirty="0"/>
              <a:t> </a:t>
            </a:r>
            <a:r>
              <a:rPr spc="-380" dirty="0"/>
              <a:t>l</a:t>
            </a:r>
            <a:r>
              <a:rPr spc="-450" dirty="0"/>
              <a:t>e</a:t>
            </a:r>
            <a:r>
              <a:rPr spc="-385" dirty="0"/>
              <a:t>n</a:t>
            </a:r>
            <a:r>
              <a:rPr spc="-225" dirty="0"/>
              <a:t>g</a:t>
            </a:r>
            <a:r>
              <a:rPr spc="-375" dirty="0"/>
              <a:t>u</a:t>
            </a:r>
            <a:r>
              <a:rPr spc="-420" dirty="0"/>
              <a:t>a</a:t>
            </a:r>
            <a:r>
              <a:rPr spc="-625" dirty="0"/>
              <a:t>j</a:t>
            </a:r>
            <a:r>
              <a:rPr spc="-450" dirty="0"/>
              <a:t>e</a:t>
            </a:r>
            <a:r>
              <a:rPr spc="-114" dirty="0"/>
              <a:t>s</a:t>
            </a:r>
            <a:r>
              <a:rPr spc="-225" dirty="0"/>
              <a:t> </a:t>
            </a:r>
            <a:r>
              <a:rPr spc="-420" dirty="0"/>
              <a:t>a</a:t>
            </a:r>
            <a:r>
              <a:rPr spc="-340" dirty="0"/>
              <a:t>r</a:t>
            </a:r>
            <a:r>
              <a:rPr spc="-385" dirty="0"/>
              <a:t>t</a:t>
            </a:r>
            <a:r>
              <a:rPr spc="-345" dirty="0"/>
              <a:t>í</a:t>
            </a:r>
            <a:r>
              <a:rPr spc="-120" dirty="0"/>
              <a:t>s</a:t>
            </a:r>
            <a:r>
              <a:rPr spc="-385" dirty="0"/>
              <a:t>t</a:t>
            </a:r>
            <a:r>
              <a:rPr spc="-345" dirty="0"/>
              <a:t>i</a:t>
            </a:r>
            <a:r>
              <a:rPr spc="-360" dirty="0"/>
              <a:t>c</a:t>
            </a:r>
            <a:r>
              <a:rPr spc="-355" dirty="0"/>
              <a:t>o</a:t>
            </a:r>
            <a:r>
              <a:rPr spc="-114" dirty="0"/>
              <a:t>s</a:t>
            </a:r>
          </a:p>
          <a:p>
            <a:pPr marR="741680" algn="ctr">
              <a:lnSpc>
                <a:spcPct val="100000"/>
              </a:lnSpc>
              <a:spcBef>
                <a:spcPts val="2250"/>
              </a:spcBef>
            </a:pPr>
            <a:r>
              <a:rPr spc="-310" dirty="0"/>
              <a:t>-Construcción</a:t>
            </a:r>
            <a:r>
              <a:rPr spc="-225" dirty="0"/>
              <a:t> </a:t>
            </a:r>
            <a:r>
              <a:rPr spc="-434" dirty="0"/>
              <a:t>de</a:t>
            </a:r>
            <a:r>
              <a:rPr spc="-220" dirty="0"/>
              <a:t> </a:t>
            </a:r>
            <a:r>
              <a:rPr spc="-375" dirty="0"/>
              <a:t>un</a:t>
            </a:r>
            <a:r>
              <a:rPr spc="-220" dirty="0"/>
              <a:t> </a:t>
            </a:r>
            <a:r>
              <a:rPr spc="-390" dirty="0"/>
              <a:t>pensamiento</a:t>
            </a:r>
            <a:r>
              <a:rPr spc="-220" dirty="0"/>
              <a:t> </a:t>
            </a:r>
            <a:r>
              <a:rPr spc="-355" dirty="0"/>
              <a:t>crítico</a:t>
            </a:r>
          </a:p>
          <a:p>
            <a:pPr marR="741680" algn="ctr">
              <a:lnSpc>
                <a:spcPct val="100000"/>
              </a:lnSpc>
              <a:spcBef>
                <a:spcPts val="2250"/>
              </a:spcBef>
            </a:pPr>
            <a:r>
              <a:rPr spc="-325" dirty="0"/>
              <a:t>-Apropiación</a:t>
            </a:r>
            <a:r>
              <a:rPr spc="-220" dirty="0"/>
              <a:t> </a:t>
            </a:r>
            <a:r>
              <a:rPr spc="-434" dirty="0"/>
              <a:t>de</a:t>
            </a:r>
            <a:r>
              <a:rPr spc="-220" dirty="0"/>
              <a:t> </a:t>
            </a:r>
            <a:r>
              <a:rPr spc="-340" dirty="0"/>
              <a:t>valores</a:t>
            </a:r>
            <a:r>
              <a:rPr spc="-220" dirty="0"/>
              <a:t> </a:t>
            </a:r>
            <a:r>
              <a:rPr spc="-360" dirty="0"/>
              <a:t>culturales</a:t>
            </a:r>
          </a:p>
          <a:p>
            <a:pPr marR="741680" algn="ctr">
              <a:lnSpc>
                <a:spcPct val="100000"/>
              </a:lnSpc>
              <a:spcBef>
                <a:spcPts val="2250"/>
              </a:spcBef>
            </a:pPr>
            <a:r>
              <a:rPr spc="-320" dirty="0"/>
              <a:t>-Realizar</a:t>
            </a:r>
            <a:r>
              <a:rPr spc="-220" dirty="0"/>
              <a:t> </a:t>
            </a:r>
            <a:r>
              <a:rPr spc="-400" dirty="0"/>
              <a:t>la</a:t>
            </a:r>
            <a:r>
              <a:rPr spc="-215" dirty="0"/>
              <a:t> </a:t>
            </a:r>
            <a:r>
              <a:rPr spc="-385" dirty="0"/>
              <a:t>propia</a:t>
            </a:r>
            <a:r>
              <a:rPr spc="-215" dirty="0"/>
              <a:t> </a:t>
            </a:r>
            <a:r>
              <a:rPr spc="-390" dirty="0"/>
              <a:t>elaboración</a:t>
            </a:r>
            <a:r>
              <a:rPr spc="-220" dirty="0"/>
              <a:t> </a:t>
            </a:r>
            <a:r>
              <a:rPr spc="-345" dirty="0"/>
              <a:t>y</a:t>
            </a:r>
            <a:r>
              <a:rPr spc="-215" dirty="0"/>
              <a:t> </a:t>
            </a:r>
            <a:r>
              <a:rPr spc="-370" dirty="0"/>
              <a:t>producción</a:t>
            </a:r>
            <a:r>
              <a:rPr spc="-215" dirty="0"/>
              <a:t> </a:t>
            </a:r>
            <a:r>
              <a:rPr spc="-434" dirty="0"/>
              <a:t>de</a:t>
            </a:r>
            <a:r>
              <a:rPr spc="-215" dirty="0"/>
              <a:t> </a:t>
            </a:r>
            <a:r>
              <a:rPr spc="-335" dirty="0"/>
              <a:t>expresiones</a:t>
            </a:r>
            <a:r>
              <a:rPr spc="-220" dirty="0"/>
              <a:t> </a:t>
            </a:r>
            <a:r>
              <a:rPr spc="-325" dirty="0"/>
              <a:t>artísticas</a:t>
            </a:r>
          </a:p>
          <a:p>
            <a:pPr marR="842010" algn="ctr">
              <a:lnSpc>
                <a:spcPct val="100000"/>
              </a:lnSpc>
              <a:spcBef>
                <a:spcPts val="2250"/>
              </a:spcBef>
            </a:pPr>
            <a:r>
              <a:rPr spc="-415" dirty="0"/>
              <a:t>-</a:t>
            </a:r>
            <a:r>
              <a:rPr spc="-415" dirty="0">
                <a:latin typeface="Lucida Sans Unicode"/>
                <a:cs typeface="Lucida Sans Unicode"/>
              </a:rPr>
              <a:t>Apreciar</a:t>
            </a:r>
            <a:r>
              <a:rPr spc="-315" dirty="0">
                <a:latin typeface="Lucida Sans Unicode"/>
                <a:cs typeface="Lucida Sans Unicode"/>
              </a:rPr>
              <a:t> </a:t>
            </a:r>
            <a:r>
              <a:rPr spc="-440" dirty="0">
                <a:latin typeface="Lucida Sans Unicode"/>
                <a:cs typeface="Lucida Sans Unicode"/>
              </a:rPr>
              <a:t>las</a:t>
            </a:r>
            <a:r>
              <a:rPr spc="-315" dirty="0">
                <a:latin typeface="Lucida Sans Unicode"/>
                <a:cs typeface="Lucida Sans Unicode"/>
              </a:rPr>
              <a:t> </a:t>
            </a:r>
            <a:r>
              <a:rPr spc="-545" dirty="0">
                <a:latin typeface="Lucida Sans Unicode"/>
                <a:cs typeface="Lucida Sans Unicode"/>
              </a:rPr>
              <a:t>producciones</a:t>
            </a:r>
            <a:r>
              <a:rPr spc="-315" dirty="0">
                <a:latin typeface="Lucida Sans Unicode"/>
                <a:cs typeface="Lucida Sans Unicode"/>
              </a:rPr>
              <a:t> </a:t>
            </a:r>
            <a:r>
              <a:rPr spc="-595" dirty="0">
                <a:latin typeface="Lucida Sans Unicode"/>
                <a:cs typeface="Lucida Sans Unicode"/>
              </a:rPr>
              <a:t>de</a:t>
            </a:r>
            <a:r>
              <a:rPr spc="-310" dirty="0">
                <a:latin typeface="Lucida Sans Unicode"/>
                <a:cs typeface="Lucida Sans Unicode"/>
              </a:rPr>
              <a:t> </a:t>
            </a:r>
            <a:r>
              <a:rPr spc="-475" dirty="0">
                <a:latin typeface="Lucida Sans Unicode"/>
                <a:cs typeface="Lucida Sans Unicode"/>
              </a:rPr>
              <a:t>los</a:t>
            </a:r>
            <a:r>
              <a:rPr spc="-315" dirty="0">
                <a:latin typeface="Lucida Sans Unicode"/>
                <a:cs typeface="Lucida Sans Unicode"/>
              </a:rPr>
              <a:t> </a:t>
            </a:r>
            <a:r>
              <a:rPr spc="-640" dirty="0">
                <a:latin typeface="Lucida Sans Unicode"/>
                <a:cs typeface="Lucida Sans Unicode"/>
              </a:rPr>
              <a:t>demás</a:t>
            </a:r>
            <a:r>
              <a:rPr spc="-315" dirty="0">
                <a:latin typeface="Lucida Sans Unicode"/>
                <a:cs typeface="Lucida Sans Unicode"/>
              </a:rPr>
              <a:t> </a:t>
            </a:r>
            <a:r>
              <a:rPr spc="-560" dirty="0">
                <a:latin typeface="Lucida Sans Unicode"/>
                <a:cs typeface="Lucida Sans Unicode"/>
              </a:rPr>
              <a:t>(compañeros</a:t>
            </a:r>
            <a:r>
              <a:rPr spc="-310" dirty="0">
                <a:latin typeface="Lucida Sans Unicode"/>
                <a:cs typeface="Lucida Sans Unicode"/>
              </a:rPr>
              <a:t> </a:t>
            </a:r>
            <a:r>
              <a:rPr spc="-635" dirty="0">
                <a:latin typeface="Lucida Sans Unicode"/>
                <a:cs typeface="Lucida Sans Unicode"/>
              </a:rPr>
              <a:t>o</a:t>
            </a:r>
            <a:r>
              <a:rPr spc="-315" dirty="0">
                <a:latin typeface="Lucida Sans Unicode"/>
                <a:cs typeface="Lucida Sans Unicode"/>
              </a:rPr>
              <a:t> </a:t>
            </a:r>
            <a:r>
              <a:rPr spc="-385" dirty="0">
                <a:latin typeface="Lucida Sans Unicode"/>
                <a:cs typeface="Lucida Sans Unicode"/>
              </a:rPr>
              <a:t>artistas)</a:t>
            </a:r>
          </a:p>
          <a:p>
            <a:pPr>
              <a:lnSpc>
                <a:spcPct val="100000"/>
              </a:lnSpc>
            </a:pPr>
            <a:endParaRPr sz="3800">
              <a:latin typeface="Lucida Sans Unicode"/>
              <a:cs typeface="Lucida Sans Unicode"/>
            </a:endParaRPr>
          </a:p>
          <a:p>
            <a:pPr>
              <a:lnSpc>
                <a:spcPct val="100000"/>
              </a:lnSpc>
              <a:spcBef>
                <a:spcPts val="45"/>
              </a:spcBef>
            </a:pPr>
            <a:endParaRPr sz="2400">
              <a:latin typeface="Lucida Sans Unicode"/>
              <a:cs typeface="Lucida Sans Unicode"/>
            </a:endParaRPr>
          </a:p>
          <a:p>
            <a:pPr marR="5080" algn="r">
              <a:lnSpc>
                <a:spcPct val="100000"/>
              </a:lnSpc>
            </a:pPr>
            <a:r>
              <a:rPr sz="4000" b="1" spc="-770" dirty="0">
                <a:latin typeface="Trebuchet MS"/>
                <a:cs typeface="Trebuchet MS"/>
              </a:rPr>
              <a:t>G</a:t>
            </a:r>
            <a:r>
              <a:rPr sz="4000" b="1" spc="-235" dirty="0">
                <a:latin typeface="Trebuchet MS"/>
                <a:cs typeface="Trebuchet MS"/>
              </a:rPr>
              <a:t>a</a:t>
            </a:r>
            <a:r>
              <a:rPr sz="4000" b="1" spc="-480" dirty="0">
                <a:latin typeface="Trebuchet MS"/>
                <a:cs typeface="Trebuchet MS"/>
              </a:rPr>
              <a:t>b</a:t>
            </a:r>
            <a:r>
              <a:rPr sz="4000" b="1" spc="-340" dirty="0">
                <a:latin typeface="Trebuchet MS"/>
                <a:cs typeface="Trebuchet MS"/>
              </a:rPr>
              <a:t>y</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145" dirty="0">
                <a:latin typeface="Trebuchet MS"/>
                <a:cs typeface="Trebuchet MS"/>
              </a:rPr>
              <a:t>g</a:t>
            </a:r>
            <a:r>
              <a:rPr sz="4000" b="1" spc="-235" dirty="0">
                <a:latin typeface="Trebuchet MS"/>
                <a:cs typeface="Trebuchet MS"/>
              </a:rPr>
              <a:t>a</a:t>
            </a:r>
            <a:r>
              <a:rPr sz="4000" b="1" spc="75" dirty="0">
                <a:latin typeface="Trebuchet MS"/>
                <a:cs typeface="Trebuchet MS"/>
              </a:rPr>
              <a:t>s</a:t>
            </a:r>
            <a:endParaRPr sz="4000">
              <a:latin typeface="Trebuchet MS"/>
              <a:cs typeface="Trebuchet MS"/>
            </a:endParaRPr>
          </a:p>
        </p:txBody>
      </p:sp>
      <p:grpSp>
        <p:nvGrpSpPr>
          <p:cNvPr id="10" name="object 10"/>
          <p:cNvGrpSpPr/>
          <p:nvPr/>
        </p:nvGrpSpPr>
        <p:grpSpPr>
          <a:xfrm>
            <a:off x="14901268" y="2451483"/>
            <a:ext cx="2208530" cy="2637790"/>
            <a:chOff x="14901268" y="2451483"/>
            <a:chExt cx="2208530" cy="2637790"/>
          </a:xfrm>
        </p:grpSpPr>
        <p:sp>
          <p:nvSpPr>
            <p:cNvPr id="11" name="object 11"/>
            <p:cNvSpPr/>
            <p:nvPr/>
          </p:nvSpPr>
          <p:spPr>
            <a:xfrm>
              <a:off x="14901266" y="2451493"/>
              <a:ext cx="1705610" cy="2148205"/>
            </a:xfrm>
            <a:custGeom>
              <a:avLst/>
              <a:gdLst/>
              <a:ahLst/>
              <a:cxnLst/>
              <a:rect l="l" t="t" r="r" b="b"/>
              <a:pathLst>
                <a:path w="1705609" h="2148204">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29"/>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81"/>
                  </a:lnTo>
                  <a:lnTo>
                    <a:pt x="750773" y="669836"/>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293"/>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68"/>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1705609" h="2148204">
                  <a:moveTo>
                    <a:pt x="1181823" y="1888845"/>
                  </a:moveTo>
                  <a:lnTo>
                    <a:pt x="1151978" y="1852422"/>
                  </a:lnTo>
                  <a:lnTo>
                    <a:pt x="1095641" y="1838528"/>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04"/>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1705609" h="2148204">
                  <a:moveTo>
                    <a:pt x="1705229" y="198932"/>
                  </a:moveTo>
                  <a:lnTo>
                    <a:pt x="1702841" y="161442"/>
                  </a:lnTo>
                  <a:lnTo>
                    <a:pt x="1689442" y="126580"/>
                  </a:lnTo>
                  <a:lnTo>
                    <a:pt x="1681937" y="118694"/>
                  </a:lnTo>
                  <a:lnTo>
                    <a:pt x="1681937" y="195237"/>
                  </a:lnTo>
                  <a:lnTo>
                    <a:pt x="1676323" y="222389"/>
                  </a:lnTo>
                  <a:lnTo>
                    <a:pt x="1663103" y="242468"/>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74"/>
                  </a:lnTo>
                  <a:lnTo>
                    <a:pt x="1366456" y="90995"/>
                  </a:lnTo>
                  <a:lnTo>
                    <a:pt x="1420787" y="94881"/>
                  </a:lnTo>
                  <a:lnTo>
                    <a:pt x="1469059" y="97231"/>
                  </a:lnTo>
                  <a:lnTo>
                    <a:pt x="1571688" y="101231"/>
                  </a:lnTo>
                  <a:lnTo>
                    <a:pt x="1616570" y="106502"/>
                  </a:lnTo>
                  <a:lnTo>
                    <a:pt x="1648447" y="117868"/>
                  </a:lnTo>
                  <a:lnTo>
                    <a:pt x="1669313" y="138684"/>
                  </a:lnTo>
                  <a:lnTo>
                    <a:pt x="1679689" y="165760"/>
                  </a:lnTo>
                  <a:lnTo>
                    <a:pt x="1681937" y="195237"/>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65"/>
                  </a:lnTo>
                  <a:lnTo>
                    <a:pt x="1234884" y="51587"/>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Lst>
            </a:custGeom>
            <a:solidFill>
              <a:srgbClr val="231F20"/>
            </a:solidFill>
          </p:spPr>
          <p:txBody>
            <a:bodyPr wrap="square" lIns="0" tIns="0" rIns="0" bIns="0" rtlCol="0"/>
            <a:lstStyle/>
            <a:p>
              <a:endParaRPr/>
            </a:p>
          </p:txBody>
        </p:sp>
        <p:pic>
          <p:nvPicPr>
            <p:cNvPr id="12" name="object 12"/>
            <p:cNvPicPr/>
            <p:nvPr/>
          </p:nvPicPr>
          <p:blipFill>
            <a:blip r:embed="rId3" cstate="print"/>
            <a:stretch>
              <a:fillRect/>
            </a:stretch>
          </p:blipFill>
          <p:spPr>
            <a:xfrm>
              <a:off x="16049154" y="2789667"/>
              <a:ext cx="230648" cy="223017"/>
            </a:xfrm>
            <a:prstGeom prst="rect">
              <a:avLst/>
            </a:prstGeom>
          </p:spPr>
        </p:pic>
        <p:sp>
          <p:nvSpPr>
            <p:cNvPr id="13" name="object 13"/>
            <p:cNvSpPr/>
            <p:nvPr/>
          </p:nvSpPr>
          <p:spPr>
            <a:xfrm>
              <a:off x="15392108" y="2912325"/>
              <a:ext cx="1717675" cy="2177415"/>
            </a:xfrm>
            <a:custGeom>
              <a:avLst/>
              <a:gdLst/>
              <a:ahLst/>
              <a:cxnLst/>
              <a:rect l="l" t="t" r="r" b="b"/>
              <a:pathLst>
                <a:path w="1717675" h="2177415">
                  <a:moveTo>
                    <a:pt x="1343926" y="123634"/>
                  </a:moveTo>
                  <a:lnTo>
                    <a:pt x="1320876" y="118884"/>
                  </a:lnTo>
                  <a:lnTo>
                    <a:pt x="1289024" y="269087"/>
                  </a:lnTo>
                  <a:lnTo>
                    <a:pt x="1255737" y="414286"/>
                  </a:lnTo>
                  <a:lnTo>
                    <a:pt x="1221181" y="554355"/>
                  </a:lnTo>
                  <a:lnTo>
                    <a:pt x="1185506" y="689140"/>
                  </a:lnTo>
                  <a:lnTo>
                    <a:pt x="1148880" y="818489"/>
                  </a:lnTo>
                  <a:lnTo>
                    <a:pt x="1111465" y="942251"/>
                  </a:lnTo>
                  <a:lnTo>
                    <a:pt x="1073429" y="1060272"/>
                  </a:lnTo>
                  <a:lnTo>
                    <a:pt x="1034910" y="1172425"/>
                  </a:lnTo>
                  <a:lnTo>
                    <a:pt x="996086" y="1278534"/>
                  </a:lnTo>
                  <a:lnTo>
                    <a:pt x="957110" y="1378483"/>
                  </a:lnTo>
                  <a:lnTo>
                    <a:pt x="918146" y="1472095"/>
                  </a:lnTo>
                  <a:lnTo>
                    <a:pt x="879348" y="1559242"/>
                  </a:lnTo>
                  <a:lnTo>
                    <a:pt x="840879" y="1639760"/>
                  </a:lnTo>
                  <a:lnTo>
                    <a:pt x="802906" y="1713522"/>
                  </a:lnTo>
                  <a:lnTo>
                    <a:pt x="765581" y="1780362"/>
                  </a:lnTo>
                  <a:lnTo>
                    <a:pt x="729068" y="1840128"/>
                  </a:lnTo>
                  <a:lnTo>
                    <a:pt x="693521" y="1892693"/>
                  </a:lnTo>
                  <a:lnTo>
                    <a:pt x="659117" y="1937880"/>
                  </a:lnTo>
                  <a:lnTo>
                    <a:pt x="625995" y="1975573"/>
                  </a:lnTo>
                  <a:lnTo>
                    <a:pt x="594321" y="2005609"/>
                  </a:lnTo>
                  <a:lnTo>
                    <a:pt x="489534" y="2069439"/>
                  </a:lnTo>
                  <a:lnTo>
                    <a:pt x="418007" y="2100592"/>
                  </a:lnTo>
                  <a:lnTo>
                    <a:pt x="351764" y="2122830"/>
                  </a:lnTo>
                  <a:lnTo>
                    <a:pt x="292900" y="2137664"/>
                  </a:lnTo>
                  <a:lnTo>
                    <a:pt x="243484" y="2146592"/>
                  </a:lnTo>
                  <a:lnTo>
                    <a:pt x="205613" y="2151164"/>
                  </a:lnTo>
                  <a:lnTo>
                    <a:pt x="172796" y="2153247"/>
                  </a:lnTo>
                  <a:lnTo>
                    <a:pt x="130975" y="2151316"/>
                  </a:lnTo>
                  <a:lnTo>
                    <a:pt x="89230" y="2146503"/>
                  </a:lnTo>
                  <a:lnTo>
                    <a:pt x="47739" y="2138819"/>
                  </a:lnTo>
                  <a:lnTo>
                    <a:pt x="6629" y="2128278"/>
                  </a:lnTo>
                  <a:lnTo>
                    <a:pt x="0" y="2150935"/>
                  </a:lnTo>
                  <a:lnTo>
                    <a:pt x="42659" y="2161870"/>
                  </a:lnTo>
                  <a:lnTo>
                    <a:pt x="85737" y="2169845"/>
                  </a:lnTo>
                  <a:lnTo>
                    <a:pt x="129082" y="2174849"/>
                  </a:lnTo>
                  <a:lnTo>
                    <a:pt x="173685" y="2176856"/>
                  </a:lnTo>
                  <a:lnTo>
                    <a:pt x="208686" y="2175065"/>
                  </a:lnTo>
                  <a:lnTo>
                    <a:pt x="283019" y="2164473"/>
                  </a:lnTo>
                  <a:lnTo>
                    <a:pt x="331876" y="2153412"/>
                  </a:lnTo>
                  <a:lnTo>
                    <a:pt x="386905" y="2137206"/>
                  </a:lnTo>
                  <a:lnTo>
                    <a:pt x="446862" y="2114867"/>
                  </a:lnTo>
                  <a:lnTo>
                    <a:pt x="510552" y="2085403"/>
                  </a:lnTo>
                  <a:lnTo>
                    <a:pt x="576732" y="2047849"/>
                  </a:lnTo>
                  <a:lnTo>
                    <a:pt x="623328" y="2010981"/>
                  </a:lnTo>
                  <a:lnTo>
                    <a:pt x="656348" y="1976640"/>
                  </a:lnTo>
                  <a:lnTo>
                    <a:pt x="708418" y="1910880"/>
                  </a:lnTo>
                  <a:lnTo>
                    <a:pt x="744588" y="1857756"/>
                  </a:lnTo>
                  <a:lnTo>
                    <a:pt x="781710" y="1797367"/>
                  </a:lnTo>
                  <a:lnTo>
                    <a:pt x="819645" y="1729892"/>
                  </a:lnTo>
                  <a:lnTo>
                    <a:pt x="858227" y="1655457"/>
                  </a:lnTo>
                  <a:lnTo>
                    <a:pt x="897280" y="1574215"/>
                  </a:lnTo>
                  <a:lnTo>
                    <a:pt x="936663" y="1486331"/>
                  </a:lnTo>
                  <a:lnTo>
                    <a:pt x="976185" y="1391945"/>
                  </a:lnTo>
                  <a:lnTo>
                    <a:pt x="1015695" y="1291209"/>
                  </a:lnTo>
                  <a:lnTo>
                    <a:pt x="1055039" y="1184275"/>
                  </a:lnTo>
                  <a:lnTo>
                    <a:pt x="1094041" y="1071295"/>
                  </a:lnTo>
                  <a:lnTo>
                    <a:pt x="1132547" y="952411"/>
                  </a:lnTo>
                  <a:lnTo>
                    <a:pt x="1170381" y="827773"/>
                  </a:lnTo>
                  <a:lnTo>
                    <a:pt x="1207401" y="697547"/>
                  </a:lnTo>
                  <a:lnTo>
                    <a:pt x="1243418" y="561860"/>
                  </a:lnTo>
                  <a:lnTo>
                    <a:pt x="1278293" y="420890"/>
                  </a:lnTo>
                  <a:lnTo>
                    <a:pt x="1311846" y="274764"/>
                  </a:lnTo>
                  <a:lnTo>
                    <a:pt x="1343926" y="123634"/>
                  </a:lnTo>
                  <a:close/>
                </a:path>
                <a:path w="1717675" h="2177415">
                  <a:moveTo>
                    <a:pt x="1717332" y="952500"/>
                  </a:moveTo>
                  <a:lnTo>
                    <a:pt x="1717001" y="901700"/>
                  </a:lnTo>
                  <a:lnTo>
                    <a:pt x="1708531" y="838200"/>
                  </a:lnTo>
                  <a:lnTo>
                    <a:pt x="1694446" y="791908"/>
                  </a:lnTo>
                  <a:lnTo>
                    <a:pt x="1694446" y="927100"/>
                  </a:lnTo>
                  <a:lnTo>
                    <a:pt x="1690751" y="977900"/>
                  </a:lnTo>
                  <a:lnTo>
                    <a:pt x="1683283" y="1028700"/>
                  </a:lnTo>
                  <a:lnTo>
                    <a:pt x="1670126" y="1066800"/>
                  </a:lnTo>
                  <a:lnTo>
                    <a:pt x="1618983" y="1155700"/>
                  </a:lnTo>
                  <a:lnTo>
                    <a:pt x="1572501" y="1231900"/>
                  </a:lnTo>
                  <a:lnTo>
                    <a:pt x="1530477" y="1295400"/>
                  </a:lnTo>
                  <a:lnTo>
                    <a:pt x="1492681" y="1346200"/>
                  </a:lnTo>
                  <a:lnTo>
                    <a:pt x="1458887" y="1397000"/>
                  </a:lnTo>
                  <a:lnTo>
                    <a:pt x="1428889" y="1422400"/>
                  </a:lnTo>
                  <a:lnTo>
                    <a:pt x="1402448" y="1447800"/>
                  </a:lnTo>
                  <a:lnTo>
                    <a:pt x="1379359" y="1460500"/>
                  </a:lnTo>
                  <a:lnTo>
                    <a:pt x="1359395" y="1473200"/>
                  </a:lnTo>
                  <a:lnTo>
                    <a:pt x="1327975" y="1473200"/>
                  </a:lnTo>
                  <a:lnTo>
                    <a:pt x="1285557" y="1435100"/>
                  </a:lnTo>
                  <a:lnTo>
                    <a:pt x="1266901" y="1397000"/>
                  </a:lnTo>
                  <a:lnTo>
                    <a:pt x="1250353" y="1358900"/>
                  </a:lnTo>
                  <a:lnTo>
                    <a:pt x="1236256" y="1308100"/>
                  </a:lnTo>
                  <a:lnTo>
                    <a:pt x="1224927" y="1244600"/>
                  </a:lnTo>
                  <a:lnTo>
                    <a:pt x="1216672" y="1181100"/>
                  </a:lnTo>
                  <a:lnTo>
                    <a:pt x="1211821" y="1104900"/>
                  </a:lnTo>
                  <a:lnTo>
                    <a:pt x="1210614" y="1054100"/>
                  </a:lnTo>
                  <a:lnTo>
                    <a:pt x="1211237" y="1003300"/>
                  </a:lnTo>
                  <a:lnTo>
                    <a:pt x="1213662" y="952500"/>
                  </a:lnTo>
                  <a:lnTo>
                    <a:pt x="1217917" y="901700"/>
                  </a:lnTo>
                  <a:lnTo>
                    <a:pt x="1224013" y="850900"/>
                  </a:lnTo>
                  <a:lnTo>
                    <a:pt x="1231963" y="812800"/>
                  </a:lnTo>
                  <a:lnTo>
                    <a:pt x="1241780" y="762000"/>
                  </a:lnTo>
                  <a:lnTo>
                    <a:pt x="1236853" y="812800"/>
                  </a:lnTo>
                  <a:lnTo>
                    <a:pt x="1233906" y="850900"/>
                  </a:lnTo>
                  <a:lnTo>
                    <a:pt x="1232865" y="901700"/>
                  </a:lnTo>
                  <a:lnTo>
                    <a:pt x="1233678" y="952500"/>
                  </a:lnTo>
                  <a:lnTo>
                    <a:pt x="1236268" y="990600"/>
                  </a:lnTo>
                  <a:lnTo>
                    <a:pt x="1242453" y="1054100"/>
                  </a:lnTo>
                  <a:lnTo>
                    <a:pt x="1252016" y="1117600"/>
                  </a:lnTo>
                  <a:lnTo>
                    <a:pt x="1265135" y="1168400"/>
                  </a:lnTo>
                  <a:lnTo>
                    <a:pt x="1281950" y="1219200"/>
                  </a:lnTo>
                  <a:lnTo>
                    <a:pt x="1302613" y="1257300"/>
                  </a:lnTo>
                  <a:lnTo>
                    <a:pt x="1327277" y="1295400"/>
                  </a:lnTo>
                  <a:lnTo>
                    <a:pt x="1356106" y="1308100"/>
                  </a:lnTo>
                  <a:lnTo>
                    <a:pt x="1393215" y="1308100"/>
                  </a:lnTo>
                  <a:lnTo>
                    <a:pt x="1418120" y="1295400"/>
                  </a:lnTo>
                  <a:lnTo>
                    <a:pt x="1431429" y="1282700"/>
                  </a:lnTo>
                  <a:lnTo>
                    <a:pt x="1444739" y="1270000"/>
                  </a:lnTo>
                  <a:lnTo>
                    <a:pt x="1473149" y="1244600"/>
                  </a:lnTo>
                  <a:lnTo>
                    <a:pt x="1503464" y="1206500"/>
                  </a:lnTo>
                  <a:lnTo>
                    <a:pt x="1535772" y="1155700"/>
                  </a:lnTo>
                  <a:lnTo>
                    <a:pt x="1570164" y="1104900"/>
                  </a:lnTo>
                  <a:lnTo>
                    <a:pt x="1606727" y="1028700"/>
                  </a:lnTo>
                  <a:lnTo>
                    <a:pt x="1645577" y="952500"/>
                  </a:lnTo>
                  <a:lnTo>
                    <a:pt x="1652257" y="939800"/>
                  </a:lnTo>
                  <a:lnTo>
                    <a:pt x="1660436" y="889000"/>
                  </a:lnTo>
                  <a:lnTo>
                    <a:pt x="1662353" y="825500"/>
                  </a:lnTo>
                  <a:lnTo>
                    <a:pt x="1650225" y="749300"/>
                  </a:lnTo>
                  <a:lnTo>
                    <a:pt x="1677454" y="812800"/>
                  </a:lnTo>
                  <a:lnTo>
                    <a:pt x="1691106" y="876300"/>
                  </a:lnTo>
                  <a:lnTo>
                    <a:pt x="1694446" y="927100"/>
                  </a:lnTo>
                  <a:lnTo>
                    <a:pt x="1694446" y="791908"/>
                  </a:lnTo>
                  <a:lnTo>
                    <a:pt x="1689214" y="774700"/>
                  </a:lnTo>
                  <a:lnTo>
                    <a:pt x="1676057" y="749300"/>
                  </a:lnTo>
                  <a:lnTo>
                    <a:pt x="1656346" y="711200"/>
                  </a:lnTo>
                  <a:lnTo>
                    <a:pt x="1641360" y="698500"/>
                  </a:lnTo>
                  <a:lnTo>
                    <a:pt x="1639608" y="695820"/>
                  </a:lnTo>
                  <a:lnTo>
                    <a:pt x="1639608" y="850900"/>
                  </a:lnTo>
                  <a:lnTo>
                    <a:pt x="1635594" y="901700"/>
                  </a:lnTo>
                  <a:lnTo>
                    <a:pt x="1628775" y="927100"/>
                  </a:lnTo>
                  <a:lnTo>
                    <a:pt x="1623885" y="952500"/>
                  </a:lnTo>
                  <a:lnTo>
                    <a:pt x="1577187" y="1041400"/>
                  </a:lnTo>
                  <a:lnTo>
                    <a:pt x="1535506" y="1104900"/>
                  </a:lnTo>
                  <a:lnTo>
                    <a:pt x="1498574" y="1168400"/>
                  </a:lnTo>
                  <a:lnTo>
                    <a:pt x="1466126" y="1219200"/>
                  </a:lnTo>
                  <a:lnTo>
                    <a:pt x="1437881" y="1244600"/>
                  </a:lnTo>
                  <a:lnTo>
                    <a:pt x="1413573" y="1270000"/>
                  </a:lnTo>
                  <a:lnTo>
                    <a:pt x="1392923" y="1282700"/>
                  </a:lnTo>
                  <a:lnTo>
                    <a:pt x="1361554" y="1282700"/>
                  </a:lnTo>
                  <a:lnTo>
                    <a:pt x="1322539" y="1244600"/>
                  </a:lnTo>
                  <a:lnTo>
                    <a:pt x="1289786" y="1168400"/>
                  </a:lnTo>
                  <a:lnTo>
                    <a:pt x="1276794" y="1117600"/>
                  </a:lnTo>
                  <a:lnTo>
                    <a:pt x="1266634" y="1054100"/>
                  </a:lnTo>
                  <a:lnTo>
                    <a:pt x="1259687" y="990600"/>
                  </a:lnTo>
                  <a:lnTo>
                    <a:pt x="1256868" y="939800"/>
                  </a:lnTo>
                  <a:lnTo>
                    <a:pt x="1256436" y="889000"/>
                  </a:lnTo>
                  <a:lnTo>
                    <a:pt x="1258455" y="838200"/>
                  </a:lnTo>
                  <a:lnTo>
                    <a:pt x="1262964" y="787400"/>
                  </a:lnTo>
                  <a:lnTo>
                    <a:pt x="1270012" y="736600"/>
                  </a:lnTo>
                  <a:lnTo>
                    <a:pt x="1279639" y="685800"/>
                  </a:lnTo>
                  <a:lnTo>
                    <a:pt x="1291907" y="647700"/>
                  </a:lnTo>
                  <a:lnTo>
                    <a:pt x="1306868" y="609600"/>
                  </a:lnTo>
                  <a:lnTo>
                    <a:pt x="1314958" y="609600"/>
                  </a:lnTo>
                  <a:lnTo>
                    <a:pt x="1319085" y="596900"/>
                  </a:lnTo>
                  <a:lnTo>
                    <a:pt x="1317637" y="609600"/>
                  </a:lnTo>
                  <a:lnTo>
                    <a:pt x="1332255" y="609600"/>
                  </a:lnTo>
                  <a:lnTo>
                    <a:pt x="1321650" y="660400"/>
                  </a:lnTo>
                  <a:lnTo>
                    <a:pt x="1314170" y="711200"/>
                  </a:lnTo>
                  <a:lnTo>
                    <a:pt x="1309509" y="762000"/>
                  </a:lnTo>
                  <a:lnTo>
                    <a:pt x="1307338" y="812800"/>
                  </a:lnTo>
                  <a:lnTo>
                    <a:pt x="1307363" y="863600"/>
                  </a:lnTo>
                  <a:lnTo>
                    <a:pt x="1309268" y="927100"/>
                  </a:lnTo>
                  <a:lnTo>
                    <a:pt x="1312748" y="965200"/>
                  </a:lnTo>
                  <a:lnTo>
                    <a:pt x="1318285" y="1016000"/>
                  </a:lnTo>
                  <a:lnTo>
                    <a:pt x="1327289" y="1079500"/>
                  </a:lnTo>
                  <a:lnTo>
                    <a:pt x="1340472" y="1130300"/>
                  </a:lnTo>
                  <a:lnTo>
                    <a:pt x="1358582" y="1168400"/>
                  </a:lnTo>
                  <a:lnTo>
                    <a:pt x="1382344" y="1193800"/>
                  </a:lnTo>
                  <a:lnTo>
                    <a:pt x="1408112" y="1193800"/>
                  </a:lnTo>
                  <a:lnTo>
                    <a:pt x="1419263" y="1181100"/>
                  </a:lnTo>
                  <a:lnTo>
                    <a:pt x="1432801" y="1168400"/>
                  </a:lnTo>
                  <a:lnTo>
                    <a:pt x="1449120" y="1143000"/>
                  </a:lnTo>
                  <a:lnTo>
                    <a:pt x="1468551" y="1117600"/>
                  </a:lnTo>
                  <a:lnTo>
                    <a:pt x="1491488" y="1066800"/>
                  </a:lnTo>
                  <a:lnTo>
                    <a:pt x="1518259" y="990600"/>
                  </a:lnTo>
                  <a:lnTo>
                    <a:pt x="1549260" y="901700"/>
                  </a:lnTo>
                  <a:lnTo>
                    <a:pt x="1553591" y="876300"/>
                  </a:lnTo>
                  <a:lnTo>
                    <a:pt x="1557693" y="838200"/>
                  </a:lnTo>
                  <a:lnTo>
                    <a:pt x="1557197" y="787400"/>
                  </a:lnTo>
                  <a:lnTo>
                    <a:pt x="1547736" y="723900"/>
                  </a:lnTo>
                  <a:lnTo>
                    <a:pt x="1533893" y="685317"/>
                  </a:lnTo>
                  <a:lnTo>
                    <a:pt x="1533893" y="838200"/>
                  </a:lnTo>
                  <a:lnTo>
                    <a:pt x="1529981" y="876300"/>
                  </a:lnTo>
                  <a:lnTo>
                    <a:pt x="1494739" y="990600"/>
                  </a:lnTo>
                  <a:lnTo>
                    <a:pt x="1467434" y="1054100"/>
                  </a:lnTo>
                  <a:lnTo>
                    <a:pt x="1444396" y="1104900"/>
                  </a:lnTo>
                  <a:lnTo>
                    <a:pt x="1425346" y="1143000"/>
                  </a:lnTo>
                  <a:lnTo>
                    <a:pt x="1409966" y="1155700"/>
                  </a:lnTo>
                  <a:lnTo>
                    <a:pt x="1397965" y="1168400"/>
                  </a:lnTo>
                  <a:lnTo>
                    <a:pt x="1390484" y="1168400"/>
                  </a:lnTo>
                  <a:lnTo>
                    <a:pt x="1376032" y="1155700"/>
                  </a:lnTo>
                  <a:lnTo>
                    <a:pt x="1360932" y="1117600"/>
                  </a:lnTo>
                  <a:lnTo>
                    <a:pt x="1347038" y="1054100"/>
                  </a:lnTo>
                  <a:lnTo>
                    <a:pt x="1336205" y="965200"/>
                  </a:lnTo>
                  <a:lnTo>
                    <a:pt x="1332014" y="901700"/>
                  </a:lnTo>
                  <a:lnTo>
                    <a:pt x="1330413" y="850900"/>
                  </a:lnTo>
                  <a:lnTo>
                    <a:pt x="1331252" y="787400"/>
                  </a:lnTo>
                  <a:lnTo>
                    <a:pt x="1334427" y="736600"/>
                  </a:lnTo>
                  <a:lnTo>
                    <a:pt x="1339786" y="685800"/>
                  </a:lnTo>
                  <a:lnTo>
                    <a:pt x="1347228" y="647700"/>
                  </a:lnTo>
                  <a:lnTo>
                    <a:pt x="1380020" y="609600"/>
                  </a:lnTo>
                  <a:lnTo>
                    <a:pt x="1430769" y="609600"/>
                  </a:lnTo>
                  <a:lnTo>
                    <a:pt x="1457452" y="596900"/>
                  </a:lnTo>
                  <a:lnTo>
                    <a:pt x="1470215" y="609600"/>
                  </a:lnTo>
                  <a:lnTo>
                    <a:pt x="1482420" y="635000"/>
                  </a:lnTo>
                  <a:lnTo>
                    <a:pt x="1493748" y="647700"/>
                  </a:lnTo>
                  <a:lnTo>
                    <a:pt x="1503870" y="660400"/>
                  </a:lnTo>
                  <a:lnTo>
                    <a:pt x="1525358" y="723900"/>
                  </a:lnTo>
                  <a:lnTo>
                    <a:pt x="1533855" y="787400"/>
                  </a:lnTo>
                  <a:lnTo>
                    <a:pt x="1533893" y="838200"/>
                  </a:lnTo>
                  <a:lnTo>
                    <a:pt x="1533893" y="685317"/>
                  </a:lnTo>
                  <a:lnTo>
                    <a:pt x="1515846" y="635000"/>
                  </a:lnTo>
                  <a:lnTo>
                    <a:pt x="1505254" y="622300"/>
                  </a:lnTo>
                  <a:lnTo>
                    <a:pt x="1493405" y="609600"/>
                  </a:lnTo>
                  <a:lnTo>
                    <a:pt x="1480502" y="584200"/>
                  </a:lnTo>
                  <a:lnTo>
                    <a:pt x="1483461" y="584200"/>
                  </a:lnTo>
                  <a:lnTo>
                    <a:pt x="1528991" y="609600"/>
                  </a:lnTo>
                  <a:lnTo>
                    <a:pt x="1551025" y="635000"/>
                  </a:lnTo>
                  <a:lnTo>
                    <a:pt x="1572298" y="647700"/>
                  </a:lnTo>
                  <a:lnTo>
                    <a:pt x="1577708" y="660400"/>
                  </a:lnTo>
                  <a:lnTo>
                    <a:pt x="1582978" y="660400"/>
                  </a:lnTo>
                  <a:lnTo>
                    <a:pt x="1587677" y="673100"/>
                  </a:lnTo>
                  <a:lnTo>
                    <a:pt x="1620380" y="736600"/>
                  </a:lnTo>
                  <a:lnTo>
                    <a:pt x="1636115" y="787400"/>
                  </a:lnTo>
                  <a:lnTo>
                    <a:pt x="1639608" y="850900"/>
                  </a:lnTo>
                  <a:lnTo>
                    <a:pt x="1639608" y="695820"/>
                  </a:lnTo>
                  <a:lnTo>
                    <a:pt x="1624825" y="673100"/>
                  </a:lnTo>
                  <a:lnTo>
                    <a:pt x="1606943" y="647700"/>
                  </a:lnTo>
                  <a:lnTo>
                    <a:pt x="1587919" y="635000"/>
                  </a:lnTo>
                  <a:lnTo>
                    <a:pt x="1572463" y="622300"/>
                  </a:lnTo>
                  <a:lnTo>
                    <a:pt x="1555394" y="596900"/>
                  </a:lnTo>
                  <a:lnTo>
                    <a:pt x="1536954" y="584200"/>
                  </a:lnTo>
                  <a:lnTo>
                    <a:pt x="1517370" y="571500"/>
                  </a:lnTo>
                  <a:lnTo>
                    <a:pt x="1556588" y="533400"/>
                  </a:lnTo>
                  <a:lnTo>
                    <a:pt x="1589239" y="495300"/>
                  </a:lnTo>
                  <a:lnTo>
                    <a:pt x="1615567" y="457200"/>
                  </a:lnTo>
                  <a:lnTo>
                    <a:pt x="1635810" y="419100"/>
                  </a:lnTo>
                  <a:lnTo>
                    <a:pt x="1650199" y="368300"/>
                  </a:lnTo>
                  <a:lnTo>
                    <a:pt x="1658988" y="317500"/>
                  </a:lnTo>
                  <a:lnTo>
                    <a:pt x="1662391" y="279400"/>
                  </a:lnTo>
                  <a:lnTo>
                    <a:pt x="1660664" y="228600"/>
                  </a:lnTo>
                  <a:lnTo>
                    <a:pt x="1651787" y="165100"/>
                  </a:lnTo>
                  <a:lnTo>
                    <a:pt x="1637944" y="114300"/>
                  </a:lnTo>
                  <a:lnTo>
                    <a:pt x="1619135" y="76200"/>
                  </a:lnTo>
                  <a:lnTo>
                    <a:pt x="1595437" y="38100"/>
                  </a:lnTo>
                  <a:lnTo>
                    <a:pt x="1566862" y="12700"/>
                  </a:lnTo>
                  <a:lnTo>
                    <a:pt x="1533448" y="0"/>
                  </a:lnTo>
                  <a:lnTo>
                    <a:pt x="1452867" y="0"/>
                  </a:lnTo>
                  <a:lnTo>
                    <a:pt x="1411490" y="25400"/>
                  </a:lnTo>
                  <a:lnTo>
                    <a:pt x="1371650" y="50800"/>
                  </a:lnTo>
                  <a:lnTo>
                    <a:pt x="1335036" y="88900"/>
                  </a:lnTo>
                  <a:lnTo>
                    <a:pt x="1353324" y="101600"/>
                  </a:lnTo>
                  <a:lnTo>
                    <a:pt x="1394688" y="63500"/>
                  </a:lnTo>
                  <a:lnTo>
                    <a:pt x="1439418" y="25400"/>
                  </a:lnTo>
                  <a:lnTo>
                    <a:pt x="1484630" y="12700"/>
                  </a:lnTo>
                  <a:lnTo>
                    <a:pt x="1527390" y="25400"/>
                  </a:lnTo>
                  <a:lnTo>
                    <a:pt x="1580019" y="50800"/>
                  </a:lnTo>
                  <a:lnTo>
                    <a:pt x="1604391" y="88900"/>
                  </a:lnTo>
                  <a:lnTo>
                    <a:pt x="1624253" y="152400"/>
                  </a:lnTo>
                  <a:lnTo>
                    <a:pt x="1637245" y="228600"/>
                  </a:lnTo>
                  <a:lnTo>
                    <a:pt x="1638744" y="266700"/>
                  </a:lnTo>
                  <a:lnTo>
                    <a:pt x="1636585" y="304800"/>
                  </a:lnTo>
                  <a:lnTo>
                    <a:pt x="1629867" y="355600"/>
                  </a:lnTo>
                  <a:lnTo>
                    <a:pt x="1617687" y="393700"/>
                  </a:lnTo>
                  <a:lnTo>
                    <a:pt x="1599133" y="444500"/>
                  </a:lnTo>
                  <a:lnTo>
                    <a:pt x="1573301" y="482600"/>
                  </a:lnTo>
                  <a:lnTo>
                    <a:pt x="1539316" y="520700"/>
                  </a:lnTo>
                  <a:lnTo>
                    <a:pt x="1496250" y="558800"/>
                  </a:lnTo>
                  <a:lnTo>
                    <a:pt x="1460957" y="533400"/>
                  </a:lnTo>
                  <a:lnTo>
                    <a:pt x="1437563" y="525119"/>
                  </a:lnTo>
                  <a:lnTo>
                    <a:pt x="1437563" y="584200"/>
                  </a:lnTo>
                  <a:lnTo>
                    <a:pt x="1400924" y="584200"/>
                  </a:lnTo>
                  <a:lnTo>
                    <a:pt x="1383411" y="596900"/>
                  </a:lnTo>
                  <a:lnTo>
                    <a:pt x="1366596" y="596900"/>
                  </a:lnTo>
                  <a:lnTo>
                    <a:pt x="1371282" y="584200"/>
                  </a:lnTo>
                  <a:lnTo>
                    <a:pt x="1376197" y="571500"/>
                  </a:lnTo>
                  <a:lnTo>
                    <a:pt x="1386763" y="571500"/>
                  </a:lnTo>
                  <a:lnTo>
                    <a:pt x="1393545" y="558800"/>
                  </a:lnTo>
                  <a:lnTo>
                    <a:pt x="1401584" y="558800"/>
                  </a:lnTo>
                  <a:lnTo>
                    <a:pt x="1410944" y="571500"/>
                  </a:lnTo>
                  <a:lnTo>
                    <a:pt x="1430680" y="571500"/>
                  </a:lnTo>
                  <a:lnTo>
                    <a:pt x="1437563" y="584200"/>
                  </a:lnTo>
                  <a:lnTo>
                    <a:pt x="1437563" y="525119"/>
                  </a:lnTo>
                  <a:lnTo>
                    <a:pt x="1425117" y="520700"/>
                  </a:lnTo>
                  <a:lnTo>
                    <a:pt x="1389862" y="520700"/>
                  </a:lnTo>
                  <a:lnTo>
                    <a:pt x="1356334" y="533400"/>
                  </a:lnTo>
                  <a:lnTo>
                    <a:pt x="1348295" y="538505"/>
                  </a:lnTo>
                  <a:lnTo>
                    <a:pt x="1348295" y="571500"/>
                  </a:lnTo>
                  <a:lnTo>
                    <a:pt x="1345615" y="584200"/>
                  </a:lnTo>
                  <a:lnTo>
                    <a:pt x="1343025" y="584200"/>
                  </a:lnTo>
                  <a:lnTo>
                    <a:pt x="1340637" y="596900"/>
                  </a:lnTo>
                  <a:lnTo>
                    <a:pt x="1327886" y="596900"/>
                  </a:lnTo>
                  <a:lnTo>
                    <a:pt x="1334427" y="584200"/>
                  </a:lnTo>
                  <a:lnTo>
                    <a:pt x="1341247" y="584200"/>
                  </a:lnTo>
                  <a:lnTo>
                    <a:pt x="1348295" y="571500"/>
                  </a:lnTo>
                  <a:lnTo>
                    <a:pt x="1348295" y="538505"/>
                  </a:lnTo>
                  <a:lnTo>
                    <a:pt x="1336294" y="546100"/>
                  </a:lnTo>
                  <a:lnTo>
                    <a:pt x="1318234" y="558800"/>
                  </a:lnTo>
                  <a:lnTo>
                    <a:pt x="1287678" y="596900"/>
                  </a:lnTo>
                  <a:lnTo>
                    <a:pt x="1267612" y="635000"/>
                  </a:lnTo>
                  <a:lnTo>
                    <a:pt x="1249921" y="673100"/>
                  </a:lnTo>
                  <a:lnTo>
                    <a:pt x="1234528" y="711200"/>
                  </a:lnTo>
                  <a:lnTo>
                    <a:pt x="1221384" y="749300"/>
                  </a:lnTo>
                  <a:lnTo>
                    <a:pt x="1210449" y="800100"/>
                  </a:lnTo>
                  <a:lnTo>
                    <a:pt x="1201661" y="850900"/>
                  </a:lnTo>
                  <a:lnTo>
                    <a:pt x="1194981" y="901700"/>
                  </a:lnTo>
                  <a:lnTo>
                    <a:pt x="1190345" y="952500"/>
                  </a:lnTo>
                  <a:lnTo>
                    <a:pt x="1187704" y="1003300"/>
                  </a:lnTo>
                  <a:lnTo>
                    <a:pt x="1187005" y="1054100"/>
                  </a:lnTo>
                  <a:lnTo>
                    <a:pt x="1188212" y="1104900"/>
                  </a:lnTo>
                  <a:lnTo>
                    <a:pt x="1191742" y="1168400"/>
                  </a:lnTo>
                  <a:lnTo>
                    <a:pt x="1197787" y="1219200"/>
                  </a:lnTo>
                  <a:lnTo>
                    <a:pt x="1206461" y="1282700"/>
                  </a:lnTo>
                  <a:lnTo>
                    <a:pt x="1217904" y="1333500"/>
                  </a:lnTo>
                  <a:lnTo>
                    <a:pt x="1232281" y="1384300"/>
                  </a:lnTo>
                  <a:lnTo>
                    <a:pt x="1249705" y="1422400"/>
                  </a:lnTo>
                  <a:lnTo>
                    <a:pt x="1270330" y="1460500"/>
                  </a:lnTo>
                  <a:lnTo>
                    <a:pt x="1321727" y="1498600"/>
                  </a:lnTo>
                  <a:lnTo>
                    <a:pt x="1362976" y="1498600"/>
                  </a:lnTo>
                  <a:lnTo>
                    <a:pt x="1387767" y="1485900"/>
                  </a:lnTo>
                  <a:lnTo>
                    <a:pt x="1401025" y="1473200"/>
                  </a:lnTo>
                  <a:lnTo>
                    <a:pt x="1414272" y="1460500"/>
                  </a:lnTo>
                  <a:lnTo>
                    <a:pt x="1442516" y="1447800"/>
                  </a:lnTo>
                  <a:lnTo>
                    <a:pt x="1472539" y="1409700"/>
                  </a:lnTo>
                  <a:lnTo>
                    <a:pt x="1504353" y="1371600"/>
                  </a:lnTo>
                  <a:lnTo>
                    <a:pt x="1537982" y="1333500"/>
                  </a:lnTo>
                  <a:lnTo>
                    <a:pt x="1573479" y="1282700"/>
                  </a:lnTo>
                  <a:lnTo>
                    <a:pt x="1610842" y="1219200"/>
                  </a:lnTo>
                  <a:lnTo>
                    <a:pt x="1650123" y="1155700"/>
                  </a:lnTo>
                  <a:lnTo>
                    <a:pt x="1691335" y="1079500"/>
                  </a:lnTo>
                  <a:lnTo>
                    <a:pt x="1696516" y="1066800"/>
                  </a:lnTo>
                  <a:lnTo>
                    <a:pt x="1704378" y="1041400"/>
                  </a:lnTo>
                  <a:lnTo>
                    <a:pt x="1712226" y="1003300"/>
                  </a:lnTo>
                  <a:lnTo>
                    <a:pt x="1717332" y="952500"/>
                  </a:lnTo>
                  <a:close/>
                </a:path>
              </a:pathLst>
            </a:custGeom>
            <a:solidFill>
              <a:srgbClr val="231F2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23763" y="1240389"/>
            <a:ext cx="16817340" cy="9001125"/>
            <a:chOff x="1423763" y="1240389"/>
            <a:chExt cx="16817340" cy="9001125"/>
          </a:xfrm>
        </p:grpSpPr>
        <p:sp>
          <p:nvSpPr>
            <p:cNvPr id="4" name="object 4"/>
            <p:cNvSpPr/>
            <p:nvPr/>
          </p:nvSpPr>
          <p:spPr>
            <a:xfrm>
              <a:off x="1793837" y="1640006"/>
              <a:ext cx="15090140" cy="8075295"/>
            </a:xfrm>
            <a:custGeom>
              <a:avLst/>
              <a:gdLst/>
              <a:ahLst/>
              <a:cxnLst/>
              <a:rect l="l" t="t" r="r" b="b"/>
              <a:pathLst>
                <a:path w="15090140" h="8075295">
                  <a:moveTo>
                    <a:pt x="15089743" y="7821301"/>
                  </a:moveTo>
                  <a:lnTo>
                    <a:pt x="93356" y="8074886"/>
                  </a:lnTo>
                  <a:lnTo>
                    <a:pt x="0" y="3019166"/>
                  </a:lnTo>
                  <a:lnTo>
                    <a:pt x="4545" y="317587"/>
                  </a:lnTo>
                  <a:lnTo>
                    <a:pt x="7420781" y="122312"/>
                  </a:lnTo>
                  <a:lnTo>
                    <a:pt x="14887000" y="0"/>
                  </a:lnTo>
                  <a:lnTo>
                    <a:pt x="15089743" y="7821301"/>
                  </a:lnTo>
                  <a:close/>
                </a:path>
              </a:pathLst>
            </a:custGeom>
            <a:solidFill>
              <a:srgbClr val="FFFFFF"/>
            </a:solidFill>
          </p:spPr>
          <p:txBody>
            <a:bodyPr wrap="square" lIns="0" tIns="0" rIns="0" bIns="0" rtlCol="0"/>
            <a:lstStyle/>
            <a:p>
              <a:endParaRPr/>
            </a:p>
          </p:txBody>
        </p:sp>
        <p:sp>
          <p:nvSpPr>
            <p:cNvPr id="5" name="object 5"/>
            <p:cNvSpPr/>
            <p:nvPr/>
          </p:nvSpPr>
          <p:spPr>
            <a:xfrm>
              <a:off x="1734554" y="1606885"/>
              <a:ext cx="15188565" cy="8115300"/>
            </a:xfrm>
            <a:custGeom>
              <a:avLst/>
              <a:gdLst/>
              <a:ahLst/>
              <a:cxnLst/>
              <a:rect l="l" t="t" r="r" b="b"/>
              <a:pathLst>
                <a:path w="15188565" h="8115300">
                  <a:moveTo>
                    <a:pt x="12839076" y="18627"/>
                  </a:moveTo>
                  <a:lnTo>
                    <a:pt x="9346244" y="83124"/>
                  </a:lnTo>
                  <a:lnTo>
                    <a:pt x="9445256" y="68593"/>
                  </a:lnTo>
                  <a:lnTo>
                    <a:pt x="12687472" y="8724"/>
                  </a:lnTo>
                  <a:lnTo>
                    <a:pt x="12839076" y="18627"/>
                  </a:lnTo>
                  <a:close/>
                </a:path>
                <a:path w="15188565" h="8115300">
                  <a:moveTo>
                    <a:pt x="13899654" y="11745"/>
                  </a:moveTo>
                  <a:lnTo>
                    <a:pt x="3318289" y="207135"/>
                  </a:lnTo>
                  <a:lnTo>
                    <a:pt x="5128104" y="161014"/>
                  </a:lnTo>
                  <a:lnTo>
                    <a:pt x="13847850" y="0"/>
                  </a:lnTo>
                  <a:lnTo>
                    <a:pt x="13899654" y="11745"/>
                  </a:lnTo>
                  <a:close/>
                </a:path>
                <a:path w="15188565" h="8115300">
                  <a:moveTo>
                    <a:pt x="14312444" y="16825"/>
                  </a:moveTo>
                  <a:lnTo>
                    <a:pt x="2072133" y="242848"/>
                  </a:lnTo>
                  <a:lnTo>
                    <a:pt x="2121289" y="229239"/>
                  </a:lnTo>
                  <a:lnTo>
                    <a:pt x="14260640" y="5079"/>
                  </a:lnTo>
                  <a:lnTo>
                    <a:pt x="14312444" y="16825"/>
                  </a:lnTo>
                  <a:close/>
                </a:path>
                <a:path w="15188565" h="8115300">
                  <a:moveTo>
                    <a:pt x="14864218" y="19338"/>
                  </a:moveTo>
                  <a:lnTo>
                    <a:pt x="1575521" y="264721"/>
                  </a:lnTo>
                  <a:lnTo>
                    <a:pt x="1726984" y="249222"/>
                  </a:lnTo>
                  <a:lnTo>
                    <a:pt x="14820576" y="7442"/>
                  </a:lnTo>
                  <a:lnTo>
                    <a:pt x="14864218" y="19338"/>
                  </a:lnTo>
                  <a:close/>
                </a:path>
                <a:path w="15188565" h="8115300">
                  <a:moveTo>
                    <a:pt x="15188337" y="7875993"/>
                  </a:moveTo>
                  <a:lnTo>
                    <a:pt x="14661464" y="7885722"/>
                  </a:lnTo>
                  <a:lnTo>
                    <a:pt x="14610384" y="7873963"/>
                  </a:lnTo>
                  <a:lnTo>
                    <a:pt x="12322035" y="7916218"/>
                  </a:lnTo>
                  <a:lnTo>
                    <a:pt x="12271669" y="7904446"/>
                  </a:lnTo>
                  <a:lnTo>
                    <a:pt x="11318487" y="7922047"/>
                  </a:lnTo>
                  <a:lnTo>
                    <a:pt x="10687042" y="7921005"/>
                  </a:lnTo>
                  <a:lnTo>
                    <a:pt x="168324" y="8115239"/>
                  </a:lnTo>
                  <a:lnTo>
                    <a:pt x="150053" y="8102874"/>
                  </a:lnTo>
                  <a:lnTo>
                    <a:pt x="15121293" y="7826422"/>
                  </a:lnTo>
                  <a:lnTo>
                    <a:pt x="15123444" y="7788276"/>
                  </a:lnTo>
                  <a:lnTo>
                    <a:pt x="15125465" y="7762834"/>
                  </a:lnTo>
                  <a:lnTo>
                    <a:pt x="15126523" y="7724708"/>
                  </a:lnTo>
                  <a:lnTo>
                    <a:pt x="15126722" y="7699300"/>
                  </a:lnTo>
                  <a:lnTo>
                    <a:pt x="15120669" y="7496178"/>
                  </a:lnTo>
                  <a:lnTo>
                    <a:pt x="15117701" y="7394615"/>
                  </a:lnTo>
                  <a:lnTo>
                    <a:pt x="15114450" y="7280356"/>
                  </a:lnTo>
                  <a:lnTo>
                    <a:pt x="15111999" y="7191486"/>
                  </a:lnTo>
                  <a:lnTo>
                    <a:pt x="15110873" y="7153400"/>
                  </a:lnTo>
                  <a:lnTo>
                    <a:pt x="15107938" y="7039135"/>
                  </a:lnTo>
                  <a:lnTo>
                    <a:pt x="15105782" y="6950259"/>
                  </a:lnTo>
                  <a:lnTo>
                    <a:pt x="15104612" y="6899472"/>
                  </a:lnTo>
                  <a:lnTo>
                    <a:pt x="15103488" y="6848684"/>
                  </a:lnTo>
                  <a:lnTo>
                    <a:pt x="15102682" y="6810593"/>
                  </a:lnTo>
                  <a:lnTo>
                    <a:pt x="15100256" y="6683616"/>
                  </a:lnTo>
                  <a:lnTo>
                    <a:pt x="15099748" y="6645519"/>
                  </a:lnTo>
                  <a:lnTo>
                    <a:pt x="15099488" y="6594715"/>
                  </a:lnTo>
                  <a:lnTo>
                    <a:pt x="15099248" y="6531209"/>
                  </a:lnTo>
                  <a:lnTo>
                    <a:pt x="15099339" y="6480398"/>
                  </a:lnTo>
                  <a:lnTo>
                    <a:pt x="15099367" y="6429589"/>
                  </a:lnTo>
                  <a:lnTo>
                    <a:pt x="15099170" y="6378784"/>
                  </a:lnTo>
                  <a:lnTo>
                    <a:pt x="15098589" y="6327986"/>
                  </a:lnTo>
                  <a:lnTo>
                    <a:pt x="15097465" y="6277198"/>
                  </a:lnTo>
                  <a:lnTo>
                    <a:pt x="15095636" y="6226423"/>
                  </a:lnTo>
                  <a:lnTo>
                    <a:pt x="15094560" y="6175635"/>
                  </a:lnTo>
                  <a:lnTo>
                    <a:pt x="15093228" y="6124850"/>
                  </a:lnTo>
                  <a:lnTo>
                    <a:pt x="15091671" y="6074071"/>
                  </a:lnTo>
                  <a:lnTo>
                    <a:pt x="15089923" y="6023294"/>
                  </a:lnTo>
                  <a:lnTo>
                    <a:pt x="15088249" y="5985219"/>
                  </a:lnTo>
                  <a:lnTo>
                    <a:pt x="15086213" y="5934448"/>
                  </a:lnTo>
                  <a:lnTo>
                    <a:pt x="15084081" y="5883678"/>
                  </a:lnTo>
                  <a:lnTo>
                    <a:pt x="15081885" y="5832910"/>
                  </a:lnTo>
                  <a:lnTo>
                    <a:pt x="15079657" y="5782143"/>
                  </a:lnTo>
                  <a:lnTo>
                    <a:pt x="15079185" y="5782151"/>
                  </a:lnTo>
                  <a:lnTo>
                    <a:pt x="15077738" y="5756774"/>
                  </a:lnTo>
                  <a:lnTo>
                    <a:pt x="15076764" y="5731387"/>
                  </a:lnTo>
                  <a:lnTo>
                    <a:pt x="15076014" y="5718699"/>
                  </a:lnTo>
                  <a:lnTo>
                    <a:pt x="15075019" y="5693313"/>
                  </a:lnTo>
                  <a:lnTo>
                    <a:pt x="15074250" y="5680625"/>
                  </a:lnTo>
                  <a:lnTo>
                    <a:pt x="15073236" y="5655240"/>
                  </a:lnTo>
                  <a:lnTo>
                    <a:pt x="15071979" y="5617156"/>
                  </a:lnTo>
                  <a:lnTo>
                    <a:pt x="15069908" y="5566386"/>
                  </a:lnTo>
                  <a:lnTo>
                    <a:pt x="15066038" y="5452138"/>
                  </a:lnTo>
                  <a:lnTo>
                    <a:pt x="15063422" y="5375973"/>
                  </a:lnTo>
                  <a:lnTo>
                    <a:pt x="15057647" y="5198250"/>
                  </a:lnTo>
                  <a:lnTo>
                    <a:pt x="15054492" y="5096690"/>
                  </a:lnTo>
                  <a:lnTo>
                    <a:pt x="15051086" y="4982434"/>
                  </a:lnTo>
                  <a:lnTo>
                    <a:pt x="15046065" y="4817398"/>
                  </a:lnTo>
                  <a:lnTo>
                    <a:pt x="15040785" y="4639666"/>
                  </a:lnTo>
                  <a:lnTo>
                    <a:pt x="15035253" y="4449235"/>
                  </a:lnTo>
                  <a:lnTo>
                    <a:pt x="15027632" y="4182631"/>
                  </a:lnTo>
                  <a:lnTo>
                    <a:pt x="15019783" y="3903328"/>
                  </a:lnTo>
                  <a:lnTo>
                    <a:pt x="15009895" y="3547850"/>
                  </a:lnTo>
                  <a:lnTo>
                    <a:pt x="14997817" y="3103497"/>
                  </a:lnTo>
                  <a:lnTo>
                    <a:pt x="14984402" y="2608360"/>
                  </a:lnTo>
                  <a:lnTo>
                    <a:pt x="14969903" y="2062435"/>
                  </a:lnTo>
                  <a:lnTo>
                    <a:pt x="14955640" y="1516505"/>
                  </a:lnTo>
                  <a:lnTo>
                    <a:pt x="14943275" y="1034052"/>
                  </a:lnTo>
                  <a:lnTo>
                    <a:pt x="14938799" y="856304"/>
                  </a:lnTo>
                  <a:lnTo>
                    <a:pt x="14936678" y="767428"/>
                  </a:lnTo>
                  <a:lnTo>
                    <a:pt x="14935576" y="716640"/>
                  </a:lnTo>
                  <a:lnTo>
                    <a:pt x="14901939" y="158366"/>
                  </a:lnTo>
                  <a:lnTo>
                    <a:pt x="14896728" y="120355"/>
                  </a:lnTo>
                  <a:lnTo>
                    <a:pt x="14882427" y="107917"/>
                  </a:lnTo>
                  <a:lnTo>
                    <a:pt x="14849009" y="95832"/>
                  </a:lnTo>
                  <a:lnTo>
                    <a:pt x="14740393" y="97838"/>
                  </a:lnTo>
                  <a:lnTo>
                    <a:pt x="14717876" y="85551"/>
                  </a:lnTo>
                  <a:lnTo>
                    <a:pt x="14595592" y="87809"/>
                  </a:lnTo>
                  <a:lnTo>
                    <a:pt x="14397910" y="78758"/>
                  </a:lnTo>
                  <a:lnTo>
                    <a:pt x="14149658" y="83342"/>
                  </a:lnTo>
                  <a:lnTo>
                    <a:pt x="14099821" y="71560"/>
                  </a:lnTo>
                  <a:lnTo>
                    <a:pt x="13549451" y="81723"/>
                  </a:lnTo>
                  <a:lnTo>
                    <a:pt x="13446946" y="70913"/>
                  </a:lnTo>
                  <a:lnTo>
                    <a:pt x="12677585" y="85120"/>
                  </a:lnTo>
                  <a:lnTo>
                    <a:pt x="12061862" y="83787"/>
                  </a:lnTo>
                  <a:lnTo>
                    <a:pt x="1165954" y="284986"/>
                  </a:lnTo>
                  <a:lnTo>
                    <a:pt x="1319925" y="269440"/>
                  </a:lnTo>
                  <a:lnTo>
                    <a:pt x="14922728" y="18258"/>
                  </a:lnTo>
                  <a:lnTo>
                    <a:pt x="14946234" y="30526"/>
                  </a:lnTo>
                  <a:lnTo>
                    <a:pt x="14949011" y="55879"/>
                  </a:lnTo>
                  <a:lnTo>
                    <a:pt x="14953107" y="106612"/>
                  </a:lnTo>
                  <a:lnTo>
                    <a:pt x="14955884" y="131965"/>
                  </a:lnTo>
                  <a:lnTo>
                    <a:pt x="14959280" y="182711"/>
                  </a:lnTo>
                  <a:lnTo>
                    <a:pt x="14962451" y="233461"/>
                  </a:lnTo>
                  <a:lnTo>
                    <a:pt x="14965463" y="284214"/>
                  </a:lnTo>
                  <a:lnTo>
                    <a:pt x="14974179" y="436479"/>
                  </a:lnTo>
                  <a:lnTo>
                    <a:pt x="14977425" y="499930"/>
                  </a:lnTo>
                  <a:lnTo>
                    <a:pt x="14980597" y="550680"/>
                  </a:lnTo>
                  <a:lnTo>
                    <a:pt x="14983993" y="601426"/>
                  </a:lnTo>
                  <a:lnTo>
                    <a:pt x="14984507" y="626821"/>
                  </a:lnTo>
                  <a:lnTo>
                    <a:pt x="14985678" y="677608"/>
                  </a:lnTo>
                  <a:lnTo>
                    <a:pt x="14995459" y="1058492"/>
                  </a:lnTo>
                  <a:lnTo>
                    <a:pt x="15005962" y="1452065"/>
                  </a:lnTo>
                  <a:lnTo>
                    <a:pt x="15017290" y="1871028"/>
                  </a:lnTo>
                  <a:lnTo>
                    <a:pt x="15030144" y="2340770"/>
                  </a:lnTo>
                  <a:lnTo>
                    <a:pt x="15041843" y="2759726"/>
                  </a:lnTo>
                  <a:lnTo>
                    <a:pt x="15052155" y="3127898"/>
                  </a:lnTo>
                  <a:lnTo>
                    <a:pt x="15062380" y="3483370"/>
                  </a:lnTo>
                  <a:lnTo>
                    <a:pt x="15070543" y="3762667"/>
                  </a:lnTo>
                  <a:lnTo>
                    <a:pt x="15078752" y="4041963"/>
                  </a:lnTo>
                  <a:lnTo>
                    <a:pt x="15090868" y="4448208"/>
                  </a:lnTo>
                  <a:lnTo>
                    <a:pt x="15096454" y="4625936"/>
                  </a:lnTo>
                  <a:lnTo>
                    <a:pt x="15100327" y="4752886"/>
                  </a:lnTo>
                  <a:lnTo>
                    <a:pt x="15103957" y="4867138"/>
                  </a:lnTo>
                  <a:lnTo>
                    <a:pt x="15110709" y="5070248"/>
                  </a:lnTo>
                  <a:lnTo>
                    <a:pt x="15114060" y="5171803"/>
                  </a:lnTo>
                  <a:lnTo>
                    <a:pt x="15120232" y="5349520"/>
                  </a:lnTo>
                  <a:lnTo>
                    <a:pt x="15123046" y="5425681"/>
                  </a:lnTo>
                  <a:lnTo>
                    <a:pt x="15124209" y="5451064"/>
                  </a:lnTo>
                  <a:lnTo>
                    <a:pt x="15125599" y="5489145"/>
                  </a:lnTo>
                  <a:lnTo>
                    <a:pt x="15126746" y="5514528"/>
                  </a:lnTo>
                  <a:lnTo>
                    <a:pt x="15128120" y="5552609"/>
                  </a:lnTo>
                  <a:lnTo>
                    <a:pt x="15131487" y="5628760"/>
                  </a:lnTo>
                  <a:lnTo>
                    <a:pt x="15132356" y="5641446"/>
                  </a:lnTo>
                  <a:lnTo>
                    <a:pt x="15133450" y="5666830"/>
                  </a:lnTo>
                  <a:lnTo>
                    <a:pt x="15135967" y="5704890"/>
                  </a:lnTo>
                  <a:lnTo>
                    <a:pt x="15140057" y="5755623"/>
                  </a:lnTo>
                  <a:lnTo>
                    <a:pt x="15143169" y="5806374"/>
                  </a:lnTo>
                  <a:lnTo>
                    <a:pt x="15145913" y="5857132"/>
                  </a:lnTo>
                  <a:lnTo>
                    <a:pt x="15148318" y="5907896"/>
                  </a:lnTo>
                  <a:lnTo>
                    <a:pt x="15150644" y="5971364"/>
                  </a:lnTo>
                  <a:lnTo>
                    <a:pt x="15152451" y="6022140"/>
                  </a:lnTo>
                  <a:lnTo>
                    <a:pt x="15154002" y="6072920"/>
                  </a:lnTo>
                  <a:lnTo>
                    <a:pt x="15155323" y="6123704"/>
                  </a:lnTo>
                  <a:lnTo>
                    <a:pt x="15156443" y="6174492"/>
                  </a:lnTo>
                  <a:lnTo>
                    <a:pt x="15157590" y="6237981"/>
                  </a:lnTo>
                  <a:lnTo>
                    <a:pt x="15158190" y="6276077"/>
                  </a:lnTo>
                  <a:lnTo>
                    <a:pt x="15158872" y="6326873"/>
                  </a:lnTo>
                  <a:lnTo>
                    <a:pt x="15159463" y="6377671"/>
                  </a:lnTo>
                  <a:lnTo>
                    <a:pt x="15159991" y="6428470"/>
                  </a:lnTo>
                  <a:lnTo>
                    <a:pt x="15161475" y="6580868"/>
                  </a:lnTo>
                  <a:lnTo>
                    <a:pt x="15162028" y="6631667"/>
                  </a:lnTo>
                  <a:lnTo>
                    <a:pt x="15162657" y="6682464"/>
                  </a:lnTo>
                  <a:lnTo>
                    <a:pt x="15163605" y="6745957"/>
                  </a:lnTo>
                  <a:lnTo>
                    <a:pt x="15166544" y="6898329"/>
                  </a:lnTo>
                  <a:lnTo>
                    <a:pt x="15167372" y="6936420"/>
                  </a:lnTo>
                  <a:lnTo>
                    <a:pt x="15169148" y="7012600"/>
                  </a:lnTo>
                  <a:lnTo>
                    <a:pt x="15171032" y="7088778"/>
                  </a:lnTo>
                  <a:lnTo>
                    <a:pt x="15173718" y="7190346"/>
                  </a:lnTo>
                  <a:lnTo>
                    <a:pt x="15175123" y="7241129"/>
                  </a:lnTo>
                  <a:lnTo>
                    <a:pt x="15176564" y="7291911"/>
                  </a:lnTo>
                  <a:lnTo>
                    <a:pt x="15179193" y="7380777"/>
                  </a:lnTo>
                  <a:lnTo>
                    <a:pt x="15188337" y="7875993"/>
                  </a:lnTo>
                  <a:close/>
                </a:path>
                <a:path w="15188565" h="8115300">
                  <a:moveTo>
                    <a:pt x="8962075" y="153729"/>
                  </a:moveTo>
                  <a:lnTo>
                    <a:pt x="761421" y="305158"/>
                  </a:lnTo>
                  <a:lnTo>
                    <a:pt x="811389" y="291533"/>
                  </a:lnTo>
                  <a:lnTo>
                    <a:pt x="9354234" y="133785"/>
                  </a:lnTo>
                  <a:lnTo>
                    <a:pt x="8962075" y="153729"/>
                  </a:lnTo>
                  <a:close/>
                </a:path>
                <a:path w="15188565" h="8115300">
                  <a:moveTo>
                    <a:pt x="2774750" y="280683"/>
                  </a:moveTo>
                  <a:lnTo>
                    <a:pt x="362124" y="325233"/>
                  </a:lnTo>
                  <a:lnTo>
                    <a:pt x="411724" y="311615"/>
                  </a:lnTo>
                  <a:lnTo>
                    <a:pt x="2825947" y="267035"/>
                  </a:lnTo>
                  <a:lnTo>
                    <a:pt x="2774750" y="280683"/>
                  </a:lnTo>
                  <a:close/>
                </a:path>
                <a:path w="15188565" h="8115300">
                  <a:moveTo>
                    <a:pt x="3860185" y="260640"/>
                  </a:moveTo>
                  <a:lnTo>
                    <a:pt x="3494797" y="267387"/>
                  </a:lnTo>
                  <a:lnTo>
                    <a:pt x="3288835" y="258488"/>
                  </a:lnTo>
                  <a:lnTo>
                    <a:pt x="5905420" y="210171"/>
                  </a:lnTo>
                  <a:lnTo>
                    <a:pt x="3860185" y="260640"/>
                  </a:lnTo>
                  <a:close/>
                </a:path>
                <a:path w="15188565" h="8115300">
                  <a:moveTo>
                    <a:pt x="2155616" y="304818"/>
                  </a:moveTo>
                  <a:lnTo>
                    <a:pt x="121812" y="342373"/>
                  </a:lnTo>
                  <a:lnTo>
                    <a:pt x="168503" y="328808"/>
                  </a:lnTo>
                  <a:lnTo>
                    <a:pt x="2208999" y="291130"/>
                  </a:lnTo>
                  <a:lnTo>
                    <a:pt x="2155616" y="304818"/>
                  </a:lnTo>
                  <a:close/>
                </a:path>
                <a:path w="15188565" h="8115300">
                  <a:moveTo>
                    <a:pt x="1529191" y="329087"/>
                  </a:moveTo>
                  <a:lnTo>
                    <a:pt x="17288" y="357005"/>
                  </a:lnTo>
                  <a:lnTo>
                    <a:pt x="47171" y="343751"/>
                  </a:lnTo>
                  <a:lnTo>
                    <a:pt x="1683657" y="313533"/>
                  </a:lnTo>
                  <a:lnTo>
                    <a:pt x="1529191" y="329087"/>
                  </a:lnTo>
                  <a:close/>
                </a:path>
                <a:path w="15188565" h="8115300">
                  <a:moveTo>
                    <a:pt x="14111707" y="7845065"/>
                  </a:moveTo>
                  <a:lnTo>
                    <a:pt x="137482" y="8103106"/>
                  </a:lnTo>
                  <a:lnTo>
                    <a:pt x="131001" y="8077821"/>
                  </a:lnTo>
                  <a:lnTo>
                    <a:pt x="132406" y="8065093"/>
                  </a:lnTo>
                  <a:lnTo>
                    <a:pt x="140174" y="8026843"/>
                  </a:lnTo>
                  <a:lnTo>
                    <a:pt x="144611" y="7975953"/>
                  </a:lnTo>
                  <a:lnTo>
                    <a:pt x="146732" y="7937807"/>
                  </a:lnTo>
                  <a:lnTo>
                    <a:pt x="146613" y="7887000"/>
                  </a:lnTo>
                  <a:lnTo>
                    <a:pt x="144803" y="7823523"/>
                  </a:lnTo>
                  <a:lnTo>
                    <a:pt x="142317" y="7772760"/>
                  </a:lnTo>
                  <a:lnTo>
                    <a:pt x="139466" y="7722004"/>
                  </a:lnTo>
                  <a:lnTo>
                    <a:pt x="136563" y="7658547"/>
                  </a:lnTo>
                  <a:lnTo>
                    <a:pt x="134950" y="7607768"/>
                  </a:lnTo>
                  <a:lnTo>
                    <a:pt x="133229" y="7556991"/>
                  </a:lnTo>
                  <a:lnTo>
                    <a:pt x="131419" y="7506216"/>
                  </a:lnTo>
                  <a:lnTo>
                    <a:pt x="129541" y="7455442"/>
                  </a:lnTo>
                  <a:lnTo>
                    <a:pt x="127615" y="7404669"/>
                  </a:lnTo>
                  <a:lnTo>
                    <a:pt x="121757" y="7252351"/>
                  </a:lnTo>
                  <a:lnTo>
                    <a:pt x="119845" y="7201578"/>
                  </a:lnTo>
                  <a:lnTo>
                    <a:pt x="117987" y="7150804"/>
                  </a:lnTo>
                  <a:lnTo>
                    <a:pt x="116439" y="7112726"/>
                  </a:lnTo>
                  <a:lnTo>
                    <a:pt x="114752" y="7061948"/>
                  </a:lnTo>
                  <a:lnTo>
                    <a:pt x="113180" y="7011168"/>
                  </a:lnTo>
                  <a:lnTo>
                    <a:pt x="111744" y="6960386"/>
                  </a:lnTo>
                  <a:lnTo>
                    <a:pt x="110464" y="6909601"/>
                  </a:lnTo>
                  <a:lnTo>
                    <a:pt x="108456" y="6808021"/>
                  </a:lnTo>
                  <a:lnTo>
                    <a:pt x="107768" y="6757225"/>
                  </a:lnTo>
                  <a:lnTo>
                    <a:pt x="107318" y="6706425"/>
                  </a:lnTo>
                  <a:lnTo>
                    <a:pt x="106429" y="6681037"/>
                  </a:lnTo>
                  <a:lnTo>
                    <a:pt x="104145" y="6604866"/>
                  </a:lnTo>
                  <a:lnTo>
                    <a:pt x="102753" y="6554083"/>
                  </a:lnTo>
                  <a:lnTo>
                    <a:pt x="100091" y="6452515"/>
                  </a:lnTo>
                  <a:lnTo>
                    <a:pt x="97514" y="6350945"/>
                  </a:lnTo>
                  <a:lnTo>
                    <a:pt x="94999" y="6249374"/>
                  </a:lnTo>
                  <a:lnTo>
                    <a:pt x="90456" y="6058926"/>
                  </a:lnTo>
                  <a:lnTo>
                    <a:pt x="86281" y="5881173"/>
                  </a:lnTo>
                  <a:lnTo>
                    <a:pt x="80557" y="5627235"/>
                  </a:lnTo>
                  <a:lnTo>
                    <a:pt x="74606" y="5360599"/>
                  </a:lnTo>
                  <a:lnTo>
                    <a:pt x="67422" y="5030476"/>
                  </a:lnTo>
                  <a:lnTo>
                    <a:pt x="60643" y="4713047"/>
                  </a:lnTo>
                  <a:lnTo>
                    <a:pt x="53481" y="4370221"/>
                  </a:lnTo>
                  <a:lnTo>
                    <a:pt x="47761" y="4090879"/>
                  </a:lnTo>
                  <a:lnTo>
                    <a:pt x="42400" y="3824232"/>
                  </a:lnTo>
                  <a:lnTo>
                    <a:pt x="14029" y="2287794"/>
                  </a:lnTo>
                  <a:lnTo>
                    <a:pt x="11762" y="2148112"/>
                  </a:lnTo>
                  <a:lnTo>
                    <a:pt x="9969" y="2033826"/>
                  </a:lnTo>
                  <a:lnTo>
                    <a:pt x="8226" y="1919539"/>
                  </a:lnTo>
                  <a:lnTo>
                    <a:pt x="5368" y="1716357"/>
                  </a:lnTo>
                  <a:lnTo>
                    <a:pt x="4021" y="1614764"/>
                  </a:lnTo>
                  <a:lnTo>
                    <a:pt x="2965" y="1525869"/>
                  </a:lnTo>
                  <a:lnTo>
                    <a:pt x="2341" y="1475072"/>
                  </a:lnTo>
                  <a:lnTo>
                    <a:pt x="1608" y="1398872"/>
                  </a:lnTo>
                  <a:lnTo>
                    <a:pt x="935" y="1322672"/>
                  </a:lnTo>
                  <a:lnTo>
                    <a:pt x="325" y="1246470"/>
                  </a:lnTo>
                  <a:lnTo>
                    <a:pt x="277" y="1221066"/>
                  </a:lnTo>
                  <a:lnTo>
                    <a:pt x="12" y="1182965"/>
                  </a:lnTo>
                  <a:lnTo>
                    <a:pt x="0" y="1132156"/>
                  </a:lnTo>
                  <a:lnTo>
                    <a:pt x="54" y="1081347"/>
                  </a:lnTo>
                  <a:lnTo>
                    <a:pt x="106" y="1055941"/>
                  </a:lnTo>
                  <a:lnTo>
                    <a:pt x="411" y="1043234"/>
                  </a:lnTo>
                  <a:lnTo>
                    <a:pt x="498" y="1017828"/>
                  </a:lnTo>
                  <a:lnTo>
                    <a:pt x="1195" y="992410"/>
                  </a:lnTo>
                  <a:lnTo>
                    <a:pt x="1571" y="979701"/>
                  </a:lnTo>
                  <a:lnTo>
                    <a:pt x="2157" y="928882"/>
                  </a:lnTo>
                  <a:lnTo>
                    <a:pt x="1623" y="878083"/>
                  </a:lnTo>
                  <a:lnTo>
                    <a:pt x="716" y="827291"/>
                  </a:lnTo>
                  <a:lnTo>
                    <a:pt x="417" y="789190"/>
                  </a:lnTo>
                  <a:lnTo>
                    <a:pt x="1003" y="738371"/>
                  </a:lnTo>
                  <a:lnTo>
                    <a:pt x="1946" y="687545"/>
                  </a:lnTo>
                  <a:lnTo>
                    <a:pt x="2994" y="624014"/>
                  </a:lnTo>
                  <a:lnTo>
                    <a:pt x="4481" y="573178"/>
                  </a:lnTo>
                  <a:lnTo>
                    <a:pt x="6036" y="522341"/>
                  </a:lnTo>
                  <a:lnTo>
                    <a:pt x="7523" y="471505"/>
                  </a:lnTo>
                  <a:lnTo>
                    <a:pt x="8806" y="420673"/>
                  </a:lnTo>
                  <a:lnTo>
                    <a:pt x="9749" y="369846"/>
                  </a:lnTo>
                  <a:lnTo>
                    <a:pt x="13402" y="357077"/>
                  </a:lnTo>
                  <a:lnTo>
                    <a:pt x="1170214" y="335716"/>
                  </a:lnTo>
                  <a:lnTo>
                    <a:pt x="1017233" y="351243"/>
                  </a:lnTo>
                  <a:lnTo>
                    <a:pt x="612232" y="358721"/>
                  </a:lnTo>
                  <a:lnTo>
                    <a:pt x="562358" y="372344"/>
                  </a:lnTo>
                  <a:lnTo>
                    <a:pt x="216063" y="378739"/>
                  </a:lnTo>
                  <a:lnTo>
                    <a:pt x="167566" y="392337"/>
                  </a:lnTo>
                  <a:lnTo>
                    <a:pt x="95299" y="393671"/>
                  </a:lnTo>
                  <a:lnTo>
                    <a:pt x="69690" y="457655"/>
                  </a:lnTo>
                  <a:lnTo>
                    <a:pt x="68973" y="508477"/>
                  </a:lnTo>
                  <a:lnTo>
                    <a:pt x="68687" y="559291"/>
                  </a:lnTo>
                  <a:lnTo>
                    <a:pt x="68782" y="673608"/>
                  </a:lnTo>
                  <a:lnTo>
                    <a:pt x="68496" y="724422"/>
                  </a:lnTo>
                  <a:lnTo>
                    <a:pt x="67779" y="775244"/>
                  </a:lnTo>
                  <a:lnTo>
                    <a:pt x="67566" y="826057"/>
                  </a:lnTo>
                  <a:lnTo>
                    <a:pt x="67196" y="876872"/>
                  </a:lnTo>
                  <a:lnTo>
                    <a:pt x="66703" y="927690"/>
                  </a:lnTo>
                  <a:lnTo>
                    <a:pt x="66122" y="978509"/>
                  </a:lnTo>
                  <a:lnTo>
                    <a:pt x="63971" y="1118273"/>
                  </a:lnTo>
                  <a:lnTo>
                    <a:pt x="63390" y="1169092"/>
                  </a:lnTo>
                  <a:lnTo>
                    <a:pt x="62897" y="1219910"/>
                  </a:lnTo>
                  <a:lnTo>
                    <a:pt x="62527" y="1270726"/>
                  </a:lnTo>
                  <a:lnTo>
                    <a:pt x="62080" y="1308840"/>
                  </a:lnTo>
                  <a:lnTo>
                    <a:pt x="61658" y="1334252"/>
                  </a:lnTo>
                  <a:lnTo>
                    <a:pt x="61317" y="1359663"/>
                  </a:lnTo>
                  <a:lnTo>
                    <a:pt x="61177" y="1372368"/>
                  </a:lnTo>
                  <a:lnTo>
                    <a:pt x="61424" y="1423172"/>
                  </a:lnTo>
                  <a:lnTo>
                    <a:pt x="61747" y="1473975"/>
                  </a:lnTo>
                  <a:lnTo>
                    <a:pt x="62143" y="1524776"/>
                  </a:lnTo>
                  <a:lnTo>
                    <a:pt x="63249" y="1613671"/>
                  </a:lnTo>
                  <a:lnTo>
                    <a:pt x="64088" y="1677166"/>
                  </a:lnTo>
                  <a:lnTo>
                    <a:pt x="65396" y="1766057"/>
                  </a:lnTo>
                  <a:lnTo>
                    <a:pt x="66769" y="1854947"/>
                  </a:lnTo>
                  <a:lnTo>
                    <a:pt x="68440" y="1956533"/>
                  </a:lnTo>
                  <a:lnTo>
                    <a:pt x="69738" y="2032722"/>
                  </a:lnTo>
                  <a:lnTo>
                    <a:pt x="72194" y="2172401"/>
                  </a:lnTo>
                  <a:lnTo>
                    <a:pt x="77610" y="2464450"/>
                  </a:lnTo>
                  <a:lnTo>
                    <a:pt x="81295" y="2654915"/>
                  </a:lnTo>
                  <a:lnTo>
                    <a:pt x="85832" y="2883470"/>
                  </a:lnTo>
                  <a:lnTo>
                    <a:pt x="89677" y="3073932"/>
                  </a:lnTo>
                  <a:lnTo>
                    <a:pt x="96543" y="3404061"/>
                  </a:lnTo>
                  <a:lnTo>
                    <a:pt x="101641" y="3645308"/>
                  </a:lnTo>
                  <a:lnTo>
                    <a:pt x="107937" y="3937342"/>
                  </a:lnTo>
                  <a:lnTo>
                    <a:pt x="114341" y="4229373"/>
                  </a:lnTo>
                  <a:lnTo>
                    <a:pt x="120835" y="4521403"/>
                  </a:lnTo>
                  <a:lnTo>
                    <a:pt x="127165" y="4800734"/>
                  </a:lnTo>
                  <a:lnTo>
                    <a:pt x="133910" y="5092759"/>
                  </a:lnTo>
                  <a:lnTo>
                    <a:pt x="140473" y="5372085"/>
                  </a:lnTo>
                  <a:lnTo>
                    <a:pt x="145001" y="5562534"/>
                  </a:lnTo>
                  <a:lnTo>
                    <a:pt x="150586" y="5791070"/>
                  </a:lnTo>
                  <a:lnTo>
                    <a:pt x="157305" y="6057691"/>
                  </a:lnTo>
                  <a:lnTo>
                    <a:pt x="159319" y="6133867"/>
                  </a:lnTo>
                  <a:lnTo>
                    <a:pt x="162836" y="6260824"/>
                  </a:lnTo>
                  <a:lnTo>
                    <a:pt x="164334" y="6311605"/>
                  </a:lnTo>
                  <a:lnTo>
                    <a:pt x="165578" y="6349688"/>
                  </a:lnTo>
                  <a:lnTo>
                    <a:pt x="166309" y="6375079"/>
                  </a:lnTo>
                  <a:lnTo>
                    <a:pt x="167761" y="6413159"/>
                  </a:lnTo>
                  <a:lnTo>
                    <a:pt x="167998" y="6413155"/>
                  </a:lnTo>
                  <a:lnTo>
                    <a:pt x="171638" y="6603620"/>
                  </a:lnTo>
                  <a:lnTo>
                    <a:pt x="173203" y="6679804"/>
                  </a:lnTo>
                  <a:lnTo>
                    <a:pt x="174345" y="6730591"/>
                  </a:lnTo>
                  <a:lnTo>
                    <a:pt x="175569" y="6781377"/>
                  </a:lnTo>
                  <a:lnTo>
                    <a:pt x="176887" y="6832162"/>
                  </a:lnTo>
                  <a:lnTo>
                    <a:pt x="178313" y="6882944"/>
                  </a:lnTo>
                  <a:lnTo>
                    <a:pt x="179860" y="6933724"/>
                  </a:lnTo>
                  <a:lnTo>
                    <a:pt x="181543" y="6984502"/>
                  </a:lnTo>
                  <a:lnTo>
                    <a:pt x="183373" y="7035277"/>
                  </a:lnTo>
                  <a:lnTo>
                    <a:pt x="184578" y="7086063"/>
                  </a:lnTo>
                  <a:lnTo>
                    <a:pt x="186230" y="7136841"/>
                  </a:lnTo>
                  <a:lnTo>
                    <a:pt x="188202" y="7187613"/>
                  </a:lnTo>
                  <a:lnTo>
                    <a:pt x="190367" y="7238382"/>
                  </a:lnTo>
                  <a:lnTo>
                    <a:pt x="192595" y="7289150"/>
                  </a:lnTo>
                  <a:lnTo>
                    <a:pt x="194759" y="7339918"/>
                  </a:lnTo>
                  <a:lnTo>
                    <a:pt x="196731" y="7390691"/>
                  </a:lnTo>
                  <a:lnTo>
                    <a:pt x="198383" y="7441469"/>
                  </a:lnTo>
                  <a:lnTo>
                    <a:pt x="199588" y="7492255"/>
                  </a:lnTo>
                  <a:lnTo>
                    <a:pt x="202062" y="7631933"/>
                  </a:lnTo>
                  <a:lnTo>
                    <a:pt x="202856" y="7682727"/>
                  </a:lnTo>
                  <a:lnTo>
                    <a:pt x="203557" y="7733523"/>
                  </a:lnTo>
                  <a:lnTo>
                    <a:pt x="204141" y="7784321"/>
                  </a:lnTo>
                  <a:lnTo>
                    <a:pt x="204632" y="7873227"/>
                  </a:lnTo>
                  <a:lnTo>
                    <a:pt x="204726" y="7924034"/>
                  </a:lnTo>
                  <a:lnTo>
                    <a:pt x="204611" y="7974845"/>
                  </a:lnTo>
                  <a:lnTo>
                    <a:pt x="205080" y="8000240"/>
                  </a:lnTo>
                  <a:lnTo>
                    <a:pt x="207796" y="8025594"/>
                  </a:lnTo>
                  <a:lnTo>
                    <a:pt x="215014" y="8038163"/>
                  </a:lnTo>
                  <a:lnTo>
                    <a:pt x="227099" y="8037940"/>
                  </a:lnTo>
                  <a:lnTo>
                    <a:pt x="244884" y="8050314"/>
                  </a:lnTo>
                  <a:lnTo>
                    <a:pt x="1541671" y="8026368"/>
                  </a:lnTo>
                  <a:lnTo>
                    <a:pt x="1593672" y="8038110"/>
                  </a:lnTo>
                  <a:lnTo>
                    <a:pt x="12662173" y="7833725"/>
                  </a:lnTo>
                  <a:lnTo>
                    <a:pt x="12712240" y="7845502"/>
                  </a:lnTo>
                  <a:lnTo>
                    <a:pt x="13459990" y="7831695"/>
                  </a:lnTo>
                  <a:lnTo>
                    <a:pt x="13510320" y="7843468"/>
                  </a:lnTo>
                  <a:lnTo>
                    <a:pt x="14061377" y="7833292"/>
                  </a:lnTo>
                  <a:lnTo>
                    <a:pt x="14111707" y="7845065"/>
                  </a:lnTo>
                  <a:close/>
                </a:path>
                <a:path w="15188565" h="8115300">
                  <a:moveTo>
                    <a:pt x="11219418" y="7860366"/>
                  </a:moveTo>
                  <a:lnTo>
                    <a:pt x="5805826" y="7960331"/>
                  </a:lnTo>
                  <a:lnTo>
                    <a:pt x="8257893" y="7902350"/>
                  </a:lnTo>
                  <a:lnTo>
                    <a:pt x="11169692" y="7848582"/>
                  </a:lnTo>
                  <a:lnTo>
                    <a:pt x="11219418" y="7860366"/>
                  </a:lnTo>
                  <a:close/>
                </a:path>
                <a:path w="15188565" h="8115300">
                  <a:moveTo>
                    <a:pt x="4415507" y="8062216"/>
                  </a:moveTo>
                  <a:lnTo>
                    <a:pt x="1979148" y="8107205"/>
                  </a:lnTo>
                  <a:lnTo>
                    <a:pt x="1613028" y="8101263"/>
                  </a:lnTo>
                  <a:lnTo>
                    <a:pt x="1104601" y="8110652"/>
                  </a:lnTo>
                  <a:lnTo>
                    <a:pt x="1002777" y="8099830"/>
                  </a:lnTo>
                  <a:lnTo>
                    <a:pt x="7729054" y="7975626"/>
                  </a:lnTo>
                  <a:lnTo>
                    <a:pt x="4892702" y="8040703"/>
                  </a:lnTo>
                  <a:lnTo>
                    <a:pt x="4415507" y="8062216"/>
                  </a:lnTo>
                  <a:close/>
                </a:path>
              </a:pathLst>
            </a:custGeom>
            <a:solidFill>
              <a:srgbClr val="373734"/>
            </a:solidFill>
          </p:spPr>
          <p:txBody>
            <a:bodyPr wrap="square" lIns="0" tIns="0" rIns="0" bIns="0" rtlCol="0"/>
            <a:lstStyle/>
            <a:p>
              <a:endParaRPr/>
            </a:p>
          </p:txBody>
        </p:sp>
        <p:sp>
          <p:nvSpPr>
            <p:cNvPr id="6" name="object 6"/>
            <p:cNvSpPr/>
            <p:nvPr/>
          </p:nvSpPr>
          <p:spPr>
            <a:xfrm>
              <a:off x="1642992" y="1470631"/>
              <a:ext cx="14998700" cy="7906384"/>
            </a:xfrm>
            <a:custGeom>
              <a:avLst/>
              <a:gdLst/>
              <a:ahLst/>
              <a:cxnLst/>
              <a:rect l="l" t="t" r="r" b="b"/>
              <a:pathLst>
                <a:path w="14998700" h="7906384">
                  <a:moveTo>
                    <a:pt x="14998578" y="7905955"/>
                  </a:moveTo>
                  <a:lnTo>
                    <a:pt x="0" y="7882645"/>
                  </a:lnTo>
                  <a:lnTo>
                    <a:pt x="0" y="2782453"/>
                  </a:lnTo>
                  <a:lnTo>
                    <a:pt x="54422" y="58274"/>
                  </a:lnTo>
                  <a:lnTo>
                    <a:pt x="7473032" y="0"/>
                  </a:lnTo>
                  <a:lnTo>
                    <a:pt x="14940268" y="15539"/>
                  </a:lnTo>
                  <a:lnTo>
                    <a:pt x="14998578" y="790595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423763" y="1240389"/>
              <a:ext cx="16816900" cy="9000595"/>
            </a:xfrm>
            <a:prstGeom prst="rect">
              <a:avLst/>
            </a:prstGeom>
          </p:spPr>
        </p:pic>
      </p:grpSp>
      <p:grpSp>
        <p:nvGrpSpPr>
          <p:cNvPr id="9" name="object 9"/>
          <p:cNvGrpSpPr/>
          <p:nvPr/>
        </p:nvGrpSpPr>
        <p:grpSpPr>
          <a:xfrm>
            <a:off x="532047" y="2984005"/>
            <a:ext cx="17708622" cy="7257475"/>
            <a:chOff x="532047" y="2984005"/>
            <a:chExt cx="17708622" cy="7257475"/>
          </a:xfrm>
        </p:grpSpPr>
        <p:sp>
          <p:nvSpPr>
            <p:cNvPr id="10" name="object 10"/>
            <p:cNvSpPr/>
            <p:nvPr/>
          </p:nvSpPr>
          <p:spPr>
            <a:xfrm>
              <a:off x="14050525" y="9007662"/>
              <a:ext cx="3827779" cy="1167130"/>
            </a:xfrm>
            <a:custGeom>
              <a:avLst/>
              <a:gdLst/>
              <a:ahLst/>
              <a:cxnLst/>
              <a:rect l="l" t="t" r="r" b="b"/>
              <a:pathLst>
                <a:path w="3827780" h="1167129">
                  <a:moveTo>
                    <a:pt x="0" y="324879"/>
                  </a:moveTo>
                  <a:lnTo>
                    <a:pt x="72841" y="0"/>
                  </a:lnTo>
                  <a:lnTo>
                    <a:pt x="1935410" y="417608"/>
                  </a:lnTo>
                  <a:lnTo>
                    <a:pt x="1936898" y="462170"/>
                  </a:lnTo>
                  <a:lnTo>
                    <a:pt x="1950806" y="503342"/>
                  </a:lnTo>
                  <a:lnTo>
                    <a:pt x="1975599" y="538681"/>
                  </a:lnTo>
                  <a:lnTo>
                    <a:pt x="2009743" y="565744"/>
                  </a:lnTo>
                  <a:lnTo>
                    <a:pt x="2051702" y="582087"/>
                  </a:lnTo>
                  <a:lnTo>
                    <a:pt x="3583845" y="925610"/>
                  </a:lnTo>
                  <a:lnTo>
                    <a:pt x="3628765" y="928746"/>
                  </a:lnTo>
                  <a:lnTo>
                    <a:pt x="3671192" y="918851"/>
                  </a:lnTo>
                  <a:lnTo>
                    <a:pt x="3708698" y="897480"/>
                  </a:lnTo>
                  <a:lnTo>
                    <a:pt x="3738854" y="866188"/>
                  </a:lnTo>
                  <a:lnTo>
                    <a:pt x="3759231" y="826528"/>
                  </a:lnTo>
                  <a:lnTo>
                    <a:pt x="3827669" y="841873"/>
                  </a:lnTo>
                  <a:lnTo>
                    <a:pt x="3754827" y="1166752"/>
                  </a:lnTo>
                  <a:lnTo>
                    <a:pt x="0" y="324879"/>
                  </a:lnTo>
                  <a:close/>
                </a:path>
              </a:pathLst>
            </a:custGeom>
            <a:solidFill>
              <a:srgbClr val="FBC2CA"/>
            </a:solidFill>
          </p:spPr>
          <p:txBody>
            <a:bodyPr wrap="square" lIns="0" tIns="0" rIns="0" bIns="0" rtlCol="0"/>
            <a:lstStyle/>
            <a:p>
              <a:endParaRPr dirty="0"/>
            </a:p>
          </p:txBody>
        </p:sp>
        <p:sp>
          <p:nvSpPr>
            <p:cNvPr id="11" name="object 11"/>
            <p:cNvSpPr/>
            <p:nvPr/>
          </p:nvSpPr>
          <p:spPr>
            <a:xfrm>
              <a:off x="13534869" y="9004597"/>
              <a:ext cx="4669155" cy="1199515"/>
            </a:xfrm>
            <a:custGeom>
              <a:avLst/>
              <a:gdLst/>
              <a:ahLst/>
              <a:cxnLst/>
              <a:rect l="l" t="t" r="r" b="b"/>
              <a:pathLst>
                <a:path w="4669155" h="1199515">
                  <a:moveTo>
                    <a:pt x="0" y="85620"/>
                  </a:moveTo>
                  <a:lnTo>
                    <a:pt x="18742" y="2027"/>
                  </a:lnTo>
                  <a:lnTo>
                    <a:pt x="556152" y="0"/>
                  </a:lnTo>
                  <a:lnTo>
                    <a:pt x="485098" y="316906"/>
                  </a:lnTo>
                  <a:lnTo>
                    <a:pt x="0" y="85620"/>
                  </a:lnTo>
                  <a:close/>
                </a:path>
                <a:path w="4669155" h="1199515">
                  <a:moveTo>
                    <a:pt x="4314899" y="1131642"/>
                  </a:moveTo>
                  <a:lnTo>
                    <a:pt x="4367189" y="898423"/>
                  </a:lnTo>
                  <a:lnTo>
                    <a:pt x="4668837" y="966056"/>
                  </a:lnTo>
                  <a:lnTo>
                    <a:pt x="4616547" y="1199274"/>
                  </a:lnTo>
                  <a:lnTo>
                    <a:pt x="4314899" y="1131642"/>
                  </a:lnTo>
                  <a:close/>
                </a:path>
              </a:pathLst>
            </a:custGeom>
            <a:solidFill>
              <a:srgbClr val="FEC300"/>
            </a:solidFill>
          </p:spPr>
          <p:txBody>
            <a:bodyPr wrap="square" lIns="0" tIns="0" rIns="0" bIns="0" rtlCol="0"/>
            <a:lstStyle/>
            <a:p>
              <a:endParaRPr/>
            </a:p>
          </p:txBody>
        </p:sp>
        <p:sp>
          <p:nvSpPr>
            <p:cNvPr id="12" name="object 12"/>
            <p:cNvSpPr/>
            <p:nvPr/>
          </p:nvSpPr>
          <p:spPr>
            <a:xfrm>
              <a:off x="13426443" y="9006756"/>
              <a:ext cx="4357370" cy="895985"/>
            </a:xfrm>
            <a:custGeom>
              <a:avLst/>
              <a:gdLst/>
              <a:ahLst/>
              <a:cxnLst/>
              <a:rect l="l" t="t" r="r" b="b"/>
              <a:pathLst>
                <a:path w="4357369" h="895984">
                  <a:moveTo>
                    <a:pt x="0" y="23047"/>
                  </a:moveTo>
                  <a:lnTo>
                    <a:pt x="3320" y="8239"/>
                  </a:lnTo>
                  <a:lnTo>
                    <a:pt x="9191" y="318"/>
                  </a:lnTo>
                  <a:lnTo>
                    <a:pt x="94106" y="0"/>
                  </a:lnTo>
                  <a:lnTo>
                    <a:pt x="78581" y="69244"/>
                  </a:lnTo>
                  <a:lnTo>
                    <a:pt x="1931" y="32701"/>
                  </a:lnTo>
                  <a:lnTo>
                    <a:pt x="0" y="23047"/>
                  </a:lnTo>
                  <a:close/>
                </a:path>
                <a:path w="4357369" h="895984">
                  <a:moveTo>
                    <a:pt x="2593609" y="409549"/>
                  </a:moveTo>
                  <a:lnTo>
                    <a:pt x="2612790" y="366497"/>
                  </a:lnTo>
                  <a:lnTo>
                    <a:pt x="2645780" y="335181"/>
                  </a:lnTo>
                  <a:lnTo>
                    <a:pt x="2688001" y="318524"/>
                  </a:lnTo>
                  <a:lnTo>
                    <a:pt x="2734874" y="319448"/>
                  </a:lnTo>
                  <a:lnTo>
                    <a:pt x="4267017" y="662972"/>
                  </a:lnTo>
                  <a:lnTo>
                    <a:pt x="4309795" y="682156"/>
                  </a:lnTo>
                  <a:lnTo>
                    <a:pt x="4340860" y="715254"/>
                  </a:lnTo>
                  <a:lnTo>
                    <a:pt x="4357320" y="757665"/>
                  </a:lnTo>
                  <a:lnTo>
                    <a:pt x="4356286" y="804777"/>
                  </a:lnTo>
                  <a:lnTo>
                    <a:pt x="4337102" y="847832"/>
                  </a:lnTo>
                  <a:lnTo>
                    <a:pt x="4304108" y="879147"/>
                  </a:lnTo>
                  <a:lnTo>
                    <a:pt x="4261887" y="895801"/>
                  </a:lnTo>
                  <a:lnTo>
                    <a:pt x="4215021" y="894877"/>
                  </a:lnTo>
                  <a:lnTo>
                    <a:pt x="2682878" y="551354"/>
                  </a:lnTo>
                  <a:lnTo>
                    <a:pt x="2640098" y="532177"/>
                  </a:lnTo>
                  <a:lnTo>
                    <a:pt x="2609031" y="499086"/>
                  </a:lnTo>
                  <a:lnTo>
                    <a:pt x="2592570" y="456678"/>
                  </a:lnTo>
                  <a:lnTo>
                    <a:pt x="2593609" y="409549"/>
                  </a:lnTo>
                  <a:close/>
                </a:path>
              </a:pathLst>
            </a:custGeom>
            <a:solidFill>
              <a:srgbClr val="FFFFFF"/>
            </a:solidFill>
          </p:spPr>
          <p:txBody>
            <a:bodyPr wrap="square" lIns="0" tIns="0" rIns="0" bIns="0" rtlCol="0"/>
            <a:lstStyle/>
            <a:p>
              <a:endParaRPr/>
            </a:p>
          </p:txBody>
        </p:sp>
        <p:sp>
          <p:nvSpPr>
            <p:cNvPr id="13" name="object 13"/>
            <p:cNvSpPr/>
            <p:nvPr/>
          </p:nvSpPr>
          <p:spPr>
            <a:xfrm>
              <a:off x="13395619" y="8972115"/>
              <a:ext cx="4845050" cy="1269365"/>
            </a:xfrm>
            <a:custGeom>
              <a:avLst/>
              <a:gdLst/>
              <a:ahLst/>
              <a:cxnLst/>
              <a:rect l="l" t="t" r="r" b="b"/>
              <a:pathLst>
                <a:path w="4845050" h="1269365">
                  <a:moveTo>
                    <a:pt x="4444367" y="1195161"/>
                  </a:moveTo>
                  <a:lnTo>
                    <a:pt x="4510845" y="898663"/>
                  </a:lnTo>
                  <a:lnTo>
                    <a:pt x="4839588" y="972370"/>
                  </a:lnTo>
                  <a:lnTo>
                    <a:pt x="4845044" y="981037"/>
                  </a:lnTo>
                  <a:lnTo>
                    <a:pt x="4781744" y="1263361"/>
                  </a:lnTo>
                  <a:lnTo>
                    <a:pt x="4773110" y="1268869"/>
                  </a:lnTo>
                  <a:lnTo>
                    <a:pt x="4748704" y="1263397"/>
                  </a:lnTo>
                  <a:lnTo>
                    <a:pt x="4808088" y="998538"/>
                  </a:lnTo>
                  <a:lnTo>
                    <a:pt x="4506440" y="930906"/>
                  </a:lnTo>
                  <a:lnTo>
                    <a:pt x="4447056" y="1195764"/>
                  </a:lnTo>
                  <a:lnTo>
                    <a:pt x="4444367" y="1195161"/>
                  </a:lnTo>
                  <a:close/>
                </a:path>
                <a:path w="4845050" h="1269365">
                  <a:moveTo>
                    <a:pt x="4447056" y="1195764"/>
                  </a:moveTo>
                  <a:lnTo>
                    <a:pt x="4454150" y="1164124"/>
                  </a:lnTo>
                  <a:lnTo>
                    <a:pt x="4755798" y="1231757"/>
                  </a:lnTo>
                  <a:lnTo>
                    <a:pt x="4748704" y="1263397"/>
                  </a:lnTo>
                  <a:lnTo>
                    <a:pt x="4447056" y="1195764"/>
                  </a:lnTo>
                  <a:close/>
                </a:path>
                <a:path w="4845050" h="1269365">
                  <a:moveTo>
                    <a:pt x="1021" y="43213"/>
                  </a:moveTo>
                  <a:lnTo>
                    <a:pt x="33919" y="5470"/>
                  </a:lnTo>
                  <a:lnTo>
                    <a:pt x="716080" y="0"/>
                  </a:lnTo>
                  <a:lnTo>
                    <a:pt x="716545" y="286"/>
                  </a:lnTo>
                  <a:lnTo>
                    <a:pt x="717771" y="412"/>
                  </a:lnTo>
                  <a:lnTo>
                    <a:pt x="718423" y="226"/>
                  </a:lnTo>
                  <a:lnTo>
                    <a:pt x="2597411" y="421515"/>
                  </a:lnTo>
                  <a:lnTo>
                    <a:pt x="2617788" y="381864"/>
                  </a:lnTo>
                  <a:lnTo>
                    <a:pt x="2647946" y="350577"/>
                  </a:lnTo>
                  <a:lnTo>
                    <a:pt x="2685454" y="329209"/>
                  </a:lnTo>
                  <a:lnTo>
                    <a:pt x="2727880" y="319315"/>
                  </a:lnTo>
                  <a:lnTo>
                    <a:pt x="2772790" y="322449"/>
                  </a:lnTo>
                  <a:lnTo>
                    <a:pt x="4304937" y="665973"/>
                  </a:lnTo>
                  <a:lnTo>
                    <a:pt x="4346893" y="682318"/>
                  </a:lnTo>
                  <a:lnTo>
                    <a:pt x="4381033" y="709383"/>
                  </a:lnTo>
                  <a:lnTo>
                    <a:pt x="4405825" y="744720"/>
                  </a:lnTo>
                  <a:lnTo>
                    <a:pt x="4419735" y="785886"/>
                  </a:lnTo>
                  <a:lnTo>
                    <a:pt x="4421232" y="830436"/>
                  </a:lnTo>
                  <a:lnTo>
                    <a:pt x="4514075" y="851252"/>
                  </a:lnTo>
                  <a:lnTo>
                    <a:pt x="4519531" y="859919"/>
                  </a:lnTo>
                  <a:lnTo>
                    <a:pt x="4435680" y="1233904"/>
                  </a:lnTo>
                  <a:lnTo>
                    <a:pt x="4427046" y="1239412"/>
                  </a:lnTo>
                  <a:lnTo>
                    <a:pt x="4402640" y="1233940"/>
                  </a:lnTo>
                  <a:lnTo>
                    <a:pt x="4482575" y="877420"/>
                  </a:lnTo>
                  <a:lnTo>
                    <a:pt x="4414137" y="862076"/>
                  </a:lnTo>
                  <a:lnTo>
                    <a:pt x="4393758" y="901738"/>
                  </a:lnTo>
                  <a:lnTo>
                    <a:pt x="4366886" y="929623"/>
                  </a:lnTo>
                  <a:lnTo>
                    <a:pt x="4387111" y="839417"/>
                  </a:lnTo>
                  <a:lnTo>
                    <a:pt x="4388149" y="792288"/>
                  </a:lnTo>
                  <a:lnTo>
                    <a:pt x="4371689" y="749880"/>
                  </a:lnTo>
                  <a:lnTo>
                    <a:pt x="4340622" y="716790"/>
                  </a:lnTo>
                  <a:lnTo>
                    <a:pt x="4297843" y="697613"/>
                  </a:lnTo>
                  <a:lnTo>
                    <a:pt x="2765696" y="354089"/>
                  </a:lnTo>
                  <a:lnTo>
                    <a:pt x="2718826" y="353165"/>
                  </a:lnTo>
                  <a:lnTo>
                    <a:pt x="2676605" y="369824"/>
                  </a:lnTo>
                  <a:lnTo>
                    <a:pt x="2643614" y="401144"/>
                  </a:lnTo>
                  <a:lnTo>
                    <a:pt x="2624431" y="444205"/>
                  </a:lnTo>
                  <a:lnTo>
                    <a:pt x="2604207" y="534404"/>
                  </a:lnTo>
                  <a:lnTo>
                    <a:pt x="2591812" y="497712"/>
                  </a:lnTo>
                  <a:lnTo>
                    <a:pt x="2590317" y="453155"/>
                  </a:lnTo>
                  <a:lnTo>
                    <a:pt x="727748" y="35547"/>
                  </a:lnTo>
                  <a:lnTo>
                    <a:pt x="647812" y="392067"/>
                  </a:lnTo>
                  <a:lnTo>
                    <a:pt x="631394" y="388385"/>
                  </a:lnTo>
                  <a:lnTo>
                    <a:pt x="630867" y="387935"/>
                  </a:lnTo>
                  <a:lnTo>
                    <a:pt x="629720" y="387528"/>
                  </a:lnTo>
                  <a:lnTo>
                    <a:pt x="629178" y="387590"/>
                  </a:lnTo>
                  <a:lnTo>
                    <a:pt x="617077" y="381820"/>
                  </a:lnTo>
                  <a:lnTo>
                    <a:pt x="695403" y="32482"/>
                  </a:lnTo>
                  <a:lnTo>
                    <a:pt x="157993" y="34510"/>
                  </a:lnTo>
                  <a:lnTo>
                    <a:pt x="131977" y="150542"/>
                  </a:lnTo>
                  <a:lnTo>
                    <a:pt x="102134" y="136314"/>
                  </a:lnTo>
                  <a:lnTo>
                    <a:pt x="124934" y="34625"/>
                  </a:lnTo>
                  <a:lnTo>
                    <a:pt x="51510" y="34894"/>
                  </a:lnTo>
                  <a:lnTo>
                    <a:pt x="40016" y="34958"/>
                  </a:lnTo>
                  <a:lnTo>
                    <a:pt x="34148" y="42864"/>
                  </a:lnTo>
                  <a:lnTo>
                    <a:pt x="22105" y="96575"/>
                  </a:lnTo>
                  <a:lnTo>
                    <a:pt x="14654" y="91365"/>
                  </a:lnTo>
                  <a:lnTo>
                    <a:pt x="4724" y="77488"/>
                  </a:lnTo>
                  <a:lnTo>
                    <a:pt x="0" y="61058"/>
                  </a:lnTo>
                  <a:lnTo>
                    <a:pt x="1021" y="43213"/>
                  </a:lnTo>
                  <a:close/>
                </a:path>
                <a:path w="4845050" h="1269365">
                  <a:moveTo>
                    <a:pt x="647812" y="392067"/>
                  </a:moveTo>
                  <a:lnTo>
                    <a:pt x="654906" y="360427"/>
                  </a:lnTo>
                  <a:lnTo>
                    <a:pt x="4409734" y="1202300"/>
                  </a:lnTo>
                  <a:lnTo>
                    <a:pt x="4402640" y="1233940"/>
                  </a:lnTo>
                  <a:lnTo>
                    <a:pt x="647812" y="392067"/>
                  </a:lnTo>
                  <a:close/>
                </a:path>
                <a:path w="4845050" h="1269365">
                  <a:moveTo>
                    <a:pt x="2604207" y="534404"/>
                  </a:moveTo>
                  <a:lnTo>
                    <a:pt x="2624431" y="444205"/>
                  </a:lnTo>
                  <a:lnTo>
                    <a:pt x="2623394" y="491326"/>
                  </a:lnTo>
                  <a:lnTo>
                    <a:pt x="2639856" y="533729"/>
                  </a:lnTo>
                  <a:lnTo>
                    <a:pt x="2670923" y="566818"/>
                  </a:lnTo>
                  <a:lnTo>
                    <a:pt x="2713701" y="585994"/>
                  </a:lnTo>
                  <a:lnTo>
                    <a:pt x="4245848" y="929518"/>
                  </a:lnTo>
                  <a:lnTo>
                    <a:pt x="4292718" y="930444"/>
                  </a:lnTo>
                  <a:lnTo>
                    <a:pt x="4334938" y="913791"/>
                  </a:lnTo>
                  <a:lnTo>
                    <a:pt x="4367928" y="882476"/>
                  </a:lnTo>
                  <a:lnTo>
                    <a:pt x="4387111" y="839417"/>
                  </a:lnTo>
                  <a:lnTo>
                    <a:pt x="4366886" y="929623"/>
                  </a:lnTo>
                  <a:lnTo>
                    <a:pt x="4363599" y="933031"/>
                  </a:lnTo>
                  <a:lnTo>
                    <a:pt x="4326098" y="954399"/>
                  </a:lnTo>
                  <a:lnTo>
                    <a:pt x="4283665" y="964293"/>
                  </a:lnTo>
                  <a:lnTo>
                    <a:pt x="4238754" y="961158"/>
                  </a:lnTo>
                  <a:lnTo>
                    <a:pt x="2706607" y="617634"/>
                  </a:lnTo>
                  <a:lnTo>
                    <a:pt x="2664651" y="601290"/>
                  </a:lnTo>
                  <a:lnTo>
                    <a:pt x="2630511" y="574225"/>
                  </a:lnTo>
                  <a:lnTo>
                    <a:pt x="2605721" y="538884"/>
                  </a:lnTo>
                  <a:lnTo>
                    <a:pt x="2604207" y="534404"/>
                  </a:lnTo>
                  <a:close/>
                </a:path>
                <a:path w="4845050" h="1269365">
                  <a:moveTo>
                    <a:pt x="131977" y="150542"/>
                  </a:moveTo>
                  <a:lnTo>
                    <a:pt x="139250" y="118103"/>
                  </a:lnTo>
                  <a:lnTo>
                    <a:pt x="624352" y="349372"/>
                  </a:lnTo>
                  <a:lnTo>
                    <a:pt x="617077" y="381820"/>
                  </a:lnTo>
                  <a:lnTo>
                    <a:pt x="131977" y="150542"/>
                  </a:lnTo>
                  <a:close/>
                </a:path>
                <a:path w="4845050" h="1269365">
                  <a:moveTo>
                    <a:pt x="22105" y="96575"/>
                  </a:moveTo>
                  <a:lnTo>
                    <a:pt x="30828" y="57672"/>
                  </a:lnTo>
                  <a:lnTo>
                    <a:pt x="32759" y="67326"/>
                  </a:lnTo>
                  <a:lnTo>
                    <a:pt x="109409" y="103869"/>
                  </a:lnTo>
                  <a:lnTo>
                    <a:pt x="102134" y="136314"/>
                  </a:lnTo>
                  <a:lnTo>
                    <a:pt x="29245" y="101563"/>
                  </a:lnTo>
                  <a:lnTo>
                    <a:pt x="22105" y="96575"/>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532047" y="8488442"/>
              <a:ext cx="2031970" cy="1275579"/>
            </a:xfrm>
            <a:prstGeom prst="rect">
              <a:avLst/>
            </a:prstGeom>
          </p:spPr>
        </p:pic>
        <p:pic>
          <p:nvPicPr>
            <p:cNvPr id="15" name="object 15"/>
            <p:cNvPicPr/>
            <p:nvPr/>
          </p:nvPicPr>
          <p:blipFill>
            <a:blip r:embed="rId5" cstate="print"/>
            <a:stretch>
              <a:fillRect/>
            </a:stretch>
          </p:blipFill>
          <p:spPr>
            <a:xfrm>
              <a:off x="15580886" y="2984005"/>
              <a:ext cx="1069538" cy="1158986"/>
            </a:xfrm>
            <a:prstGeom prst="rect">
              <a:avLst/>
            </a:prstGeom>
          </p:spPr>
        </p:pic>
      </p:grpSp>
      <p:sp>
        <p:nvSpPr>
          <p:cNvPr id="22" name="CuadroTexto 21">
            <a:extLst>
              <a:ext uri="{FF2B5EF4-FFF2-40B4-BE49-F238E27FC236}">
                <a16:creationId xmlns:a16="http://schemas.microsoft.com/office/drawing/2014/main" id="{16B55B59-D2B8-465B-CE4D-8B936830011E}"/>
              </a:ext>
            </a:extLst>
          </p:cNvPr>
          <p:cNvSpPr txBox="1"/>
          <p:nvPr/>
        </p:nvSpPr>
        <p:spPr>
          <a:xfrm>
            <a:off x="2819400" y="2400300"/>
            <a:ext cx="12761480" cy="7017306"/>
          </a:xfrm>
          <a:prstGeom prst="rect">
            <a:avLst/>
          </a:prstGeom>
          <a:noFill/>
        </p:spPr>
        <p:txBody>
          <a:bodyPr wrap="square" rtlCol="0">
            <a:spAutoFit/>
          </a:bodyPr>
          <a:lstStyle/>
          <a:p>
            <a:pPr algn="ctr"/>
            <a:r>
              <a:rPr lang="es-MX" sz="15000" dirty="0">
                <a:latin typeface="The Serif Hand Extrablack" panose="03070B02030502020204" pitchFamily="66" charset="0"/>
              </a:rPr>
              <a:t>EL LENGUAJE ARTÍSTICO, LA EDUCACIÓN Y LA CREACIÓN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385143" y="0"/>
            <a:ext cx="15837535" cy="2601595"/>
            <a:chOff x="1385143" y="0"/>
            <a:chExt cx="15837535" cy="2601595"/>
          </a:xfrm>
        </p:grpSpPr>
        <p:sp>
          <p:nvSpPr>
            <p:cNvPr id="4" name="object 4"/>
            <p:cNvSpPr/>
            <p:nvPr/>
          </p:nvSpPr>
          <p:spPr>
            <a:xfrm>
              <a:off x="1835742" y="0"/>
              <a:ext cx="15347315" cy="2239010"/>
            </a:xfrm>
            <a:custGeom>
              <a:avLst/>
              <a:gdLst/>
              <a:ahLst/>
              <a:cxnLst/>
              <a:rect l="l" t="t" r="r" b="b"/>
              <a:pathLst>
                <a:path w="15347315" h="2239010">
                  <a:moveTo>
                    <a:pt x="15347088" y="2081920"/>
                  </a:moveTo>
                  <a:lnTo>
                    <a:pt x="16652" y="2238750"/>
                  </a:lnTo>
                  <a:lnTo>
                    <a:pt x="0" y="821983"/>
                  </a:lnTo>
                  <a:lnTo>
                    <a:pt x="45353" y="52981"/>
                  </a:lnTo>
                  <a:lnTo>
                    <a:pt x="2768698" y="0"/>
                  </a:lnTo>
                  <a:lnTo>
                    <a:pt x="15268709" y="0"/>
                  </a:lnTo>
                  <a:lnTo>
                    <a:pt x="15347088" y="2081920"/>
                  </a:lnTo>
                  <a:close/>
                </a:path>
              </a:pathLst>
            </a:custGeom>
            <a:solidFill>
              <a:srgbClr val="FFFFFF"/>
            </a:solidFill>
          </p:spPr>
          <p:txBody>
            <a:bodyPr wrap="square" lIns="0" tIns="0" rIns="0" bIns="0" rtlCol="0"/>
            <a:lstStyle/>
            <a:p>
              <a:endParaRPr/>
            </a:p>
          </p:txBody>
        </p:sp>
        <p:sp>
          <p:nvSpPr>
            <p:cNvPr id="5" name="object 5"/>
            <p:cNvSpPr/>
            <p:nvPr/>
          </p:nvSpPr>
          <p:spPr>
            <a:xfrm>
              <a:off x="1802035" y="0"/>
              <a:ext cx="15420340" cy="2259330"/>
            </a:xfrm>
            <a:custGeom>
              <a:avLst/>
              <a:gdLst/>
              <a:ahLst/>
              <a:cxnLst/>
              <a:rect l="l" t="t" r="r" b="b"/>
              <a:pathLst>
                <a:path w="15420340" h="2259330">
                  <a:moveTo>
                    <a:pt x="2526050" y="16802"/>
                  </a:moveTo>
                  <a:lnTo>
                    <a:pt x="241191" y="43657"/>
                  </a:lnTo>
                  <a:lnTo>
                    <a:pt x="306449" y="30189"/>
                  </a:lnTo>
                  <a:lnTo>
                    <a:pt x="637655" y="26296"/>
                  </a:lnTo>
                  <a:lnTo>
                    <a:pt x="688627" y="12996"/>
                  </a:lnTo>
                  <a:lnTo>
                    <a:pt x="1113856" y="7998"/>
                  </a:lnTo>
                  <a:lnTo>
                    <a:pt x="2560347" y="7816"/>
                  </a:lnTo>
                  <a:lnTo>
                    <a:pt x="2526050" y="16802"/>
                  </a:lnTo>
                  <a:close/>
                </a:path>
                <a:path w="15420340" h="2259330">
                  <a:moveTo>
                    <a:pt x="14293409" y="6335"/>
                  </a:moveTo>
                  <a:lnTo>
                    <a:pt x="2560347" y="7816"/>
                  </a:lnTo>
                  <a:lnTo>
                    <a:pt x="2576803" y="3504"/>
                  </a:lnTo>
                  <a:lnTo>
                    <a:pt x="2874992" y="0"/>
                  </a:lnTo>
                  <a:lnTo>
                    <a:pt x="14293409" y="6335"/>
                  </a:lnTo>
                  <a:close/>
                </a:path>
                <a:path w="15420340" h="2259330">
                  <a:moveTo>
                    <a:pt x="2118214" y="34296"/>
                  </a:moveTo>
                  <a:lnTo>
                    <a:pt x="97324" y="58049"/>
                  </a:lnTo>
                  <a:lnTo>
                    <a:pt x="137720" y="44873"/>
                  </a:lnTo>
                  <a:lnTo>
                    <a:pt x="2168972" y="20999"/>
                  </a:lnTo>
                  <a:lnTo>
                    <a:pt x="2118214" y="34296"/>
                  </a:lnTo>
                  <a:close/>
                </a:path>
                <a:path w="15420340" h="2259330">
                  <a:moveTo>
                    <a:pt x="1209013" y="57683"/>
                  </a:moveTo>
                  <a:lnTo>
                    <a:pt x="28678" y="71557"/>
                  </a:lnTo>
                  <a:lnTo>
                    <a:pt x="32413" y="58812"/>
                  </a:lnTo>
                  <a:lnTo>
                    <a:pt x="1470757" y="41906"/>
                  </a:lnTo>
                  <a:lnTo>
                    <a:pt x="1209013" y="57683"/>
                  </a:lnTo>
                  <a:close/>
                </a:path>
                <a:path w="15420340" h="2259330">
                  <a:moveTo>
                    <a:pt x="15420310" y="2113303"/>
                  </a:moveTo>
                  <a:lnTo>
                    <a:pt x="14993613" y="2118318"/>
                  </a:lnTo>
                  <a:lnTo>
                    <a:pt x="14942651" y="2106216"/>
                  </a:lnTo>
                  <a:lnTo>
                    <a:pt x="12646896" y="2133199"/>
                  </a:lnTo>
                  <a:lnTo>
                    <a:pt x="12595313" y="2121105"/>
                  </a:lnTo>
                  <a:lnTo>
                    <a:pt x="11466554" y="2134372"/>
                  </a:lnTo>
                  <a:lnTo>
                    <a:pt x="10820876" y="2129260"/>
                  </a:lnTo>
                  <a:lnTo>
                    <a:pt x="66004" y="2255669"/>
                  </a:lnTo>
                  <a:lnTo>
                    <a:pt x="47828" y="2243182"/>
                  </a:lnTo>
                  <a:lnTo>
                    <a:pt x="35114" y="2230630"/>
                  </a:lnTo>
                  <a:lnTo>
                    <a:pt x="28956" y="2218002"/>
                  </a:lnTo>
                  <a:lnTo>
                    <a:pt x="30446" y="2205283"/>
                  </a:lnTo>
                  <a:lnTo>
                    <a:pt x="43538" y="2141625"/>
                  </a:lnTo>
                  <a:lnTo>
                    <a:pt x="46583" y="2090786"/>
                  </a:lnTo>
                  <a:lnTo>
                    <a:pt x="43950" y="2052714"/>
                  </a:lnTo>
                  <a:lnTo>
                    <a:pt x="40010" y="2027359"/>
                  </a:lnTo>
                  <a:lnTo>
                    <a:pt x="36336" y="1976598"/>
                  </a:lnTo>
                  <a:lnTo>
                    <a:pt x="31917" y="1925847"/>
                  </a:lnTo>
                  <a:lnTo>
                    <a:pt x="27870" y="1875091"/>
                  </a:lnTo>
                  <a:lnTo>
                    <a:pt x="25315" y="1824317"/>
                  </a:lnTo>
                  <a:lnTo>
                    <a:pt x="25371" y="1773513"/>
                  </a:lnTo>
                  <a:lnTo>
                    <a:pt x="24392" y="1760824"/>
                  </a:lnTo>
                  <a:lnTo>
                    <a:pt x="23220" y="1735436"/>
                  </a:lnTo>
                  <a:lnTo>
                    <a:pt x="22015" y="1710048"/>
                  </a:lnTo>
                  <a:lnTo>
                    <a:pt x="19256" y="1633875"/>
                  </a:lnTo>
                  <a:lnTo>
                    <a:pt x="16206" y="1532304"/>
                  </a:lnTo>
                  <a:lnTo>
                    <a:pt x="14564" y="1468819"/>
                  </a:lnTo>
                  <a:lnTo>
                    <a:pt x="12957" y="1405334"/>
                  </a:lnTo>
                  <a:lnTo>
                    <a:pt x="11399" y="1341848"/>
                  </a:lnTo>
                  <a:lnTo>
                    <a:pt x="9899" y="1278361"/>
                  </a:lnTo>
                  <a:lnTo>
                    <a:pt x="8471" y="1214873"/>
                  </a:lnTo>
                  <a:lnTo>
                    <a:pt x="6975" y="1138685"/>
                  </a:lnTo>
                  <a:lnTo>
                    <a:pt x="4425" y="999006"/>
                  </a:lnTo>
                  <a:lnTo>
                    <a:pt x="3627" y="948212"/>
                  </a:lnTo>
                  <a:lnTo>
                    <a:pt x="550" y="681529"/>
                  </a:lnTo>
                  <a:lnTo>
                    <a:pt x="90" y="592629"/>
                  </a:lnTo>
                  <a:lnTo>
                    <a:pt x="0" y="529125"/>
                  </a:lnTo>
                  <a:lnTo>
                    <a:pt x="255" y="478319"/>
                  </a:lnTo>
                  <a:lnTo>
                    <a:pt x="719" y="427510"/>
                  </a:lnTo>
                  <a:lnTo>
                    <a:pt x="1551" y="389397"/>
                  </a:lnTo>
                  <a:lnTo>
                    <a:pt x="2616" y="351282"/>
                  </a:lnTo>
                  <a:lnTo>
                    <a:pt x="5782" y="300442"/>
                  </a:lnTo>
                  <a:lnTo>
                    <a:pt x="7907" y="287716"/>
                  </a:lnTo>
                  <a:lnTo>
                    <a:pt x="9457" y="274997"/>
                  </a:lnTo>
                  <a:lnTo>
                    <a:pt x="9495" y="236894"/>
                  </a:lnTo>
                  <a:lnTo>
                    <a:pt x="11045" y="224174"/>
                  </a:lnTo>
                  <a:lnTo>
                    <a:pt x="14267" y="198735"/>
                  </a:lnTo>
                  <a:lnTo>
                    <a:pt x="18068" y="160588"/>
                  </a:lnTo>
                  <a:lnTo>
                    <a:pt x="22019" y="135139"/>
                  </a:lnTo>
                  <a:lnTo>
                    <a:pt x="24942" y="84301"/>
                  </a:lnTo>
                  <a:lnTo>
                    <a:pt x="24793" y="71602"/>
                  </a:lnTo>
                  <a:lnTo>
                    <a:pt x="948206" y="60749"/>
                  </a:lnTo>
                  <a:lnTo>
                    <a:pt x="844580" y="74668"/>
                  </a:lnTo>
                  <a:lnTo>
                    <a:pt x="485103" y="78893"/>
                  </a:lnTo>
                  <a:lnTo>
                    <a:pt x="434489" y="92189"/>
                  </a:lnTo>
                  <a:lnTo>
                    <a:pt x="133861" y="95722"/>
                  </a:lnTo>
                  <a:lnTo>
                    <a:pt x="110278" y="108700"/>
                  </a:lnTo>
                  <a:lnTo>
                    <a:pt x="95650" y="108872"/>
                  </a:lnTo>
                  <a:lnTo>
                    <a:pt x="87726" y="121666"/>
                  </a:lnTo>
                  <a:lnTo>
                    <a:pt x="83958" y="147112"/>
                  </a:lnTo>
                  <a:lnTo>
                    <a:pt x="81891" y="173372"/>
                  </a:lnTo>
                  <a:lnTo>
                    <a:pt x="79242" y="210672"/>
                  </a:lnTo>
                  <a:lnTo>
                    <a:pt x="77234" y="236097"/>
                  </a:lnTo>
                  <a:lnTo>
                    <a:pt x="74161" y="274236"/>
                  </a:lnTo>
                  <a:lnTo>
                    <a:pt x="66410" y="337832"/>
                  </a:lnTo>
                  <a:lnTo>
                    <a:pt x="63337" y="375970"/>
                  </a:lnTo>
                  <a:lnTo>
                    <a:pt x="61846" y="388689"/>
                  </a:lnTo>
                  <a:lnTo>
                    <a:pt x="60649" y="401404"/>
                  </a:lnTo>
                  <a:lnTo>
                    <a:pt x="60029" y="439514"/>
                  </a:lnTo>
                  <a:lnTo>
                    <a:pt x="59523" y="464921"/>
                  </a:lnTo>
                  <a:lnTo>
                    <a:pt x="59562" y="515724"/>
                  </a:lnTo>
                  <a:lnTo>
                    <a:pt x="59831" y="566525"/>
                  </a:lnTo>
                  <a:lnTo>
                    <a:pt x="61554" y="706214"/>
                  </a:lnTo>
                  <a:lnTo>
                    <a:pt x="62163" y="744310"/>
                  </a:lnTo>
                  <a:lnTo>
                    <a:pt x="63495" y="820499"/>
                  </a:lnTo>
                  <a:lnTo>
                    <a:pt x="64978" y="896687"/>
                  </a:lnTo>
                  <a:lnTo>
                    <a:pt x="68185" y="1036359"/>
                  </a:lnTo>
                  <a:lnTo>
                    <a:pt x="70026" y="1112543"/>
                  </a:lnTo>
                  <a:lnTo>
                    <a:pt x="71955" y="1188725"/>
                  </a:lnTo>
                  <a:lnTo>
                    <a:pt x="73806" y="1252208"/>
                  </a:lnTo>
                  <a:lnTo>
                    <a:pt x="75862" y="1328389"/>
                  </a:lnTo>
                  <a:lnTo>
                    <a:pt x="79778" y="1455352"/>
                  </a:lnTo>
                  <a:lnTo>
                    <a:pt x="83428" y="1556916"/>
                  </a:lnTo>
                  <a:lnTo>
                    <a:pt x="85226" y="1607698"/>
                  </a:lnTo>
                  <a:lnTo>
                    <a:pt x="86834" y="1645782"/>
                  </a:lnTo>
                  <a:lnTo>
                    <a:pt x="88237" y="1671167"/>
                  </a:lnTo>
                  <a:lnTo>
                    <a:pt x="89419" y="1683854"/>
                  </a:lnTo>
                  <a:lnTo>
                    <a:pt x="90514" y="1696542"/>
                  </a:lnTo>
                  <a:lnTo>
                    <a:pt x="91022" y="1734639"/>
                  </a:lnTo>
                  <a:lnTo>
                    <a:pt x="92044" y="1785430"/>
                  </a:lnTo>
                  <a:lnTo>
                    <a:pt x="93645" y="1823514"/>
                  </a:lnTo>
                  <a:lnTo>
                    <a:pt x="96339" y="1861585"/>
                  </a:lnTo>
                  <a:lnTo>
                    <a:pt x="97851" y="1886969"/>
                  </a:lnTo>
                  <a:lnTo>
                    <a:pt x="103939" y="1950402"/>
                  </a:lnTo>
                  <a:lnTo>
                    <a:pt x="105452" y="1975786"/>
                  </a:lnTo>
                  <a:lnTo>
                    <a:pt x="105839" y="2013884"/>
                  </a:lnTo>
                  <a:lnTo>
                    <a:pt x="105712" y="2039287"/>
                  </a:lnTo>
                  <a:lnTo>
                    <a:pt x="105007" y="2077398"/>
                  </a:lnTo>
                  <a:lnTo>
                    <a:pt x="103209" y="2115522"/>
                  </a:lnTo>
                  <a:lnTo>
                    <a:pt x="103507" y="2140920"/>
                  </a:lnTo>
                  <a:lnTo>
                    <a:pt x="106052" y="2166292"/>
                  </a:lnTo>
                  <a:lnTo>
                    <a:pt x="113181" y="2178909"/>
                  </a:lnTo>
                  <a:lnTo>
                    <a:pt x="142801" y="2178561"/>
                  </a:lnTo>
                  <a:lnTo>
                    <a:pt x="182690" y="2190793"/>
                  </a:lnTo>
                  <a:lnTo>
                    <a:pt x="1559951" y="2174605"/>
                  </a:lnTo>
                  <a:lnTo>
                    <a:pt x="1610634" y="2186710"/>
                  </a:lnTo>
                  <a:lnTo>
                    <a:pt x="12943098" y="2053513"/>
                  </a:lnTo>
                  <a:lnTo>
                    <a:pt x="12994210" y="2065613"/>
                  </a:lnTo>
                  <a:lnTo>
                    <a:pt x="13708228" y="2057220"/>
                  </a:lnTo>
                  <a:lnTo>
                    <a:pt x="13759610" y="2069317"/>
                  </a:lnTo>
                  <a:lnTo>
                    <a:pt x="14374398" y="2062091"/>
                  </a:lnTo>
                  <a:lnTo>
                    <a:pt x="14425780" y="2074188"/>
                  </a:lnTo>
                  <a:lnTo>
                    <a:pt x="15419712" y="2062506"/>
                  </a:lnTo>
                  <a:lnTo>
                    <a:pt x="15420310" y="2113303"/>
                  </a:lnTo>
                  <a:close/>
                </a:path>
                <a:path w="15420340" h="2259330">
                  <a:moveTo>
                    <a:pt x="15419712" y="2062506"/>
                  </a:moveTo>
                  <a:lnTo>
                    <a:pt x="15353286" y="2063287"/>
                  </a:lnTo>
                  <a:lnTo>
                    <a:pt x="15355691" y="2025156"/>
                  </a:lnTo>
                  <a:lnTo>
                    <a:pt x="15357732" y="1987029"/>
                  </a:lnTo>
                  <a:lnTo>
                    <a:pt x="15359194" y="1961610"/>
                  </a:lnTo>
                  <a:lnTo>
                    <a:pt x="15359563" y="1936204"/>
                  </a:lnTo>
                  <a:lnTo>
                    <a:pt x="15356517" y="1872736"/>
                  </a:lnTo>
                  <a:lnTo>
                    <a:pt x="15353806" y="1821964"/>
                  </a:lnTo>
                  <a:lnTo>
                    <a:pt x="15351469" y="1771188"/>
                  </a:lnTo>
                  <a:lnTo>
                    <a:pt x="15349691" y="1720405"/>
                  </a:lnTo>
                  <a:lnTo>
                    <a:pt x="15348659" y="1669614"/>
                  </a:lnTo>
                  <a:lnTo>
                    <a:pt x="15349364" y="1631503"/>
                  </a:lnTo>
                  <a:lnTo>
                    <a:pt x="15351311" y="1606078"/>
                  </a:lnTo>
                  <a:lnTo>
                    <a:pt x="15352381" y="1567963"/>
                  </a:lnTo>
                  <a:lnTo>
                    <a:pt x="15351051" y="1542577"/>
                  </a:lnTo>
                  <a:lnTo>
                    <a:pt x="15350085" y="1517187"/>
                  </a:lnTo>
                  <a:lnTo>
                    <a:pt x="15348026" y="1491809"/>
                  </a:lnTo>
                  <a:lnTo>
                    <a:pt x="15345089" y="1453741"/>
                  </a:lnTo>
                  <a:lnTo>
                    <a:pt x="15341938" y="1428376"/>
                  </a:lnTo>
                  <a:lnTo>
                    <a:pt x="15339913" y="1415699"/>
                  </a:lnTo>
                  <a:lnTo>
                    <a:pt x="15337584" y="1390325"/>
                  </a:lnTo>
                  <a:lnTo>
                    <a:pt x="15335121" y="1364952"/>
                  </a:lnTo>
                  <a:lnTo>
                    <a:pt x="15332391" y="1326881"/>
                  </a:lnTo>
                  <a:lnTo>
                    <a:pt x="15329563" y="1288812"/>
                  </a:lnTo>
                  <a:lnTo>
                    <a:pt x="15326507" y="1238044"/>
                  </a:lnTo>
                  <a:lnTo>
                    <a:pt x="15323240" y="1174579"/>
                  </a:lnTo>
                  <a:lnTo>
                    <a:pt x="15313259" y="984183"/>
                  </a:lnTo>
                  <a:lnTo>
                    <a:pt x="15309785" y="908018"/>
                  </a:lnTo>
                  <a:lnTo>
                    <a:pt x="15306492" y="844553"/>
                  </a:lnTo>
                  <a:lnTo>
                    <a:pt x="15303099" y="768387"/>
                  </a:lnTo>
                  <a:lnTo>
                    <a:pt x="15299776" y="692221"/>
                  </a:lnTo>
                  <a:lnTo>
                    <a:pt x="15296690" y="628753"/>
                  </a:lnTo>
                  <a:lnTo>
                    <a:pt x="15293560" y="552584"/>
                  </a:lnTo>
                  <a:lnTo>
                    <a:pt x="15290705" y="489114"/>
                  </a:lnTo>
                  <a:lnTo>
                    <a:pt x="15287992" y="425641"/>
                  </a:lnTo>
                  <a:lnTo>
                    <a:pt x="15285441" y="362167"/>
                  </a:lnTo>
                  <a:lnTo>
                    <a:pt x="15283220" y="311389"/>
                  </a:lnTo>
                  <a:lnTo>
                    <a:pt x="15281198" y="260609"/>
                  </a:lnTo>
                  <a:lnTo>
                    <a:pt x="15279393" y="209827"/>
                  </a:lnTo>
                  <a:lnTo>
                    <a:pt x="15277974" y="171741"/>
                  </a:lnTo>
                  <a:lnTo>
                    <a:pt x="15276959" y="146351"/>
                  </a:lnTo>
                  <a:lnTo>
                    <a:pt x="15276216" y="120958"/>
                  </a:lnTo>
                  <a:lnTo>
                    <a:pt x="15275915" y="108261"/>
                  </a:lnTo>
                  <a:lnTo>
                    <a:pt x="15263365" y="32203"/>
                  </a:lnTo>
                  <a:lnTo>
                    <a:pt x="15257571" y="6870"/>
                  </a:lnTo>
                  <a:lnTo>
                    <a:pt x="14293409" y="6335"/>
                  </a:lnTo>
                  <a:lnTo>
                    <a:pt x="15314046" y="6206"/>
                  </a:lnTo>
                  <a:lnTo>
                    <a:pt x="15315659" y="18888"/>
                  </a:lnTo>
                  <a:lnTo>
                    <a:pt x="15320449" y="44233"/>
                  </a:lnTo>
                  <a:lnTo>
                    <a:pt x="15326116" y="82269"/>
                  </a:lnTo>
                  <a:lnTo>
                    <a:pt x="15326435" y="94966"/>
                  </a:lnTo>
                  <a:lnTo>
                    <a:pt x="15327078" y="107660"/>
                  </a:lnTo>
                  <a:lnTo>
                    <a:pt x="15328325" y="145748"/>
                  </a:lnTo>
                  <a:lnTo>
                    <a:pt x="15329857" y="183832"/>
                  </a:lnTo>
                  <a:lnTo>
                    <a:pt x="15331654" y="221914"/>
                  </a:lnTo>
                  <a:lnTo>
                    <a:pt x="15333845" y="272692"/>
                  </a:lnTo>
                  <a:lnTo>
                    <a:pt x="15336412" y="336166"/>
                  </a:lnTo>
                  <a:lnTo>
                    <a:pt x="15339184" y="399638"/>
                  </a:lnTo>
                  <a:lnTo>
                    <a:pt x="15342141" y="463107"/>
                  </a:lnTo>
                  <a:lnTo>
                    <a:pt x="15345265" y="526575"/>
                  </a:lnTo>
                  <a:lnTo>
                    <a:pt x="15348683" y="602740"/>
                  </a:lnTo>
                  <a:lnTo>
                    <a:pt x="15352078" y="666204"/>
                  </a:lnTo>
                  <a:lnTo>
                    <a:pt x="15355729" y="742367"/>
                  </a:lnTo>
                  <a:lnTo>
                    <a:pt x="15359466" y="818528"/>
                  </a:lnTo>
                  <a:lnTo>
                    <a:pt x="15363269" y="894689"/>
                  </a:lnTo>
                  <a:lnTo>
                    <a:pt x="15366969" y="958150"/>
                  </a:lnTo>
                  <a:lnTo>
                    <a:pt x="15370845" y="1034309"/>
                  </a:lnTo>
                  <a:lnTo>
                    <a:pt x="15378298" y="1161230"/>
                  </a:lnTo>
                  <a:lnTo>
                    <a:pt x="15381836" y="1211992"/>
                  </a:lnTo>
                  <a:lnTo>
                    <a:pt x="15385321" y="1262755"/>
                  </a:lnTo>
                  <a:lnTo>
                    <a:pt x="15388733" y="1313518"/>
                  </a:lnTo>
                  <a:lnTo>
                    <a:pt x="15391902" y="1351584"/>
                  </a:lnTo>
                  <a:lnTo>
                    <a:pt x="15394810" y="1376951"/>
                  </a:lnTo>
                  <a:lnTo>
                    <a:pt x="15397585" y="1402320"/>
                  </a:lnTo>
                  <a:lnTo>
                    <a:pt x="15400058" y="1414992"/>
                  </a:lnTo>
                  <a:lnTo>
                    <a:pt x="15407826" y="1453004"/>
                  </a:lnTo>
                  <a:lnTo>
                    <a:pt x="15411750" y="1503761"/>
                  </a:lnTo>
                  <a:lnTo>
                    <a:pt x="15412869" y="1554551"/>
                  </a:lnTo>
                  <a:lnTo>
                    <a:pt x="15412219" y="1592662"/>
                  </a:lnTo>
                  <a:lnTo>
                    <a:pt x="15411288" y="1643476"/>
                  </a:lnTo>
                  <a:lnTo>
                    <a:pt x="15411112" y="1694282"/>
                  </a:lnTo>
                  <a:lnTo>
                    <a:pt x="15411994" y="1732374"/>
                  </a:lnTo>
                  <a:lnTo>
                    <a:pt x="15413772" y="1783157"/>
                  </a:lnTo>
                  <a:lnTo>
                    <a:pt x="15416110" y="1833933"/>
                  </a:lnTo>
                  <a:lnTo>
                    <a:pt x="15417175" y="1846621"/>
                  </a:lnTo>
                  <a:lnTo>
                    <a:pt x="15419712" y="2062506"/>
                  </a:lnTo>
                  <a:close/>
                </a:path>
                <a:path w="15420340" h="2259330">
                  <a:moveTo>
                    <a:pt x="11568462" y="2069670"/>
                  </a:moveTo>
                  <a:lnTo>
                    <a:pt x="5300975" y="2143335"/>
                  </a:lnTo>
                  <a:lnTo>
                    <a:pt x="8418893" y="2093988"/>
                  </a:lnTo>
                  <a:lnTo>
                    <a:pt x="11517048" y="2057573"/>
                  </a:lnTo>
                  <a:lnTo>
                    <a:pt x="11568462" y="2069670"/>
                  </a:lnTo>
                  <a:close/>
                </a:path>
                <a:path w="15420340" h="2259330">
                  <a:moveTo>
                    <a:pt x="4898160" y="2211574"/>
                  </a:moveTo>
                  <a:lnTo>
                    <a:pt x="1281552" y="2254083"/>
                  </a:lnTo>
                  <a:lnTo>
                    <a:pt x="1020836" y="2244446"/>
                  </a:lnTo>
                  <a:lnTo>
                    <a:pt x="7725628" y="2165640"/>
                  </a:lnTo>
                  <a:lnTo>
                    <a:pt x="4898160" y="2211574"/>
                  </a:lnTo>
                  <a:close/>
                </a:path>
                <a:path w="15420340" h="2259330">
                  <a:moveTo>
                    <a:pt x="3948551" y="2235437"/>
                  </a:moveTo>
                  <a:lnTo>
                    <a:pt x="1915275" y="2259335"/>
                  </a:lnTo>
                  <a:lnTo>
                    <a:pt x="1540941" y="2251034"/>
                  </a:lnTo>
                  <a:lnTo>
                    <a:pt x="4119205" y="2220730"/>
                  </a:lnTo>
                  <a:lnTo>
                    <a:pt x="3948551" y="2235437"/>
                  </a:lnTo>
                  <a:close/>
                </a:path>
              </a:pathLst>
            </a:custGeom>
            <a:solidFill>
              <a:srgbClr val="373734"/>
            </a:solidFill>
          </p:spPr>
          <p:txBody>
            <a:bodyPr wrap="square" lIns="0" tIns="0" rIns="0" bIns="0" rtlCol="0"/>
            <a:lstStyle/>
            <a:p>
              <a:endParaRPr/>
            </a:p>
          </p:txBody>
        </p:sp>
        <p:sp>
          <p:nvSpPr>
            <p:cNvPr id="6" name="object 6"/>
            <p:cNvSpPr/>
            <p:nvPr/>
          </p:nvSpPr>
          <p:spPr>
            <a:xfrm>
              <a:off x="1416513" y="0"/>
              <a:ext cx="15540990" cy="2056130"/>
            </a:xfrm>
            <a:custGeom>
              <a:avLst/>
              <a:gdLst/>
              <a:ahLst/>
              <a:cxnLst/>
              <a:rect l="l" t="t" r="r" b="b"/>
              <a:pathLst>
                <a:path w="15540990" h="2056130">
                  <a:moveTo>
                    <a:pt x="15540806" y="2056081"/>
                  </a:moveTo>
                  <a:lnTo>
                    <a:pt x="0" y="2032802"/>
                  </a:lnTo>
                  <a:lnTo>
                    <a:pt x="0" y="559543"/>
                  </a:lnTo>
                  <a:lnTo>
                    <a:pt x="38140" y="0"/>
                  </a:lnTo>
                  <a:lnTo>
                    <a:pt x="15489523" y="0"/>
                  </a:lnTo>
                  <a:lnTo>
                    <a:pt x="15540806" y="2056081"/>
                  </a:lnTo>
                  <a:close/>
                </a:path>
              </a:pathLst>
            </a:custGeom>
            <a:solidFill>
              <a:srgbClr val="FFFFFF"/>
            </a:solidFill>
          </p:spPr>
          <p:txBody>
            <a:bodyPr wrap="square" lIns="0" tIns="0" rIns="0" bIns="0" rtlCol="0"/>
            <a:lstStyle/>
            <a:p>
              <a:endParaRPr/>
            </a:p>
          </p:txBody>
        </p:sp>
        <p:sp>
          <p:nvSpPr>
            <p:cNvPr id="7" name="object 7"/>
            <p:cNvSpPr/>
            <p:nvPr/>
          </p:nvSpPr>
          <p:spPr>
            <a:xfrm>
              <a:off x="1385143" y="0"/>
              <a:ext cx="15611475" cy="2082800"/>
            </a:xfrm>
            <a:custGeom>
              <a:avLst/>
              <a:gdLst/>
              <a:ahLst/>
              <a:cxnLst/>
              <a:rect l="l" t="t" r="r" b="b"/>
              <a:pathLst>
                <a:path w="15611475" h="2082800">
                  <a:moveTo>
                    <a:pt x="14828084" y="2032000"/>
                  </a:moveTo>
                  <a:lnTo>
                    <a:pt x="28880" y="2032000"/>
                  </a:lnTo>
                  <a:lnTo>
                    <a:pt x="16308" y="2019300"/>
                  </a:lnTo>
                  <a:lnTo>
                    <a:pt x="10296" y="2006600"/>
                  </a:lnTo>
                  <a:lnTo>
                    <a:pt x="11936" y="1993900"/>
                  </a:lnTo>
                  <a:lnTo>
                    <a:pt x="25782" y="1930400"/>
                  </a:lnTo>
                  <a:lnTo>
                    <a:pt x="29426" y="1879600"/>
                  </a:lnTo>
                  <a:lnTo>
                    <a:pt x="27240" y="1841500"/>
                  </a:lnTo>
                  <a:lnTo>
                    <a:pt x="23596" y="1803400"/>
                  </a:lnTo>
                  <a:lnTo>
                    <a:pt x="20518" y="1752600"/>
                  </a:lnTo>
                  <a:lnTo>
                    <a:pt x="16693" y="1701800"/>
                  </a:lnTo>
                  <a:lnTo>
                    <a:pt x="13242" y="1651000"/>
                  </a:lnTo>
                  <a:lnTo>
                    <a:pt x="11283" y="1600200"/>
                  </a:lnTo>
                  <a:lnTo>
                    <a:pt x="11936" y="1549400"/>
                  </a:lnTo>
                  <a:lnTo>
                    <a:pt x="11161" y="1536700"/>
                  </a:lnTo>
                  <a:lnTo>
                    <a:pt x="10347" y="1511300"/>
                  </a:lnTo>
                  <a:lnTo>
                    <a:pt x="9503" y="1485900"/>
                  </a:lnTo>
                  <a:lnTo>
                    <a:pt x="7763" y="1409700"/>
                  </a:lnTo>
                  <a:lnTo>
                    <a:pt x="6886" y="1358900"/>
                  </a:lnTo>
                  <a:lnTo>
                    <a:pt x="6018" y="1320800"/>
                  </a:lnTo>
                  <a:lnTo>
                    <a:pt x="5166" y="1257300"/>
                  </a:lnTo>
                  <a:lnTo>
                    <a:pt x="4341" y="1206500"/>
                  </a:lnTo>
                  <a:lnTo>
                    <a:pt x="3552" y="1143000"/>
                  </a:lnTo>
                  <a:lnTo>
                    <a:pt x="2808" y="1079500"/>
                  </a:lnTo>
                  <a:lnTo>
                    <a:pt x="2119" y="1016000"/>
                  </a:lnTo>
                  <a:lnTo>
                    <a:pt x="1494" y="939800"/>
                  </a:lnTo>
                  <a:lnTo>
                    <a:pt x="943" y="876300"/>
                  </a:lnTo>
                  <a:lnTo>
                    <a:pt x="99" y="736600"/>
                  </a:lnTo>
                  <a:lnTo>
                    <a:pt x="0" y="393700"/>
                  </a:lnTo>
                  <a:lnTo>
                    <a:pt x="311" y="342900"/>
                  </a:lnTo>
                  <a:lnTo>
                    <a:pt x="845" y="279400"/>
                  </a:lnTo>
                  <a:lnTo>
                    <a:pt x="1546" y="228600"/>
                  </a:lnTo>
                  <a:lnTo>
                    <a:pt x="2424" y="177800"/>
                  </a:lnTo>
                  <a:lnTo>
                    <a:pt x="3489" y="127000"/>
                  </a:lnTo>
                  <a:lnTo>
                    <a:pt x="4749" y="88900"/>
                  </a:lnTo>
                  <a:lnTo>
                    <a:pt x="6215" y="50800"/>
                  </a:lnTo>
                  <a:lnTo>
                    <a:pt x="9799" y="0"/>
                  </a:lnTo>
                  <a:lnTo>
                    <a:pt x="76011" y="0"/>
                  </a:lnTo>
                  <a:lnTo>
                    <a:pt x="69874" y="50800"/>
                  </a:lnTo>
                  <a:lnTo>
                    <a:pt x="66351" y="88900"/>
                  </a:lnTo>
                  <a:lnTo>
                    <a:pt x="64765" y="88900"/>
                  </a:lnTo>
                  <a:lnTo>
                    <a:pt x="63453" y="114300"/>
                  </a:lnTo>
                  <a:lnTo>
                    <a:pt x="61593" y="177800"/>
                  </a:lnTo>
                  <a:lnTo>
                    <a:pt x="61017" y="228600"/>
                  </a:lnTo>
                  <a:lnTo>
                    <a:pt x="60657" y="266700"/>
                  </a:lnTo>
                  <a:lnTo>
                    <a:pt x="60563" y="304800"/>
                  </a:lnTo>
                  <a:lnTo>
                    <a:pt x="60655" y="431800"/>
                  </a:lnTo>
                  <a:lnTo>
                    <a:pt x="61102" y="520700"/>
                  </a:lnTo>
                  <a:lnTo>
                    <a:pt x="61614" y="596900"/>
                  </a:lnTo>
                  <a:lnTo>
                    <a:pt x="63016" y="736600"/>
                  </a:lnTo>
                  <a:lnTo>
                    <a:pt x="63880" y="812800"/>
                  </a:lnTo>
                  <a:lnTo>
                    <a:pt x="64832" y="889000"/>
                  </a:lnTo>
                  <a:lnTo>
                    <a:pt x="65858" y="965200"/>
                  </a:lnTo>
                  <a:lnTo>
                    <a:pt x="66945" y="1028700"/>
                  </a:lnTo>
                  <a:lnTo>
                    <a:pt x="68079" y="1092200"/>
                  </a:lnTo>
                  <a:lnTo>
                    <a:pt x="69244" y="1168400"/>
                  </a:lnTo>
                  <a:lnTo>
                    <a:pt x="70427" y="1219200"/>
                  </a:lnTo>
                  <a:lnTo>
                    <a:pt x="71614" y="1282700"/>
                  </a:lnTo>
                  <a:lnTo>
                    <a:pt x="72790" y="1333500"/>
                  </a:lnTo>
                  <a:lnTo>
                    <a:pt x="73941" y="1371600"/>
                  </a:lnTo>
                  <a:lnTo>
                    <a:pt x="75053" y="1409700"/>
                  </a:lnTo>
                  <a:lnTo>
                    <a:pt x="76111" y="1435100"/>
                  </a:lnTo>
                  <a:lnTo>
                    <a:pt x="77102" y="1460500"/>
                  </a:lnTo>
                  <a:lnTo>
                    <a:pt x="78012" y="1473200"/>
                  </a:lnTo>
                  <a:lnTo>
                    <a:pt x="78072" y="1511300"/>
                  </a:lnTo>
                  <a:lnTo>
                    <a:pt x="78498" y="1549400"/>
                  </a:lnTo>
                  <a:lnTo>
                    <a:pt x="79651" y="1600200"/>
                  </a:lnTo>
                  <a:lnTo>
                    <a:pt x="81898" y="1638300"/>
                  </a:lnTo>
                  <a:lnTo>
                    <a:pt x="83113" y="1663700"/>
                  </a:lnTo>
                  <a:lnTo>
                    <a:pt x="88457" y="1727200"/>
                  </a:lnTo>
                  <a:lnTo>
                    <a:pt x="89672" y="1765300"/>
                  </a:lnTo>
                  <a:lnTo>
                    <a:pt x="89611" y="1790700"/>
                  </a:lnTo>
                  <a:lnTo>
                    <a:pt x="89186" y="1828800"/>
                  </a:lnTo>
                  <a:lnTo>
                    <a:pt x="88032" y="1866900"/>
                  </a:lnTo>
                  <a:lnTo>
                    <a:pt x="85785" y="1892300"/>
                  </a:lnTo>
                  <a:lnTo>
                    <a:pt x="85785" y="1930400"/>
                  </a:lnTo>
                  <a:lnTo>
                    <a:pt x="88032" y="1943100"/>
                  </a:lnTo>
                  <a:lnTo>
                    <a:pt x="95017" y="1968500"/>
                  </a:lnTo>
                  <a:lnTo>
                    <a:pt x="372603" y="1968500"/>
                  </a:lnTo>
                  <a:lnTo>
                    <a:pt x="431450" y="1981200"/>
                  </a:lnTo>
                  <a:lnTo>
                    <a:pt x="1663548" y="1981200"/>
                  </a:lnTo>
                  <a:lnTo>
                    <a:pt x="1714788" y="1993900"/>
                  </a:lnTo>
                  <a:lnTo>
                    <a:pt x="13361401" y="1993900"/>
                  </a:lnTo>
                  <a:lnTo>
                    <a:pt x="13413076" y="2006600"/>
                  </a:lnTo>
                  <a:lnTo>
                    <a:pt x="14025579" y="2006600"/>
                  </a:lnTo>
                  <a:lnTo>
                    <a:pt x="14075736" y="2019300"/>
                  </a:lnTo>
                  <a:lnTo>
                    <a:pt x="14777927" y="2019300"/>
                  </a:lnTo>
                  <a:lnTo>
                    <a:pt x="14828084" y="2032000"/>
                  </a:lnTo>
                  <a:close/>
                </a:path>
                <a:path w="15611475" h="2082800">
                  <a:moveTo>
                    <a:pt x="15611397" y="2082800"/>
                  </a:moveTo>
                  <a:lnTo>
                    <a:pt x="15386911" y="2082800"/>
                  </a:lnTo>
                  <a:lnTo>
                    <a:pt x="15336605" y="2070100"/>
                  </a:lnTo>
                  <a:lnTo>
                    <a:pt x="12960559" y="2070100"/>
                  </a:lnTo>
                  <a:lnTo>
                    <a:pt x="12910041" y="2057400"/>
                  </a:lnTo>
                  <a:lnTo>
                    <a:pt x="11605107" y="2057400"/>
                  </a:lnTo>
                  <a:lnTo>
                    <a:pt x="10950566" y="2044700"/>
                  </a:lnTo>
                  <a:lnTo>
                    <a:pt x="69631" y="2044700"/>
                  </a:lnTo>
                  <a:lnTo>
                    <a:pt x="46917" y="2032000"/>
                  </a:lnTo>
                  <a:lnTo>
                    <a:pt x="15544968" y="2032000"/>
                  </a:lnTo>
                  <a:lnTo>
                    <a:pt x="15547822" y="1993900"/>
                  </a:lnTo>
                  <a:lnTo>
                    <a:pt x="15550312" y="1955800"/>
                  </a:lnTo>
                  <a:lnTo>
                    <a:pt x="15552074" y="1930400"/>
                  </a:lnTo>
                  <a:lnTo>
                    <a:pt x="15552742" y="1892300"/>
                  </a:lnTo>
                  <a:lnTo>
                    <a:pt x="15550441" y="1841500"/>
                  </a:lnTo>
                  <a:lnTo>
                    <a:pt x="15548326" y="1790700"/>
                  </a:lnTo>
                  <a:lnTo>
                    <a:pt x="15546585" y="1727200"/>
                  </a:lnTo>
                  <a:lnTo>
                    <a:pt x="15545403" y="1676400"/>
                  </a:lnTo>
                  <a:lnTo>
                    <a:pt x="15544968" y="1625600"/>
                  </a:lnTo>
                  <a:lnTo>
                    <a:pt x="15546122" y="1587500"/>
                  </a:lnTo>
                  <a:lnTo>
                    <a:pt x="15548369" y="1562100"/>
                  </a:lnTo>
                  <a:lnTo>
                    <a:pt x="15549887" y="1524000"/>
                  </a:lnTo>
                  <a:lnTo>
                    <a:pt x="15548855" y="1498600"/>
                  </a:lnTo>
                  <a:lnTo>
                    <a:pt x="15548187" y="1460500"/>
                  </a:lnTo>
                  <a:lnTo>
                    <a:pt x="15546425" y="1435100"/>
                  </a:lnTo>
                  <a:lnTo>
                    <a:pt x="15543935" y="1397000"/>
                  </a:lnTo>
                  <a:lnTo>
                    <a:pt x="15541081" y="1371600"/>
                  </a:lnTo>
                  <a:lnTo>
                    <a:pt x="15539276" y="1358900"/>
                  </a:lnTo>
                  <a:lnTo>
                    <a:pt x="15537328" y="1346200"/>
                  </a:lnTo>
                  <a:lnTo>
                    <a:pt x="15535253" y="1308100"/>
                  </a:lnTo>
                  <a:lnTo>
                    <a:pt x="15533068" y="1270000"/>
                  </a:lnTo>
                  <a:lnTo>
                    <a:pt x="15530790" y="1231900"/>
                  </a:lnTo>
                  <a:lnTo>
                    <a:pt x="15528434" y="1181100"/>
                  </a:lnTo>
                  <a:lnTo>
                    <a:pt x="15526018" y="1130300"/>
                  </a:lnTo>
                  <a:lnTo>
                    <a:pt x="15523558" y="1066800"/>
                  </a:lnTo>
                  <a:lnTo>
                    <a:pt x="15518573" y="939800"/>
                  </a:lnTo>
                  <a:lnTo>
                    <a:pt x="15513612" y="787400"/>
                  </a:lnTo>
                  <a:lnTo>
                    <a:pt x="15511182" y="723900"/>
                  </a:lnTo>
                  <a:lnTo>
                    <a:pt x="15508807" y="647700"/>
                  </a:lnTo>
                  <a:lnTo>
                    <a:pt x="15506505" y="571500"/>
                  </a:lnTo>
                  <a:lnTo>
                    <a:pt x="15504291" y="508000"/>
                  </a:lnTo>
                  <a:lnTo>
                    <a:pt x="15502183" y="431800"/>
                  </a:lnTo>
                  <a:lnTo>
                    <a:pt x="15500197" y="368300"/>
                  </a:lnTo>
                  <a:lnTo>
                    <a:pt x="15498350" y="304800"/>
                  </a:lnTo>
                  <a:lnTo>
                    <a:pt x="15496658" y="241300"/>
                  </a:lnTo>
                  <a:lnTo>
                    <a:pt x="15495138" y="190500"/>
                  </a:lnTo>
                  <a:lnTo>
                    <a:pt x="15493806" y="139700"/>
                  </a:lnTo>
                  <a:lnTo>
                    <a:pt x="15492679" y="88900"/>
                  </a:lnTo>
                  <a:lnTo>
                    <a:pt x="15491773" y="50800"/>
                  </a:lnTo>
                  <a:lnTo>
                    <a:pt x="15491106" y="25400"/>
                  </a:lnTo>
                  <a:lnTo>
                    <a:pt x="15490693" y="12700"/>
                  </a:lnTo>
                  <a:lnTo>
                    <a:pt x="15490552" y="0"/>
                  </a:lnTo>
                  <a:lnTo>
                    <a:pt x="15541610" y="0"/>
                  </a:lnTo>
                  <a:lnTo>
                    <a:pt x="15542440" y="25400"/>
                  </a:lnTo>
                  <a:lnTo>
                    <a:pt x="15543450" y="63500"/>
                  </a:lnTo>
                  <a:lnTo>
                    <a:pt x="15544709" y="114300"/>
                  </a:lnTo>
                  <a:lnTo>
                    <a:pt x="15546199" y="152400"/>
                  </a:lnTo>
                  <a:lnTo>
                    <a:pt x="15547902" y="215900"/>
                  </a:lnTo>
                  <a:lnTo>
                    <a:pt x="15549801" y="279400"/>
                  </a:lnTo>
                  <a:lnTo>
                    <a:pt x="15551877" y="342900"/>
                  </a:lnTo>
                  <a:lnTo>
                    <a:pt x="15554114" y="406400"/>
                  </a:lnTo>
                  <a:lnTo>
                    <a:pt x="15556492" y="482600"/>
                  </a:lnTo>
                  <a:lnTo>
                    <a:pt x="15558995" y="546100"/>
                  </a:lnTo>
                  <a:lnTo>
                    <a:pt x="15561605" y="622300"/>
                  </a:lnTo>
                  <a:lnTo>
                    <a:pt x="15564303" y="698500"/>
                  </a:lnTo>
                  <a:lnTo>
                    <a:pt x="15567073" y="774700"/>
                  </a:lnTo>
                  <a:lnTo>
                    <a:pt x="15569896" y="838200"/>
                  </a:lnTo>
                  <a:lnTo>
                    <a:pt x="15572754" y="914400"/>
                  </a:lnTo>
                  <a:lnTo>
                    <a:pt x="15581365" y="1104900"/>
                  </a:lnTo>
                  <a:lnTo>
                    <a:pt x="15584188" y="1155700"/>
                  </a:lnTo>
                  <a:lnTo>
                    <a:pt x="15586957" y="1206500"/>
                  </a:lnTo>
                  <a:lnTo>
                    <a:pt x="15589656" y="1257300"/>
                  </a:lnTo>
                  <a:lnTo>
                    <a:pt x="15592265" y="1295400"/>
                  </a:lnTo>
                  <a:lnTo>
                    <a:pt x="15594768" y="1320800"/>
                  </a:lnTo>
                  <a:lnTo>
                    <a:pt x="15597147" y="1346200"/>
                  </a:lnTo>
                  <a:lnTo>
                    <a:pt x="15599383" y="1358900"/>
                  </a:lnTo>
                  <a:lnTo>
                    <a:pt x="15606707" y="1397000"/>
                  </a:lnTo>
                  <a:lnTo>
                    <a:pt x="15610036" y="1447800"/>
                  </a:lnTo>
                  <a:lnTo>
                    <a:pt x="15610558" y="1498600"/>
                  </a:lnTo>
                  <a:lnTo>
                    <a:pt x="15609460" y="1549400"/>
                  </a:lnTo>
                  <a:lnTo>
                    <a:pt x="15607931" y="1600200"/>
                  </a:lnTo>
                  <a:lnTo>
                    <a:pt x="15607157" y="1651000"/>
                  </a:lnTo>
                  <a:lnTo>
                    <a:pt x="15607592" y="1689100"/>
                  </a:lnTo>
                  <a:lnTo>
                    <a:pt x="15608774" y="1739900"/>
                  </a:lnTo>
                  <a:lnTo>
                    <a:pt x="15611397" y="1816100"/>
                  </a:lnTo>
                  <a:lnTo>
                    <a:pt x="15611397" y="2082800"/>
                  </a:lnTo>
                  <a:close/>
                </a:path>
                <a:path w="15611475" h="2082800">
                  <a:moveTo>
                    <a:pt x="1253632" y="1981200"/>
                  </a:moveTo>
                  <a:lnTo>
                    <a:pt x="700087" y="1981200"/>
                  </a:lnTo>
                  <a:lnTo>
                    <a:pt x="750410" y="1968500"/>
                  </a:lnTo>
                  <a:lnTo>
                    <a:pt x="1204105" y="1968500"/>
                  </a:lnTo>
                  <a:lnTo>
                    <a:pt x="1253632" y="1981200"/>
                  </a:lnTo>
                  <a:close/>
                </a:path>
                <a:path w="15611475" h="2082800">
                  <a:moveTo>
                    <a:pt x="10750004" y="1981200"/>
                  </a:moveTo>
                  <a:lnTo>
                    <a:pt x="10369107" y="1981200"/>
                  </a:lnTo>
                  <a:lnTo>
                    <a:pt x="10489230" y="1968500"/>
                  </a:lnTo>
                  <a:lnTo>
                    <a:pt x="10693408" y="1968500"/>
                  </a:lnTo>
                  <a:lnTo>
                    <a:pt x="10750004" y="1981200"/>
                  </a:lnTo>
                  <a:close/>
                </a:path>
                <a:path w="15611475" h="2082800">
                  <a:moveTo>
                    <a:pt x="12637026" y="1993900"/>
                  </a:moveTo>
                  <a:lnTo>
                    <a:pt x="5340273" y="1993900"/>
                  </a:lnTo>
                  <a:lnTo>
                    <a:pt x="8542501" y="1981200"/>
                  </a:lnTo>
                  <a:lnTo>
                    <a:pt x="12585260" y="1981200"/>
                  </a:lnTo>
                  <a:lnTo>
                    <a:pt x="12637026" y="1993900"/>
                  </a:lnTo>
                  <a:close/>
                </a:path>
                <a:path w="15611475" h="2082800">
                  <a:moveTo>
                    <a:pt x="4924746" y="2057400"/>
                  </a:moveTo>
                  <a:lnTo>
                    <a:pt x="1520326" y="2057400"/>
                  </a:lnTo>
                  <a:lnTo>
                    <a:pt x="1325637" y="2044700"/>
                  </a:lnTo>
                  <a:lnTo>
                    <a:pt x="7706263" y="2044700"/>
                  </a:lnTo>
                  <a:lnTo>
                    <a:pt x="4924746" y="2057400"/>
                  </a:lnTo>
                  <a:close/>
                </a:path>
                <a:path w="15611475" h="2082800">
                  <a:moveTo>
                    <a:pt x="3470669" y="2070100"/>
                  </a:moveTo>
                  <a:lnTo>
                    <a:pt x="2280789" y="2070100"/>
                  </a:lnTo>
                  <a:lnTo>
                    <a:pt x="2126936" y="2057400"/>
                  </a:lnTo>
                  <a:lnTo>
                    <a:pt x="3569912" y="2057400"/>
                  </a:lnTo>
                  <a:lnTo>
                    <a:pt x="3470669" y="2070100"/>
                  </a:lnTo>
                  <a:close/>
                </a:path>
              </a:pathLst>
            </a:custGeom>
            <a:solidFill>
              <a:srgbClr val="373734"/>
            </a:solidFill>
          </p:spPr>
          <p:txBody>
            <a:bodyPr wrap="square" lIns="0" tIns="0" rIns="0" bIns="0" rtlCol="0"/>
            <a:lstStyle/>
            <a:p>
              <a:endParaRPr/>
            </a:p>
          </p:txBody>
        </p:sp>
        <p:sp>
          <p:nvSpPr>
            <p:cNvPr id="8" name="object 8"/>
            <p:cNvSpPr/>
            <p:nvPr/>
          </p:nvSpPr>
          <p:spPr>
            <a:xfrm>
              <a:off x="2032297" y="0"/>
              <a:ext cx="14959330" cy="2159635"/>
            </a:xfrm>
            <a:custGeom>
              <a:avLst/>
              <a:gdLst/>
              <a:ahLst/>
              <a:cxnLst/>
              <a:rect l="l" t="t" r="r" b="b"/>
              <a:pathLst>
                <a:path w="14959330" h="2159635">
                  <a:moveTo>
                    <a:pt x="14958736" y="2007095"/>
                  </a:moveTo>
                  <a:lnTo>
                    <a:pt x="18846" y="2159339"/>
                  </a:lnTo>
                  <a:lnTo>
                    <a:pt x="0" y="555917"/>
                  </a:lnTo>
                  <a:lnTo>
                    <a:pt x="28305" y="0"/>
                  </a:lnTo>
                  <a:lnTo>
                    <a:pt x="14889019" y="0"/>
                  </a:lnTo>
                  <a:lnTo>
                    <a:pt x="14958736" y="2007095"/>
                  </a:lnTo>
                  <a:close/>
                </a:path>
              </a:pathLst>
            </a:custGeom>
            <a:solidFill>
              <a:srgbClr val="FFFFFF"/>
            </a:solidFill>
          </p:spPr>
          <p:txBody>
            <a:bodyPr wrap="square" lIns="0" tIns="0" rIns="0" bIns="0" rtlCol="0"/>
            <a:lstStyle/>
            <a:p>
              <a:endParaRPr/>
            </a:p>
          </p:txBody>
        </p:sp>
        <p:sp>
          <p:nvSpPr>
            <p:cNvPr id="9" name="object 9"/>
            <p:cNvSpPr/>
            <p:nvPr/>
          </p:nvSpPr>
          <p:spPr>
            <a:xfrm>
              <a:off x="1998110" y="0"/>
              <a:ext cx="15032990" cy="2183130"/>
            </a:xfrm>
            <a:custGeom>
              <a:avLst/>
              <a:gdLst/>
              <a:ahLst/>
              <a:cxnLst/>
              <a:rect l="l" t="t" r="r" b="b"/>
              <a:pathLst>
                <a:path w="15032990" h="2183130">
                  <a:moveTo>
                    <a:pt x="14258755" y="2002100"/>
                  </a:moveTo>
                  <a:lnTo>
                    <a:pt x="50534" y="2169098"/>
                  </a:lnTo>
                  <a:lnTo>
                    <a:pt x="37818" y="2156547"/>
                  </a:lnTo>
                  <a:lnTo>
                    <a:pt x="31658" y="2143918"/>
                  </a:lnTo>
                  <a:lnTo>
                    <a:pt x="32999" y="2118501"/>
                  </a:lnTo>
                  <a:lnTo>
                    <a:pt x="46095" y="2054842"/>
                  </a:lnTo>
                  <a:lnTo>
                    <a:pt x="49290" y="2016702"/>
                  </a:lnTo>
                  <a:lnTo>
                    <a:pt x="46507" y="1965931"/>
                  </a:lnTo>
                  <a:lnTo>
                    <a:pt x="42566" y="1940576"/>
                  </a:lnTo>
                  <a:lnTo>
                    <a:pt x="39486" y="1889809"/>
                  </a:lnTo>
                  <a:lnTo>
                    <a:pt x="32032" y="1788289"/>
                  </a:lnTo>
                  <a:lnTo>
                    <a:pt x="29102" y="1750221"/>
                  </a:lnTo>
                  <a:lnTo>
                    <a:pt x="27318" y="1699438"/>
                  </a:lnTo>
                  <a:lnTo>
                    <a:pt x="27476" y="1648633"/>
                  </a:lnTo>
                  <a:lnTo>
                    <a:pt x="26622" y="1635942"/>
                  </a:lnTo>
                  <a:lnTo>
                    <a:pt x="25735" y="1623252"/>
                  </a:lnTo>
                  <a:lnTo>
                    <a:pt x="24523" y="1585163"/>
                  </a:lnTo>
                  <a:lnTo>
                    <a:pt x="23442" y="1559774"/>
                  </a:lnTo>
                  <a:lnTo>
                    <a:pt x="20952" y="1483598"/>
                  </a:lnTo>
                  <a:lnTo>
                    <a:pt x="18173" y="1382024"/>
                  </a:lnTo>
                  <a:lnTo>
                    <a:pt x="16656" y="1318537"/>
                  </a:lnTo>
                  <a:lnTo>
                    <a:pt x="15311" y="1267750"/>
                  </a:lnTo>
                  <a:lnTo>
                    <a:pt x="13848" y="1204262"/>
                  </a:lnTo>
                  <a:lnTo>
                    <a:pt x="12424" y="1140775"/>
                  </a:lnTo>
                  <a:lnTo>
                    <a:pt x="11044" y="1077287"/>
                  </a:lnTo>
                  <a:lnTo>
                    <a:pt x="8299" y="937609"/>
                  </a:lnTo>
                  <a:lnTo>
                    <a:pt x="7097" y="874119"/>
                  </a:lnTo>
                  <a:lnTo>
                    <a:pt x="4983" y="747135"/>
                  </a:lnTo>
                  <a:lnTo>
                    <a:pt x="704" y="391561"/>
                  </a:lnTo>
                  <a:lnTo>
                    <a:pt x="280" y="328061"/>
                  </a:lnTo>
                  <a:lnTo>
                    <a:pt x="0" y="213757"/>
                  </a:lnTo>
                  <a:lnTo>
                    <a:pt x="147" y="162952"/>
                  </a:lnTo>
                  <a:lnTo>
                    <a:pt x="597" y="124844"/>
                  </a:lnTo>
                  <a:lnTo>
                    <a:pt x="1055" y="74035"/>
                  </a:lnTo>
                  <a:lnTo>
                    <a:pt x="1829" y="35923"/>
                  </a:lnTo>
                  <a:lnTo>
                    <a:pt x="2926" y="10508"/>
                  </a:lnTo>
                  <a:lnTo>
                    <a:pt x="66013" y="10463"/>
                  </a:lnTo>
                  <a:lnTo>
                    <a:pt x="63067" y="47904"/>
                  </a:lnTo>
                  <a:lnTo>
                    <a:pt x="61627" y="47921"/>
                  </a:lnTo>
                  <a:lnTo>
                    <a:pt x="60709" y="73334"/>
                  </a:lnTo>
                  <a:lnTo>
                    <a:pt x="60004" y="98744"/>
                  </a:lnTo>
                  <a:lnTo>
                    <a:pt x="59649" y="136851"/>
                  </a:lnTo>
                  <a:lnTo>
                    <a:pt x="59487" y="174955"/>
                  </a:lnTo>
                  <a:lnTo>
                    <a:pt x="59505" y="213057"/>
                  </a:lnTo>
                  <a:lnTo>
                    <a:pt x="59844" y="263857"/>
                  </a:lnTo>
                  <a:lnTo>
                    <a:pt x="61667" y="416246"/>
                  </a:lnTo>
                  <a:lnTo>
                    <a:pt x="62231" y="454342"/>
                  </a:lnTo>
                  <a:lnTo>
                    <a:pt x="63299" y="517834"/>
                  </a:lnTo>
                  <a:lnTo>
                    <a:pt x="65932" y="657513"/>
                  </a:lnTo>
                  <a:lnTo>
                    <a:pt x="67748" y="746397"/>
                  </a:lnTo>
                  <a:lnTo>
                    <a:pt x="69108" y="809886"/>
                  </a:lnTo>
                  <a:lnTo>
                    <a:pt x="70669" y="873372"/>
                  </a:lnTo>
                  <a:lnTo>
                    <a:pt x="72446" y="949556"/>
                  </a:lnTo>
                  <a:lnTo>
                    <a:pt x="74280" y="1025740"/>
                  </a:lnTo>
                  <a:lnTo>
                    <a:pt x="76012" y="1089224"/>
                  </a:lnTo>
                  <a:lnTo>
                    <a:pt x="77779" y="1152708"/>
                  </a:lnTo>
                  <a:lnTo>
                    <a:pt x="83197" y="1343157"/>
                  </a:lnTo>
                  <a:lnTo>
                    <a:pt x="84856" y="1393941"/>
                  </a:lnTo>
                  <a:lnTo>
                    <a:pt x="86352" y="1432026"/>
                  </a:lnTo>
                  <a:lnTo>
                    <a:pt x="87821" y="1470111"/>
                  </a:lnTo>
                  <a:lnTo>
                    <a:pt x="89254" y="1508197"/>
                  </a:lnTo>
                  <a:lnTo>
                    <a:pt x="90491" y="1533584"/>
                  </a:lnTo>
                  <a:lnTo>
                    <a:pt x="91671" y="1558972"/>
                  </a:lnTo>
                  <a:lnTo>
                    <a:pt x="92485" y="1558963"/>
                  </a:lnTo>
                  <a:lnTo>
                    <a:pt x="93143" y="1609759"/>
                  </a:lnTo>
                  <a:lnTo>
                    <a:pt x="94165" y="1660550"/>
                  </a:lnTo>
                  <a:lnTo>
                    <a:pt x="95766" y="1698634"/>
                  </a:lnTo>
                  <a:lnTo>
                    <a:pt x="98610" y="1749404"/>
                  </a:lnTo>
                  <a:lnTo>
                    <a:pt x="100272" y="1787487"/>
                  </a:lnTo>
                  <a:lnTo>
                    <a:pt x="106361" y="1850920"/>
                  </a:lnTo>
                  <a:lnTo>
                    <a:pt x="108023" y="1889003"/>
                  </a:lnTo>
                  <a:lnTo>
                    <a:pt x="108410" y="1927101"/>
                  </a:lnTo>
                  <a:lnTo>
                    <a:pt x="108283" y="1952504"/>
                  </a:lnTo>
                  <a:lnTo>
                    <a:pt x="107578" y="1990615"/>
                  </a:lnTo>
                  <a:lnTo>
                    <a:pt x="105779" y="2028739"/>
                  </a:lnTo>
                  <a:lnTo>
                    <a:pt x="106227" y="2066836"/>
                  </a:lnTo>
                  <a:lnTo>
                    <a:pt x="108622" y="2079509"/>
                  </a:lnTo>
                  <a:lnTo>
                    <a:pt x="115903" y="2104825"/>
                  </a:lnTo>
                  <a:lnTo>
                    <a:pt x="384755" y="2101665"/>
                  </a:lnTo>
                  <a:lnTo>
                    <a:pt x="441476" y="2113699"/>
                  </a:lnTo>
                  <a:lnTo>
                    <a:pt x="1643887" y="2099567"/>
                  </a:lnTo>
                  <a:lnTo>
                    <a:pt x="1695605" y="2111660"/>
                  </a:lnTo>
                  <a:lnTo>
                    <a:pt x="12863075" y="1980401"/>
                  </a:lnTo>
                  <a:lnTo>
                    <a:pt x="12912866" y="1992517"/>
                  </a:lnTo>
                  <a:lnTo>
                    <a:pt x="13509885" y="1985500"/>
                  </a:lnTo>
                  <a:lnTo>
                    <a:pt x="13559939" y="1997612"/>
                  </a:lnTo>
                  <a:lnTo>
                    <a:pt x="14208701" y="1989987"/>
                  </a:lnTo>
                  <a:lnTo>
                    <a:pt x="14258755" y="2002100"/>
                  </a:lnTo>
                  <a:close/>
                </a:path>
                <a:path w="15032990" h="2183130">
                  <a:moveTo>
                    <a:pt x="8193269" y="4748"/>
                  </a:moveTo>
                  <a:lnTo>
                    <a:pt x="66013" y="10463"/>
                  </a:lnTo>
                  <a:lnTo>
                    <a:pt x="66068" y="9766"/>
                  </a:lnTo>
                  <a:lnTo>
                    <a:pt x="8193269" y="4748"/>
                  </a:lnTo>
                  <a:close/>
                </a:path>
                <a:path w="15032990" h="2183130">
                  <a:moveTo>
                    <a:pt x="15032497" y="2043809"/>
                  </a:moveTo>
                  <a:lnTo>
                    <a:pt x="14809969" y="2046424"/>
                  </a:lnTo>
                  <a:lnTo>
                    <a:pt x="14759343" y="2034318"/>
                  </a:lnTo>
                  <a:lnTo>
                    <a:pt x="12477094" y="2061143"/>
                  </a:lnTo>
                  <a:lnTo>
                    <a:pt x="12426621" y="2049036"/>
                  </a:lnTo>
                  <a:lnTo>
                    <a:pt x="11176601" y="2063728"/>
                  </a:lnTo>
                  <a:lnTo>
                    <a:pt x="10547651" y="2058419"/>
                  </a:lnTo>
                  <a:lnTo>
                    <a:pt x="91421" y="2181318"/>
                  </a:lnTo>
                  <a:lnTo>
                    <a:pt x="68566" y="2168886"/>
                  </a:lnTo>
                  <a:lnTo>
                    <a:pt x="14965442" y="1993793"/>
                  </a:lnTo>
                  <a:lnTo>
                    <a:pt x="14967847" y="1955663"/>
                  </a:lnTo>
                  <a:lnTo>
                    <a:pt x="14969888" y="1917536"/>
                  </a:lnTo>
                  <a:lnTo>
                    <a:pt x="14971350" y="1892117"/>
                  </a:lnTo>
                  <a:lnTo>
                    <a:pt x="14971570" y="1854012"/>
                  </a:lnTo>
                  <a:lnTo>
                    <a:pt x="14969049" y="1803238"/>
                  </a:lnTo>
                  <a:lnTo>
                    <a:pt x="14966635" y="1752463"/>
                  </a:lnTo>
                  <a:lnTo>
                    <a:pt x="14964437" y="1701685"/>
                  </a:lnTo>
                  <a:lnTo>
                    <a:pt x="14962563" y="1650904"/>
                  </a:lnTo>
                  <a:lnTo>
                    <a:pt x="14961121" y="1600117"/>
                  </a:lnTo>
                  <a:lnTo>
                    <a:pt x="14960218" y="1549324"/>
                  </a:lnTo>
                  <a:lnTo>
                    <a:pt x="14961073" y="1523912"/>
                  </a:lnTo>
                  <a:lnTo>
                    <a:pt x="14962871" y="1485789"/>
                  </a:lnTo>
                  <a:lnTo>
                    <a:pt x="14963941" y="1447673"/>
                  </a:lnTo>
                  <a:lnTo>
                    <a:pt x="14961495" y="1384198"/>
                  </a:lnTo>
                  <a:lnTo>
                    <a:pt x="14959286" y="1346121"/>
                  </a:lnTo>
                  <a:lnTo>
                    <a:pt x="14956499" y="1320752"/>
                  </a:lnTo>
                  <a:lnTo>
                    <a:pt x="14953198" y="1282688"/>
                  </a:lnTo>
                  <a:lnTo>
                    <a:pt x="14951432" y="1270008"/>
                  </a:lnTo>
                  <a:lnTo>
                    <a:pt x="14949548" y="1257329"/>
                  </a:lnTo>
                  <a:lnTo>
                    <a:pt x="14947410" y="1231953"/>
                  </a:lnTo>
                  <a:lnTo>
                    <a:pt x="14945029" y="1193878"/>
                  </a:lnTo>
                  <a:lnTo>
                    <a:pt x="14942567" y="1155804"/>
                  </a:lnTo>
                  <a:lnTo>
                    <a:pt x="14939887" y="1105032"/>
                  </a:lnTo>
                  <a:lnTo>
                    <a:pt x="14937150" y="1054261"/>
                  </a:lnTo>
                  <a:lnTo>
                    <a:pt x="14934367" y="1003490"/>
                  </a:lnTo>
                  <a:lnTo>
                    <a:pt x="14925425" y="813082"/>
                  </a:lnTo>
                  <a:lnTo>
                    <a:pt x="14922285" y="736914"/>
                  </a:lnTo>
                  <a:lnTo>
                    <a:pt x="14919311" y="673444"/>
                  </a:lnTo>
                  <a:lnTo>
                    <a:pt x="14916214" y="597276"/>
                  </a:lnTo>
                  <a:lnTo>
                    <a:pt x="14913307" y="533805"/>
                  </a:lnTo>
                  <a:lnTo>
                    <a:pt x="14910302" y="457635"/>
                  </a:lnTo>
                  <a:lnTo>
                    <a:pt x="14907361" y="381465"/>
                  </a:lnTo>
                  <a:lnTo>
                    <a:pt x="14904646" y="317992"/>
                  </a:lnTo>
                  <a:lnTo>
                    <a:pt x="14901869" y="241820"/>
                  </a:lnTo>
                  <a:lnTo>
                    <a:pt x="14899342" y="178345"/>
                  </a:lnTo>
                  <a:lnTo>
                    <a:pt x="14896927" y="114869"/>
                  </a:lnTo>
                  <a:lnTo>
                    <a:pt x="14894636" y="51392"/>
                  </a:lnTo>
                  <a:lnTo>
                    <a:pt x="14892702" y="611"/>
                  </a:lnTo>
                  <a:lnTo>
                    <a:pt x="8193269" y="4748"/>
                  </a:lnTo>
                  <a:lnTo>
                    <a:pt x="14944706" y="0"/>
                  </a:lnTo>
                  <a:lnTo>
                    <a:pt x="14948085" y="88866"/>
                  </a:lnTo>
                  <a:lnTo>
                    <a:pt x="14950707" y="152339"/>
                  </a:lnTo>
                  <a:lnTo>
                    <a:pt x="14953459" y="215812"/>
                  </a:lnTo>
                  <a:lnTo>
                    <a:pt x="14956327" y="279282"/>
                  </a:lnTo>
                  <a:lnTo>
                    <a:pt x="14959448" y="355451"/>
                  </a:lnTo>
                  <a:lnTo>
                    <a:pt x="14962660" y="431618"/>
                  </a:lnTo>
                  <a:lnTo>
                    <a:pt x="14965800" y="495086"/>
                  </a:lnTo>
                  <a:lnTo>
                    <a:pt x="14969154" y="571252"/>
                  </a:lnTo>
                  <a:lnTo>
                    <a:pt x="14972560" y="647417"/>
                  </a:lnTo>
                  <a:lnTo>
                    <a:pt x="14975856" y="710882"/>
                  </a:lnTo>
                  <a:lnTo>
                    <a:pt x="14979327" y="787047"/>
                  </a:lnTo>
                  <a:lnTo>
                    <a:pt x="14989317" y="977443"/>
                  </a:lnTo>
                  <a:lnTo>
                    <a:pt x="14992463" y="1028209"/>
                  </a:lnTo>
                  <a:lnTo>
                    <a:pt x="14995571" y="1078976"/>
                  </a:lnTo>
                  <a:lnTo>
                    <a:pt x="14998627" y="1129744"/>
                  </a:lnTo>
                  <a:lnTo>
                    <a:pt x="15001468" y="1167813"/>
                  </a:lnTo>
                  <a:lnTo>
                    <a:pt x="15004232" y="1205883"/>
                  </a:lnTo>
                  <a:lnTo>
                    <a:pt x="15006756" y="1231255"/>
                  </a:lnTo>
                  <a:lnTo>
                    <a:pt x="15009177" y="1256629"/>
                  </a:lnTo>
                  <a:lnTo>
                    <a:pt x="15011182" y="1256605"/>
                  </a:lnTo>
                  <a:lnTo>
                    <a:pt x="15019250" y="1320015"/>
                  </a:lnTo>
                  <a:lnTo>
                    <a:pt x="15023175" y="1370772"/>
                  </a:lnTo>
                  <a:lnTo>
                    <a:pt x="15024293" y="1421562"/>
                  </a:lnTo>
                  <a:lnTo>
                    <a:pt x="15023793" y="1472372"/>
                  </a:lnTo>
                  <a:lnTo>
                    <a:pt x="15022861" y="1523186"/>
                  </a:lnTo>
                  <a:lnTo>
                    <a:pt x="15022833" y="1586691"/>
                  </a:lnTo>
                  <a:lnTo>
                    <a:pt x="15023866" y="1637482"/>
                  </a:lnTo>
                  <a:lnTo>
                    <a:pt x="15025644" y="1688265"/>
                  </a:lnTo>
                  <a:lnTo>
                    <a:pt x="15027982" y="1739041"/>
                  </a:lnTo>
                  <a:lnTo>
                    <a:pt x="15029213" y="1764428"/>
                  </a:lnTo>
                  <a:lnTo>
                    <a:pt x="15032497" y="2043809"/>
                  </a:lnTo>
                  <a:close/>
                </a:path>
                <a:path w="15032990" h="2183130">
                  <a:moveTo>
                    <a:pt x="1231341" y="2104416"/>
                  </a:moveTo>
                  <a:lnTo>
                    <a:pt x="710706" y="2110535"/>
                  </a:lnTo>
                  <a:lnTo>
                    <a:pt x="814938" y="2096609"/>
                  </a:lnTo>
                  <a:lnTo>
                    <a:pt x="1179939" y="2092319"/>
                  </a:lnTo>
                  <a:lnTo>
                    <a:pt x="1231341" y="2104416"/>
                  </a:lnTo>
                  <a:close/>
                </a:path>
                <a:path w="15032990" h="2183130">
                  <a:moveTo>
                    <a:pt x="10396473" y="1996692"/>
                  </a:moveTo>
                  <a:lnTo>
                    <a:pt x="9775558" y="2003990"/>
                  </a:lnTo>
                  <a:lnTo>
                    <a:pt x="9956341" y="1989164"/>
                  </a:lnTo>
                  <a:lnTo>
                    <a:pt x="10344942" y="1984597"/>
                  </a:lnTo>
                  <a:lnTo>
                    <a:pt x="10396473" y="1996692"/>
                  </a:lnTo>
                  <a:close/>
                </a:path>
                <a:path w="15032990" h="2183130">
                  <a:moveTo>
                    <a:pt x="12160402" y="1988660"/>
                  </a:moveTo>
                  <a:lnTo>
                    <a:pt x="5705314" y="2064531"/>
                  </a:lnTo>
                  <a:lnTo>
                    <a:pt x="8100686" y="2023676"/>
                  </a:lnTo>
                  <a:lnTo>
                    <a:pt x="12108277" y="1976572"/>
                  </a:lnTo>
                  <a:lnTo>
                    <a:pt x="12160402" y="1988660"/>
                  </a:lnTo>
                  <a:close/>
                </a:path>
                <a:path w="15032990" h="2183130">
                  <a:moveTo>
                    <a:pt x="4775346" y="2138966"/>
                  </a:moveTo>
                  <a:lnTo>
                    <a:pt x="1508192" y="2177367"/>
                  </a:lnTo>
                  <a:lnTo>
                    <a:pt x="1305101" y="2167053"/>
                  </a:lnTo>
                  <a:lnTo>
                    <a:pt x="7600955" y="2093054"/>
                  </a:lnTo>
                  <a:lnTo>
                    <a:pt x="4775346" y="2138966"/>
                  </a:lnTo>
                  <a:close/>
                </a:path>
                <a:path w="15032990" h="2183130">
                  <a:moveTo>
                    <a:pt x="3362229" y="2168276"/>
                  </a:moveTo>
                  <a:lnTo>
                    <a:pt x="2133011" y="2182724"/>
                  </a:lnTo>
                  <a:lnTo>
                    <a:pt x="1872681" y="2173083"/>
                  </a:lnTo>
                  <a:lnTo>
                    <a:pt x="3457419" y="2154456"/>
                  </a:lnTo>
                  <a:lnTo>
                    <a:pt x="3362229" y="2168276"/>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3"/>
                  </a:moveTo>
                  <a:lnTo>
                    <a:pt x="0" y="2159461"/>
                  </a:lnTo>
                  <a:lnTo>
                    <a:pt x="0" y="568009"/>
                  </a:lnTo>
                  <a:lnTo>
                    <a:pt x="35899" y="0"/>
                  </a:lnTo>
                  <a:lnTo>
                    <a:pt x="14947714" y="0"/>
                  </a:lnTo>
                  <a:lnTo>
                    <a:pt x="14998250" y="2182743"/>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04130" y="0"/>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70027" y="0"/>
              <a:ext cx="15203809" cy="2601144"/>
            </a:xfrm>
            <a:prstGeom prst="rect">
              <a:avLst/>
            </a:prstGeom>
          </p:spPr>
        </p:pic>
      </p:grpSp>
      <p:grpSp>
        <p:nvGrpSpPr>
          <p:cNvPr id="16" name="object 16"/>
          <p:cNvGrpSpPr/>
          <p:nvPr/>
        </p:nvGrpSpPr>
        <p:grpSpPr>
          <a:xfrm>
            <a:off x="4313745" y="1560780"/>
            <a:ext cx="10545255" cy="6973570"/>
            <a:chOff x="4313745" y="1560780"/>
            <a:chExt cx="10074275" cy="6973570"/>
          </a:xfrm>
        </p:grpSpPr>
        <p:sp>
          <p:nvSpPr>
            <p:cNvPr id="17" name="object 17"/>
            <p:cNvSpPr/>
            <p:nvPr/>
          </p:nvSpPr>
          <p:spPr>
            <a:xfrm>
              <a:off x="4313745" y="2720599"/>
              <a:ext cx="9936480" cy="5813425"/>
            </a:xfrm>
            <a:custGeom>
              <a:avLst/>
              <a:gdLst/>
              <a:ahLst/>
              <a:cxnLst/>
              <a:rect l="l" t="t" r="r" b="b"/>
              <a:pathLst>
                <a:path w="9936480" h="5813425">
                  <a:moveTo>
                    <a:pt x="8803842" y="5488218"/>
                  </a:moveTo>
                  <a:lnTo>
                    <a:pt x="224546" y="5813273"/>
                  </a:lnTo>
                  <a:lnTo>
                    <a:pt x="217100" y="5812062"/>
                  </a:lnTo>
                  <a:lnTo>
                    <a:pt x="210910" y="5808223"/>
                  </a:lnTo>
                  <a:lnTo>
                    <a:pt x="206610" y="5802339"/>
                  </a:lnTo>
                  <a:lnTo>
                    <a:pt x="204838" y="5794998"/>
                  </a:lnTo>
                  <a:lnTo>
                    <a:pt x="0" y="388640"/>
                  </a:lnTo>
                  <a:lnTo>
                    <a:pt x="1212" y="381193"/>
                  </a:lnTo>
                  <a:lnTo>
                    <a:pt x="5054" y="375000"/>
                  </a:lnTo>
                  <a:lnTo>
                    <a:pt x="10936" y="370699"/>
                  </a:lnTo>
                  <a:lnTo>
                    <a:pt x="18269" y="368925"/>
                  </a:lnTo>
                  <a:lnTo>
                    <a:pt x="9755452" y="0"/>
                  </a:lnTo>
                  <a:lnTo>
                    <a:pt x="9762897" y="1213"/>
                  </a:lnTo>
                  <a:lnTo>
                    <a:pt x="9769088" y="5057"/>
                  </a:lnTo>
                  <a:lnTo>
                    <a:pt x="9773388" y="10941"/>
                  </a:lnTo>
                  <a:lnTo>
                    <a:pt x="9775160" y="18276"/>
                  </a:lnTo>
                  <a:lnTo>
                    <a:pt x="9936033" y="4264226"/>
                  </a:lnTo>
                  <a:lnTo>
                    <a:pt x="9935837" y="4264575"/>
                  </a:lnTo>
                  <a:lnTo>
                    <a:pt x="9935785" y="4266727"/>
                  </a:lnTo>
                  <a:lnTo>
                    <a:pt x="9935507" y="4268412"/>
                  </a:lnTo>
                  <a:lnTo>
                    <a:pt x="9934813" y="4270664"/>
                  </a:lnTo>
                  <a:lnTo>
                    <a:pt x="9934665" y="4271297"/>
                  </a:lnTo>
                  <a:lnTo>
                    <a:pt x="8812833" y="5484110"/>
                  </a:lnTo>
                  <a:lnTo>
                    <a:pt x="8806291" y="5487611"/>
                  </a:lnTo>
                  <a:lnTo>
                    <a:pt x="8803842" y="5488218"/>
                  </a:lnTo>
                  <a:close/>
                </a:path>
              </a:pathLst>
            </a:custGeom>
            <a:solidFill>
              <a:srgbClr val="1C1C1B"/>
            </a:solidFill>
          </p:spPr>
          <p:txBody>
            <a:bodyPr wrap="square" lIns="0" tIns="0" rIns="0" bIns="0" rtlCol="0"/>
            <a:lstStyle/>
            <a:p>
              <a:endParaRPr/>
            </a:p>
          </p:txBody>
        </p:sp>
        <p:sp>
          <p:nvSpPr>
            <p:cNvPr id="18" name="object 18"/>
            <p:cNvSpPr/>
            <p:nvPr/>
          </p:nvSpPr>
          <p:spPr>
            <a:xfrm>
              <a:off x="4352443" y="2759312"/>
              <a:ext cx="9859010" cy="5735955"/>
            </a:xfrm>
            <a:custGeom>
              <a:avLst/>
              <a:gdLst/>
              <a:ahLst/>
              <a:cxnLst/>
              <a:rect l="l" t="t" r="r" b="b"/>
              <a:pathLst>
                <a:path w="9859010" h="5735955">
                  <a:moveTo>
                    <a:pt x="8742246" y="5412325"/>
                  </a:moveTo>
                  <a:lnTo>
                    <a:pt x="203398" y="5735848"/>
                  </a:lnTo>
                  <a:lnTo>
                    <a:pt x="28750" y="1126304"/>
                  </a:lnTo>
                  <a:lnTo>
                    <a:pt x="9727954" y="758818"/>
                  </a:lnTo>
                  <a:lnTo>
                    <a:pt x="9858621" y="4207556"/>
                  </a:lnTo>
                  <a:lnTo>
                    <a:pt x="8717254" y="4250801"/>
                  </a:lnTo>
                  <a:lnTo>
                    <a:pt x="8709914" y="4252572"/>
                  </a:lnTo>
                  <a:lnTo>
                    <a:pt x="8704033" y="4256869"/>
                  </a:lnTo>
                  <a:lnTo>
                    <a:pt x="8700195" y="4263060"/>
                  </a:lnTo>
                  <a:lnTo>
                    <a:pt x="8698985" y="4270517"/>
                  </a:lnTo>
                  <a:lnTo>
                    <a:pt x="8742246" y="5412325"/>
                  </a:lnTo>
                  <a:close/>
                </a:path>
                <a:path w="9859010" h="5735955">
                  <a:moveTo>
                    <a:pt x="8779189" y="5384045"/>
                  </a:moveTo>
                  <a:lnTo>
                    <a:pt x="8737665" y="4288094"/>
                  </a:lnTo>
                  <a:lnTo>
                    <a:pt x="9833192" y="4246587"/>
                  </a:lnTo>
                  <a:lnTo>
                    <a:pt x="8779189" y="5384045"/>
                  </a:lnTo>
                  <a:close/>
                </a:path>
                <a:path w="9859010" h="5735955">
                  <a:moveTo>
                    <a:pt x="9726515" y="720825"/>
                  </a:moveTo>
                  <a:lnTo>
                    <a:pt x="27310" y="1088311"/>
                  </a:lnTo>
                  <a:lnTo>
                    <a:pt x="0" y="367486"/>
                  </a:lnTo>
                  <a:lnTo>
                    <a:pt x="9699204" y="0"/>
                  </a:lnTo>
                  <a:lnTo>
                    <a:pt x="9726515" y="720825"/>
                  </a:lnTo>
                  <a:close/>
                </a:path>
              </a:pathLst>
            </a:custGeom>
            <a:solidFill>
              <a:srgbClr val="FBFBC2"/>
            </a:solidFill>
          </p:spPr>
          <p:txBody>
            <a:bodyPr wrap="square" lIns="0" tIns="0" rIns="0" bIns="0" rtlCol="0"/>
            <a:lstStyle/>
            <a:p>
              <a:endParaRPr/>
            </a:p>
          </p:txBody>
        </p:sp>
        <p:pic>
          <p:nvPicPr>
            <p:cNvPr id="19" name="object 19"/>
            <p:cNvPicPr/>
            <p:nvPr/>
          </p:nvPicPr>
          <p:blipFill>
            <a:blip r:embed="rId4" cstate="print"/>
            <a:stretch>
              <a:fillRect/>
            </a:stretch>
          </p:blipFill>
          <p:spPr>
            <a:xfrm>
              <a:off x="4313745" y="1560780"/>
              <a:ext cx="10073866" cy="6973092"/>
            </a:xfrm>
            <a:prstGeom prst="rect">
              <a:avLst/>
            </a:prstGeom>
          </p:spPr>
        </p:pic>
      </p:grpSp>
      <p:sp>
        <p:nvSpPr>
          <p:cNvPr id="20" name="object 20"/>
          <p:cNvSpPr txBox="1"/>
          <p:nvPr/>
        </p:nvSpPr>
        <p:spPr>
          <a:xfrm rot="21480000">
            <a:off x="5700137" y="5649038"/>
            <a:ext cx="8237454" cy="1029193"/>
          </a:xfrm>
          <a:prstGeom prst="rect">
            <a:avLst/>
          </a:prstGeom>
        </p:spPr>
        <p:txBody>
          <a:bodyPr vert="horz" wrap="square" lIns="0" tIns="0" rIns="0" bIns="0" rtlCol="0">
            <a:spAutoFit/>
          </a:bodyPr>
          <a:lstStyle/>
          <a:p>
            <a:pPr>
              <a:lnSpc>
                <a:spcPts val="5670"/>
              </a:lnSpc>
            </a:pPr>
            <a:r>
              <a:rPr sz="24000" spc="-9975" baseline="-48090" dirty="0">
                <a:solidFill>
                  <a:srgbClr val="1C1C1B"/>
                </a:solidFill>
                <a:latin typeface="Times New Roman"/>
                <a:cs typeface="Times New Roman"/>
              </a:rPr>
              <a:t>G</a:t>
            </a:r>
            <a:r>
              <a:rPr sz="16000" spc="-6650" dirty="0">
                <a:solidFill>
                  <a:srgbClr val="1C1C1B"/>
                </a:solidFill>
                <a:latin typeface="Times New Roman"/>
                <a:cs typeface="Times New Roman"/>
              </a:rPr>
              <a:t>M</a:t>
            </a:r>
            <a:r>
              <a:rPr sz="24000" spc="-9975" baseline="-47916" dirty="0">
                <a:solidFill>
                  <a:srgbClr val="1C1C1B"/>
                </a:solidFill>
                <a:latin typeface="Times New Roman"/>
                <a:cs typeface="Times New Roman"/>
              </a:rPr>
              <a:t>R</a:t>
            </a:r>
            <a:r>
              <a:rPr sz="16000" spc="-6650" dirty="0">
                <a:solidFill>
                  <a:srgbClr val="1C1C1B"/>
                </a:solidFill>
                <a:latin typeface="Times New Roman"/>
                <a:cs typeface="Times New Roman"/>
              </a:rPr>
              <a:t>U</a:t>
            </a:r>
            <a:r>
              <a:rPr sz="24000" spc="-9975" baseline="-47743" dirty="0">
                <a:solidFill>
                  <a:srgbClr val="1C1C1B"/>
                </a:solidFill>
                <a:latin typeface="Times New Roman"/>
                <a:cs typeface="Times New Roman"/>
              </a:rPr>
              <a:t>A</a:t>
            </a:r>
            <a:r>
              <a:rPr sz="16000" spc="-6650" dirty="0">
                <a:solidFill>
                  <a:srgbClr val="1C1C1B"/>
                </a:solidFill>
                <a:latin typeface="Times New Roman"/>
                <a:cs typeface="Times New Roman"/>
              </a:rPr>
              <a:t>C</a:t>
            </a:r>
            <a:r>
              <a:rPr sz="24000" spc="-9975" baseline="-47569" dirty="0">
                <a:solidFill>
                  <a:srgbClr val="1C1C1B"/>
                </a:solidFill>
                <a:latin typeface="Times New Roman"/>
                <a:cs typeface="Times New Roman"/>
              </a:rPr>
              <a:t>C</a:t>
            </a:r>
            <a:r>
              <a:rPr sz="16000" spc="-6650" dirty="0">
                <a:solidFill>
                  <a:srgbClr val="1C1C1B"/>
                </a:solidFill>
                <a:latin typeface="Times New Roman"/>
                <a:cs typeface="Times New Roman"/>
              </a:rPr>
              <a:t>H</a:t>
            </a:r>
            <a:r>
              <a:rPr sz="24000" spc="-9975" baseline="-47395" dirty="0">
                <a:solidFill>
                  <a:srgbClr val="1C1C1B"/>
                </a:solidFill>
                <a:latin typeface="Times New Roman"/>
                <a:cs typeface="Times New Roman"/>
              </a:rPr>
              <a:t>I</a:t>
            </a:r>
            <a:r>
              <a:rPr sz="16000" spc="-6650" dirty="0">
                <a:solidFill>
                  <a:srgbClr val="1C1C1B"/>
                </a:solidFill>
                <a:latin typeface="Times New Roman"/>
                <a:cs typeface="Times New Roman"/>
              </a:rPr>
              <a:t>A</a:t>
            </a:r>
            <a:r>
              <a:rPr sz="24000" spc="-9975" baseline="-47222" dirty="0">
                <a:solidFill>
                  <a:srgbClr val="1C1C1B"/>
                </a:solidFill>
                <a:latin typeface="Times New Roman"/>
                <a:cs typeface="Times New Roman"/>
              </a:rPr>
              <a:t>A</a:t>
            </a:r>
            <a:r>
              <a:rPr sz="16000" spc="-6650" dirty="0">
                <a:solidFill>
                  <a:srgbClr val="1C1C1B"/>
                </a:solidFill>
                <a:latin typeface="Times New Roman"/>
                <a:cs typeface="Times New Roman"/>
              </a:rPr>
              <a:t>S</a:t>
            </a:r>
            <a:r>
              <a:rPr sz="24000" spc="-9975" baseline="-47048" dirty="0">
                <a:solidFill>
                  <a:srgbClr val="1C1C1B"/>
                </a:solidFill>
                <a:latin typeface="Times New Roman"/>
                <a:cs typeface="Times New Roman"/>
              </a:rPr>
              <a:t>S</a:t>
            </a:r>
            <a:endParaRPr sz="24000" baseline="-47048" dirty="0">
              <a:latin typeface="Times New Roman"/>
              <a:cs typeface="Times New Roman"/>
            </a:endParaRPr>
          </a:p>
        </p:txBody>
      </p:sp>
      <p:grpSp>
        <p:nvGrpSpPr>
          <p:cNvPr id="21" name="object 21"/>
          <p:cNvGrpSpPr/>
          <p:nvPr/>
        </p:nvGrpSpPr>
        <p:grpSpPr>
          <a:xfrm>
            <a:off x="12056782" y="8864249"/>
            <a:ext cx="4972050" cy="927100"/>
            <a:chOff x="12056782" y="8864249"/>
            <a:chExt cx="4972050" cy="927100"/>
          </a:xfrm>
        </p:grpSpPr>
        <p:sp>
          <p:nvSpPr>
            <p:cNvPr id="22" name="object 22"/>
            <p:cNvSpPr/>
            <p:nvPr/>
          </p:nvSpPr>
          <p:spPr>
            <a:xfrm>
              <a:off x="12056782" y="9288545"/>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23" name="object 23"/>
            <p:cNvSpPr/>
            <p:nvPr/>
          </p:nvSpPr>
          <p:spPr>
            <a:xfrm>
              <a:off x="12079569" y="9358234"/>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EC300"/>
            </a:solidFill>
          </p:spPr>
          <p:txBody>
            <a:bodyPr wrap="square" lIns="0" tIns="0" rIns="0" bIns="0" rtlCol="0"/>
            <a:lstStyle/>
            <a:p>
              <a:endParaRPr/>
            </a:p>
          </p:txBody>
        </p:sp>
        <p:sp>
          <p:nvSpPr>
            <p:cNvPr id="24" name="object 24"/>
            <p:cNvSpPr/>
            <p:nvPr/>
          </p:nvSpPr>
          <p:spPr>
            <a:xfrm>
              <a:off x="15866406" y="9311271"/>
              <a:ext cx="458470" cy="457834"/>
            </a:xfrm>
            <a:custGeom>
              <a:avLst/>
              <a:gdLst/>
              <a:ahLst/>
              <a:cxnLst/>
              <a:rect l="l" t="t" r="r" b="b"/>
              <a:pathLst>
                <a:path w="458469"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69"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FBC2"/>
            </a:solidFill>
          </p:spPr>
          <p:txBody>
            <a:bodyPr wrap="square" lIns="0" tIns="0" rIns="0" bIns="0" rtlCol="0"/>
            <a:lstStyle/>
            <a:p>
              <a:endParaRPr/>
            </a:p>
          </p:txBody>
        </p:sp>
        <p:pic>
          <p:nvPicPr>
            <p:cNvPr id="25" name="object 25"/>
            <p:cNvPicPr/>
            <p:nvPr/>
          </p:nvPicPr>
          <p:blipFill>
            <a:blip r:embed="rId5" cstate="print"/>
            <a:stretch>
              <a:fillRect/>
            </a:stretch>
          </p:blipFill>
          <p:spPr>
            <a:xfrm>
              <a:off x="15978059" y="9422651"/>
              <a:ext cx="235124" cy="234487"/>
            </a:xfrm>
            <a:prstGeom prst="rect">
              <a:avLst/>
            </a:prstGeom>
          </p:spPr>
        </p:pic>
        <p:sp>
          <p:nvSpPr>
            <p:cNvPr id="26" name="object 26"/>
            <p:cNvSpPr/>
            <p:nvPr/>
          </p:nvSpPr>
          <p:spPr>
            <a:xfrm>
              <a:off x="12056771" y="8864256"/>
              <a:ext cx="4972050" cy="927100"/>
            </a:xfrm>
            <a:custGeom>
              <a:avLst/>
              <a:gdLst/>
              <a:ahLst/>
              <a:cxnLst/>
              <a:rect l="l" t="t" r="r" b="b"/>
              <a:pathLst>
                <a:path w="4972050" h="927100">
                  <a:moveTo>
                    <a:pt x="4179201" y="675640"/>
                  </a:moveTo>
                  <a:lnTo>
                    <a:pt x="4172039" y="631444"/>
                  </a:lnTo>
                  <a:lnTo>
                    <a:pt x="4156418" y="601370"/>
                  </a:lnTo>
                  <a:lnTo>
                    <a:pt x="4156418" y="675627"/>
                  </a:lnTo>
                  <a:lnTo>
                    <a:pt x="4147159" y="721233"/>
                  </a:lnTo>
                  <a:lnTo>
                    <a:pt x="4121950" y="758507"/>
                  </a:lnTo>
                  <a:lnTo>
                    <a:pt x="4084574" y="783653"/>
                  </a:lnTo>
                  <a:lnTo>
                    <a:pt x="4038854" y="792886"/>
                  </a:lnTo>
                  <a:lnTo>
                    <a:pt x="3993134" y="783653"/>
                  </a:lnTo>
                  <a:lnTo>
                    <a:pt x="3955770" y="758507"/>
                  </a:lnTo>
                  <a:lnTo>
                    <a:pt x="3930548" y="721233"/>
                  </a:lnTo>
                  <a:lnTo>
                    <a:pt x="3921290" y="675640"/>
                  </a:lnTo>
                  <a:lnTo>
                    <a:pt x="3930548" y="630059"/>
                  </a:lnTo>
                  <a:lnTo>
                    <a:pt x="3955770" y="592785"/>
                  </a:lnTo>
                  <a:lnTo>
                    <a:pt x="3993134" y="567626"/>
                  </a:lnTo>
                  <a:lnTo>
                    <a:pt x="4038854" y="558406"/>
                  </a:lnTo>
                  <a:lnTo>
                    <a:pt x="4084574" y="567626"/>
                  </a:lnTo>
                  <a:lnTo>
                    <a:pt x="4121950" y="592785"/>
                  </a:lnTo>
                  <a:lnTo>
                    <a:pt x="4147159" y="630059"/>
                  </a:lnTo>
                  <a:lnTo>
                    <a:pt x="4156418" y="675627"/>
                  </a:lnTo>
                  <a:lnTo>
                    <a:pt x="4156418" y="601370"/>
                  </a:lnTo>
                  <a:lnTo>
                    <a:pt x="4152087" y="593026"/>
                  </a:lnTo>
                  <a:lnTo>
                    <a:pt x="4121696" y="562711"/>
                  </a:lnTo>
                  <a:lnTo>
                    <a:pt x="4113352" y="558406"/>
                  </a:lnTo>
                  <a:lnTo>
                    <a:pt x="4083164" y="542810"/>
                  </a:lnTo>
                  <a:lnTo>
                    <a:pt x="4038854" y="535660"/>
                  </a:lnTo>
                  <a:lnTo>
                    <a:pt x="3994543" y="542810"/>
                  </a:lnTo>
                  <a:lnTo>
                    <a:pt x="3956024" y="562711"/>
                  </a:lnTo>
                  <a:lnTo>
                    <a:pt x="3925620" y="593026"/>
                  </a:lnTo>
                  <a:lnTo>
                    <a:pt x="3905669" y="631444"/>
                  </a:lnTo>
                  <a:lnTo>
                    <a:pt x="3898506" y="675627"/>
                  </a:lnTo>
                  <a:lnTo>
                    <a:pt x="3905669" y="719823"/>
                  </a:lnTo>
                  <a:lnTo>
                    <a:pt x="3925620" y="758240"/>
                  </a:lnTo>
                  <a:lnTo>
                    <a:pt x="3956024" y="788555"/>
                  </a:lnTo>
                  <a:lnTo>
                    <a:pt x="3994543" y="808456"/>
                  </a:lnTo>
                  <a:lnTo>
                    <a:pt x="4038854" y="815606"/>
                  </a:lnTo>
                  <a:lnTo>
                    <a:pt x="4083164" y="808456"/>
                  </a:lnTo>
                  <a:lnTo>
                    <a:pt x="4113314" y="792886"/>
                  </a:lnTo>
                  <a:lnTo>
                    <a:pt x="4121696" y="788555"/>
                  </a:lnTo>
                  <a:lnTo>
                    <a:pt x="4152087" y="758240"/>
                  </a:lnTo>
                  <a:lnTo>
                    <a:pt x="4172039" y="719823"/>
                  </a:lnTo>
                  <a:lnTo>
                    <a:pt x="4179201" y="675640"/>
                  </a:lnTo>
                  <a:close/>
                </a:path>
                <a:path w="4972050" h="927100">
                  <a:moveTo>
                    <a:pt x="4971516" y="657440"/>
                  </a:moveTo>
                  <a:lnTo>
                    <a:pt x="4964836" y="607999"/>
                  </a:lnTo>
                  <a:lnTo>
                    <a:pt x="4948720" y="569988"/>
                  </a:lnTo>
                  <a:lnTo>
                    <a:pt x="4948720" y="657440"/>
                  </a:lnTo>
                  <a:lnTo>
                    <a:pt x="4942852" y="700836"/>
                  </a:lnTo>
                  <a:lnTo>
                    <a:pt x="4926317" y="739863"/>
                  </a:lnTo>
                  <a:lnTo>
                    <a:pt x="4900676" y="772960"/>
                  </a:lnTo>
                  <a:lnTo>
                    <a:pt x="4867491" y="798537"/>
                  </a:lnTo>
                  <a:lnTo>
                    <a:pt x="4828362" y="815035"/>
                  </a:lnTo>
                  <a:lnTo>
                    <a:pt x="4784839" y="820889"/>
                  </a:lnTo>
                  <a:lnTo>
                    <a:pt x="4244340" y="820889"/>
                  </a:lnTo>
                  <a:lnTo>
                    <a:pt x="4263961" y="788466"/>
                  </a:lnTo>
                  <a:lnTo>
                    <a:pt x="4278579" y="753148"/>
                  </a:lnTo>
                  <a:lnTo>
                    <a:pt x="4287710" y="715378"/>
                  </a:lnTo>
                  <a:lnTo>
                    <a:pt x="4290873" y="675640"/>
                  </a:lnTo>
                  <a:lnTo>
                    <a:pt x="4290695" y="668807"/>
                  </a:lnTo>
                  <a:lnTo>
                    <a:pt x="4823345" y="668807"/>
                  </a:lnTo>
                  <a:lnTo>
                    <a:pt x="4828438" y="663714"/>
                  </a:lnTo>
                  <a:lnTo>
                    <a:pt x="4828425" y="651154"/>
                  </a:lnTo>
                  <a:lnTo>
                    <a:pt x="4823345" y="646074"/>
                  </a:lnTo>
                  <a:lnTo>
                    <a:pt x="4289069" y="646074"/>
                  </a:lnTo>
                  <a:lnTo>
                    <a:pt x="4279989" y="602742"/>
                  </a:lnTo>
                  <a:lnTo>
                    <a:pt x="4268089" y="573201"/>
                  </a:lnTo>
                  <a:lnTo>
                    <a:pt x="4268089" y="675627"/>
                  </a:lnTo>
                  <a:lnTo>
                    <a:pt x="4263415" y="721664"/>
                  </a:lnTo>
                  <a:lnTo>
                    <a:pt x="4250042" y="764552"/>
                  </a:lnTo>
                  <a:lnTo>
                    <a:pt x="4228884" y="803376"/>
                  </a:lnTo>
                  <a:lnTo>
                    <a:pt x="4200868" y="837234"/>
                  </a:lnTo>
                  <a:lnTo>
                    <a:pt x="4166933" y="865174"/>
                  </a:lnTo>
                  <a:lnTo>
                    <a:pt x="4127995" y="886269"/>
                  </a:lnTo>
                  <a:lnTo>
                    <a:pt x="4084993" y="899617"/>
                  </a:lnTo>
                  <a:lnTo>
                    <a:pt x="4038854" y="904265"/>
                  </a:lnTo>
                  <a:lnTo>
                    <a:pt x="3992715" y="899617"/>
                  </a:lnTo>
                  <a:lnTo>
                    <a:pt x="3949712" y="886269"/>
                  </a:lnTo>
                  <a:lnTo>
                    <a:pt x="3910774" y="865174"/>
                  </a:lnTo>
                  <a:lnTo>
                    <a:pt x="3876840" y="837234"/>
                  </a:lnTo>
                  <a:lnTo>
                    <a:pt x="3863314" y="820889"/>
                  </a:lnTo>
                  <a:lnTo>
                    <a:pt x="3848824" y="803389"/>
                  </a:lnTo>
                  <a:lnTo>
                    <a:pt x="3833368" y="775030"/>
                  </a:lnTo>
                  <a:lnTo>
                    <a:pt x="3833368" y="820877"/>
                  </a:lnTo>
                  <a:lnTo>
                    <a:pt x="186677" y="820877"/>
                  </a:lnTo>
                  <a:lnTo>
                    <a:pt x="143154" y="815035"/>
                  </a:lnTo>
                  <a:lnTo>
                    <a:pt x="104025" y="798537"/>
                  </a:lnTo>
                  <a:lnTo>
                    <a:pt x="70853" y="772960"/>
                  </a:lnTo>
                  <a:lnTo>
                    <a:pt x="45199" y="739863"/>
                  </a:lnTo>
                  <a:lnTo>
                    <a:pt x="28651" y="700836"/>
                  </a:lnTo>
                  <a:lnTo>
                    <a:pt x="22796" y="657440"/>
                  </a:lnTo>
                  <a:lnTo>
                    <a:pt x="28651" y="614045"/>
                  </a:lnTo>
                  <a:lnTo>
                    <a:pt x="45199" y="575017"/>
                  </a:lnTo>
                  <a:lnTo>
                    <a:pt x="67195" y="546633"/>
                  </a:lnTo>
                  <a:lnTo>
                    <a:pt x="610171" y="646061"/>
                  </a:lnTo>
                  <a:lnTo>
                    <a:pt x="152057" y="646061"/>
                  </a:lnTo>
                  <a:lnTo>
                    <a:pt x="146951" y="651154"/>
                  </a:lnTo>
                  <a:lnTo>
                    <a:pt x="146964" y="663714"/>
                  </a:lnTo>
                  <a:lnTo>
                    <a:pt x="152057" y="668794"/>
                  </a:lnTo>
                  <a:lnTo>
                    <a:pt x="3787013" y="668794"/>
                  </a:lnTo>
                  <a:lnTo>
                    <a:pt x="3786848" y="675640"/>
                  </a:lnTo>
                  <a:lnTo>
                    <a:pt x="3789997" y="715378"/>
                  </a:lnTo>
                  <a:lnTo>
                    <a:pt x="3799128" y="753148"/>
                  </a:lnTo>
                  <a:lnTo>
                    <a:pt x="3813759" y="788466"/>
                  </a:lnTo>
                  <a:lnTo>
                    <a:pt x="3833368" y="820877"/>
                  </a:lnTo>
                  <a:lnTo>
                    <a:pt x="3833368" y="775030"/>
                  </a:lnTo>
                  <a:lnTo>
                    <a:pt x="3827665" y="764552"/>
                  </a:lnTo>
                  <a:lnTo>
                    <a:pt x="3814292" y="721664"/>
                  </a:lnTo>
                  <a:lnTo>
                    <a:pt x="3809631" y="675640"/>
                  </a:lnTo>
                  <a:lnTo>
                    <a:pt x="3814292" y="629627"/>
                  </a:lnTo>
                  <a:lnTo>
                    <a:pt x="3827665" y="586740"/>
                  </a:lnTo>
                  <a:lnTo>
                    <a:pt x="3848824" y="547903"/>
                  </a:lnTo>
                  <a:lnTo>
                    <a:pt x="3864737" y="528675"/>
                  </a:lnTo>
                  <a:lnTo>
                    <a:pt x="4201223" y="514515"/>
                  </a:lnTo>
                  <a:lnTo>
                    <a:pt x="4228884" y="547903"/>
                  </a:lnTo>
                  <a:lnTo>
                    <a:pt x="4250042" y="586740"/>
                  </a:lnTo>
                  <a:lnTo>
                    <a:pt x="4263415" y="629627"/>
                  </a:lnTo>
                  <a:lnTo>
                    <a:pt x="4268089" y="675627"/>
                  </a:lnTo>
                  <a:lnTo>
                    <a:pt x="4268089" y="573201"/>
                  </a:lnTo>
                  <a:lnTo>
                    <a:pt x="4263771" y="562470"/>
                  </a:lnTo>
                  <a:lnTo>
                    <a:pt x="4241127" y="525995"/>
                  </a:lnTo>
                  <a:lnTo>
                    <a:pt x="4229862" y="513308"/>
                  </a:lnTo>
                  <a:lnTo>
                    <a:pt x="4465409" y="503377"/>
                  </a:lnTo>
                  <a:lnTo>
                    <a:pt x="4472102" y="496074"/>
                  </a:lnTo>
                  <a:lnTo>
                    <a:pt x="4472013" y="493991"/>
                  </a:lnTo>
                  <a:lnTo>
                    <a:pt x="4784839" y="493991"/>
                  </a:lnTo>
                  <a:lnTo>
                    <a:pt x="4828362" y="499846"/>
                  </a:lnTo>
                  <a:lnTo>
                    <a:pt x="4867465" y="516331"/>
                  </a:lnTo>
                  <a:lnTo>
                    <a:pt x="4900663" y="541909"/>
                  </a:lnTo>
                  <a:lnTo>
                    <a:pt x="4926304" y="575005"/>
                  </a:lnTo>
                  <a:lnTo>
                    <a:pt x="4942852" y="614032"/>
                  </a:lnTo>
                  <a:lnTo>
                    <a:pt x="4948720" y="657440"/>
                  </a:lnTo>
                  <a:lnTo>
                    <a:pt x="4948720" y="569988"/>
                  </a:lnTo>
                  <a:lnTo>
                    <a:pt x="4945989" y="563537"/>
                  </a:lnTo>
                  <a:lnTo>
                    <a:pt x="4916779" y="525856"/>
                  </a:lnTo>
                  <a:lnTo>
                    <a:pt x="4878984" y="496709"/>
                  </a:lnTo>
                  <a:lnTo>
                    <a:pt x="4872533" y="493991"/>
                  </a:lnTo>
                  <a:lnTo>
                    <a:pt x="4834407" y="477913"/>
                  </a:lnTo>
                  <a:lnTo>
                    <a:pt x="4784839" y="471258"/>
                  </a:lnTo>
                  <a:lnTo>
                    <a:pt x="4471047" y="471258"/>
                  </a:lnTo>
                  <a:lnTo>
                    <a:pt x="4470489" y="457822"/>
                  </a:lnTo>
                  <a:lnTo>
                    <a:pt x="4796739" y="444080"/>
                  </a:lnTo>
                  <a:lnTo>
                    <a:pt x="4803432" y="436791"/>
                  </a:lnTo>
                  <a:lnTo>
                    <a:pt x="4791697" y="158038"/>
                  </a:lnTo>
                  <a:lnTo>
                    <a:pt x="4784407" y="151333"/>
                  </a:lnTo>
                  <a:lnTo>
                    <a:pt x="4458157" y="165074"/>
                  </a:lnTo>
                  <a:lnTo>
                    <a:pt x="4464316" y="311454"/>
                  </a:lnTo>
                  <a:lnTo>
                    <a:pt x="4456544" y="126822"/>
                  </a:lnTo>
                  <a:lnTo>
                    <a:pt x="4449267" y="120116"/>
                  </a:lnTo>
                  <a:lnTo>
                    <a:pt x="4357128" y="124002"/>
                  </a:lnTo>
                  <a:lnTo>
                    <a:pt x="4344517" y="82892"/>
                  </a:lnTo>
                  <a:lnTo>
                    <a:pt x="4321149" y="48044"/>
                  </a:lnTo>
                  <a:lnTo>
                    <a:pt x="4289056" y="21348"/>
                  </a:lnTo>
                  <a:lnTo>
                    <a:pt x="4250296" y="4699"/>
                  </a:lnTo>
                  <a:lnTo>
                    <a:pt x="4206913" y="0"/>
                  </a:lnTo>
                  <a:lnTo>
                    <a:pt x="3834104" y="15709"/>
                  </a:lnTo>
                  <a:lnTo>
                    <a:pt x="3834104" y="529971"/>
                  </a:lnTo>
                  <a:lnTo>
                    <a:pt x="3813937" y="562470"/>
                  </a:lnTo>
                  <a:lnTo>
                    <a:pt x="3797719" y="602729"/>
                  </a:lnTo>
                  <a:lnTo>
                    <a:pt x="3788638" y="646061"/>
                  </a:lnTo>
                  <a:lnTo>
                    <a:pt x="1077328" y="646061"/>
                  </a:lnTo>
                  <a:lnTo>
                    <a:pt x="3834104" y="529971"/>
                  </a:lnTo>
                  <a:lnTo>
                    <a:pt x="3834104" y="15709"/>
                  </a:lnTo>
                  <a:lnTo>
                    <a:pt x="2686405" y="64033"/>
                  </a:lnTo>
                  <a:lnTo>
                    <a:pt x="2643581" y="72377"/>
                  </a:lnTo>
                  <a:lnTo>
                    <a:pt x="2606357" y="92214"/>
                  </a:lnTo>
                  <a:lnTo>
                    <a:pt x="2576614" y="121513"/>
                  </a:lnTo>
                  <a:lnTo>
                    <a:pt x="2556256" y="158203"/>
                  </a:lnTo>
                  <a:lnTo>
                    <a:pt x="2547150" y="200228"/>
                  </a:lnTo>
                  <a:lnTo>
                    <a:pt x="682434" y="278765"/>
                  </a:lnTo>
                  <a:lnTo>
                    <a:pt x="681875" y="279107"/>
                  </a:lnTo>
                  <a:lnTo>
                    <a:pt x="680694" y="279298"/>
                  </a:lnTo>
                  <a:lnTo>
                    <a:pt x="680186" y="279146"/>
                  </a:lnTo>
                  <a:lnTo>
                    <a:pt x="58699" y="447992"/>
                  </a:lnTo>
                  <a:lnTo>
                    <a:pt x="43040" y="455168"/>
                  </a:lnTo>
                  <a:lnTo>
                    <a:pt x="31178" y="466636"/>
                  </a:lnTo>
                  <a:lnTo>
                    <a:pt x="23837" y="481431"/>
                  </a:lnTo>
                  <a:lnTo>
                    <a:pt x="21729" y="498551"/>
                  </a:lnTo>
                  <a:lnTo>
                    <a:pt x="25260" y="515429"/>
                  </a:lnTo>
                  <a:lnTo>
                    <a:pt x="33820" y="529539"/>
                  </a:lnTo>
                  <a:lnTo>
                    <a:pt x="44881" y="538581"/>
                  </a:lnTo>
                  <a:lnTo>
                    <a:pt x="25527" y="563537"/>
                  </a:lnTo>
                  <a:lnTo>
                    <a:pt x="6680" y="607999"/>
                  </a:lnTo>
                  <a:lnTo>
                    <a:pt x="0" y="657440"/>
                  </a:lnTo>
                  <a:lnTo>
                    <a:pt x="6680" y="706869"/>
                  </a:lnTo>
                  <a:lnTo>
                    <a:pt x="25527" y="751332"/>
                  </a:lnTo>
                  <a:lnTo>
                    <a:pt x="54737" y="789025"/>
                  </a:lnTo>
                  <a:lnTo>
                    <a:pt x="92532" y="818159"/>
                  </a:lnTo>
                  <a:lnTo>
                    <a:pt x="137109" y="836955"/>
                  </a:lnTo>
                  <a:lnTo>
                    <a:pt x="186677" y="843610"/>
                  </a:lnTo>
                  <a:lnTo>
                    <a:pt x="3851567" y="843610"/>
                  </a:lnTo>
                  <a:lnTo>
                    <a:pt x="3889857" y="878217"/>
                  </a:lnTo>
                  <a:lnTo>
                    <a:pt x="3934663" y="904481"/>
                  </a:lnTo>
                  <a:lnTo>
                    <a:pt x="3984752" y="921156"/>
                  </a:lnTo>
                  <a:lnTo>
                    <a:pt x="4038854" y="926998"/>
                  </a:lnTo>
                  <a:lnTo>
                    <a:pt x="4092956" y="921156"/>
                  </a:lnTo>
                  <a:lnTo>
                    <a:pt x="4143032" y="904481"/>
                  </a:lnTo>
                  <a:lnTo>
                    <a:pt x="4143413" y="904265"/>
                  </a:lnTo>
                  <a:lnTo>
                    <a:pt x="4187850" y="878217"/>
                  </a:lnTo>
                  <a:lnTo>
                    <a:pt x="4226141" y="843610"/>
                  </a:lnTo>
                  <a:lnTo>
                    <a:pt x="4784852" y="843610"/>
                  </a:lnTo>
                  <a:lnTo>
                    <a:pt x="4834407" y="836955"/>
                  </a:lnTo>
                  <a:lnTo>
                    <a:pt x="4872520" y="820889"/>
                  </a:lnTo>
                  <a:lnTo>
                    <a:pt x="4916779" y="789025"/>
                  </a:lnTo>
                  <a:lnTo>
                    <a:pt x="4945989" y="751332"/>
                  </a:lnTo>
                  <a:lnTo>
                    <a:pt x="4964836" y="706882"/>
                  </a:lnTo>
                  <a:lnTo>
                    <a:pt x="4971516" y="657440"/>
                  </a:lnTo>
                  <a:close/>
                </a:path>
              </a:pathLst>
            </a:custGeom>
            <a:solidFill>
              <a:srgbClr val="1C1C1B"/>
            </a:solidFill>
          </p:spPr>
          <p:txBody>
            <a:bodyPr wrap="square" lIns="0" tIns="0" rIns="0" bIns="0" rtlCol="0"/>
            <a:lstStyle/>
            <a:p>
              <a:endParaRPr/>
            </a:p>
          </p:txBody>
        </p:sp>
        <p:sp>
          <p:nvSpPr>
            <p:cNvPr id="27" name="object 27"/>
            <p:cNvSpPr/>
            <p:nvPr/>
          </p:nvSpPr>
          <p:spPr>
            <a:xfrm>
              <a:off x="12756820" y="9016631"/>
              <a:ext cx="3740150" cy="478155"/>
            </a:xfrm>
            <a:custGeom>
              <a:avLst/>
              <a:gdLst/>
              <a:ahLst/>
              <a:cxnLst/>
              <a:rect l="l" t="t" r="r" b="b"/>
              <a:pathLst>
                <a:path w="3740150" h="478154">
                  <a:moveTo>
                    <a:pt x="13509" y="477707"/>
                  </a:moveTo>
                  <a:lnTo>
                    <a:pt x="0" y="156937"/>
                  </a:lnTo>
                  <a:lnTo>
                    <a:pt x="1848424" y="79089"/>
                  </a:lnTo>
                  <a:lnTo>
                    <a:pt x="1861022" y="120211"/>
                  </a:lnTo>
                  <a:lnTo>
                    <a:pt x="1884393" y="155064"/>
                  </a:lnTo>
                  <a:lnTo>
                    <a:pt x="1916486" y="181758"/>
                  </a:lnTo>
                  <a:lnTo>
                    <a:pt x="1955251" y="198403"/>
                  </a:lnTo>
                  <a:lnTo>
                    <a:pt x="1998636" y="203107"/>
                  </a:lnTo>
                  <a:lnTo>
                    <a:pt x="3519144" y="139069"/>
                  </a:lnTo>
                  <a:lnTo>
                    <a:pt x="3561978" y="130733"/>
                  </a:lnTo>
                  <a:lnTo>
                    <a:pt x="3599203" y="110889"/>
                  </a:lnTo>
                  <a:lnTo>
                    <a:pt x="3628936" y="81591"/>
                  </a:lnTo>
                  <a:lnTo>
                    <a:pt x="3649294" y="44896"/>
                  </a:lnTo>
                  <a:lnTo>
                    <a:pt x="3658396" y="2860"/>
                  </a:lnTo>
                  <a:lnTo>
                    <a:pt x="3726314" y="0"/>
                  </a:lnTo>
                  <a:lnTo>
                    <a:pt x="3739823" y="320770"/>
                  </a:lnTo>
                  <a:lnTo>
                    <a:pt x="13509" y="477707"/>
                  </a:lnTo>
                  <a:close/>
                </a:path>
              </a:pathLst>
            </a:custGeom>
            <a:solidFill>
              <a:srgbClr val="FBC2CA"/>
            </a:solidFill>
          </p:spPr>
          <p:txBody>
            <a:bodyPr wrap="square" lIns="0" tIns="0" rIns="0" bIns="0" rtlCol="0"/>
            <a:lstStyle/>
            <a:p>
              <a:endParaRPr/>
            </a:p>
          </p:txBody>
        </p:sp>
        <p:sp>
          <p:nvSpPr>
            <p:cNvPr id="28" name="object 28"/>
            <p:cNvSpPr/>
            <p:nvPr/>
          </p:nvSpPr>
          <p:spPr>
            <a:xfrm>
              <a:off x="12223252" y="9047847"/>
              <a:ext cx="4605020" cy="443865"/>
            </a:xfrm>
            <a:custGeom>
              <a:avLst/>
              <a:gdLst/>
              <a:ahLst/>
              <a:cxnLst/>
              <a:rect l="l" t="t" r="r" b="b"/>
              <a:pathLst>
                <a:path w="4605019" h="443865">
                  <a:moveTo>
                    <a:pt x="3476" y="350057"/>
                  </a:moveTo>
                  <a:lnTo>
                    <a:pt x="0" y="267521"/>
                  </a:lnTo>
                  <a:lnTo>
                    <a:pt x="502520" y="130972"/>
                  </a:lnTo>
                  <a:lnTo>
                    <a:pt x="515698" y="443870"/>
                  </a:lnTo>
                  <a:lnTo>
                    <a:pt x="3476" y="350057"/>
                  </a:lnTo>
                  <a:close/>
                </a:path>
                <a:path w="4605019" h="443865">
                  <a:moveTo>
                    <a:pt x="4305366" y="242876"/>
                  </a:moveTo>
                  <a:lnTo>
                    <a:pt x="4295668" y="12607"/>
                  </a:lnTo>
                  <a:lnTo>
                    <a:pt x="4595025" y="0"/>
                  </a:lnTo>
                  <a:lnTo>
                    <a:pt x="4604723" y="230268"/>
                  </a:lnTo>
                  <a:lnTo>
                    <a:pt x="4305366" y="242876"/>
                  </a:lnTo>
                  <a:close/>
                </a:path>
              </a:pathLst>
            </a:custGeom>
            <a:solidFill>
              <a:srgbClr val="FEC300"/>
            </a:solidFill>
          </p:spPr>
          <p:txBody>
            <a:bodyPr wrap="square" lIns="0" tIns="0" rIns="0" bIns="0" rtlCol="0"/>
            <a:lstStyle/>
            <a:p>
              <a:endParaRPr/>
            </a:p>
          </p:txBody>
        </p:sp>
        <p:sp>
          <p:nvSpPr>
            <p:cNvPr id="29" name="object 29"/>
            <p:cNvSpPr/>
            <p:nvPr/>
          </p:nvSpPr>
          <p:spPr>
            <a:xfrm>
              <a:off x="12109431" y="8895489"/>
              <a:ext cx="4274820" cy="497205"/>
            </a:xfrm>
            <a:custGeom>
              <a:avLst/>
              <a:gdLst/>
              <a:ahLst/>
              <a:cxnLst/>
              <a:rect l="l" t="t" r="r" b="b"/>
              <a:pathLst>
                <a:path w="4274819" h="497204">
                  <a:moveTo>
                    <a:pt x="615" y="473327"/>
                  </a:moveTo>
                  <a:lnTo>
                    <a:pt x="0" y="458707"/>
                  </a:lnTo>
                  <a:lnTo>
                    <a:pt x="3504" y="449859"/>
                  </a:lnTo>
                  <a:lnTo>
                    <a:pt x="82906" y="428286"/>
                  </a:lnTo>
                  <a:lnTo>
                    <a:pt x="85786" y="496654"/>
                  </a:lnTo>
                  <a:lnTo>
                    <a:pt x="4851" y="481833"/>
                  </a:lnTo>
                  <a:lnTo>
                    <a:pt x="615" y="473327"/>
                  </a:lnTo>
                  <a:close/>
                </a:path>
                <a:path w="4274819" h="497204">
                  <a:moveTo>
                    <a:pt x="2525493" y="183333"/>
                  </a:moveTo>
                  <a:lnTo>
                    <a:pt x="2532622" y="138438"/>
                  </a:lnTo>
                  <a:lnTo>
                    <a:pt x="2555627" y="101012"/>
                  </a:lnTo>
                  <a:lnTo>
                    <a:pt x="2590959" y="74922"/>
                  </a:lnTo>
                  <a:lnTo>
                    <a:pt x="2635065" y="64037"/>
                  </a:lnTo>
                  <a:lnTo>
                    <a:pt x="4155573" y="0"/>
                  </a:lnTo>
                  <a:lnTo>
                    <a:pt x="4200439" y="7144"/>
                  </a:lnTo>
                  <a:lnTo>
                    <a:pt x="4237839" y="30180"/>
                  </a:lnTo>
                  <a:lnTo>
                    <a:pt x="4263911" y="65547"/>
                  </a:lnTo>
                  <a:lnTo>
                    <a:pt x="4274788" y="109675"/>
                  </a:lnTo>
                  <a:lnTo>
                    <a:pt x="4267658" y="154574"/>
                  </a:lnTo>
                  <a:lnTo>
                    <a:pt x="4244649" y="192001"/>
                  </a:lnTo>
                  <a:lnTo>
                    <a:pt x="4209316" y="218089"/>
                  </a:lnTo>
                  <a:lnTo>
                    <a:pt x="4165217" y="228971"/>
                  </a:lnTo>
                  <a:lnTo>
                    <a:pt x="2644708" y="293009"/>
                  </a:lnTo>
                  <a:lnTo>
                    <a:pt x="2599843" y="285872"/>
                  </a:lnTo>
                  <a:lnTo>
                    <a:pt x="2562443" y="262843"/>
                  </a:lnTo>
                  <a:lnTo>
                    <a:pt x="2536372" y="227479"/>
                  </a:lnTo>
                  <a:lnTo>
                    <a:pt x="2525493" y="183333"/>
                  </a:lnTo>
                  <a:close/>
                </a:path>
              </a:pathLst>
            </a:custGeom>
            <a:solidFill>
              <a:srgbClr val="FFFFFF"/>
            </a:solidFill>
          </p:spPr>
          <p:txBody>
            <a:bodyPr wrap="square" lIns="0" tIns="0" rIns="0" bIns="0" rtlCol="0"/>
            <a:lstStyle/>
            <a:p>
              <a:endParaRPr/>
            </a:p>
          </p:txBody>
        </p:sp>
        <p:sp>
          <p:nvSpPr>
            <p:cNvPr id="30" name="object 30"/>
            <p:cNvSpPr/>
            <p:nvPr/>
          </p:nvSpPr>
          <p:spPr>
            <a:xfrm>
              <a:off x="12078511" y="8864249"/>
              <a:ext cx="4782185" cy="662305"/>
            </a:xfrm>
            <a:custGeom>
              <a:avLst/>
              <a:gdLst/>
              <a:ahLst/>
              <a:cxnLst/>
              <a:rect l="l" t="t" r="r" b="b"/>
              <a:pathLst>
                <a:path w="4782184" h="662304">
                  <a:moveTo>
                    <a:pt x="4448754" y="457826"/>
                  </a:moveTo>
                  <a:lnTo>
                    <a:pt x="4436425" y="165078"/>
                  </a:lnTo>
                  <a:lnTo>
                    <a:pt x="4762672" y="151338"/>
                  </a:lnTo>
                  <a:lnTo>
                    <a:pt x="4769958" y="158041"/>
                  </a:lnTo>
                  <a:lnTo>
                    <a:pt x="4781698" y="436793"/>
                  </a:lnTo>
                  <a:lnTo>
                    <a:pt x="4775001" y="444086"/>
                  </a:lnTo>
                  <a:lnTo>
                    <a:pt x="4750780" y="445106"/>
                  </a:lnTo>
                  <a:lnTo>
                    <a:pt x="4739767" y="183597"/>
                  </a:lnTo>
                  <a:lnTo>
                    <a:pt x="4440409" y="196205"/>
                  </a:lnTo>
                  <a:lnTo>
                    <a:pt x="4451423" y="457713"/>
                  </a:lnTo>
                  <a:lnTo>
                    <a:pt x="4448754" y="457826"/>
                  </a:lnTo>
                  <a:close/>
                </a:path>
                <a:path w="4782184" h="662304">
                  <a:moveTo>
                    <a:pt x="4451423" y="457713"/>
                  </a:moveTo>
                  <a:lnTo>
                    <a:pt x="4450107" y="426474"/>
                  </a:lnTo>
                  <a:lnTo>
                    <a:pt x="4749465" y="413866"/>
                  </a:lnTo>
                  <a:lnTo>
                    <a:pt x="4750780" y="445106"/>
                  </a:lnTo>
                  <a:lnTo>
                    <a:pt x="4451423" y="457713"/>
                  </a:lnTo>
                  <a:close/>
                </a:path>
                <a:path w="4782184" h="662304">
                  <a:moveTo>
                    <a:pt x="0" y="498556"/>
                  </a:moveTo>
                  <a:lnTo>
                    <a:pt x="21303" y="455168"/>
                  </a:lnTo>
                  <a:lnTo>
                    <a:pt x="658449" y="279142"/>
                  </a:lnTo>
                  <a:lnTo>
                    <a:pt x="658956" y="279293"/>
                  </a:lnTo>
                  <a:lnTo>
                    <a:pt x="660136" y="279102"/>
                  </a:lnTo>
                  <a:lnTo>
                    <a:pt x="660699" y="278766"/>
                  </a:lnTo>
                  <a:lnTo>
                    <a:pt x="2525418" y="200231"/>
                  </a:lnTo>
                  <a:lnTo>
                    <a:pt x="2534521" y="158203"/>
                  </a:lnTo>
                  <a:lnTo>
                    <a:pt x="2554883" y="121512"/>
                  </a:lnTo>
                  <a:lnTo>
                    <a:pt x="2584611" y="92223"/>
                  </a:lnTo>
                  <a:lnTo>
                    <a:pt x="2621842" y="72373"/>
                  </a:lnTo>
                  <a:lnTo>
                    <a:pt x="2664669" y="64037"/>
                  </a:lnTo>
                  <a:lnTo>
                    <a:pt x="4185179" y="0"/>
                  </a:lnTo>
                  <a:lnTo>
                    <a:pt x="4228562" y="4707"/>
                  </a:lnTo>
                  <a:lnTo>
                    <a:pt x="4267323" y="21354"/>
                  </a:lnTo>
                  <a:lnTo>
                    <a:pt x="4299414" y="48047"/>
                  </a:lnTo>
                  <a:lnTo>
                    <a:pt x="4322786" y="82894"/>
                  </a:lnTo>
                  <a:lnTo>
                    <a:pt x="4335389" y="124002"/>
                  </a:lnTo>
                  <a:lnTo>
                    <a:pt x="4427528" y="120121"/>
                  </a:lnTo>
                  <a:lnTo>
                    <a:pt x="4434814" y="126825"/>
                  </a:lnTo>
                  <a:lnTo>
                    <a:pt x="4450365" y="496079"/>
                  </a:lnTo>
                  <a:lnTo>
                    <a:pt x="4443669" y="503371"/>
                  </a:lnTo>
                  <a:lnTo>
                    <a:pt x="4419448" y="504391"/>
                  </a:lnTo>
                  <a:lnTo>
                    <a:pt x="4404623" y="152381"/>
                  </a:lnTo>
                  <a:lnTo>
                    <a:pt x="4336705" y="155242"/>
                  </a:lnTo>
                  <a:lnTo>
                    <a:pt x="4327602" y="197280"/>
                  </a:lnTo>
                  <a:lnTo>
                    <a:pt x="4309460" y="229979"/>
                  </a:lnTo>
                  <a:lnTo>
                    <a:pt x="4305709" y="140915"/>
                  </a:lnTo>
                  <a:lnTo>
                    <a:pt x="4294831" y="96769"/>
                  </a:lnTo>
                  <a:lnTo>
                    <a:pt x="4268759" y="61405"/>
                  </a:lnTo>
                  <a:lnTo>
                    <a:pt x="4231359" y="38377"/>
                  </a:lnTo>
                  <a:lnTo>
                    <a:pt x="4186495" y="31239"/>
                  </a:lnTo>
                  <a:lnTo>
                    <a:pt x="2665985" y="95277"/>
                  </a:lnTo>
                  <a:lnTo>
                    <a:pt x="2621879" y="106162"/>
                  </a:lnTo>
                  <a:lnTo>
                    <a:pt x="2586548" y="132253"/>
                  </a:lnTo>
                  <a:lnTo>
                    <a:pt x="2563543" y="169684"/>
                  </a:lnTo>
                  <a:lnTo>
                    <a:pt x="2556414" y="214589"/>
                  </a:lnTo>
                  <a:lnTo>
                    <a:pt x="2560165" y="303646"/>
                  </a:lnTo>
                  <a:lnTo>
                    <a:pt x="2539337" y="272586"/>
                  </a:lnTo>
                  <a:lnTo>
                    <a:pt x="2526733" y="231471"/>
                  </a:lnTo>
                  <a:lnTo>
                    <a:pt x="678308" y="309319"/>
                  </a:lnTo>
                  <a:lnTo>
                    <a:pt x="693134" y="661329"/>
                  </a:lnTo>
                  <a:lnTo>
                    <a:pt x="676840" y="662015"/>
                  </a:lnTo>
                  <a:lnTo>
                    <a:pt x="676234" y="661728"/>
                  </a:lnTo>
                  <a:lnTo>
                    <a:pt x="675058" y="661636"/>
                  </a:lnTo>
                  <a:lnTo>
                    <a:pt x="674566" y="661829"/>
                  </a:lnTo>
                  <a:lnTo>
                    <a:pt x="661788" y="659489"/>
                  </a:lnTo>
                  <a:lnTo>
                    <a:pt x="647262" y="314570"/>
                  </a:lnTo>
                  <a:lnTo>
                    <a:pt x="144741" y="451119"/>
                  </a:lnTo>
                  <a:lnTo>
                    <a:pt x="149566" y="565684"/>
                  </a:lnTo>
                  <a:lnTo>
                    <a:pt x="118055" y="559913"/>
                  </a:lnTo>
                  <a:lnTo>
                    <a:pt x="113826" y="459510"/>
                  </a:lnTo>
                  <a:lnTo>
                    <a:pt x="45166" y="478159"/>
                  </a:lnTo>
                  <a:lnTo>
                    <a:pt x="34425" y="481099"/>
                  </a:lnTo>
                  <a:lnTo>
                    <a:pt x="30920" y="489931"/>
                  </a:lnTo>
                  <a:lnTo>
                    <a:pt x="33153" y="542962"/>
                  </a:lnTo>
                  <a:lnTo>
                    <a:pt x="24868" y="539978"/>
                  </a:lnTo>
                  <a:lnTo>
                    <a:pt x="12084" y="529545"/>
                  </a:lnTo>
                  <a:lnTo>
                    <a:pt x="3531" y="515430"/>
                  </a:lnTo>
                  <a:lnTo>
                    <a:pt x="0" y="498556"/>
                  </a:lnTo>
                  <a:close/>
                </a:path>
                <a:path w="4782184" h="662304">
                  <a:moveTo>
                    <a:pt x="693134" y="661329"/>
                  </a:moveTo>
                  <a:lnTo>
                    <a:pt x="691818" y="630089"/>
                  </a:lnTo>
                  <a:lnTo>
                    <a:pt x="4418132" y="473151"/>
                  </a:lnTo>
                  <a:lnTo>
                    <a:pt x="4419448" y="504391"/>
                  </a:lnTo>
                  <a:lnTo>
                    <a:pt x="693134" y="661329"/>
                  </a:lnTo>
                  <a:close/>
                </a:path>
                <a:path w="4782184" h="662304">
                  <a:moveTo>
                    <a:pt x="2560165" y="303646"/>
                  </a:moveTo>
                  <a:lnTo>
                    <a:pt x="2556414" y="214589"/>
                  </a:lnTo>
                  <a:lnTo>
                    <a:pt x="2567293" y="258725"/>
                  </a:lnTo>
                  <a:lnTo>
                    <a:pt x="2593364" y="294085"/>
                  </a:lnTo>
                  <a:lnTo>
                    <a:pt x="2630764" y="317112"/>
                  </a:lnTo>
                  <a:lnTo>
                    <a:pt x="2675628" y="324249"/>
                  </a:lnTo>
                  <a:lnTo>
                    <a:pt x="4196138" y="260211"/>
                  </a:lnTo>
                  <a:lnTo>
                    <a:pt x="4240244" y="249329"/>
                  </a:lnTo>
                  <a:lnTo>
                    <a:pt x="4275575" y="223243"/>
                  </a:lnTo>
                  <a:lnTo>
                    <a:pt x="4298581" y="185817"/>
                  </a:lnTo>
                  <a:lnTo>
                    <a:pt x="4305709" y="140915"/>
                  </a:lnTo>
                  <a:lnTo>
                    <a:pt x="4309460" y="229979"/>
                  </a:lnTo>
                  <a:lnTo>
                    <a:pt x="4277512" y="263270"/>
                  </a:lnTo>
                  <a:lnTo>
                    <a:pt x="4240281" y="283116"/>
                  </a:lnTo>
                  <a:lnTo>
                    <a:pt x="4197454" y="291451"/>
                  </a:lnTo>
                  <a:lnTo>
                    <a:pt x="2676944" y="355489"/>
                  </a:lnTo>
                  <a:lnTo>
                    <a:pt x="2633561" y="350783"/>
                  </a:lnTo>
                  <a:lnTo>
                    <a:pt x="2594800" y="334135"/>
                  </a:lnTo>
                  <a:lnTo>
                    <a:pt x="2562709" y="307439"/>
                  </a:lnTo>
                  <a:lnTo>
                    <a:pt x="2560165" y="303646"/>
                  </a:lnTo>
                  <a:close/>
                </a:path>
                <a:path w="4782184" h="662304">
                  <a:moveTo>
                    <a:pt x="149566" y="565684"/>
                  </a:moveTo>
                  <a:lnTo>
                    <a:pt x="148217" y="533655"/>
                  </a:lnTo>
                  <a:lnTo>
                    <a:pt x="660439" y="627452"/>
                  </a:lnTo>
                  <a:lnTo>
                    <a:pt x="661788" y="659489"/>
                  </a:lnTo>
                  <a:lnTo>
                    <a:pt x="149566" y="565684"/>
                  </a:lnTo>
                  <a:close/>
                </a:path>
                <a:path w="4782184" h="662304">
                  <a:moveTo>
                    <a:pt x="33153" y="542962"/>
                  </a:moveTo>
                  <a:lnTo>
                    <a:pt x="31535" y="504551"/>
                  </a:lnTo>
                  <a:lnTo>
                    <a:pt x="35771" y="513057"/>
                  </a:lnTo>
                  <a:lnTo>
                    <a:pt x="116706" y="527878"/>
                  </a:lnTo>
                  <a:lnTo>
                    <a:pt x="118055" y="559913"/>
                  </a:lnTo>
                  <a:lnTo>
                    <a:pt x="41090" y="545818"/>
                  </a:lnTo>
                  <a:lnTo>
                    <a:pt x="33153" y="542962"/>
                  </a:lnTo>
                  <a:close/>
                </a:path>
              </a:pathLst>
            </a:custGeom>
            <a:solidFill>
              <a:srgbClr val="1C1C1B"/>
            </a:solidFill>
          </p:spPr>
          <p:txBody>
            <a:bodyPr wrap="square" lIns="0" tIns="0" rIns="0" bIns="0" rtlCol="0"/>
            <a:lstStyle/>
            <a:p>
              <a:endParaRPr/>
            </a:p>
          </p:txBody>
        </p:sp>
      </p:grpSp>
      <p:grpSp>
        <p:nvGrpSpPr>
          <p:cNvPr id="31" name="object 31"/>
          <p:cNvGrpSpPr/>
          <p:nvPr/>
        </p:nvGrpSpPr>
        <p:grpSpPr>
          <a:xfrm>
            <a:off x="1254744" y="8970544"/>
            <a:ext cx="4972050" cy="783590"/>
            <a:chOff x="1254744" y="8970544"/>
            <a:chExt cx="4972050" cy="783590"/>
          </a:xfrm>
        </p:grpSpPr>
        <p:sp>
          <p:nvSpPr>
            <p:cNvPr id="32" name="object 32"/>
            <p:cNvSpPr/>
            <p:nvPr/>
          </p:nvSpPr>
          <p:spPr>
            <a:xfrm>
              <a:off x="1254744" y="9251237"/>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33" name="object 33"/>
            <p:cNvSpPr/>
            <p:nvPr/>
          </p:nvSpPr>
          <p:spPr>
            <a:xfrm>
              <a:off x="1277531" y="9320926"/>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FFFFF"/>
            </a:solidFill>
          </p:spPr>
          <p:txBody>
            <a:bodyPr wrap="square" lIns="0" tIns="0" rIns="0" bIns="0" rtlCol="0"/>
            <a:lstStyle/>
            <a:p>
              <a:endParaRPr/>
            </a:p>
          </p:txBody>
        </p:sp>
        <p:sp>
          <p:nvSpPr>
            <p:cNvPr id="34" name="object 34"/>
            <p:cNvSpPr/>
            <p:nvPr/>
          </p:nvSpPr>
          <p:spPr>
            <a:xfrm>
              <a:off x="5064368" y="9273963"/>
              <a:ext cx="458470" cy="457834"/>
            </a:xfrm>
            <a:custGeom>
              <a:avLst/>
              <a:gdLst/>
              <a:ahLst/>
              <a:cxnLst/>
              <a:rect l="l" t="t" r="r" b="b"/>
              <a:pathLst>
                <a:path w="458470"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70"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C2CA"/>
            </a:solidFill>
          </p:spPr>
          <p:txBody>
            <a:bodyPr wrap="square" lIns="0" tIns="0" rIns="0" bIns="0" rtlCol="0"/>
            <a:lstStyle/>
            <a:p>
              <a:endParaRPr/>
            </a:p>
          </p:txBody>
        </p:sp>
        <p:pic>
          <p:nvPicPr>
            <p:cNvPr id="35" name="object 35"/>
            <p:cNvPicPr/>
            <p:nvPr/>
          </p:nvPicPr>
          <p:blipFill>
            <a:blip r:embed="rId6" cstate="print"/>
            <a:stretch>
              <a:fillRect/>
            </a:stretch>
          </p:blipFill>
          <p:spPr>
            <a:xfrm>
              <a:off x="5176021" y="9385343"/>
              <a:ext cx="235124" cy="234487"/>
            </a:xfrm>
            <a:prstGeom prst="rect">
              <a:avLst/>
            </a:prstGeom>
          </p:spPr>
        </p:pic>
        <p:sp>
          <p:nvSpPr>
            <p:cNvPr id="36" name="object 36"/>
            <p:cNvSpPr/>
            <p:nvPr/>
          </p:nvSpPr>
          <p:spPr>
            <a:xfrm>
              <a:off x="1254734" y="8970555"/>
              <a:ext cx="4972050" cy="783590"/>
            </a:xfrm>
            <a:custGeom>
              <a:avLst/>
              <a:gdLst/>
              <a:ahLst/>
              <a:cxnLst/>
              <a:rect l="l" t="t" r="r" b="b"/>
              <a:pathLst>
                <a:path w="4972050" h="783590">
                  <a:moveTo>
                    <a:pt x="4179201" y="532041"/>
                  </a:moveTo>
                  <a:lnTo>
                    <a:pt x="4172039" y="487832"/>
                  </a:lnTo>
                  <a:lnTo>
                    <a:pt x="4156418" y="457758"/>
                  </a:lnTo>
                  <a:lnTo>
                    <a:pt x="4156418" y="532028"/>
                  </a:lnTo>
                  <a:lnTo>
                    <a:pt x="4147159" y="577634"/>
                  </a:lnTo>
                  <a:lnTo>
                    <a:pt x="4121937" y="614895"/>
                  </a:lnTo>
                  <a:lnTo>
                    <a:pt x="4084574" y="640054"/>
                  </a:lnTo>
                  <a:lnTo>
                    <a:pt x="4038854" y="649287"/>
                  </a:lnTo>
                  <a:lnTo>
                    <a:pt x="3993134" y="640054"/>
                  </a:lnTo>
                  <a:lnTo>
                    <a:pt x="3955758" y="614895"/>
                  </a:lnTo>
                  <a:lnTo>
                    <a:pt x="3930548" y="577634"/>
                  </a:lnTo>
                  <a:lnTo>
                    <a:pt x="3921290" y="532041"/>
                  </a:lnTo>
                  <a:lnTo>
                    <a:pt x="3930548" y="486448"/>
                  </a:lnTo>
                  <a:lnTo>
                    <a:pt x="3955758" y="449173"/>
                  </a:lnTo>
                  <a:lnTo>
                    <a:pt x="3993134" y="424027"/>
                  </a:lnTo>
                  <a:lnTo>
                    <a:pt x="4038854" y="414794"/>
                  </a:lnTo>
                  <a:lnTo>
                    <a:pt x="4084574" y="424027"/>
                  </a:lnTo>
                  <a:lnTo>
                    <a:pt x="4121937" y="449173"/>
                  </a:lnTo>
                  <a:lnTo>
                    <a:pt x="4147159" y="486448"/>
                  </a:lnTo>
                  <a:lnTo>
                    <a:pt x="4156418" y="532028"/>
                  </a:lnTo>
                  <a:lnTo>
                    <a:pt x="4156418" y="457758"/>
                  </a:lnTo>
                  <a:lnTo>
                    <a:pt x="4121683" y="419100"/>
                  </a:lnTo>
                  <a:lnTo>
                    <a:pt x="4083164" y="399199"/>
                  </a:lnTo>
                  <a:lnTo>
                    <a:pt x="4038854" y="392061"/>
                  </a:lnTo>
                  <a:lnTo>
                    <a:pt x="3994543" y="399199"/>
                  </a:lnTo>
                  <a:lnTo>
                    <a:pt x="3956012" y="419100"/>
                  </a:lnTo>
                  <a:lnTo>
                    <a:pt x="3925620" y="449414"/>
                  </a:lnTo>
                  <a:lnTo>
                    <a:pt x="3905669" y="487832"/>
                  </a:lnTo>
                  <a:lnTo>
                    <a:pt x="3898506" y="532028"/>
                  </a:lnTo>
                  <a:lnTo>
                    <a:pt x="3905669" y="576224"/>
                  </a:lnTo>
                  <a:lnTo>
                    <a:pt x="3925620" y="614641"/>
                  </a:lnTo>
                  <a:lnTo>
                    <a:pt x="3956012" y="644956"/>
                  </a:lnTo>
                  <a:lnTo>
                    <a:pt x="3994543" y="664845"/>
                  </a:lnTo>
                  <a:lnTo>
                    <a:pt x="4038854" y="671995"/>
                  </a:lnTo>
                  <a:lnTo>
                    <a:pt x="4083164" y="664845"/>
                  </a:lnTo>
                  <a:lnTo>
                    <a:pt x="4113314" y="649287"/>
                  </a:lnTo>
                  <a:lnTo>
                    <a:pt x="4121683" y="644956"/>
                  </a:lnTo>
                  <a:lnTo>
                    <a:pt x="4152087" y="614641"/>
                  </a:lnTo>
                  <a:lnTo>
                    <a:pt x="4172039" y="576224"/>
                  </a:lnTo>
                  <a:lnTo>
                    <a:pt x="4179201" y="532041"/>
                  </a:lnTo>
                  <a:close/>
                </a:path>
                <a:path w="4972050" h="783590">
                  <a:moveTo>
                    <a:pt x="4971516" y="513829"/>
                  </a:moveTo>
                  <a:lnTo>
                    <a:pt x="4964836" y="464400"/>
                  </a:lnTo>
                  <a:lnTo>
                    <a:pt x="4948720" y="426389"/>
                  </a:lnTo>
                  <a:lnTo>
                    <a:pt x="4948720" y="513829"/>
                  </a:lnTo>
                  <a:lnTo>
                    <a:pt x="4942852" y="557237"/>
                  </a:lnTo>
                  <a:lnTo>
                    <a:pt x="4926317" y="596265"/>
                  </a:lnTo>
                  <a:lnTo>
                    <a:pt x="4900663" y="629348"/>
                  </a:lnTo>
                  <a:lnTo>
                    <a:pt x="4867491" y="654926"/>
                  </a:lnTo>
                  <a:lnTo>
                    <a:pt x="4828362" y="671436"/>
                  </a:lnTo>
                  <a:lnTo>
                    <a:pt x="4784839" y="677278"/>
                  </a:lnTo>
                  <a:lnTo>
                    <a:pt x="4244340" y="677278"/>
                  </a:lnTo>
                  <a:lnTo>
                    <a:pt x="4263949" y="644867"/>
                  </a:lnTo>
                  <a:lnTo>
                    <a:pt x="4278579" y="609549"/>
                  </a:lnTo>
                  <a:lnTo>
                    <a:pt x="4287710" y="571779"/>
                  </a:lnTo>
                  <a:lnTo>
                    <a:pt x="4290873" y="532041"/>
                  </a:lnTo>
                  <a:lnTo>
                    <a:pt x="4290695" y="525195"/>
                  </a:lnTo>
                  <a:lnTo>
                    <a:pt x="4823345" y="525195"/>
                  </a:lnTo>
                  <a:lnTo>
                    <a:pt x="4828438" y="520103"/>
                  </a:lnTo>
                  <a:lnTo>
                    <a:pt x="4828425" y="507555"/>
                  </a:lnTo>
                  <a:lnTo>
                    <a:pt x="4823345" y="502475"/>
                  </a:lnTo>
                  <a:lnTo>
                    <a:pt x="4289069" y="502475"/>
                  </a:lnTo>
                  <a:lnTo>
                    <a:pt x="4279989" y="459130"/>
                  </a:lnTo>
                  <a:lnTo>
                    <a:pt x="4268076" y="429552"/>
                  </a:lnTo>
                  <a:lnTo>
                    <a:pt x="4268076" y="532028"/>
                  </a:lnTo>
                  <a:lnTo>
                    <a:pt x="4263415" y="578053"/>
                  </a:lnTo>
                  <a:lnTo>
                    <a:pt x="4250042" y="620941"/>
                  </a:lnTo>
                  <a:lnTo>
                    <a:pt x="4228884" y="659777"/>
                  </a:lnTo>
                  <a:lnTo>
                    <a:pt x="4200868" y="693623"/>
                  </a:lnTo>
                  <a:lnTo>
                    <a:pt x="4166920" y="721563"/>
                  </a:lnTo>
                  <a:lnTo>
                    <a:pt x="4127995" y="742670"/>
                  </a:lnTo>
                  <a:lnTo>
                    <a:pt x="4084993" y="756005"/>
                  </a:lnTo>
                  <a:lnTo>
                    <a:pt x="4038854" y="760666"/>
                  </a:lnTo>
                  <a:lnTo>
                    <a:pt x="3992715" y="756005"/>
                  </a:lnTo>
                  <a:lnTo>
                    <a:pt x="3949712" y="742670"/>
                  </a:lnTo>
                  <a:lnTo>
                    <a:pt x="3910774" y="721563"/>
                  </a:lnTo>
                  <a:lnTo>
                    <a:pt x="3876840" y="693623"/>
                  </a:lnTo>
                  <a:lnTo>
                    <a:pt x="3863314" y="677278"/>
                  </a:lnTo>
                  <a:lnTo>
                    <a:pt x="3848824" y="659777"/>
                  </a:lnTo>
                  <a:lnTo>
                    <a:pt x="3827665" y="620941"/>
                  </a:lnTo>
                  <a:lnTo>
                    <a:pt x="3814292" y="578053"/>
                  </a:lnTo>
                  <a:lnTo>
                    <a:pt x="3809631" y="532041"/>
                  </a:lnTo>
                  <a:lnTo>
                    <a:pt x="3814292" y="486016"/>
                  </a:lnTo>
                  <a:lnTo>
                    <a:pt x="3827665" y="443128"/>
                  </a:lnTo>
                  <a:lnTo>
                    <a:pt x="3848824" y="404304"/>
                  </a:lnTo>
                  <a:lnTo>
                    <a:pt x="3876840" y="370446"/>
                  </a:lnTo>
                  <a:lnTo>
                    <a:pt x="3901224" y="350380"/>
                  </a:lnTo>
                  <a:lnTo>
                    <a:pt x="3902913" y="348983"/>
                  </a:lnTo>
                  <a:lnTo>
                    <a:pt x="4160101" y="338810"/>
                  </a:lnTo>
                  <a:lnTo>
                    <a:pt x="4166933" y="342506"/>
                  </a:lnTo>
                  <a:lnTo>
                    <a:pt x="4200868" y="370446"/>
                  </a:lnTo>
                  <a:lnTo>
                    <a:pt x="4228884" y="404291"/>
                  </a:lnTo>
                  <a:lnTo>
                    <a:pt x="4250042" y="443128"/>
                  </a:lnTo>
                  <a:lnTo>
                    <a:pt x="4263415" y="486016"/>
                  </a:lnTo>
                  <a:lnTo>
                    <a:pt x="4268076" y="532028"/>
                  </a:lnTo>
                  <a:lnTo>
                    <a:pt x="4268076" y="429552"/>
                  </a:lnTo>
                  <a:lnTo>
                    <a:pt x="4263771" y="418858"/>
                  </a:lnTo>
                  <a:lnTo>
                    <a:pt x="4241127" y="382397"/>
                  </a:lnTo>
                  <a:lnTo>
                    <a:pt x="4212755" y="350393"/>
                  </a:lnTo>
                  <a:lnTo>
                    <a:pt x="4784839" y="350393"/>
                  </a:lnTo>
                  <a:lnTo>
                    <a:pt x="4828362" y="356235"/>
                  </a:lnTo>
                  <a:lnTo>
                    <a:pt x="4867465" y="372719"/>
                  </a:lnTo>
                  <a:lnTo>
                    <a:pt x="4900650" y="398310"/>
                  </a:lnTo>
                  <a:lnTo>
                    <a:pt x="4926304" y="431393"/>
                  </a:lnTo>
                  <a:lnTo>
                    <a:pt x="4942852" y="470433"/>
                  </a:lnTo>
                  <a:lnTo>
                    <a:pt x="4948720" y="513829"/>
                  </a:lnTo>
                  <a:lnTo>
                    <a:pt x="4948720" y="426389"/>
                  </a:lnTo>
                  <a:lnTo>
                    <a:pt x="4945989" y="419938"/>
                  </a:lnTo>
                  <a:lnTo>
                    <a:pt x="4916767" y="382244"/>
                  </a:lnTo>
                  <a:lnTo>
                    <a:pt x="4878984" y="353110"/>
                  </a:lnTo>
                  <a:lnTo>
                    <a:pt x="4872533" y="350393"/>
                  </a:lnTo>
                  <a:lnTo>
                    <a:pt x="4834407" y="334314"/>
                  </a:lnTo>
                  <a:lnTo>
                    <a:pt x="4784839" y="327647"/>
                  </a:lnTo>
                  <a:lnTo>
                    <a:pt x="4262539" y="327647"/>
                  </a:lnTo>
                  <a:lnTo>
                    <a:pt x="4281132" y="313905"/>
                  </a:lnTo>
                  <a:lnTo>
                    <a:pt x="4294848" y="291566"/>
                  </a:lnTo>
                  <a:lnTo>
                    <a:pt x="4299140" y="264744"/>
                  </a:lnTo>
                  <a:lnTo>
                    <a:pt x="4291266" y="65760"/>
                  </a:lnTo>
                  <a:lnTo>
                    <a:pt x="4284865" y="39344"/>
                  </a:lnTo>
                  <a:lnTo>
                    <a:pt x="4269422" y="18161"/>
                  </a:lnTo>
                  <a:lnTo>
                    <a:pt x="4247248" y="4343"/>
                  </a:lnTo>
                  <a:lnTo>
                    <a:pt x="4220603" y="0"/>
                  </a:lnTo>
                  <a:lnTo>
                    <a:pt x="3864851" y="14084"/>
                  </a:lnTo>
                  <a:lnTo>
                    <a:pt x="3864851" y="350494"/>
                  </a:lnTo>
                  <a:lnTo>
                    <a:pt x="3836581" y="382384"/>
                  </a:lnTo>
                  <a:lnTo>
                    <a:pt x="3813937" y="418858"/>
                  </a:lnTo>
                  <a:lnTo>
                    <a:pt x="3797719" y="459117"/>
                  </a:lnTo>
                  <a:lnTo>
                    <a:pt x="3788638" y="502462"/>
                  </a:lnTo>
                  <a:lnTo>
                    <a:pt x="152057" y="502462"/>
                  </a:lnTo>
                  <a:lnTo>
                    <a:pt x="146951" y="507555"/>
                  </a:lnTo>
                  <a:lnTo>
                    <a:pt x="146964" y="520103"/>
                  </a:lnTo>
                  <a:lnTo>
                    <a:pt x="152057" y="525183"/>
                  </a:lnTo>
                  <a:lnTo>
                    <a:pt x="3787013" y="525183"/>
                  </a:lnTo>
                  <a:lnTo>
                    <a:pt x="3786835" y="532041"/>
                  </a:lnTo>
                  <a:lnTo>
                    <a:pt x="3789997" y="571766"/>
                  </a:lnTo>
                  <a:lnTo>
                    <a:pt x="3799128" y="609536"/>
                  </a:lnTo>
                  <a:lnTo>
                    <a:pt x="3813759" y="644867"/>
                  </a:lnTo>
                  <a:lnTo>
                    <a:pt x="3833368" y="677265"/>
                  </a:lnTo>
                  <a:lnTo>
                    <a:pt x="186677" y="677265"/>
                  </a:lnTo>
                  <a:lnTo>
                    <a:pt x="143154" y="671436"/>
                  </a:lnTo>
                  <a:lnTo>
                    <a:pt x="104025" y="654926"/>
                  </a:lnTo>
                  <a:lnTo>
                    <a:pt x="70840" y="629348"/>
                  </a:lnTo>
                  <a:lnTo>
                    <a:pt x="45199" y="596265"/>
                  </a:lnTo>
                  <a:lnTo>
                    <a:pt x="28651" y="557237"/>
                  </a:lnTo>
                  <a:lnTo>
                    <a:pt x="22796" y="513829"/>
                  </a:lnTo>
                  <a:lnTo>
                    <a:pt x="28651" y="470433"/>
                  </a:lnTo>
                  <a:lnTo>
                    <a:pt x="45199" y="431406"/>
                  </a:lnTo>
                  <a:lnTo>
                    <a:pt x="70840" y="398310"/>
                  </a:lnTo>
                  <a:lnTo>
                    <a:pt x="104013" y="372732"/>
                  </a:lnTo>
                  <a:lnTo>
                    <a:pt x="143129" y="356235"/>
                  </a:lnTo>
                  <a:lnTo>
                    <a:pt x="145567" y="355917"/>
                  </a:lnTo>
                  <a:lnTo>
                    <a:pt x="146215" y="356984"/>
                  </a:lnTo>
                  <a:lnTo>
                    <a:pt x="157314" y="366153"/>
                  </a:lnTo>
                  <a:lnTo>
                    <a:pt x="171424" y="371309"/>
                  </a:lnTo>
                  <a:lnTo>
                    <a:pt x="722871" y="474522"/>
                  </a:lnTo>
                  <a:lnTo>
                    <a:pt x="723303" y="474357"/>
                  </a:lnTo>
                  <a:lnTo>
                    <a:pt x="724319" y="474433"/>
                  </a:lnTo>
                  <a:lnTo>
                    <a:pt x="724852" y="474687"/>
                  </a:lnTo>
                  <a:lnTo>
                    <a:pt x="3864851" y="350494"/>
                  </a:lnTo>
                  <a:lnTo>
                    <a:pt x="3864851" y="14084"/>
                  </a:lnTo>
                  <a:lnTo>
                    <a:pt x="711568" y="138798"/>
                  </a:lnTo>
                  <a:lnTo>
                    <a:pt x="711073" y="139090"/>
                  </a:lnTo>
                  <a:lnTo>
                    <a:pt x="709599" y="139128"/>
                  </a:lnTo>
                  <a:lnTo>
                    <a:pt x="168033" y="285559"/>
                  </a:lnTo>
                  <a:lnTo>
                    <a:pt x="137617" y="314782"/>
                  </a:lnTo>
                  <a:lnTo>
                    <a:pt x="135966" y="328041"/>
                  </a:lnTo>
                  <a:lnTo>
                    <a:pt x="136105" y="331508"/>
                  </a:lnTo>
                  <a:lnTo>
                    <a:pt x="136702" y="334492"/>
                  </a:lnTo>
                  <a:lnTo>
                    <a:pt x="92532" y="353110"/>
                  </a:lnTo>
                  <a:lnTo>
                    <a:pt x="54737" y="382244"/>
                  </a:lnTo>
                  <a:lnTo>
                    <a:pt x="25527" y="419938"/>
                  </a:lnTo>
                  <a:lnTo>
                    <a:pt x="6680" y="464400"/>
                  </a:lnTo>
                  <a:lnTo>
                    <a:pt x="0" y="513829"/>
                  </a:lnTo>
                  <a:lnTo>
                    <a:pt x="6680" y="563270"/>
                  </a:lnTo>
                  <a:lnTo>
                    <a:pt x="25527" y="607720"/>
                  </a:lnTo>
                  <a:lnTo>
                    <a:pt x="54737" y="645414"/>
                  </a:lnTo>
                  <a:lnTo>
                    <a:pt x="92532" y="674547"/>
                  </a:lnTo>
                  <a:lnTo>
                    <a:pt x="137109" y="693343"/>
                  </a:lnTo>
                  <a:lnTo>
                    <a:pt x="186677" y="700011"/>
                  </a:lnTo>
                  <a:lnTo>
                    <a:pt x="3851567" y="700011"/>
                  </a:lnTo>
                  <a:lnTo>
                    <a:pt x="3889857" y="734618"/>
                  </a:lnTo>
                  <a:lnTo>
                    <a:pt x="3934663" y="760882"/>
                  </a:lnTo>
                  <a:lnTo>
                    <a:pt x="3984739" y="777557"/>
                  </a:lnTo>
                  <a:lnTo>
                    <a:pt x="4038854" y="783386"/>
                  </a:lnTo>
                  <a:lnTo>
                    <a:pt x="4092956" y="777557"/>
                  </a:lnTo>
                  <a:lnTo>
                    <a:pt x="4143032" y="760882"/>
                  </a:lnTo>
                  <a:lnTo>
                    <a:pt x="4143413" y="760666"/>
                  </a:lnTo>
                  <a:lnTo>
                    <a:pt x="4187850" y="734618"/>
                  </a:lnTo>
                  <a:lnTo>
                    <a:pt x="4226141" y="700011"/>
                  </a:lnTo>
                  <a:lnTo>
                    <a:pt x="4784852" y="700011"/>
                  </a:lnTo>
                  <a:lnTo>
                    <a:pt x="4834407" y="693343"/>
                  </a:lnTo>
                  <a:lnTo>
                    <a:pt x="4872520" y="677278"/>
                  </a:lnTo>
                  <a:lnTo>
                    <a:pt x="4916779" y="645414"/>
                  </a:lnTo>
                  <a:lnTo>
                    <a:pt x="4945989" y="607733"/>
                  </a:lnTo>
                  <a:lnTo>
                    <a:pt x="4964836" y="563270"/>
                  </a:lnTo>
                  <a:lnTo>
                    <a:pt x="4971516" y="513829"/>
                  </a:lnTo>
                  <a:close/>
                </a:path>
              </a:pathLst>
            </a:custGeom>
            <a:solidFill>
              <a:srgbClr val="1C1C1B"/>
            </a:solidFill>
          </p:spPr>
          <p:txBody>
            <a:bodyPr wrap="square" lIns="0" tIns="0" rIns="0" bIns="0" rtlCol="0"/>
            <a:lstStyle/>
            <a:p>
              <a:endParaRPr/>
            </a:p>
          </p:txBody>
        </p:sp>
        <p:sp>
          <p:nvSpPr>
            <p:cNvPr id="37" name="object 37"/>
            <p:cNvSpPr/>
            <p:nvPr/>
          </p:nvSpPr>
          <p:spPr>
            <a:xfrm>
              <a:off x="1981580" y="9013248"/>
              <a:ext cx="3119120" cy="404495"/>
            </a:xfrm>
            <a:custGeom>
              <a:avLst/>
              <a:gdLst/>
              <a:ahLst/>
              <a:cxnLst/>
              <a:rect l="l" t="t" r="r" b="b"/>
              <a:pathLst>
                <a:path w="3119120" h="404495">
                  <a:moveTo>
                    <a:pt x="11120" y="404050"/>
                  </a:moveTo>
                  <a:lnTo>
                    <a:pt x="0" y="122919"/>
                  </a:lnTo>
                  <a:lnTo>
                    <a:pt x="3107444" y="0"/>
                  </a:lnTo>
                  <a:lnTo>
                    <a:pt x="3118565" y="281131"/>
                  </a:lnTo>
                  <a:lnTo>
                    <a:pt x="11120" y="404050"/>
                  </a:lnTo>
                  <a:close/>
                </a:path>
              </a:pathLst>
            </a:custGeom>
            <a:solidFill>
              <a:srgbClr val="FEC300"/>
            </a:solidFill>
          </p:spPr>
          <p:txBody>
            <a:bodyPr wrap="square" lIns="0" tIns="0" rIns="0" bIns="0" rtlCol="0"/>
            <a:lstStyle/>
            <a:p>
              <a:endParaRPr/>
            </a:p>
          </p:txBody>
        </p:sp>
        <p:sp>
          <p:nvSpPr>
            <p:cNvPr id="38" name="object 38"/>
            <p:cNvSpPr/>
            <p:nvPr/>
          </p:nvSpPr>
          <p:spPr>
            <a:xfrm>
              <a:off x="1417420" y="9266398"/>
              <a:ext cx="74930" cy="60325"/>
            </a:xfrm>
            <a:custGeom>
              <a:avLst/>
              <a:gdLst/>
              <a:ahLst/>
              <a:cxnLst/>
              <a:rect l="l" t="t" r="r" b="b"/>
              <a:pathLst>
                <a:path w="74930" h="60325">
                  <a:moveTo>
                    <a:pt x="506" y="39268"/>
                  </a:moveTo>
                  <a:lnTo>
                    <a:pt x="253" y="32861"/>
                  </a:lnTo>
                  <a:lnTo>
                    <a:pt x="0" y="26454"/>
                  </a:lnTo>
                  <a:lnTo>
                    <a:pt x="3056" y="18710"/>
                  </a:lnTo>
                  <a:lnTo>
                    <a:pt x="72247" y="0"/>
                  </a:lnTo>
                  <a:lnTo>
                    <a:pt x="74617" y="59919"/>
                  </a:lnTo>
                  <a:lnTo>
                    <a:pt x="4178" y="46732"/>
                  </a:lnTo>
                  <a:lnTo>
                    <a:pt x="506" y="39268"/>
                  </a:lnTo>
                  <a:close/>
                </a:path>
              </a:pathLst>
            </a:custGeom>
            <a:solidFill>
              <a:srgbClr val="FFFFFF"/>
            </a:solidFill>
          </p:spPr>
          <p:txBody>
            <a:bodyPr wrap="square" lIns="0" tIns="0" rIns="0" bIns="0" rtlCol="0"/>
            <a:lstStyle/>
            <a:p>
              <a:endParaRPr/>
            </a:p>
          </p:txBody>
        </p:sp>
        <p:sp>
          <p:nvSpPr>
            <p:cNvPr id="39" name="object 39"/>
            <p:cNvSpPr/>
            <p:nvPr/>
          </p:nvSpPr>
          <p:spPr>
            <a:xfrm>
              <a:off x="1516608" y="8997924"/>
              <a:ext cx="4010660" cy="417195"/>
            </a:xfrm>
            <a:custGeom>
              <a:avLst/>
              <a:gdLst/>
              <a:ahLst/>
              <a:cxnLst/>
              <a:rect l="l" t="t" r="r" b="b"/>
              <a:pathLst>
                <a:path w="4010660" h="417195">
                  <a:moveTo>
                    <a:pt x="448754" y="417004"/>
                  </a:moveTo>
                  <a:lnTo>
                    <a:pt x="437908" y="142773"/>
                  </a:lnTo>
                  <a:lnTo>
                    <a:pt x="0" y="261200"/>
                  </a:lnTo>
                  <a:lnTo>
                    <a:pt x="2870" y="333540"/>
                  </a:lnTo>
                  <a:lnTo>
                    <a:pt x="448754" y="417004"/>
                  </a:lnTo>
                  <a:close/>
                </a:path>
                <a:path w="4010660" h="417195">
                  <a:moveTo>
                    <a:pt x="4010088" y="238455"/>
                  </a:moveTo>
                  <a:lnTo>
                    <a:pt x="4002214" y="39458"/>
                  </a:lnTo>
                  <a:lnTo>
                    <a:pt x="3975798" y="2616"/>
                  </a:lnTo>
                  <a:lnTo>
                    <a:pt x="3959809" y="0"/>
                  </a:lnTo>
                  <a:lnTo>
                    <a:pt x="3739870" y="8712"/>
                  </a:lnTo>
                  <a:lnTo>
                    <a:pt x="3750983" y="289839"/>
                  </a:lnTo>
                  <a:lnTo>
                    <a:pt x="3970934" y="281139"/>
                  </a:lnTo>
                  <a:lnTo>
                    <a:pt x="3986657" y="277279"/>
                  </a:lnTo>
                  <a:lnTo>
                    <a:pt x="3999268" y="267957"/>
                  </a:lnTo>
                  <a:lnTo>
                    <a:pt x="4007510" y="254546"/>
                  </a:lnTo>
                  <a:lnTo>
                    <a:pt x="4010088" y="238455"/>
                  </a:lnTo>
                  <a:close/>
                </a:path>
              </a:pathLst>
            </a:custGeom>
            <a:solidFill>
              <a:srgbClr val="FBC2CA"/>
            </a:solidFill>
          </p:spPr>
          <p:txBody>
            <a:bodyPr wrap="square" lIns="0" tIns="0" rIns="0" bIns="0" rtlCol="0"/>
            <a:lstStyle/>
            <a:p>
              <a:endParaRPr/>
            </a:p>
          </p:txBody>
        </p:sp>
        <p:sp>
          <p:nvSpPr>
            <p:cNvPr id="40" name="object 40"/>
            <p:cNvSpPr/>
            <p:nvPr/>
          </p:nvSpPr>
          <p:spPr>
            <a:xfrm>
              <a:off x="5115725" y="9007690"/>
              <a:ext cx="125095" cy="285750"/>
            </a:xfrm>
            <a:custGeom>
              <a:avLst/>
              <a:gdLst/>
              <a:ahLst/>
              <a:cxnLst/>
              <a:rect l="l" t="t" r="r" b="b"/>
              <a:pathLst>
                <a:path w="125095" h="285750">
                  <a:moveTo>
                    <a:pt x="124917" y="281139"/>
                  </a:moveTo>
                  <a:lnTo>
                    <a:pt x="113804" y="0"/>
                  </a:lnTo>
                  <a:lnTo>
                    <a:pt x="111277" y="101"/>
                  </a:lnTo>
                  <a:lnTo>
                    <a:pt x="0" y="4508"/>
                  </a:lnTo>
                  <a:lnTo>
                    <a:pt x="11125" y="285635"/>
                  </a:lnTo>
                  <a:lnTo>
                    <a:pt x="122389" y="281241"/>
                  </a:lnTo>
                  <a:lnTo>
                    <a:pt x="124917" y="281139"/>
                  </a:lnTo>
                  <a:close/>
                </a:path>
              </a:pathLst>
            </a:custGeom>
            <a:solidFill>
              <a:srgbClr val="FEC300"/>
            </a:solidFill>
          </p:spPr>
          <p:txBody>
            <a:bodyPr wrap="square" lIns="0" tIns="0" rIns="0" bIns="0" rtlCol="0"/>
            <a:lstStyle/>
            <a:p>
              <a:endParaRPr/>
            </a:p>
          </p:txBody>
        </p:sp>
        <p:sp>
          <p:nvSpPr>
            <p:cNvPr id="41" name="object 41"/>
            <p:cNvSpPr/>
            <p:nvPr/>
          </p:nvSpPr>
          <p:spPr>
            <a:xfrm>
              <a:off x="1390706" y="8970544"/>
              <a:ext cx="4163695" cy="474980"/>
            </a:xfrm>
            <a:custGeom>
              <a:avLst/>
              <a:gdLst/>
              <a:ahLst/>
              <a:cxnLst/>
              <a:rect l="l" t="t" r="r" b="b"/>
              <a:pathLst>
                <a:path w="4163695" h="474979">
                  <a:moveTo>
                    <a:pt x="0" y="328046"/>
                  </a:moveTo>
                  <a:lnTo>
                    <a:pt x="18411" y="291823"/>
                  </a:lnTo>
                  <a:lnTo>
                    <a:pt x="573639" y="139129"/>
                  </a:lnTo>
                  <a:lnTo>
                    <a:pt x="575108" y="139099"/>
                  </a:lnTo>
                  <a:lnTo>
                    <a:pt x="575600" y="138805"/>
                  </a:lnTo>
                  <a:lnTo>
                    <a:pt x="4084636" y="0"/>
                  </a:lnTo>
                  <a:lnTo>
                    <a:pt x="4111277" y="4342"/>
                  </a:lnTo>
                  <a:lnTo>
                    <a:pt x="4133463" y="18170"/>
                  </a:lnTo>
                  <a:lnTo>
                    <a:pt x="4148902" y="39354"/>
                  </a:lnTo>
                  <a:lnTo>
                    <a:pt x="4155304" y="65760"/>
                  </a:lnTo>
                  <a:lnTo>
                    <a:pt x="4163176" y="264753"/>
                  </a:lnTo>
                  <a:lnTo>
                    <a:pt x="4158879" y="291576"/>
                  </a:lnTo>
                  <a:lnTo>
                    <a:pt x="4145161" y="313913"/>
                  </a:lnTo>
                  <a:lnTo>
                    <a:pt x="4138100" y="319133"/>
                  </a:lnTo>
                  <a:lnTo>
                    <a:pt x="4128120" y="66835"/>
                  </a:lnTo>
                  <a:lnTo>
                    <a:pt x="4124279" y="50992"/>
                  </a:lnTo>
                  <a:lnTo>
                    <a:pt x="4115014" y="38282"/>
                  </a:lnTo>
                  <a:lnTo>
                    <a:pt x="4101703" y="29985"/>
                  </a:lnTo>
                  <a:lnTo>
                    <a:pt x="4085719" y="27379"/>
                  </a:lnTo>
                  <a:lnTo>
                    <a:pt x="3865773" y="36079"/>
                  </a:lnTo>
                  <a:lnTo>
                    <a:pt x="3877976" y="344590"/>
                  </a:lnTo>
                  <a:lnTo>
                    <a:pt x="3850778" y="345665"/>
                  </a:lnTo>
                  <a:lnTo>
                    <a:pt x="3838575" y="37155"/>
                  </a:lnTo>
                  <a:lnTo>
                    <a:pt x="3725489" y="41628"/>
                  </a:lnTo>
                  <a:lnTo>
                    <a:pt x="3737692" y="350139"/>
                  </a:lnTo>
                  <a:lnTo>
                    <a:pt x="3710522" y="351214"/>
                  </a:lnTo>
                  <a:lnTo>
                    <a:pt x="3698318" y="42703"/>
                  </a:lnTo>
                  <a:lnTo>
                    <a:pt x="590860" y="165623"/>
                  </a:lnTo>
                  <a:lnTo>
                    <a:pt x="603063" y="474134"/>
                  </a:lnTo>
                  <a:lnTo>
                    <a:pt x="588887" y="474695"/>
                  </a:lnTo>
                  <a:lnTo>
                    <a:pt x="588359" y="474441"/>
                  </a:lnTo>
                  <a:lnTo>
                    <a:pt x="587335" y="474358"/>
                  </a:lnTo>
                  <a:lnTo>
                    <a:pt x="586906" y="474526"/>
                  </a:lnTo>
                  <a:lnTo>
                    <a:pt x="575783" y="472444"/>
                  </a:lnTo>
                  <a:lnTo>
                    <a:pt x="563826" y="170148"/>
                  </a:lnTo>
                  <a:lnTo>
                    <a:pt x="125914" y="288576"/>
                  </a:lnTo>
                  <a:lnTo>
                    <a:pt x="129885" y="388983"/>
                  </a:lnTo>
                  <a:lnTo>
                    <a:pt x="102441" y="383846"/>
                  </a:lnTo>
                  <a:lnTo>
                    <a:pt x="98961" y="295853"/>
                  </a:lnTo>
                  <a:lnTo>
                    <a:pt x="29770" y="314564"/>
                  </a:lnTo>
                  <a:lnTo>
                    <a:pt x="26713" y="322308"/>
                  </a:lnTo>
                  <a:lnTo>
                    <a:pt x="28552" y="368785"/>
                  </a:lnTo>
                  <a:lnTo>
                    <a:pt x="21351" y="366155"/>
                  </a:lnTo>
                  <a:lnTo>
                    <a:pt x="10243" y="356985"/>
                  </a:lnTo>
                  <a:lnTo>
                    <a:pt x="2824" y="344597"/>
                  </a:lnTo>
                  <a:lnTo>
                    <a:pt x="137" y="331511"/>
                  </a:lnTo>
                  <a:lnTo>
                    <a:pt x="0" y="328046"/>
                  </a:lnTo>
                  <a:close/>
                </a:path>
                <a:path w="4163695" h="474979">
                  <a:moveTo>
                    <a:pt x="3877976" y="344590"/>
                  </a:moveTo>
                  <a:lnTo>
                    <a:pt x="3876893" y="317210"/>
                  </a:lnTo>
                  <a:lnTo>
                    <a:pt x="4096840" y="308510"/>
                  </a:lnTo>
                  <a:lnTo>
                    <a:pt x="4112568" y="304650"/>
                  </a:lnTo>
                  <a:lnTo>
                    <a:pt x="4125182" y="295327"/>
                  </a:lnTo>
                  <a:lnTo>
                    <a:pt x="4133413" y="281924"/>
                  </a:lnTo>
                  <a:lnTo>
                    <a:pt x="4135992" y="265828"/>
                  </a:lnTo>
                  <a:lnTo>
                    <a:pt x="4138100" y="319133"/>
                  </a:lnTo>
                  <a:lnTo>
                    <a:pt x="4124138" y="329454"/>
                  </a:lnTo>
                  <a:lnTo>
                    <a:pt x="4097923" y="335889"/>
                  </a:lnTo>
                  <a:lnTo>
                    <a:pt x="3877976" y="344590"/>
                  </a:lnTo>
                  <a:close/>
                </a:path>
                <a:path w="4163695" h="474979">
                  <a:moveTo>
                    <a:pt x="3737692" y="350139"/>
                  </a:moveTo>
                  <a:lnTo>
                    <a:pt x="3736609" y="322759"/>
                  </a:lnTo>
                  <a:lnTo>
                    <a:pt x="3849695" y="318286"/>
                  </a:lnTo>
                  <a:lnTo>
                    <a:pt x="3850778" y="345665"/>
                  </a:lnTo>
                  <a:lnTo>
                    <a:pt x="3737692" y="350139"/>
                  </a:lnTo>
                  <a:close/>
                </a:path>
                <a:path w="4163695" h="474979">
                  <a:moveTo>
                    <a:pt x="603063" y="474134"/>
                  </a:moveTo>
                  <a:lnTo>
                    <a:pt x="590860" y="165623"/>
                  </a:lnTo>
                  <a:lnTo>
                    <a:pt x="601994" y="446754"/>
                  </a:lnTo>
                  <a:lnTo>
                    <a:pt x="3709439" y="323834"/>
                  </a:lnTo>
                  <a:lnTo>
                    <a:pt x="3710522" y="351214"/>
                  </a:lnTo>
                  <a:lnTo>
                    <a:pt x="603063" y="474134"/>
                  </a:lnTo>
                  <a:close/>
                </a:path>
                <a:path w="4163695" h="474979">
                  <a:moveTo>
                    <a:pt x="129885" y="388983"/>
                  </a:moveTo>
                  <a:lnTo>
                    <a:pt x="128775" y="360912"/>
                  </a:lnTo>
                  <a:lnTo>
                    <a:pt x="574673" y="444380"/>
                  </a:lnTo>
                  <a:lnTo>
                    <a:pt x="575783" y="472444"/>
                  </a:lnTo>
                  <a:lnTo>
                    <a:pt x="129885" y="388983"/>
                  </a:lnTo>
                  <a:close/>
                </a:path>
                <a:path w="4163695" h="474979">
                  <a:moveTo>
                    <a:pt x="28552" y="368785"/>
                  </a:moveTo>
                  <a:lnTo>
                    <a:pt x="27220" y="335121"/>
                  </a:lnTo>
                  <a:lnTo>
                    <a:pt x="30891" y="342586"/>
                  </a:lnTo>
                  <a:lnTo>
                    <a:pt x="101331" y="355773"/>
                  </a:lnTo>
                  <a:lnTo>
                    <a:pt x="102441" y="383846"/>
                  </a:lnTo>
                  <a:lnTo>
                    <a:pt x="35459" y="371308"/>
                  </a:lnTo>
                  <a:lnTo>
                    <a:pt x="28552" y="368785"/>
                  </a:lnTo>
                  <a:close/>
                </a:path>
              </a:pathLst>
            </a:custGeom>
            <a:solidFill>
              <a:srgbClr val="1C1C1B"/>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412844" y="0"/>
            <a:ext cx="17875250" cy="9564370"/>
            <a:chOff x="412844" y="0"/>
            <a:chExt cx="17875250" cy="9564370"/>
          </a:xfrm>
        </p:grpSpPr>
        <p:sp>
          <p:nvSpPr>
            <p:cNvPr id="4" name="object 4"/>
            <p:cNvSpPr/>
            <p:nvPr/>
          </p:nvSpPr>
          <p:spPr>
            <a:xfrm>
              <a:off x="1517557" y="1669839"/>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5" name="object 5"/>
            <p:cNvSpPr/>
            <p:nvPr/>
          </p:nvSpPr>
          <p:spPr>
            <a:xfrm>
              <a:off x="1486403" y="1619296"/>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9"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2"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6" y="838199"/>
                  </a:lnTo>
                  <a:lnTo>
                    <a:pt x="8857" y="812799"/>
                  </a:lnTo>
                  <a:lnTo>
                    <a:pt x="9396" y="800099"/>
                  </a:lnTo>
                  <a:lnTo>
                    <a:pt x="9952" y="774699"/>
                  </a:lnTo>
                  <a:lnTo>
                    <a:pt x="11117" y="749299"/>
                  </a:lnTo>
                  <a:lnTo>
                    <a:pt x="11727" y="736599"/>
                  </a:lnTo>
                  <a:lnTo>
                    <a:pt x="13250" y="685799"/>
                  </a:lnTo>
                  <a:lnTo>
                    <a:pt x="13654" y="634999"/>
                  </a:lnTo>
                  <a:lnTo>
                    <a:pt x="13686"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4"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4"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8"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6" name="object 6"/>
            <p:cNvSpPr/>
            <p:nvPr/>
          </p:nvSpPr>
          <p:spPr>
            <a:xfrm>
              <a:off x="1622890" y="1455740"/>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7" name="object 7"/>
            <p:cNvSpPr/>
            <p:nvPr/>
          </p:nvSpPr>
          <p:spPr>
            <a:xfrm>
              <a:off x="1561655" y="1423735"/>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8"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8" name="object 8"/>
            <p:cNvSpPr/>
            <p:nvPr/>
          </p:nvSpPr>
          <p:spPr>
            <a:xfrm>
              <a:off x="1799361" y="0"/>
              <a:ext cx="15212694" cy="1808480"/>
            </a:xfrm>
            <a:custGeom>
              <a:avLst/>
              <a:gdLst/>
              <a:ahLst/>
              <a:cxnLst/>
              <a:rect l="l" t="t" r="r" b="b"/>
              <a:pathLst>
                <a:path w="15212694" h="1808480">
                  <a:moveTo>
                    <a:pt x="15212606" y="1808486"/>
                  </a:moveTo>
                  <a:lnTo>
                    <a:pt x="0" y="1443878"/>
                  </a:lnTo>
                  <a:lnTo>
                    <a:pt x="32396" y="0"/>
                  </a:lnTo>
                  <a:lnTo>
                    <a:pt x="15208092" y="0"/>
                  </a:lnTo>
                  <a:lnTo>
                    <a:pt x="15212606" y="1808486"/>
                  </a:lnTo>
                  <a:close/>
                </a:path>
              </a:pathLst>
            </a:custGeom>
            <a:solidFill>
              <a:srgbClr val="FFFFFF"/>
            </a:solidFill>
          </p:spPr>
          <p:txBody>
            <a:bodyPr wrap="square" lIns="0" tIns="0" rIns="0" bIns="0" rtlCol="0"/>
            <a:lstStyle/>
            <a:p>
              <a:endParaRPr/>
            </a:p>
          </p:txBody>
        </p:sp>
        <p:sp>
          <p:nvSpPr>
            <p:cNvPr id="9" name="object 9"/>
            <p:cNvSpPr/>
            <p:nvPr/>
          </p:nvSpPr>
          <p:spPr>
            <a:xfrm>
              <a:off x="1779029" y="0"/>
              <a:ext cx="15284450" cy="1841500"/>
            </a:xfrm>
            <a:custGeom>
              <a:avLst/>
              <a:gdLst/>
              <a:ahLst/>
              <a:cxnLst/>
              <a:rect l="l" t="t" r="r" b="b"/>
              <a:pathLst>
                <a:path w="15284450" h="1841500">
                  <a:moveTo>
                    <a:pt x="8273470" y="6176"/>
                  </a:moveTo>
                  <a:lnTo>
                    <a:pt x="15198032" y="10229"/>
                  </a:lnTo>
                  <a:lnTo>
                    <a:pt x="15198045" y="11359"/>
                  </a:lnTo>
                  <a:lnTo>
                    <a:pt x="8273470" y="6176"/>
                  </a:lnTo>
                  <a:close/>
                </a:path>
                <a:path w="15284450" h="1841500">
                  <a:moveTo>
                    <a:pt x="15272828" y="1790355"/>
                  </a:moveTo>
                  <a:lnTo>
                    <a:pt x="15206428" y="1788865"/>
                  </a:lnTo>
                  <a:lnTo>
                    <a:pt x="15210135" y="1750839"/>
                  </a:lnTo>
                  <a:lnTo>
                    <a:pt x="15213194" y="1725501"/>
                  </a:lnTo>
                  <a:lnTo>
                    <a:pt x="15215809" y="1687450"/>
                  </a:lnTo>
                  <a:lnTo>
                    <a:pt x="15217046" y="1662072"/>
                  </a:lnTo>
                  <a:lnTo>
                    <a:pt x="15216171" y="1598536"/>
                  </a:lnTo>
                  <a:lnTo>
                    <a:pt x="15215197" y="1547701"/>
                  </a:lnTo>
                  <a:lnTo>
                    <a:pt x="15214596" y="1496875"/>
                  </a:lnTo>
                  <a:lnTo>
                    <a:pt x="15214839" y="1433364"/>
                  </a:lnTo>
                  <a:lnTo>
                    <a:pt x="15215544" y="1382567"/>
                  </a:lnTo>
                  <a:lnTo>
                    <a:pt x="15217267" y="1357200"/>
                  </a:lnTo>
                  <a:lnTo>
                    <a:pt x="15222455" y="1293800"/>
                  </a:lnTo>
                  <a:lnTo>
                    <a:pt x="15222180" y="1230278"/>
                  </a:lnTo>
                  <a:lnTo>
                    <a:pt x="15221274" y="1192148"/>
                  </a:lnTo>
                  <a:lnTo>
                    <a:pt x="15219355" y="1166699"/>
                  </a:lnTo>
                  <a:lnTo>
                    <a:pt x="15217071" y="1141241"/>
                  </a:lnTo>
                  <a:lnTo>
                    <a:pt x="15215553" y="1128504"/>
                  </a:lnTo>
                  <a:lnTo>
                    <a:pt x="15214175" y="1103066"/>
                  </a:lnTo>
                  <a:lnTo>
                    <a:pt x="15212672" y="1077626"/>
                  </a:lnTo>
                  <a:lnTo>
                    <a:pt x="15211343" y="1039487"/>
                  </a:lnTo>
                  <a:lnTo>
                    <a:pt x="15210205" y="988649"/>
                  </a:lnTo>
                  <a:lnTo>
                    <a:pt x="15208705" y="950505"/>
                  </a:lnTo>
                  <a:lnTo>
                    <a:pt x="15207715" y="886967"/>
                  </a:lnTo>
                  <a:lnTo>
                    <a:pt x="15206681" y="823428"/>
                  </a:lnTo>
                  <a:lnTo>
                    <a:pt x="15203481" y="632808"/>
                  </a:lnTo>
                  <a:lnTo>
                    <a:pt x="15202723" y="556572"/>
                  </a:lnTo>
                  <a:lnTo>
                    <a:pt x="15202003" y="480337"/>
                  </a:lnTo>
                  <a:lnTo>
                    <a:pt x="15201054" y="416799"/>
                  </a:lnTo>
                  <a:lnTo>
                    <a:pt x="15200463" y="340567"/>
                  </a:lnTo>
                  <a:lnTo>
                    <a:pt x="15199960" y="264336"/>
                  </a:lnTo>
                  <a:lnTo>
                    <a:pt x="15199277" y="200805"/>
                  </a:lnTo>
                  <a:lnTo>
                    <a:pt x="15199002" y="124580"/>
                  </a:lnTo>
                  <a:lnTo>
                    <a:pt x="15198580" y="61054"/>
                  </a:lnTo>
                  <a:lnTo>
                    <a:pt x="15198045" y="11359"/>
                  </a:lnTo>
                  <a:lnTo>
                    <a:pt x="15250101" y="11398"/>
                  </a:lnTo>
                  <a:lnTo>
                    <a:pt x="15250571" y="36814"/>
                  </a:lnTo>
                  <a:lnTo>
                    <a:pt x="15251222" y="100345"/>
                  </a:lnTo>
                  <a:lnTo>
                    <a:pt x="15251748" y="176576"/>
                  </a:lnTo>
                  <a:lnTo>
                    <a:pt x="15252700" y="240113"/>
                  </a:lnTo>
                  <a:lnTo>
                    <a:pt x="15253493" y="316350"/>
                  </a:lnTo>
                  <a:lnTo>
                    <a:pt x="15254676" y="379893"/>
                  </a:lnTo>
                  <a:lnTo>
                    <a:pt x="15255664" y="456134"/>
                  </a:lnTo>
                  <a:lnTo>
                    <a:pt x="15256723" y="532377"/>
                  </a:lnTo>
                  <a:lnTo>
                    <a:pt x="15257835" y="608621"/>
                  </a:lnTo>
                  <a:lnTo>
                    <a:pt x="15259267" y="672169"/>
                  </a:lnTo>
                  <a:lnTo>
                    <a:pt x="15260432" y="748415"/>
                  </a:lnTo>
                  <a:lnTo>
                    <a:pt x="15261883" y="811963"/>
                  </a:lnTo>
                  <a:lnTo>
                    <a:pt x="15263600" y="862815"/>
                  </a:lnTo>
                  <a:lnTo>
                    <a:pt x="15264997" y="926362"/>
                  </a:lnTo>
                  <a:lnTo>
                    <a:pt x="15266625" y="977211"/>
                  </a:lnTo>
                  <a:lnTo>
                    <a:pt x="15268467" y="1015362"/>
                  </a:lnTo>
                  <a:lnTo>
                    <a:pt x="15270221" y="1053511"/>
                  </a:lnTo>
                  <a:lnTo>
                    <a:pt x="15272153" y="1078961"/>
                  </a:lnTo>
                  <a:lnTo>
                    <a:pt x="15273960" y="1104408"/>
                  </a:lnTo>
                  <a:lnTo>
                    <a:pt x="15275910" y="1117155"/>
                  </a:lnTo>
                  <a:lnTo>
                    <a:pt x="15282091" y="1168106"/>
                  </a:lnTo>
                  <a:lnTo>
                    <a:pt x="15284278" y="1218968"/>
                  </a:lnTo>
                  <a:lnTo>
                    <a:pt x="15283660" y="1269767"/>
                  </a:lnTo>
                  <a:lnTo>
                    <a:pt x="15281709" y="1307833"/>
                  </a:lnTo>
                  <a:lnTo>
                    <a:pt x="15279041" y="1358586"/>
                  </a:lnTo>
                  <a:lnTo>
                    <a:pt x="15277128" y="1409356"/>
                  </a:lnTo>
                  <a:lnTo>
                    <a:pt x="15276424" y="1460153"/>
                  </a:lnTo>
                  <a:lnTo>
                    <a:pt x="15276465" y="1510966"/>
                  </a:lnTo>
                  <a:lnTo>
                    <a:pt x="15277066" y="1561793"/>
                  </a:lnTo>
                  <a:lnTo>
                    <a:pt x="15277671" y="1574509"/>
                  </a:lnTo>
                  <a:lnTo>
                    <a:pt x="15272828" y="1790355"/>
                  </a:lnTo>
                  <a:close/>
                </a:path>
                <a:path w="15284450" h="1841500">
                  <a:moveTo>
                    <a:pt x="15271689" y="1841142"/>
                  </a:moveTo>
                  <a:lnTo>
                    <a:pt x="13076234" y="1791883"/>
                  </a:lnTo>
                  <a:lnTo>
                    <a:pt x="13026049" y="1778054"/>
                  </a:lnTo>
                  <a:lnTo>
                    <a:pt x="11807400" y="1750711"/>
                  </a:lnTo>
                  <a:lnTo>
                    <a:pt x="11756854" y="1736874"/>
                  </a:lnTo>
                  <a:lnTo>
                    <a:pt x="11348165" y="1727704"/>
                  </a:lnTo>
                  <a:lnTo>
                    <a:pt x="10707933" y="1700636"/>
                  </a:lnTo>
                  <a:lnTo>
                    <a:pt x="17718" y="1460782"/>
                  </a:lnTo>
                  <a:lnTo>
                    <a:pt x="5439" y="1447803"/>
                  </a:lnTo>
                  <a:lnTo>
                    <a:pt x="0" y="1422275"/>
                  </a:lnTo>
                  <a:lnTo>
                    <a:pt x="1923" y="1409615"/>
                  </a:lnTo>
                  <a:lnTo>
                    <a:pt x="17187" y="1346441"/>
                  </a:lnTo>
                  <a:lnTo>
                    <a:pt x="21968" y="1295735"/>
                  </a:lnTo>
                  <a:lnTo>
                    <a:pt x="20637" y="1257596"/>
                  </a:lnTo>
                  <a:lnTo>
                    <a:pt x="17565" y="1232121"/>
                  </a:lnTo>
                  <a:lnTo>
                    <a:pt x="15628" y="1181264"/>
                  </a:lnTo>
                  <a:lnTo>
                    <a:pt x="12945" y="1130391"/>
                  </a:lnTo>
                  <a:lnTo>
                    <a:pt x="10635" y="1079527"/>
                  </a:lnTo>
                  <a:lnTo>
                    <a:pt x="10102" y="1015999"/>
                  </a:lnTo>
                  <a:lnTo>
                    <a:pt x="11894" y="965226"/>
                  </a:lnTo>
                  <a:lnTo>
                    <a:pt x="11404" y="952512"/>
                  </a:lnTo>
                  <a:lnTo>
                    <a:pt x="10875" y="939797"/>
                  </a:lnTo>
                  <a:lnTo>
                    <a:pt x="10887" y="901688"/>
                  </a:lnTo>
                  <a:lnTo>
                    <a:pt x="10593" y="876275"/>
                  </a:lnTo>
                  <a:lnTo>
                    <a:pt x="10573" y="838165"/>
                  </a:lnTo>
                  <a:lnTo>
                    <a:pt x="11107" y="736551"/>
                  </a:lnTo>
                  <a:lnTo>
                    <a:pt x="11395" y="685745"/>
                  </a:lnTo>
                  <a:lnTo>
                    <a:pt x="11995" y="622242"/>
                  </a:lnTo>
                  <a:lnTo>
                    <a:pt x="12631" y="558741"/>
                  </a:lnTo>
                  <a:lnTo>
                    <a:pt x="13312" y="495240"/>
                  </a:lnTo>
                  <a:lnTo>
                    <a:pt x="14048" y="431740"/>
                  </a:lnTo>
                  <a:lnTo>
                    <a:pt x="14848" y="368242"/>
                  </a:lnTo>
                  <a:lnTo>
                    <a:pt x="16963" y="228555"/>
                  </a:lnTo>
                  <a:lnTo>
                    <a:pt x="18519" y="139667"/>
                  </a:lnTo>
                  <a:lnTo>
                    <a:pt x="21527" y="0"/>
                  </a:lnTo>
                  <a:lnTo>
                    <a:pt x="8273470" y="6176"/>
                  </a:lnTo>
                  <a:lnTo>
                    <a:pt x="83113" y="1381"/>
                  </a:lnTo>
                  <a:lnTo>
                    <a:pt x="82909" y="14080"/>
                  </a:lnTo>
                  <a:lnTo>
                    <a:pt x="81842" y="90275"/>
                  </a:lnTo>
                  <a:lnTo>
                    <a:pt x="80893" y="166473"/>
                  </a:lnTo>
                  <a:lnTo>
                    <a:pt x="80046" y="242673"/>
                  </a:lnTo>
                  <a:lnTo>
                    <a:pt x="79573" y="306179"/>
                  </a:lnTo>
                  <a:lnTo>
                    <a:pt x="78890" y="382382"/>
                  </a:lnTo>
                  <a:lnTo>
                    <a:pt x="78267" y="458588"/>
                  </a:lnTo>
                  <a:lnTo>
                    <a:pt x="77976" y="522097"/>
                  </a:lnTo>
                  <a:lnTo>
                    <a:pt x="77474" y="649118"/>
                  </a:lnTo>
                  <a:lnTo>
                    <a:pt x="77556" y="750745"/>
                  </a:lnTo>
                  <a:lnTo>
                    <a:pt x="77567" y="801558"/>
                  </a:lnTo>
                  <a:lnTo>
                    <a:pt x="77824" y="839674"/>
                  </a:lnTo>
                  <a:lnTo>
                    <a:pt x="78312" y="865091"/>
                  </a:lnTo>
                  <a:lnTo>
                    <a:pt x="79018" y="877810"/>
                  </a:lnTo>
                  <a:lnTo>
                    <a:pt x="79642" y="890527"/>
                  </a:lnTo>
                  <a:lnTo>
                    <a:pt x="78563" y="941316"/>
                  </a:lnTo>
                  <a:lnTo>
                    <a:pt x="78133" y="979416"/>
                  </a:lnTo>
                  <a:lnTo>
                    <a:pt x="78432" y="1017532"/>
                  </a:lnTo>
                  <a:lnTo>
                    <a:pt x="79538" y="1068370"/>
                  </a:lnTo>
                  <a:lnTo>
                    <a:pt x="80182" y="1093790"/>
                  </a:lnTo>
                  <a:lnTo>
                    <a:pt x="84099" y="1157394"/>
                  </a:lnTo>
                  <a:lnTo>
                    <a:pt x="84743" y="1182815"/>
                  </a:lnTo>
                  <a:lnTo>
                    <a:pt x="83828" y="1220904"/>
                  </a:lnTo>
                  <a:lnTo>
                    <a:pt x="82833" y="1246288"/>
                  </a:lnTo>
                  <a:lnTo>
                    <a:pt x="80825" y="1284353"/>
                  </a:lnTo>
                  <a:lnTo>
                    <a:pt x="77725" y="1322393"/>
                  </a:lnTo>
                  <a:lnTo>
                    <a:pt x="77155" y="1347786"/>
                  </a:lnTo>
                  <a:lnTo>
                    <a:pt x="78831" y="1373230"/>
                  </a:lnTo>
                  <a:lnTo>
                    <a:pt x="85527" y="1386084"/>
                  </a:lnTo>
                  <a:lnTo>
                    <a:pt x="97320" y="1399052"/>
                  </a:lnTo>
                  <a:lnTo>
                    <a:pt x="1370652" y="1427621"/>
                  </a:lnTo>
                  <a:lnTo>
                    <a:pt x="1420508" y="1441443"/>
                  </a:lnTo>
                  <a:lnTo>
                    <a:pt x="2672966" y="1469544"/>
                  </a:lnTo>
                  <a:lnTo>
                    <a:pt x="2821605" y="1485582"/>
                  </a:lnTo>
                  <a:lnTo>
                    <a:pt x="13421930" y="1723420"/>
                  </a:lnTo>
                  <a:lnTo>
                    <a:pt x="13472213" y="1737252"/>
                  </a:lnTo>
                  <a:lnTo>
                    <a:pt x="14031394" y="1749798"/>
                  </a:lnTo>
                  <a:lnTo>
                    <a:pt x="14081944" y="1763635"/>
                  </a:lnTo>
                  <a:lnTo>
                    <a:pt x="15272828" y="1790355"/>
                  </a:lnTo>
                  <a:lnTo>
                    <a:pt x="15271689" y="1841142"/>
                  </a:lnTo>
                  <a:close/>
                </a:path>
                <a:path w="15284450" h="1841500">
                  <a:moveTo>
                    <a:pt x="12663424" y="1706402"/>
                  </a:moveTo>
                  <a:lnTo>
                    <a:pt x="4784738" y="1529629"/>
                  </a:lnTo>
                  <a:lnTo>
                    <a:pt x="5246498" y="1527286"/>
                  </a:lnTo>
                  <a:lnTo>
                    <a:pt x="8300175" y="1583098"/>
                  </a:lnTo>
                  <a:lnTo>
                    <a:pt x="10996515" y="1643595"/>
                  </a:lnTo>
                  <a:lnTo>
                    <a:pt x="11047553" y="1657444"/>
                  </a:lnTo>
                  <a:lnTo>
                    <a:pt x="12613142" y="1692570"/>
                  </a:lnTo>
                  <a:lnTo>
                    <a:pt x="12663424" y="1706402"/>
                  </a:lnTo>
                  <a:close/>
                </a:path>
                <a:path w="15284450" h="1841500">
                  <a:moveTo>
                    <a:pt x="3848147" y="1508615"/>
                  </a:moveTo>
                  <a:lnTo>
                    <a:pt x="3538564" y="1501669"/>
                  </a:lnTo>
                  <a:lnTo>
                    <a:pt x="3590446" y="1490130"/>
                  </a:lnTo>
                  <a:lnTo>
                    <a:pt x="3796834" y="1494760"/>
                  </a:lnTo>
                  <a:lnTo>
                    <a:pt x="3848147" y="1508615"/>
                  </a:lnTo>
                  <a:close/>
                </a:path>
                <a:path w="15284450" h="1841500">
                  <a:moveTo>
                    <a:pt x="4787158" y="1593199"/>
                  </a:moveTo>
                  <a:lnTo>
                    <a:pt x="1870611" y="1527761"/>
                  </a:lnTo>
                  <a:lnTo>
                    <a:pt x="1499616" y="1506734"/>
                  </a:lnTo>
                  <a:lnTo>
                    <a:pt x="777866" y="1490540"/>
                  </a:lnTo>
                  <a:lnTo>
                    <a:pt x="675835" y="1475548"/>
                  </a:lnTo>
                  <a:lnTo>
                    <a:pt x="7739160" y="1634026"/>
                  </a:lnTo>
                  <a:lnTo>
                    <a:pt x="4787158" y="1593199"/>
                  </a:lnTo>
                  <a:close/>
                </a:path>
                <a:path w="15284450" h="1841500">
                  <a:moveTo>
                    <a:pt x="10437568" y="1707273"/>
                  </a:moveTo>
                  <a:lnTo>
                    <a:pt x="10216386" y="1702311"/>
                  </a:lnTo>
                  <a:lnTo>
                    <a:pt x="10173273" y="1688640"/>
                  </a:lnTo>
                  <a:lnTo>
                    <a:pt x="10491454" y="1695779"/>
                  </a:lnTo>
                  <a:lnTo>
                    <a:pt x="10437568" y="1707273"/>
                  </a:lnTo>
                  <a:close/>
                </a:path>
              </a:pathLst>
            </a:custGeom>
            <a:solidFill>
              <a:srgbClr val="373734"/>
            </a:solidFill>
          </p:spPr>
          <p:txBody>
            <a:bodyPr wrap="square" lIns="0" tIns="0" rIns="0" bIns="0" rtlCol="0"/>
            <a:lstStyle/>
            <a:p>
              <a:endParaRPr/>
            </a:p>
          </p:txBody>
        </p:sp>
        <p:sp>
          <p:nvSpPr>
            <p:cNvPr id="10" name="object 10"/>
            <p:cNvSpPr/>
            <p:nvPr/>
          </p:nvSpPr>
          <p:spPr>
            <a:xfrm>
              <a:off x="1825280" y="0"/>
              <a:ext cx="14993619" cy="0"/>
            </a:xfrm>
            <a:custGeom>
              <a:avLst/>
              <a:gdLst/>
              <a:ahLst/>
              <a:cxnLst/>
              <a:rect l="l" t="t" r="r" b="b"/>
              <a:pathLst>
                <a:path w="14993619">
                  <a:moveTo>
                    <a:pt x="0" y="0"/>
                  </a:moveTo>
                  <a:lnTo>
                    <a:pt x="14993206"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781295" y="424"/>
              <a:ext cx="15074900" cy="1906905"/>
            </a:xfrm>
            <a:custGeom>
              <a:avLst/>
              <a:gdLst/>
              <a:ahLst/>
              <a:cxnLst/>
              <a:rect l="l" t="t" r="r" b="b"/>
              <a:pathLst>
                <a:path w="15074900" h="1906905">
                  <a:moveTo>
                    <a:pt x="2213514" y="1894330"/>
                  </a:moveTo>
                  <a:lnTo>
                    <a:pt x="5706707" y="1876991"/>
                  </a:lnTo>
                  <a:lnTo>
                    <a:pt x="5607513" y="1890183"/>
                  </a:lnTo>
                  <a:lnTo>
                    <a:pt x="2364962" y="1906278"/>
                  </a:lnTo>
                  <a:lnTo>
                    <a:pt x="2213514" y="1894330"/>
                  </a:lnTo>
                  <a:close/>
                </a:path>
                <a:path w="15074900" h="1906905">
                  <a:moveTo>
                    <a:pt x="1152997" y="1886894"/>
                  </a:moveTo>
                  <a:lnTo>
                    <a:pt x="11735459" y="1834365"/>
                  </a:lnTo>
                  <a:lnTo>
                    <a:pt x="9925285" y="1856051"/>
                  </a:lnTo>
                  <a:lnTo>
                    <a:pt x="1204635" y="1899338"/>
                  </a:lnTo>
                  <a:lnTo>
                    <a:pt x="1152997" y="1886894"/>
                  </a:lnTo>
                  <a:close/>
                </a:path>
                <a:path w="15074900" h="1906905">
                  <a:moveTo>
                    <a:pt x="740335" y="1876242"/>
                  </a:moveTo>
                  <a:lnTo>
                    <a:pt x="12981915" y="1815478"/>
                  </a:lnTo>
                  <a:lnTo>
                    <a:pt x="12932583" y="1828423"/>
                  </a:lnTo>
                  <a:lnTo>
                    <a:pt x="791973" y="1888686"/>
                  </a:lnTo>
                  <a:lnTo>
                    <a:pt x="740335" y="1876242"/>
                  </a:lnTo>
                  <a:close/>
                </a:path>
                <a:path w="15074900" h="1906905">
                  <a:moveTo>
                    <a:pt x="188675" y="1866280"/>
                  </a:moveTo>
                  <a:lnTo>
                    <a:pt x="13478751" y="1800312"/>
                  </a:lnTo>
                  <a:lnTo>
                    <a:pt x="13327101" y="1813765"/>
                  </a:lnTo>
                  <a:lnTo>
                    <a:pt x="232151" y="1878764"/>
                  </a:lnTo>
                  <a:lnTo>
                    <a:pt x="188675" y="1866280"/>
                  </a:lnTo>
                  <a:close/>
                </a:path>
                <a:path w="15074900" h="1906905">
                  <a:moveTo>
                    <a:pt x="0" y="294"/>
                  </a:moveTo>
                  <a:lnTo>
                    <a:pt x="59243" y="299"/>
                  </a:lnTo>
                  <a:lnTo>
                    <a:pt x="61301" y="50790"/>
                  </a:lnTo>
                  <a:lnTo>
                    <a:pt x="63605" y="88879"/>
                  </a:lnTo>
                  <a:lnTo>
                    <a:pt x="65599" y="139670"/>
                  </a:lnTo>
                  <a:lnTo>
                    <a:pt x="67033" y="190463"/>
                  </a:lnTo>
                  <a:lnTo>
                    <a:pt x="67657" y="228560"/>
                  </a:lnTo>
                  <a:lnTo>
                    <a:pt x="66629" y="253966"/>
                  </a:lnTo>
                  <a:lnTo>
                    <a:pt x="64508" y="279377"/>
                  </a:lnTo>
                  <a:lnTo>
                    <a:pt x="63179" y="317484"/>
                  </a:lnTo>
                  <a:lnTo>
                    <a:pt x="64337" y="342878"/>
                  </a:lnTo>
                  <a:lnTo>
                    <a:pt x="65131" y="368275"/>
                  </a:lnTo>
                  <a:lnTo>
                    <a:pt x="67019" y="393666"/>
                  </a:lnTo>
                  <a:lnTo>
                    <a:pt x="69635" y="419053"/>
                  </a:lnTo>
                  <a:lnTo>
                    <a:pt x="72615" y="444439"/>
                  </a:lnTo>
                  <a:lnTo>
                    <a:pt x="74812" y="457128"/>
                  </a:lnTo>
                  <a:lnTo>
                    <a:pt x="77202" y="469816"/>
                  </a:lnTo>
                  <a:lnTo>
                    <a:pt x="79886" y="507903"/>
                  </a:lnTo>
                  <a:lnTo>
                    <a:pt x="82709" y="545990"/>
                  </a:lnTo>
                  <a:lnTo>
                    <a:pt x="85708" y="596775"/>
                  </a:lnTo>
                  <a:lnTo>
                    <a:pt x="88794" y="647561"/>
                  </a:lnTo>
                  <a:lnTo>
                    <a:pt x="92002" y="711046"/>
                  </a:lnTo>
                  <a:lnTo>
                    <a:pt x="98489" y="838015"/>
                  </a:lnTo>
                  <a:lnTo>
                    <a:pt x="101777" y="914200"/>
                  </a:lnTo>
                  <a:lnTo>
                    <a:pt x="104955" y="977685"/>
                  </a:lnTo>
                  <a:lnTo>
                    <a:pt x="108120" y="1053870"/>
                  </a:lnTo>
                  <a:lnTo>
                    <a:pt x="111184" y="1130056"/>
                  </a:lnTo>
                  <a:lnTo>
                    <a:pt x="114057" y="1193542"/>
                  </a:lnTo>
                  <a:lnTo>
                    <a:pt x="116837" y="1269729"/>
                  </a:lnTo>
                  <a:lnTo>
                    <a:pt x="119373" y="1333217"/>
                  </a:lnTo>
                  <a:lnTo>
                    <a:pt x="121636" y="1384007"/>
                  </a:lnTo>
                  <a:lnTo>
                    <a:pt x="123726" y="1447497"/>
                  </a:lnTo>
                  <a:lnTo>
                    <a:pt x="125428" y="1485589"/>
                  </a:lnTo>
                  <a:lnTo>
                    <a:pt x="126904" y="1536383"/>
                  </a:lnTo>
                  <a:lnTo>
                    <a:pt x="127937" y="1561778"/>
                  </a:lnTo>
                  <a:lnTo>
                    <a:pt x="128627" y="1587175"/>
                  </a:lnTo>
                  <a:lnTo>
                    <a:pt x="128884" y="1599873"/>
                  </a:lnTo>
                  <a:lnTo>
                    <a:pt x="134840" y="1625244"/>
                  </a:lnTo>
                  <a:lnTo>
                    <a:pt x="146880" y="1701385"/>
                  </a:lnTo>
                  <a:lnTo>
                    <a:pt x="152837" y="1726756"/>
                  </a:lnTo>
                  <a:lnTo>
                    <a:pt x="157534" y="1764833"/>
                  </a:lnTo>
                  <a:lnTo>
                    <a:pt x="171665" y="1777463"/>
                  </a:lnTo>
                  <a:lnTo>
                    <a:pt x="204915" y="1789998"/>
                  </a:lnTo>
                  <a:lnTo>
                    <a:pt x="313542" y="1789459"/>
                  </a:lnTo>
                  <a:lnTo>
                    <a:pt x="335890" y="1802048"/>
                  </a:lnTo>
                  <a:lnTo>
                    <a:pt x="458186" y="1801441"/>
                  </a:lnTo>
                  <a:lnTo>
                    <a:pt x="655717" y="1813161"/>
                  </a:lnTo>
                  <a:lnTo>
                    <a:pt x="903996" y="1811929"/>
                  </a:lnTo>
                  <a:lnTo>
                    <a:pt x="953666" y="1824382"/>
                  </a:lnTo>
                  <a:lnTo>
                    <a:pt x="1504094" y="1821650"/>
                  </a:lnTo>
                  <a:lnTo>
                    <a:pt x="1606438" y="1833842"/>
                  </a:lnTo>
                  <a:lnTo>
                    <a:pt x="2529919" y="1829258"/>
                  </a:lnTo>
                  <a:lnTo>
                    <a:pt x="2991493" y="1839667"/>
                  </a:lnTo>
                  <a:lnTo>
                    <a:pt x="13888532" y="1785578"/>
                  </a:lnTo>
                  <a:lnTo>
                    <a:pt x="13734373" y="1799043"/>
                  </a:lnTo>
                  <a:lnTo>
                    <a:pt x="130159" y="1866570"/>
                  </a:lnTo>
                  <a:lnTo>
                    <a:pt x="106822" y="1853986"/>
                  </a:lnTo>
                  <a:lnTo>
                    <a:pt x="104388" y="1828598"/>
                  </a:lnTo>
                  <a:lnTo>
                    <a:pt x="100977" y="1777814"/>
                  </a:lnTo>
                  <a:lnTo>
                    <a:pt x="98543" y="1752426"/>
                  </a:lnTo>
                  <a:lnTo>
                    <a:pt x="93131" y="1714352"/>
                  </a:lnTo>
                  <a:lnTo>
                    <a:pt x="88511" y="1688975"/>
                  </a:lnTo>
                  <a:lnTo>
                    <a:pt x="83827" y="1650898"/>
                  </a:lnTo>
                  <a:lnTo>
                    <a:pt x="78477" y="1625524"/>
                  </a:lnTo>
                  <a:lnTo>
                    <a:pt x="78199" y="1612825"/>
                  </a:lnTo>
                  <a:lnTo>
                    <a:pt x="77445" y="1587429"/>
                  </a:lnTo>
                  <a:lnTo>
                    <a:pt x="76308" y="1562034"/>
                  </a:lnTo>
                  <a:lnTo>
                    <a:pt x="74690" y="1511241"/>
                  </a:lnTo>
                  <a:lnTo>
                    <a:pt x="72809" y="1473150"/>
                  </a:lnTo>
                  <a:lnTo>
                    <a:pt x="70505" y="1409661"/>
                  </a:lnTo>
                  <a:lnTo>
                    <a:pt x="67996" y="1358873"/>
                  </a:lnTo>
                  <a:lnTo>
                    <a:pt x="65121" y="1282686"/>
                  </a:lnTo>
                  <a:lnTo>
                    <a:pt x="62098" y="1219200"/>
                  </a:lnTo>
                  <a:lnTo>
                    <a:pt x="58830" y="1143016"/>
                  </a:lnTo>
                  <a:lnTo>
                    <a:pt x="55472" y="1079531"/>
                  </a:lnTo>
                  <a:lnTo>
                    <a:pt x="51926" y="1003348"/>
                  </a:lnTo>
                  <a:lnTo>
                    <a:pt x="48285" y="927165"/>
                  </a:lnTo>
                  <a:lnTo>
                    <a:pt x="44639" y="863683"/>
                  </a:lnTo>
                  <a:lnTo>
                    <a:pt x="40892" y="787500"/>
                  </a:lnTo>
                  <a:lnTo>
                    <a:pt x="37198" y="724018"/>
                  </a:lnTo>
                  <a:lnTo>
                    <a:pt x="33587" y="673235"/>
                  </a:lnTo>
                  <a:lnTo>
                    <a:pt x="29960" y="609752"/>
                  </a:lnTo>
                  <a:lnTo>
                    <a:pt x="26473" y="558969"/>
                  </a:lnTo>
                  <a:lnTo>
                    <a:pt x="23155" y="520885"/>
                  </a:lnTo>
                  <a:lnTo>
                    <a:pt x="20034" y="495500"/>
                  </a:lnTo>
                  <a:lnTo>
                    <a:pt x="17076" y="470115"/>
                  </a:lnTo>
                  <a:lnTo>
                    <a:pt x="14372" y="457428"/>
                  </a:lnTo>
                  <a:lnTo>
                    <a:pt x="5848" y="406669"/>
                  </a:lnTo>
                  <a:lnTo>
                    <a:pt x="2736" y="355884"/>
                  </a:lnTo>
                  <a:lnTo>
                    <a:pt x="2981" y="305082"/>
                  </a:lnTo>
                  <a:lnTo>
                    <a:pt x="4533" y="254274"/>
                  </a:lnTo>
                  <a:lnTo>
                    <a:pt x="5401" y="216169"/>
                  </a:lnTo>
                  <a:lnTo>
                    <a:pt x="4418" y="152673"/>
                  </a:lnTo>
                  <a:lnTo>
                    <a:pt x="2404" y="101883"/>
                  </a:lnTo>
                  <a:lnTo>
                    <a:pt x="315" y="63793"/>
                  </a:lnTo>
                  <a:lnTo>
                    <a:pt x="0" y="294"/>
                  </a:lnTo>
                  <a:close/>
                </a:path>
                <a:path w="15074900" h="1906905">
                  <a:moveTo>
                    <a:pt x="6091774" y="1811578"/>
                  </a:moveTo>
                  <a:lnTo>
                    <a:pt x="14293277" y="1770869"/>
                  </a:lnTo>
                  <a:lnTo>
                    <a:pt x="14243133" y="1783818"/>
                  </a:lnTo>
                  <a:lnTo>
                    <a:pt x="5699402" y="1826226"/>
                  </a:lnTo>
                  <a:lnTo>
                    <a:pt x="6091774" y="1811578"/>
                  </a:lnTo>
                  <a:close/>
                </a:path>
                <a:path w="15074900" h="1906905">
                  <a:moveTo>
                    <a:pt x="12331349" y="1767907"/>
                  </a:moveTo>
                  <a:lnTo>
                    <a:pt x="14692787" y="1756185"/>
                  </a:lnTo>
                  <a:lnTo>
                    <a:pt x="14643011" y="1769133"/>
                  </a:lnTo>
                  <a:lnTo>
                    <a:pt x="12279975" y="1780862"/>
                  </a:lnTo>
                  <a:lnTo>
                    <a:pt x="12331349" y="1767907"/>
                  </a:lnTo>
                  <a:close/>
                </a:path>
                <a:path w="15074900" h="1906905">
                  <a:moveTo>
                    <a:pt x="11194364" y="1773551"/>
                  </a:moveTo>
                  <a:lnTo>
                    <a:pt x="11456915" y="1772247"/>
                  </a:lnTo>
                  <a:lnTo>
                    <a:pt x="11559853" y="1784436"/>
                  </a:lnTo>
                  <a:lnTo>
                    <a:pt x="9148745" y="1796405"/>
                  </a:lnTo>
                  <a:lnTo>
                    <a:pt x="11194364" y="1773551"/>
                  </a:lnTo>
                  <a:close/>
                </a:path>
                <a:path w="15074900" h="1906905">
                  <a:moveTo>
                    <a:pt x="12899282" y="1752388"/>
                  </a:moveTo>
                  <a:lnTo>
                    <a:pt x="14933297" y="1742291"/>
                  </a:lnTo>
                  <a:lnTo>
                    <a:pt x="14886428" y="1755224"/>
                  </a:lnTo>
                  <a:lnTo>
                    <a:pt x="12845722" y="1765354"/>
                  </a:lnTo>
                  <a:lnTo>
                    <a:pt x="12899282" y="1752388"/>
                  </a:lnTo>
                  <a:close/>
                </a:path>
                <a:path w="15074900" h="1906905">
                  <a:moveTo>
                    <a:pt x="13525943" y="1736577"/>
                  </a:moveTo>
                  <a:lnTo>
                    <a:pt x="15038002" y="1729072"/>
                  </a:lnTo>
                  <a:lnTo>
                    <a:pt x="15007945" y="1741921"/>
                  </a:lnTo>
                  <a:lnTo>
                    <a:pt x="13371289" y="1750045"/>
                  </a:lnTo>
                  <a:lnTo>
                    <a:pt x="13525943" y="1736577"/>
                  </a:lnTo>
                  <a:close/>
                </a:path>
                <a:path w="15074900" h="1906905">
                  <a:moveTo>
                    <a:pt x="7090662" y="1010"/>
                  </a:moveTo>
                  <a:lnTo>
                    <a:pt x="15045471" y="1813"/>
                  </a:lnTo>
                  <a:lnTo>
                    <a:pt x="15049238" y="52595"/>
                  </a:lnTo>
                  <a:lnTo>
                    <a:pt x="15054227" y="103371"/>
                  </a:lnTo>
                  <a:lnTo>
                    <a:pt x="15057822" y="166854"/>
                  </a:lnTo>
                  <a:lnTo>
                    <a:pt x="15057710" y="217655"/>
                  </a:lnTo>
                  <a:lnTo>
                    <a:pt x="15058702" y="230350"/>
                  </a:lnTo>
                  <a:lnTo>
                    <a:pt x="15059810" y="255745"/>
                  </a:lnTo>
                  <a:lnTo>
                    <a:pt x="15060955" y="281140"/>
                  </a:lnTo>
                  <a:lnTo>
                    <a:pt x="15062184" y="319234"/>
                  </a:lnTo>
                  <a:lnTo>
                    <a:pt x="15064769" y="420823"/>
                  </a:lnTo>
                  <a:lnTo>
                    <a:pt x="15066030" y="471617"/>
                  </a:lnTo>
                  <a:lnTo>
                    <a:pt x="15067311" y="535111"/>
                  </a:lnTo>
                  <a:lnTo>
                    <a:pt x="15068534" y="598606"/>
                  </a:lnTo>
                  <a:lnTo>
                    <a:pt x="15069683" y="662101"/>
                  </a:lnTo>
                  <a:lnTo>
                    <a:pt x="15071756" y="801793"/>
                  </a:lnTo>
                  <a:lnTo>
                    <a:pt x="15072649" y="877989"/>
                  </a:lnTo>
                  <a:lnTo>
                    <a:pt x="15073341" y="941486"/>
                  </a:lnTo>
                  <a:lnTo>
                    <a:pt x="15074479" y="1157383"/>
                  </a:lnTo>
                  <a:lnTo>
                    <a:pt x="15074474" y="1208184"/>
                  </a:lnTo>
                  <a:lnTo>
                    <a:pt x="15074237" y="1271686"/>
                  </a:lnTo>
                  <a:lnTo>
                    <a:pt x="15073704" y="1322489"/>
                  </a:lnTo>
                  <a:lnTo>
                    <a:pt x="15072921" y="1373294"/>
                  </a:lnTo>
                  <a:lnTo>
                    <a:pt x="15071873" y="1424100"/>
                  </a:lnTo>
                  <a:lnTo>
                    <a:pt x="15070480" y="1462207"/>
                  </a:lnTo>
                  <a:lnTo>
                    <a:pt x="15066661" y="1513027"/>
                  </a:lnTo>
                  <a:lnTo>
                    <a:pt x="15064203" y="1525739"/>
                  </a:lnTo>
                  <a:lnTo>
                    <a:pt x="15062565" y="1538447"/>
                  </a:lnTo>
                  <a:lnTo>
                    <a:pt x="15062206" y="1563849"/>
                  </a:lnTo>
                  <a:lnTo>
                    <a:pt x="15060631" y="1589257"/>
                  </a:lnTo>
                  <a:lnTo>
                    <a:pt x="15057171" y="1601975"/>
                  </a:lnTo>
                  <a:lnTo>
                    <a:pt x="15053046" y="1627396"/>
                  </a:lnTo>
                  <a:lnTo>
                    <a:pt x="15048984" y="1665516"/>
                  </a:lnTo>
                  <a:lnTo>
                    <a:pt x="15045713" y="1716333"/>
                  </a:lnTo>
                  <a:lnTo>
                    <a:pt x="15041889" y="1729052"/>
                  </a:lnTo>
                  <a:lnTo>
                    <a:pt x="13884957" y="1734795"/>
                  </a:lnTo>
                  <a:lnTo>
                    <a:pt x="14038125" y="1721334"/>
                  </a:lnTo>
                  <a:lnTo>
                    <a:pt x="14443168" y="1719324"/>
                  </a:lnTo>
                  <a:lnTo>
                    <a:pt x="14493219" y="1706375"/>
                  </a:lnTo>
                  <a:lnTo>
                    <a:pt x="14839549" y="1704656"/>
                  </a:lnTo>
                  <a:lnTo>
                    <a:pt x="14888223" y="1691715"/>
                  </a:lnTo>
                  <a:lnTo>
                    <a:pt x="14975135" y="1691283"/>
                  </a:lnTo>
                  <a:lnTo>
                    <a:pt x="14983149" y="1678543"/>
                  </a:lnTo>
                  <a:lnTo>
                    <a:pt x="14987092" y="1653123"/>
                  </a:lnTo>
                  <a:lnTo>
                    <a:pt x="14989274" y="1627712"/>
                  </a:lnTo>
                  <a:lnTo>
                    <a:pt x="14992243" y="1589597"/>
                  </a:lnTo>
                  <a:lnTo>
                    <a:pt x="14994488" y="1576886"/>
                  </a:lnTo>
                  <a:lnTo>
                    <a:pt x="14997822" y="1538769"/>
                  </a:lnTo>
                  <a:lnTo>
                    <a:pt x="15006073" y="1487927"/>
                  </a:lnTo>
                  <a:lnTo>
                    <a:pt x="15009406" y="1449810"/>
                  </a:lnTo>
                  <a:lnTo>
                    <a:pt x="15012510" y="1411694"/>
                  </a:lnTo>
                  <a:lnTo>
                    <a:pt x="15014085" y="1348186"/>
                  </a:lnTo>
                  <a:lnTo>
                    <a:pt x="15014309" y="1297384"/>
                  </a:lnTo>
                  <a:lnTo>
                    <a:pt x="15014280" y="1271984"/>
                  </a:lnTo>
                  <a:lnTo>
                    <a:pt x="15013626" y="1157685"/>
                  </a:lnTo>
                  <a:lnTo>
                    <a:pt x="15013257" y="1119587"/>
                  </a:lnTo>
                  <a:lnTo>
                    <a:pt x="15012366" y="1043390"/>
                  </a:lnTo>
                  <a:lnTo>
                    <a:pt x="15010101" y="903700"/>
                  </a:lnTo>
                  <a:lnTo>
                    <a:pt x="15008709" y="827506"/>
                  </a:lnTo>
                  <a:lnTo>
                    <a:pt x="15007260" y="764012"/>
                  </a:lnTo>
                  <a:lnTo>
                    <a:pt x="15005651" y="687819"/>
                  </a:lnTo>
                  <a:lnTo>
                    <a:pt x="15004029" y="624327"/>
                  </a:lnTo>
                  <a:lnTo>
                    <a:pt x="15002293" y="548134"/>
                  </a:lnTo>
                  <a:lnTo>
                    <a:pt x="15000654" y="497342"/>
                  </a:lnTo>
                  <a:lnTo>
                    <a:pt x="14998946" y="433849"/>
                  </a:lnTo>
                  <a:lnTo>
                    <a:pt x="14997382" y="395757"/>
                  </a:lnTo>
                  <a:lnTo>
                    <a:pt x="14995794" y="344964"/>
                  </a:lnTo>
                  <a:lnTo>
                    <a:pt x="14994396" y="319571"/>
                  </a:lnTo>
                  <a:lnTo>
                    <a:pt x="14993085" y="294177"/>
                  </a:lnTo>
                  <a:lnTo>
                    <a:pt x="14991945" y="281482"/>
                  </a:lnTo>
                  <a:lnTo>
                    <a:pt x="14991696" y="243383"/>
                  </a:lnTo>
                  <a:lnTo>
                    <a:pt x="14991144" y="217985"/>
                  </a:lnTo>
                  <a:lnTo>
                    <a:pt x="14989801" y="179892"/>
                  </a:lnTo>
                  <a:lnTo>
                    <a:pt x="14987365" y="141803"/>
                  </a:lnTo>
                  <a:lnTo>
                    <a:pt x="14986024" y="116410"/>
                  </a:lnTo>
                  <a:lnTo>
                    <a:pt x="14980427" y="65637"/>
                  </a:lnTo>
                  <a:lnTo>
                    <a:pt x="14979087" y="40243"/>
                  </a:lnTo>
                  <a:lnTo>
                    <a:pt x="14979021" y="2143"/>
                  </a:lnTo>
                  <a:lnTo>
                    <a:pt x="7090662" y="1010"/>
                  </a:lnTo>
                  <a:close/>
                </a:path>
                <a:path w="15074900" h="1906905">
                  <a:moveTo>
                    <a:pt x="59231" y="0"/>
                  </a:moveTo>
                  <a:lnTo>
                    <a:pt x="7090662" y="1010"/>
                  </a:lnTo>
                  <a:lnTo>
                    <a:pt x="59243" y="299"/>
                  </a:lnTo>
                  <a:lnTo>
                    <a:pt x="59231" y="0"/>
                  </a:lnTo>
                  <a:close/>
                </a:path>
              </a:pathLst>
            </a:custGeom>
            <a:solidFill>
              <a:srgbClr val="373734"/>
            </a:solidFill>
          </p:spPr>
          <p:txBody>
            <a:bodyPr wrap="square" lIns="0" tIns="0" rIns="0" bIns="0" rtlCol="0"/>
            <a:lstStyle/>
            <a:p>
              <a:endParaRPr/>
            </a:p>
          </p:txBody>
        </p:sp>
        <p:sp>
          <p:nvSpPr>
            <p:cNvPr id="12" name="object 12"/>
            <p:cNvSpPr/>
            <p:nvPr/>
          </p:nvSpPr>
          <p:spPr>
            <a:xfrm>
              <a:off x="1651411" y="0"/>
              <a:ext cx="15010130" cy="1988820"/>
            </a:xfrm>
            <a:custGeom>
              <a:avLst/>
              <a:gdLst/>
              <a:ahLst/>
              <a:cxnLst/>
              <a:rect l="l" t="t" r="r" b="b"/>
              <a:pathLst>
                <a:path w="15010130" h="1988820">
                  <a:moveTo>
                    <a:pt x="15009704" y="1898972"/>
                  </a:moveTo>
                  <a:lnTo>
                    <a:pt x="12084" y="1988649"/>
                  </a:lnTo>
                  <a:lnTo>
                    <a:pt x="0" y="385163"/>
                  </a:lnTo>
                  <a:lnTo>
                    <a:pt x="21248" y="0"/>
                  </a:lnTo>
                  <a:lnTo>
                    <a:pt x="14951742" y="0"/>
                  </a:lnTo>
                  <a:lnTo>
                    <a:pt x="15009704" y="1898972"/>
                  </a:lnTo>
                  <a:close/>
                </a:path>
              </a:pathLst>
            </a:custGeom>
            <a:solidFill>
              <a:srgbClr val="FFFFFF"/>
            </a:solidFill>
          </p:spPr>
          <p:txBody>
            <a:bodyPr wrap="square" lIns="0" tIns="0" rIns="0" bIns="0" rtlCol="0"/>
            <a:lstStyle/>
            <a:p>
              <a:endParaRPr/>
            </a:p>
          </p:txBody>
        </p:sp>
        <p:sp>
          <p:nvSpPr>
            <p:cNvPr id="13" name="object 13"/>
            <p:cNvSpPr/>
            <p:nvPr/>
          </p:nvSpPr>
          <p:spPr>
            <a:xfrm>
              <a:off x="515571" y="4245028"/>
              <a:ext cx="1318895" cy="1367790"/>
            </a:xfrm>
            <a:custGeom>
              <a:avLst/>
              <a:gdLst/>
              <a:ahLst/>
              <a:cxnLst/>
              <a:rect l="l" t="t" r="r" b="b"/>
              <a:pathLst>
                <a:path w="1318895" h="1367789">
                  <a:moveTo>
                    <a:pt x="0" y="55821"/>
                  </a:moveTo>
                  <a:lnTo>
                    <a:pt x="1260538" y="0"/>
                  </a:lnTo>
                  <a:lnTo>
                    <a:pt x="1318533" y="1309601"/>
                  </a:lnTo>
                  <a:lnTo>
                    <a:pt x="6508" y="1367703"/>
                  </a:lnTo>
                  <a:lnTo>
                    <a:pt x="781546" y="655622"/>
                  </a:lnTo>
                  <a:lnTo>
                    <a:pt x="0" y="55821"/>
                  </a:lnTo>
                  <a:close/>
                </a:path>
              </a:pathLst>
            </a:custGeom>
            <a:solidFill>
              <a:srgbClr val="FEC300"/>
            </a:solidFill>
          </p:spPr>
          <p:txBody>
            <a:bodyPr wrap="square" lIns="0" tIns="0" rIns="0" bIns="0" rtlCol="0"/>
            <a:lstStyle/>
            <a:p>
              <a:endParaRPr/>
            </a:p>
          </p:txBody>
        </p:sp>
        <p:pic>
          <p:nvPicPr>
            <p:cNvPr id="14" name="object 14"/>
            <p:cNvPicPr/>
            <p:nvPr/>
          </p:nvPicPr>
          <p:blipFill>
            <a:blip r:embed="rId3" cstate="print"/>
            <a:stretch>
              <a:fillRect/>
            </a:stretch>
          </p:blipFill>
          <p:spPr>
            <a:xfrm>
              <a:off x="1618527" y="0"/>
              <a:ext cx="15095458" cy="2542658"/>
            </a:xfrm>
            <a:prstGeom prst="rect">
              <a:avLst/>
            </a:prstGeom>
          </p:spPr>
        </p:pic>
        <p:sp>
          <p:nvSpPr>
            <p:cNvPr id="15" name="object 15"/>
            <p:cNvSpPr/>
            <p:nvPr/>
          </p:nvSpPr>
          <p:spPr>
            <a:xfrm>
              <a:off x="515574" y="4245028"/>
              <a:ext cx="1310640" cy="1367790"/>
            </a:xfrm>
            <a:custGeom>
              <a:avLst/>
              <a:gdLst/>
              <a:ahLst/>
              <a:cxnLst/>
              <a:rect l="l" t="t" r="r" b="b"/>
              <a:pathLst>
                <a:path w="1310639" h="1367789">
                  <a:moveTo>
                    <a:pt x="218714" y="1172753"/>
                  </a:moveTo>
                  <a:lnTo>
                    <a:pt x="1271910" y="1126113"/>
                  </a:lnTo>
                  <a:lnTo>
                    <a:pt x="1222924" y="1134911"/>
                  </a:lnTo>
                  <a:lnTo>
                    <a:pt x="1179469" y="1155540"/>
                  </a:lnTo>
                  <a:lnTo>
                    <a:pt x="1143234" y="1186159"/>
                  </a:lnTo>
                  <a:lnTo>
                    <a:pt x="1115908" y="1224923"/>
                  </a:lnTo>
                  <a:lnTo>
                    <a:pt x="1099180" y="1269988"/>
                  </a:lnTo>
                  <a:lnTo>
                    <a:pt x="1094738" y="1319511"/>
                  </a:lnTo>
                  <a:lnTo>
                    <a:pt x="6506" y="1367703"/>
                  </a:lnTo>
                  <a:lnTo>
                    <a:pt x="218714" y="1172753"/>
                  </a:lnTo>
                  <a:close/>
                </a:path>
                <a:path w="1310639" h="1367789">
                  <a:moveTo>
                    <a:pt x="0" y="55821"/>
                  </a:moveTo>
                  <a:lnTo>
                    <a:pt x="1260536" y="0"/>
                  </a:lnTo>
                  <a:lnTo>
                    <a:pt x="1310558" y="1129569"/>
                  </a:lnTo>
                  <a:lnTo>
                    <a:pt x="1271910" y="1126113"/>
                  </a:lnTo>
                  <a:lnTo>
                    <a:pt x="218714" y="1172753"/>
                  </a:lnTo>
                  <a:lnTo>
                    <a:pt x="232130" y="1160428"/>
                  </a:lnTo>
                  <a:lnTo>
                    <a:pt x="384818" y="1153667"/>
                  </a:lnTo>
                  <a:lnTo>
                    <a:pt x="421685" y="1144514"/>
                  </a:lnTo>
                  <a:lnTo>
                    <a:pt x="451155" y="1122704"/>
                  </a:lnTo>
                  <a:lnTo>
                    <a:pt x="470290" y="1091444"/>
                  </a:lnTo>
                  <a:lnTo>
                    <a:pt x="476153" y="1053946"/>
                  </a:lnTo>
                  <a:lnTo>
                    <a:pt x="472162" y="1030515"/>
                  </a:lnTo>
                  <a:lnTo>
                    <a:pt x="462860" y="1009483"/>
                  </a:lnTo>
                  <a:lnTo>
                    <a:pt x="449019" y="991528"/>
                  </a:lnTo>
                  <a:lnTo>
                    <a:pt x="431408" y="977328"/>
                  </a:lnTo>
                  <a:lnTo>
                    <a:pt x="781544" y="655622"/>
                  </a:lnTo>
                  <a:lnTo>
                    <a:pt x="496676" y="436991"/>
                  </a:lnTo>
                  <a:lnTo>
                    <a:pt x="1125481" y="409145"/>
                  </a:lnTo>
                  <a:lnTo>
                    <a:pt x="1152835" y="402356"/>
                  </a:lnTo>
                  <a:lnTo>
                    <a:pt x="1174706" y="386177"/>
                  </a:lnTo>
                  <a:lnTo>
                    <a:pt x="1188909" y="362984"/>
                  </a:lnTo>
                  <a:lnTo>
                    <a:pt x="1193262" y="335156"/>
                  </a:lnTo>
                  <a:lnTo>
                    <a:pt x="1186466" y="307821"/>
                  </a:lnTo>
                  <a:lnTo>
                    <a:pt x="1170268" y="285975"/>
                  </a:lnTo>
                  <a:lnTo>
                    <a:pt x="1147054" y="271792"/>
                  </a:lnTo>
                  <a:lnTo>
                    <a:pt x="1119206" y="267448"/>
                  </a:lnTo>
                  <a:lnTo>
                    <a:pt x="500056" y="294867"/>
                  </a:lnTo>
                  <a:lnTo>
                    <a:pt x="491255" y="245911"/>
                  </a:lnTo>
                  <a:lnTo>
                    <a:pt x="470608" y="202501"/>
                  </a:lnTo>
                  <a:lnTo>
                    <a:pt x="439962" y="166304"/>
                  </a:lnTo>
                  <a:lnTo>
                    <a:pt x="401163" y="139008"/>
                  </a:lnTo>
                  <a:lnTo>
                    <a:pt x="356054" y="122300"/>
                  </a:lnTo>
                  <a:lnTo>
                    <a:pt x="306483" y="117867"/>
                  </a:lnTo>
                  <a:lnTo>
                    <a:pt x="93161" y="127314"/>
                  </a:lnTo>
                  <a:lnTo>
                    <a:pt x="0" y="55821"/>
                  </a:lnTo>
                  <a:close/>
                </a:path>
                <a:path w="1310639" h="1367789">
                  <a:moveTo>
                    <a:pt x="295795" y="1101941"/>
                  </a:moveTo>
                  <a:lnTo>
                    <a:pt x="311298" y="1123787"/>
                  </a:lnTo>
                  <a:lnTo>
                    <a:pt x="332103" y="1140464"/>
                  </a:lnTo>
                  <a:lnTo>
                    <a:pt x="357010" y="1150811"/>
                  </a:lnTo>
                  <a:lnTo>
                    <a:pt x="384818" y="1153667"/>
                  </a:lnTo>
                  <a:lnTo>
                    <a:pt x="232130" y="1160428"/>
                  </a:lnTo>
                  <a:lnTo>
                    <a:pt x="295795" y="1101941"/>
                  </a:lnTo>
                  <a:close/>
                </a:path>
                <a:path w="1310639" h="1367789">
                  <a:moveTo>
                    <a:pt x="500056" y="294867"/>
                  </a:moveTo>
                  <a:lnTo>
                    <a:pt x="1119206" y="267448"/>
                  </a:lnTo>
                  <a:lnTo>
                    <a:pt x="1091844" y="274237"/>
                  </a:lnTo>
                  <a:lnTo>
                    <a:pt x="1069975" y="290416"/>
                  </a:lnTo>
                  <a:lnTo>
                    <a:pt x="1055776" y="313609"/>
                  </a:lnTo>
                  <a:lnTo>
                    <a:pt x="1051426" y="341437"/>
                  </a:lnTo>
                  <a:lnTo>
                    <a:pt x="1058219" y="368772"/>
                  </a:lnTo>
                  <a:lnTo>
                    <a:pt x="1074412" y="390618"/>
                  </a:lnTo>
                  <a:lnTo>
                    <a:pt x="1097626" y="404801"/>
                  </a:lnTo>
                  <a:lnTo>
                    <a:pt x="1125481" y="409145"/>
                  </a:lnTo>
                  <a:lnTo>
                    <a:pt x="496676" y="436991"/>
                  </a:lnTo>
                  <a:lnTo>
                    <a:pt x="464471" y="412274"/>
                  </a:lnTo>
                  <a:lnTo>
                    <a:pt x="480436" y="386237"/>
                  </a:lnTo>
                  <a:lnTo>
                    <a:pt x="491997" y="357670"/>
                  </a:lnTo>
                  <a:lnTo>
                    <a:pt x="498691" y="327049"/>
                  </a:lnTo>
                  <a:lnTo>
                    <a:pt x="500056" y="294867"/>
                  </a:lnTo>
                  <a:close/>
                </a:path>
                <a:path w="1310639" h="1367789">
                  <a:moveTo>
                    <a:pt x="93161" y="127314"/>
                  </a:moveTo>
                  <a:lnTo>
                    <a:pt x="306483" y="117867"/>
                  </a:lnTo>
                  <a:lnTo>
                    <a:pt x="266449" y="124048"/>
                  </a:lnTo>
                  <a:lnTo>
                    <a:pt x="229866" y="138247"/>
                  </a:lnTo>
                  <a:lnTo>
                    <a:pt x="197599" y="159458"/>
                  </a:lnTo>
                  <a:lnTo>
                    <a:pt x="170516" y="186678"/>
                  </a:lnTo>
                  <a:lnTo>
                    <a:pt x="93161" y="127314"/>
                  </a:lnTo>
                  <a:close/>
                </a:path>
              </a:pathLst>
            </a:custGeom>
            <a:solidFill>
              <a:srgbClr val="FD6120"/>
            </a:solidFill>
          </p:spPr>
          <p:txBody>
            <a:bodyPr wrap="square" lIns="0" tIns="0" rIns="0" bIns="0" rtlCol="0"/>
            <a:lstStyle/>
            <a:p>
              <a:endParaRPr/>
            </a:p>
          </p:txBody>
        </p:sp>
        <p:sp>
          <p:nvSpPr>
            <p:cNvPr id="16" name="object 16"/>
            <p:cNvSpPr/>
            <p:nvPr/>
          </p:nvSpPr>
          <p:spPr>
            <a:xfrm>
              <a:off x="486232" y="4299559"/>
              <a:ext cx="17802225" cy="5223510"/>
            </a:xfrm>
            <a:custGeom>
              <a:avLst/>
              <a:gdLst/>
              <a:ahLst/>
              <a:cxnLst/>
              <a:rect l="l" t="t" r="r" b="b"/>
              <a:pathLst>
                <a:path w="17802225" h="5223509">
                  <a:moveTo>
                    <a:pt x="1348701" y="1273924"/>
                  </a:moveTo>
                  <a:lnTo>
                    <a:pt x="1347025" y="1236230"/>
                  </a:lnTo>
                  <a:lnTo>
                    <a:pt x="86753" y="1292034"/>
                  </a:lnTo>
                  <a:lnTo>
                    <a:pt x="827760" y="611212"/>
                  </a:lnTo>
                  <a:lnTo>
                    <a:pt x="829995" y="605828"/>
                  </a:lnTo>
                  <a:lnTo>
                    <a:pt x="829500" y="594702"/>
                  </a:lnTo>
                  <a:lnTo>
                    <a:pt x="826820" y="589508"/>
                  </a:lnTo>
                  <a:lnTo>
                    <a:pt x="58648" y="0"/>
                  </a:lnTo>
                  <a:lnTo>
                    <a:pt x="0" y="2590"/>
                  </a:lnTo>
                  <a:lnTo>
                    <a:pt x="781558" y="602399"/>
                  </a:lnTo>
                  <a:lnTo>
                    <a:pt x="17221" y="1304671"/>
                  </a:lnTo>
                  <a:lnTo>
                    <a:pt x="15582" y="1312024"/>
                  </a:lnTo>
                  <a:lnTo>
                    <a:pt x="15659" y="1313878"/>
                  </a:lnTo>
                  <a:lnTo>
                    <a:pt x="21412" y="1327734"/>
                  </a:lnTo>
                  <a:lnTo>
                    <a:pt x="28727" y="1332382"/>
                  </a:lnTo>
                  <a:lnTo>
                    <a:pt x="1348701" y="1273924"/>
                  </a:lnTo>
                  <a:close/>
                </a:path>
                <a:path w="17802225" h="5223509">
                  <a:moveTo>
                    <a:pt x="17801755" y="4646346"/>
                  </a:moveTo>
                  <a:lnTo>
                    <a:pt x="16877881" y="4175925"/>
                  </a:lnTo>
                  <a:lnTo>
                    <a:pt x="16836479" y="4162158"/>
                  </a:lnTo>
                  <a:lnTo>
                    <a:pt x="16794302" y="4161180"/>
                  </a:lnTo>
                  <a:lnTo>
                    <a:pt x="16754018" y="4172102"/>
                  </a:lnTo>
                  <a:lnTo>
                    <a:pt x="16718268" y="4194073"/>
                  </a:lnTo>
                  <a:lnTo>
                    <a:pt x="16689705" y="4226230"/>
                  </a:lnTo>
                  <a:lnTo>
                    <a:pt x="15026526" y="3379368"/>
                  </a:lnTo>
                  <a:lnTo>
                    <a:pt x="15024748" y="3378974"/>
                  </a:lnTo>
                  <a:lnTo>
                    <a:pt x="15023884" y="3378466"/>
                  </a:lnTo>
                  <a:lnTo>
                    <a:pt x="14400048" y="3220656"/>
                  </a:lnTo>
                  <a:lnTo>
                    <a:pt x="14353248" y="3232670"/>
                  </a:lnTo>
                  <a:lnTo>
                    <a:pt x="14337805" y="3263011"/>
                  </a:lnTo>
                  <a:lnTo>
                    <a:pt x="14338326" y="3279508"/>
                  </a:lnTo>
                  <a:lnTo>
                    <a:pt x="14344345" y="3294862"/>
                  </a:lnTo>
                  <a:lnTo>
                    <a:pt x="14355610" y="3307905"/>
                  </a:lnTo>
                  <a:lnTo>
                    <a:pt x="14850580" y="3719919"/>
                  </a:lnTo>
                  <a:lnTo>
                    <a:pt x="14852091" y="3720642"/>
                  </a:lnTo>
                  <a:lnTo>
                    <a:pt x="14852472" y="3721201"/>
                  </a:lnTo>
                  <a:lnTo>
                    <a:pt x="17801755" y="5222913"/>
                  </a:lnTo>
                  <a:lnTo>
                    <a:pt x="17801755" y="4646346"/>
                  </a:lnTo>
                  <a:close/>
                </a:path>
              </a:pathLst>
            </a:custGeom>
            <a:solidFill>
              <a:srgbClr val="1C1C1B"/>
            </a:solidFill>
          </p:spPr>
          <p:txBody>
            <a:bodyPr wrap="square" lIns="0" tIns="0" rIns="0" bIns="0" rtlCol="0"/>
            <a:lstStyle/>
            <a:p>
              <a:endParaRPr/>
            </a:p>
          </p:txBody>
        </p:sp>
        <p:sp>
          <p:nvSpPr>
            <p:cNvPr id="17" name="object 17"/>
            <p:cNvSpPr/>
            <p:nvPr/>
          </p:nvSpPr>
          <p:spPr>
            <a:xfrm>
              <a:off x="15367432" y="7714184"/>
              <a:ext cx="2921000" cy="1773555"/>
            </a:xfrm>
            <a:custGeom>
              <a:avLst/>
              <a:gdLst/>
              <a:ahLst/>
              <a:cxnLst/>
              <a:rect l="l" t="t" r="r" b="b"/>
              <a:pathLst>
                <a:path w="2921000" h="1773554">
                  <a:moveTo>
                    <a:pt x="0" y="286101"/>
                  </a:moveTo>
                  <a:lnTo>
                    <a:pt x="145677" y="0"/>
                  </a:lnTo>
                  <a:lnTo>
                    <a:pt x="1794325" y="839460"/>
                  </a:lnTo>
                  <a:lnTo>
                    <a:pt x="1785116" y="881471"/>
                  </a:lnTo>
                  <a:lnTo>
                    <a:pt x="1788371" y="923308"/>
                  </a:lnTo>
                  <a:lnTo>
                    <a:pt x="1803229" y="962318"/>
                  </a:lnTo>
                  <a:lnTo>
                    <a:pt x="1828833" y="995847"/>
                  </a:lnTo>
                  <a:lnTo>
                    <a:pt x="1864323" y="1021241"/>
                  </a:lnTo>
                  <a:lnTo>
                    <a:pt x="2920565" y="1559060"/>
                  </a:lnTo>
                  <a:lnTo>
                    <a:pt x="2920565" y="1773198"/>
                  </a:lnTo>
                  <a:lnTo>
                    <a:pt x="0" y="286101"/>
                  </a:lnTo>
                  <a:close/>
                </a:path>
              </a:pathLst>
            </a:custGeom>
            <a:solidFill>
              <a:srgbClr val="FBC2CA"/>
            </a:solidFill>
          </p:spPr>
          <p:txBody>
            <a:bodyPr wrap="square" lIns="0" tIns="0" rIns="0" bIns="0" rtlCol="0"/>
            <a:lstStyle/>
            <a:p>
              <a:endParaRPr/>
            </a:p>
          </p:txBody>
        </p:sp>
        <p:sp>
          <p:nvSpPr>
            <p:cNvPr id="18" name="object 18"/>
            <p:cNvSpPr/>
            <p:nvPr/>
          </p:nvSpPr>
          <p:spPr>
            <a:xfrm>
              <a:off x="14941156" y="7575829"/>
              <a:ext cx="542925" cy="407034"/>
            </a:xfrm>
            <a:custGeom>
              <a:avLst/>
              <a:gdLst/>
              <a:ahLst/>
              <a:cxnLst/>
              <a:rect l="l" t="t" r="r" b="b"/>
              <a:pathLst>
                <a:path w="542925" h="407034">
                  <a:moveTo>
                    <a:pt x="0" y="73615"/>
                  </a:moveTo>
                  <a:lnTo>
                    <a:pt x="37483" y="0"/>
                  </a:lnTo>
                  <a:lnTo>
                    <a:pt x="542328" y="127690"/>
                  </a:lnTo>
                  <a:lnTo>
                    <a:pt x="400225" y="406769"/>
                  </a:lnTo>
                  <a:lnTo>
                    <a:pt x="0" y="73615"/>
                  </a:lnTo>
                  <a:close/>
                </a:path>
              </a:pathLst>
            </a:custGeom>
            <a:solidFill>
              <a:srgbClr val="FEC300"/>
            </a:solidFill>
          </p:spPr>
          <p:txBody>
            <a:bodyPr wrap="square" lIns="0" tIns="0" rIns="0" bIns="0" rtlCol="0"/>
            <a:lstStyle/>
            <a:p>
              <a:endParaRPr/>
            </a:p>
          </p:txBody>
        </p:sp>
        <p:sp>
          <p:nvSpPr>
            <p:cNvPr id="19" name="object 19"/>
            <p:cNvSpPr/>
            <p:nvPr/>
          </p:nvSpPr>
          <p:spPr>
            <a:xfrm>
              <a:off x="14853290" y="7547801"/>
              <a:ext cx="3434715" cy="1690370"/>
            </a:xfrm>
            <a:custGeom>
              <a:avLst/>
              <a:gdLst/>
              <a:ahLst/>
              <a:cxnLst/>
              <a:rect l="l" t="t" r="r" b="b"/>
              <a:pathLst>
                <a:path w="3434715" h="1690370">
                  <a:moveTo>
                    <a:pt x="485" y="19028"/>
                  </a:moveTo>
                  <a:lnTo>
                    <a:pt x="7124" y="5988"/>
                  </a:lnTo>
                  <a:lnTo>
                    <a:pt x="14520" y="0"/>
                  </a:lnTo>
                  <a:lnTo>
                    <a:pt x="94289" y="20178"/>
                  </a:lnTo>
                  <a:lnTo>
                    <a:pt x="63239" y="81157"/>
                  </a:lnTo>
                  <a:lnTo>
                    <a:pt x="0" y="28518"/>
                  </a:lnTo>
                  <a:lnTo>
                    <a:pt x="485" y="19028"/>
                  </a:lnTo>
                  <a:close/>
                </a:path>
                <a:path w="3434715" h="1690370">
                  <a:moveTo>
                    <a:pt x="2342621" y="1005690"/>
                  </a:moveTo>
                  <a:lnTo>
                    <a:pt x="2370868" y="970074"/>
                  </a:lnTo>
                  <a:lnTo>
                    <a:pt x="2409282" y="948758"/>
                  </a:lnTo>
                  <a:lnTo>
                    <a:pt x="2452871" y="943370"/>
                  </a:lnTo>
                  <a:lnTo>
                    <a:pt x="2496641" y="955536"/>
                  </a:lnTo>
                  <a:lnTo>
                    <a:pt x="3434708" y="1433182"/>
                  </a:lnTo>
                  <a:lnTo>
                    <a:pt x="3434708" y="1690355"/>
                  </a:lnTo>
                  <a:lnTo>
                    <a:pt x="2392653" y="1159761"/>
                  </a:lnTo>
                  <a:lnTo>
                    <a:pt x="2357068" y="1131520"/>
                  </a:lnTo>
                  <a:lnTo>
                    <a:pt x="2335786" y="1093099"/>
                  </a:lnTo>
                  <a:lnTo>
                    <a:pt x="2330430" y="1049491"/>
                  </a:lnTo>
                  <a:lnTo>
                    <a:pt x="2342621" y="1005690"/>
                  </a:lnTo>
                  <a:close/>
                </a:path>
              </a:pathLst>
            </a:custGeom>
            <a:solidFill>
              <a:srgbClr val="FFFFFF"/>
            </a:solidFill>
          </p:spPr>
          <p:txBody>
            <a:bodyPr wrap="square" lIns="0" tIns="0" rIns="0" bIns="0" rtlCol="0"/>
            <a:lstStyle/>
            <a:p>
              <a:endParaRPr/>
            </a:p>
          </p:txBody>
        </p:sp>
        <p:sp>
          <p:nvSpPr>
            <p:cNvPr id="20" name="object 20"/>
            <p:cNvSpPr/>
            <p:nvPr/>
          </p:nvSpPr>
          <p:spPr>
            <a:xfrm>
              <a:off x="412838" y="3259911"/>
              <a:ext cx="17875250" cy="6263005"/>
            </a:xfrm>
            <a:custGeom>
              <a:avLst/>
              <a:gdLst/>
              <a:ahLst/>
              <a:cxnLst/>
              <a:rect l="l" t="t" r="r" b="b"/>
              <a:pathLst>
                <a:path w="17875250" h="6263005">
                  <a:moveTo>
                    <a:pt x="1177404" y="126479"/>
                  </a:moveTo>
                  <a:lnTo>
                    <a:pt x="651433" y="107226"/>
                  </a:lnTo>
                  <a:lnTo>
                    <a:pt x="603465" y="111937"/>
                  </a:lnTo>
                  <a:lnTo>
                    <a:pt x="559854" y="128600"/>
                  </a:lnTo>
                  <a:lnTo>
                    <a:pt x="522401" y="155549"/>
                  </a:lnTo>
                  <a:lnTo>
                    <a:pt x="492899" y="191109"/>
                  </a:lnTo>
                  <a:lnTo>
                    <a:pt x="473138" y="233629"/>
                  </a:lnTo>
                  <a:lnTo>
                    <a:pt x="464896" y="281419"/>
                  </a:lnTo>
                  <a:lnTo>
                    <a:pt x="467042" y="317068"/>
                  </a:lnTo>
                  <a:lnTo>
                    <a:pt x="491312" y="382701"/>
                  </a:lnTo>
                  <a:lnTo>
                    <a:pt x="539483" y="434822"/>
                  </a:lnTo>
                  <a:lnTo>
                    <a:pt x="602932" y="464007"/>
                  </a:lnTo>
                  <a:lnTo>
                    <a:pt x="1164170" y="488035"/>
                  </a:lnTo>
                  <a:lnTo>
                    <a:pt x="1164831" y="469925"/>
                  </a:lnTo>
                  <a:lnTo>
                    <a:pt x="1165288" y="457250"/>
                  </a:lnTo>
                  <a:lnTo>
                    <a:pt x="1165834" y="442734"/>
                  </a:lnTo>
                  <a:lnTo>
                    <a:pt x="1166495" y="424611"/>
                  </a:lnTo>
                  <a:lnTo>
                    <a:pt x="640524" y="405358"/>
                  </a:lnTo>
                  <a:lnTo>
                    <a:pt x="617626" y="402259"/>
                  </a:lnTo>
                  <a:lnTo>
                    <a:pt x="596099" y="394843"/>
                  </a:lnTo>
                  <a:lnTo>
                    <a:pt x="576440" y="383311"/>
                  </a:lnTo>
                  <a:lnTo>
                    <a:pt x="559142" y="367919"/>
                  </a:lnTo>
                  <a:lnTo>
                    <a:pt x="545172" y="349478"/>
                  </a:lnTo>
                  <a:lnTo>
                    <a:pt x="535190" y="328942"/>
                  </a:lnTo>
                  <a:lnTo>
                    <a:pt x="529412" y="306819"/>
                  </a:lnTo>
                  <a:lnTo>
                    <a:pt x="528027" y="283603"/>
                  </a:lnTo>
                  <a:lnTo>
                    <a:pt x="538924" y="238353"/>
                  </a:lnTo>
                  <a:lnTo>
                    <a:pt x="565353" y="202006"/>
                  </a:lnTo>
                  <a:lnTo>
                    <a:pt x="603389" y="178219"/>
                  </a:lnTo>
                  <a:lnTo>
                    <a:pt x="649097" y="170662"/>
                  </a:lnTo>
                  <a:lnTo>
                    <a:pt x="1175080" y="189903"/>
                  </a:lnTo>
                  <a:lnTo>
                    <a:pt x="1175740" y="171780"/>
                  </a:lnTo>
                  <a:lnTo>
                    <a:pt x="1176743" y="144602"/>
                  </a:lnTo>
                  <a:lnTo>
                    <a:pt x="1177404" y="126479"/>
                  </a:lnTo>
                  <a:close/>
                </a:path>
                <a:path w="17875250" h="6263005">
                  <a:moveTo>
                    <a:pt x="1180833" y="32854"/>
                  </a:moveTo>
                  <a:lnTo>
                    <a:pt x="283133" y="0"/>
                  </a:lnTo>
                  <a:lnTo>
                    <a:pt x="233946" y="2641"/>
                  </a:lnTo>
                  <a:lnTo>
                    <a:pt x="187312" y="13716"/>
                  </a:lnTo>
                  <a:lnTo>
                    <a:pt x="144030" y="32473"/>
                  </a:lnTo>
                  <a:lnTo>
                    <a:pt x="104914" y="58178"/>
                  </a:lnTo>
                  <a:lnTo>
                    <a:pt x="70777" y="90068"/>
                  </a:lnTo>
                  <a:lnTo>
                    <a:pt x="42405" y="127381"/>
                  </a:lnTo>
                  <a:lnTo>
                    <a:pt x="21602" y="167462"/>
                  </a:lnTo>
                  <a:lnTo>
                    <a:pt x="20612" y="169379"/>
                  </a:lnTo>
                  <a:lnTo>
                    <a:pt x="6210" y="215303"/>
                  </a:lnTo>
                  <a:lnTo>
                    <a:pt x="0" y="264401"/>
                  </a:lnTo>
                  <a:lnTo>
                    <a:pt x="2603" y="313829"/>
                  </a:lnTo>
                  <a:lnTo>
                    <a:pt x="13614" y="360680"/>
                  </a:lnTo>
                  <a:lnTo>
                    <a:pt x="32270" y="404152"/>
                  </a:lnTo>
                  <a:lnTo>
                    <a:pt x="57835" y="443445"/>
                  </a:lnTo>
                  <a:lnTo>
                    <a:pt x="89560" y="477748"/>
                  </a:lnTo>
                  <a:lnTo>
                    <a:pt x="126695" y="506234"/>
                  </a:lnTo>
                  <a:lnTo>
                    <a:pt x="168478" y="528116"/>
                  </a:lnTo>
                  <a:lnTo>
                    <a:pt x="214185" y="542569"/>
                  </a:lnTo>
                  <a:lnTo>
                    <a:pt x="263055" y="548792"/>
                  </a:lnTo>
                  <a:lnTo>
                    <a:pt x="1041768" y="577303"/>
                  </a:lnTo>
                  <a:lnTo>
                    <a:pt x="1054138" y="575259"/>
                  </a:lnTo>
                  <a:lnTo>
                    <a:pt x="1064412" y="568820"/>
                  </a:lnTo>
                  <a:lnTo>
                    <a:pt x="1071562" y="558990"/>
                  </a:lnTo>
                  <a:lnTo>
                    <a:pt x="1074496" y="546747"/>
                  </a:lnTo>
                  <a:lnTo>
                    <a:pt x="1072464" y="534327"/>
                  </a:lnTo>
                  <a:lnTo>
                    <a:pt x="265366" y="485381"/>
                  </a:lnTo>
                  <a:lnTo>
                    <a:pt x="217487" y="478040"/>
                  </a:lnTo>
                  <a:lnTo>
                    <a:pt x="173901" y="460527"/>
                  </a:lnTo>
                  <a:lnTo>
                    <a:pt x="135813" y="434162"/>
                  </a:lnTo>
                  <a:lnTo>
                    <a:pt x="104482" y="400278"/>
                  </a:lnTo>
                  <a:lnTo>
                    <a:pt x="81102" y="360197"/>
                  </a:lnTo>
                  <a:lnTo>
                    <a:pt x="66903" y="315239"/>
                  </a:lnTo>
                  <a:lnTo>
                    <a:pt x="63119" y="266712"/>
                  </a:lnTo>
                  <a:lnTo>
                    <a:pt x="70446" y="218605"/>
                  </a:lnTo>
                  <a:lnTo>
                    <a:pt x="87884" y="174790"/>
                  </a:lnTo>
                  <a:lnTo>
                    <a:pt x="114134" y="136525"/>
                  </a:lnTo>
                  <a:lnTo>
                    <a:pt x="147866" y="105029"/>
                  </a:lnTo>
                  <a:lnTo>
                    <a:pt x="187769" y="81521"/>
                  </a:lnTo>
                  <a:lnTo>
                    <a:pt x="232524" y="67246"/>
                  </a:lnTo>
                  <a:lnTo>
                    <a:pt x="280809" y="63423"/>
                  </a:lnTo>
                  <a:lnTo>
                    <a:pt x="1178509" y="96278"/>
                  </a:lnTo>
                  <a:lnTo>
                    <a:pt x="1179182" y="78155"/>
                  </a:lnTo>
                  <a:lnTo>
                    <a:pt x="1180172" y="50990"/>
                  </a:lnTo>
                  <a:lnTo>
                    <a:pt x="1180833" y="32854"/>
                  </a:lnTo>
                  <a:close/>
                </a:path>
                <a:path w="17875250" h="6263005">
                  <a:moveTo>
                    <a:pt x="17875149" y="5685993"/>
                  </a:moveTo>
                  <a:lnTo>
                    <a:pt x="16951275" y="5215572"/>
                  </a:lnTo>
                  <a:lnTo>
                    <a:pt x="16909873" y="5201805"/>
                  </a:lnTo>
                  <a:lnTo>
                    <a:pt x="16867683" y="5200828"/>
                  </a:lnTo>
                  <a:lnTo>
                    <a:pt x="16827411" y="5211750"/>
                  </a:lnTo>
                  <a:lnTo>
                    <a:pt x="16791661" y="5233721"/>
                  </a:lnTo>
                  <a:lnTo>
                    <a:pt x="16763099" y="5265877"/>
                  </a:lnTo>
                  <a:lnTo>
                    <a:pt x="15099919" y="4419016"/>
                  </a:lnTo>
                  <a:lnTo>
                    <a:pt x="15099259" y="4419028"/>
                  </a:lnTo>
                  <a:lnTo>
                    <a:pt x="15098141" y="4418622"/>
                  </a:lnTo>
                  <a:lnTo>
                    <a:pt x="15097773" y="4418241"/>
                  </a:lnTo>
                  <a:lnTo>
                    <a:pt x="14534744" y="4275823"/>
                  </a:lnTo>
                  <a:lnTo>
                    <a:pt x="14534744" y="4308056"/>
                  </a:lnTo>
                  <a:lnTo>
                    <a:pt x="14503692" y="4369041"/>
                  </a:lnTo>
                  <a:lnTo>
                    <a:pt x="14440459" y="4316400"/>
                  </a:lnTo>
                  <a:lnTo>
                    <a:pt x="14534744" y="4308056"/>
                  </a:lnTo>
                  <a:lnTo>
                    <a:pt x="14534744" y="4275823"/>
                  </a:lnTo>
                  <a:lnTo>
                    <a:pt x="14473441" y="4260304"/>
                  </a:lnTo>
                  <a:lnTo>
                    <a:pt x="14456258" y="4258856"/>
                  </a:lnTo>
                  <a:lnTo>
                    <a:pt x="14440294" y="4263034"/>
                  </a:lnTo>
                  <a:lnTo>
                    <a:pt x="14426641" y="4272318"/>
                  </a:lnTo>
                  <a:lnTo>
                    <a:pt x="14416405" y="4286212"/>
                  </a:lnTo>
                  <a:lnTo>
                    <a:pt x="14411198" y="4302645"/>
                  </a:lnTo>
                  <a:lnTo>
                    <a:pt x="14411719" y="4319143"/>
                  </a:lnTo>
                  <a:lnTo>
                    <a:pt x="14417739" y="4334497"/>
                  </a:lnTo>
                  <a:lnTo>
                    <a:pt x="14423492" y="4341165"/>
                  </a:lnTo>
                  <a:lnTo>
                    <a:pt x="14429004" y="4347553"/>
                  </a:lnTo>
                  <a:lnTo>
                    <a:pt x="14489138" y="4397616"/>
                  </a:lnTo>
                  <a:lnTo>
                    <a:pt x="14513763" y="4418101"/>
                  </a:lnTo>
                  <a:lnTo>
                    <a:pt x="14565795" y="4315930"/>
                  </a:lnTo>
                  <a:lnTo>
                    <a:pt x="15070646" y="4443615"/>
                  </a:lnTo>
                  <a:lnTo>
                    <a:pt x="14928545" y="4722685"/>
                  </a:lnTo>
                  <a:lnTo>
                    <a:pt x="14528318" y="4389539"/>
                  </a:lnTo>
                  <a:lnTo>
                    <a:pt x="14513763" y="4418101"/>
                  </a:lnTo>
                  <a:lnTo>
                    <a:pt x="14913991" y="4751260"/>
                  </a:lnTo>
                  <a:lnTo>
                    <a:pt x="14923973" y="4759566"/>
                  </a:lnTo>
                  <a:lnTo>
                    <a:pt x="14924507" y="4759642"/>
                  </a:lnTo>
                  <a:lnTo>
                    <a:pt x="14925485" y="4760290"/>
                  </a:lnTo>
                  <a:lnTo>
                    <a:pt x="14925866" y="4760849"/>
                  </a:lnTo>
                  <a:lnTo>
                    <a:pt x="14940407" y="4768240"/>
                  </a:lnTo>
                  <a:lnTo>
                    <a:pt x="17875149" y="6262560"/>
                  </a:lnTo>
                  <a:lnTo>
                    <a:pt x="17875149" y="6227483"/>
                  </a:lnTo>
                  <a:lnTo>
                    <a:pt x="14954593" y="4740389"/>
                  </a:lnTo>
                  <a:lnTo>
                    <a:pt x="15100262" y="4454283"/>
                  </a:lnTo>
                  <a:lnTo>
                    <a:pt x="16748913" y="5293741"/>
                  </a:lnTo>
                  <a:lnTo>
                    <a:pt x="16739718" y="5335752"/>
                  </a:lnTo>
                  <a:lnTo>
                    <a:pt x="16742613" y="5373027"/>
                  </a:lnTo>
                  <a:lnTo>
                    <a:pt x="16757828" y="5416601"/>
                  </a:lnTo>
                  <a:lnTo>
                    <a:pt x="16783419" y="5450129"/>
                  </a:lnTo>
                  <a:lnTo>
                    <a:pt x="16818915" y="5475516"/>
                  </a:lnTo>
                  <a:lnTo>
                    <a:pt x="17875149" y="6013335"/>
                  </a:lnTo>
                  <a:lnTo>
                    <a:pt x="17875149" y="5978245"/>
                  </a:lnTo>
                  <a:lnTo>
                    <a:pt x="16833101" y="5447652"/>
                  </a:lnTo>
                  <a:lnTo>
                    <a:pt x="16797516" y="5419420"/>
                  </a:lnTo>
                  <a:lnTo>
                    <a:pt x="16776230" y="5381002"/>
                  </a:lnTo>
                  <a:lnTo>
                    <a:pt x="16770871" y="5337391"/>
                  </a:lnTo>
                  <a:lnTo>
                    <a:pt x="16783063" y="5293601"/>
                  </a:lnTo>
                  <a:lnTo>
                    <a:pt x="16811308" y="5257978"/>
                  </a:lnTo>
                  <a:lnTo>
                    <a:pt x="16849725" y="5236654"/>
                  </a:lnTo>
                  <a:lnTo>
                    <a:pt x="16893312" y="5231269"/>
                  </a:lnTo>
                  <a:lnTo>
                    <a:pt x="16937089" y="5243436"/>
                  </a:lnTo>
                  <a:lnTo>
                    <a:pt x="17875149" y="5721083"/>
                  </a:lnTo>
                  <a:lnTo>
                    <a:pt x="17875149" y="5685993"/>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6066346" y="2389937"/>
            <a:ext cx="4919345" cy="1092200"/>
          </a:xfrm>
          <a:prstGeom prst="rect">
            <a:avLst/>
          </a:prstGeom>
        </p:spPr>
        <p:txBody>
          <a:bodyPr vert="horz" wrap="square" lIns="0" tIns="12700" rIns="0" bIns="0" rtlCol="0">
            <a:spAutoFit/>
          </a:bodyPr>
          <a:lstStyle/>
          <a:p>
            <a:pPr marL="12700">
              <a:lnSpc>
                <a:spcPct val="100000"/>
              </a:lnSpc>
              <a:spcBef>
                <a:spcPts val="100"/>
              </a:spcBef>
            </a:pPr>
            <a:r>
              <a:rPr sz="7000" spc="-265" dirty="0">
                <a:solidFill>
                  <a:srgbClr val="1C1C1B"/>
                </a:solidFill>
              </a:rPr>
              <a:t>I</a:t>
            </a:r>
            <a:r>
              <a:rPr sz="7000" spc="-980" dirty="0">
                <a:solidFill>
                  <a:srgbClr val="1C1C1B"/>
                </a:solidFill>
              </a:rPr>
              <a:t>N</a:t>
            </a:r>
            <a:r>
              <a:rPr sz="7000" spc="-900" dirty="0">
                <a:solidFill>
                  <a:srgbClr val="1C1C1B"/>
                </a:solidFill>
              </a:rPr>
              <a:t>T</a:t>
            </a:r>
            <a:r>
              <a:rPr sz="7000" spc="-85" dirty="0">
                <a:solidFill>
                  <a:srgbClr val="1C1C1B"/>
                </a:solidFill>
              </a:rPr>
              <a:t>R</a:t>
            </a:r>
            <a:r>
              <a:rPr sz="7000" spc="-1075" dirty="0">
                <a:solidFill>
                  <a:srgbClr val="1C1C1B"/>
                </a:solidFill>
              </a:rPr>
              <a:t>O</a:t>
            </a:r>
            <a:r>
              <a:rPr sz="7000" spc="-525" dirty="0">
                <a:solidFill>
                  <a:srgbClr val="1C1C1B"/>
                </a:solidFill>
              </a:rPr>
              <a:t>D</a:t>
            </a:r>
            <a:r>
              <a:rPr sz="7000" spc="-1060" dirty="0">
                <a:solidFill>
                  <a:srgbClr val="1C1C1B"/>
                </a:solidFill>
              </a:rPr>
              <a:t>U</a:t>
            </a:r>
            <a:r>
              <a:rPr sz="7000" spc="-965" dirty="0">
                <a:solidFill>
                  <a:srgbClr val="1C1C1B"/>
                </a:solidFill>
              </a:rPr>
              <a:t>CC</a:t>
            </a:r>
            <a:r>
              <a:rPr sz="7000" spc="-265" dirty="0">
                <a:solidFill>
                  <a:srgbClr val="1C1C1B"/>
                </a:solidFill>
              </a:rPr>
              <a:t>I</a:t>
            </a:r>
            <a:r>
              <a:rPr sz="7000" spc="-1075" dirty="0">
                <a:solidFill>
                  <a:srgbClr val="1C1C1B"/>
                </a:solidFill>
              </a:rPr>
              <a:t>Ó</a:t>
            </a:r>
            <a:r>
              <a:rPr sz="7000" spc="-975" dirty="0">
                <a:solidFill>
                  <a:srgbClr val="1C1C1B"/>
                </a:solidFill>
              </a:rPr>
              <a:t>N</a:t>
            </a:r>
            <a:endParaRPr sz="7000"/>
          </a:p>
        </p:txBody>
      </p:sp>
      <p:sp>
        <p:nvSpPr>
          <p:cNvPr id="22" name="object 22"/>
          <p:cNvSpPr txBox="1"/>
          <p:nvPr/>
        </p:nvSpPr>
        <p:spPr>
          <a:xfrm>
            <a:off x="2630010" y="3635677"/>
            <a:ext cx="12429490" cy="5166995"/>
          </a:xfrm>
          <a:prstGeom prst="rect">
            <a:avLst/>
          </a:prstGeom>
        </p:spPr>
        <p:txBody>
          <a:bodyPr vert="horz" wrap="square" lIns="0" tIns="69215" rIns="0" bIns="0" rtlCol="0">
            <a:spAutoFit/>
          </a:bodyPr>
          <a:lstStyle/>
          <a:p>
            <a:pPr marL="12700" marR="273050">
              <a:lnSpc>
                <a:spcPts val="3900"/>
              </a:lnSpc>
              <a:spcBef>
                <a:spcPts val="545"/>
              </a:spcBef>
            </a:pPr>
            <a:r>
              <a:rPr sz="3550" spc="-385" dirty="0">
                <a:solidFill>
                  <a:srgbClr val="1C1C1B"/>
                </a:solidFill>
                <a:latin typeface="Trebuchet MS"/>
                <a:cs typeface="Trebuchet MS"/>
              </a:rPr>
              <a:t>El</a:t>
            </a:r>
            <a:r>
              <a:rPr sz="3550" spc="-220" dirty="0">
                <a:solidFill>
                  <a:srgbClr val="1C1C1B"/>
                </a:solidFill>
                <a:latin typeface="Trebuchet MS"/>
                <a:cs typeface="Trebuchet MS"/>
              </a:rPr>
              <a:t> </a:t>
            </a:r>
            <a:r>
              <a:rPr sz="3550" spc="-385" dirty="0">
                <a:solidFill>
                  <a:srgbClr val="1C1C1B"/>
                </a:solidFill>
                <a:latin typeface="Trebuchet MS"/>
                <a:cs typeface="Trebuchet MS"/>
              </a:rPr>
              <a:t>Arte</a:t>
            </a:r>
            <a:r>
              <a:rPr sz="3550" spc="-220" dirty="0">
                <a:solidFill>
                  <a:srgbClr val="1C1C1B"/>
                </a:solidFill>
                <a:latin typeface="Trebuchet MS"/>
                <a:cs typeface="Trebuchet MS"/>
              </a:rPr>
              <a:t> </a:t>
            </a:r>
            <a:r>
              <a:rPr sz="3550" spc="-280" dirty="0">
                <a:solidFill>
                  <a:srgbClr val="1C1C1B"/>
                </a:solidFill>
                <a:latin typeface="Trebuchet MS"/>
                <a:cs typeface="Trebuchet MS"/>
              </a:rPr>
              <a:t>es</a:t>
            </a:r>
            <a:r>
              <a:rPr sz="3550" spc="-215" dirty="0">
                <a:solidFill>
                  <a:srgbClr val="1C1C1B"/>
                </a:solidFill>
                <a:latin typeface="Trebuchet MS"/>
                <a:cs typeface="Trebuchet MS"/>
              </a:rPr>
              <a:t> </a:t>
            </a:r>
            <a:r>
              <a:rPr sz="3550" spc="-390" dirty="0">
                <a:solidFill>
                  <a:srgbClr val="1C1C1B"/>
                </a:solidFill>
                <a:latin typeface="Trebuchet MS"/>
                <a:cs typeface="Trebuchet MS"/>
              </a:rPr>
              <a:t>una</a:t>
            </a:r>
            <a:r>
              <a:rPr sz="3550" spc="-220" dirty="0">
                <a:solidFill>
                  <a:srgbClr val="1C1C1B"/>
                </a:solidFill>
                <a:latin typeface="Trebuchet MS"/>
                <a:cs typeface="Trebuchet MS"/>
              </a:rPr>
              <a:t> </a:t>
            </a:r>
            <a:r>
              <a:rPr sz="3550" spc="-380" dirty="0">
                <a:solidFill>
                  <a:srgbClr val="1C1C1B"/>
                </a:solidFill>
                <a:latin typeface="Trebuchet MS"/>
                <a:cs typeface="Trebuchet MS"/>
              </a:rPr>
              <a:t>actividad</a:t>
            </a:r>
            <a:r>
              <a:rPr sz="3550" spc="-215" dirty="0">
                <a:solidFill>
                  <a:srgbClr val="1C1C1B"/>
                </a:solidFill>
                <a:latin typeface="Trebuchet MS"/>
                <a:cs typeface="Trebuchet MS"/>
              </a:rPr>
              <a:t> </a:t>
            </a:r>
            <a:r>
              <a:rPr sz="3550" spc="-380" dirty="0">
                <a:solidFill>
                  <a:srgbClr val="1C1C1B"/>
                </a:solidFill>
                <a:latin typeface="Trebuchet MS"/>
                <a:cs typeface="Trebuchet MS"/>
              </a:rPr>
              <a:t>social,</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15" dirty="0">
                <a:solidFill>
                  <a:srgbClr val="1C1C1B"/>
                </a:solidFill>
                <a:latin typeface="Trebuchet MS"/>
                <a:cs typeface="Trebuchet MS"/>
              </a:rPr>
              <a:t> </a:t>
            </a:r>
            <a:r>
              <a:rPr sz="3550" spc="-280" dirty="0">
                <a:solidFill>
                  <a:srgbClr val="1C1C1B"/>
                </a:solidFill>
                <a:latin typeface="Trebuchet MS"/>
                <a:cs typeface="Trebuchet MS"/>
              </a:rPr>
              <a:t>se</a:t>
            </a:r>
            <a:r>
              <a:rPr sz="3550" spc="-220" dirty="0">
                <a:solidFill>
                  <a:srgbClr val="1C1C1B"/>
                </a:solidFill>
                <a:latin typeface="Trebuchet MS"/>
                <a:cs typeface="Trebuchet MS"/>
              </a:rPr>
              <a:t> </a:t>
            </a:r>
            <a:r>
              <a:rPr sz="3550" spc="-405" dirty="0">
                <a:solidFill>
                  <a:srgbClr val="1C1C1B"/>
                </a:solidFill>
                <a:latin typeface="Trebuchet MS"/>
                <a:cs typeface="Trebuchet MS"/>
              </a:rPr>
              <a:t>hace</a:t>
            </a:r>
            <a:r>
              <a:rPr sz="3550" spc="-215" dirty="0">
                <a:solidFill>
                  <a:srgbClr val="1C1C1B"/>
                </a:solidFill>
                <a:latin typeface="Trebuchet MS"/>
                <a:cs typeface="Trebuchet MS"/>
              </a:rPr>
              <a:t> </a:t>
            </a:r>
            <a:r>
              <a:rPr sz="3550" spc="-375" dirty="0">
                <a:solidFill>
                  <a:srgbClr val="1C1C1B"/>
                </a:solidFill>
                <a:latin typeface="Trebuchet MS"/>
                <a:cs typeface="Trebuchet MS"/>
              </a:rPr>
              <a:t>presente</a:t>
            </a:r>
            <a:r>
              <a:rPr sz="3550" spc="-220" dirty="0">
                <a:solidFill>
                  <a:srgbClr val="1C1C1B"/>
                </a:solidFill>
                <a:latin typeface="Trebuchet MS"/>
                <a:cs typeface="Trebuchet MS"/>
              </a:rPr>
              <a:t> </a:t>
            </a:r>
            <a:r>
              <a:rPr sz="3550" spc="-415" dirty="0">
                <a:solidFill>
                  <a:srgbClr val="1C1C1B"/>
                </a:solidFill>
                <a:latin typeface="Trebuchet MS"/>
                <a:cs typeface="Trebuchet MS"/>
              </a:rPr>
              <a:t>en</a:t>
            </a:r>
            <a:r>
              <a:rPr sz="3550" spc="-215" dirty="0">
                <a:solidFill>
                  <a:srgbClr val="1C1C1B"/>
                </a:solidFill>
                <a:latin typeface="Trebuchet MS"/>
                <a:cs typeface="Trebuchet MS"/>
              </a:rPr>
              <a:t> </a:t>
            </a:r>
            <a:r>
              <a:rPr sz="3550" spc="-400" dirty="0">
                <a:solidFill>
                  <a:srgbClr val="1C1C1B"/>
                </a:solidFill>
                <a:latin typeface="Trebuchet MS"/>
                <a:cs typeface="Trebuchet MS"/>
              </a:rPr>
              <a:t>la</a:t>
            </a:r>
            <a:r>
              <a:rPr sz="3550" spc="-220" dirty="0">
                <a:solidFill>
                  <a:srgbClr val="1C1C1B"/>
                </a:solidFill>
                <a:latin typeface="Trebuchet MS"/>
                <a:cs typeface="Trebuchet MS"/>
              </a:rPr>
              <a:t> </a:t>
            </a:r>
            <a:r>
              <a:rPr sz="3550" spc="-370" dirty="0">
                <a:solidFill>
                  <a:srgbClr val="1C1C1B"/>
                </a:solidFill>
                <a:latin typeface="Trebuchet MS"/>
                <a:cs typeface="Trebuchet MS"/>
              </a:rPr>
              <a:t>vida</a:t>
            </a:r>
            <a:r>
              <a:rPr sz="3550" spc="-215" dirty="0">
                <a:solidFill>
                  <a:srgbClr val="1C1C1B"/>
                </a:solidFill>
                <a:latin typeface="Trebuchet MS"/>
                <a:cs typeface="Trebuchet MS"/>
              </a:rPr>
              <a:t> </a:t>
            </a:r>
            <a:r>
              <a:rPr sz="3550" spc="-380" dirty="0">
                <a:solidFill>
                  <a:srgbClr val="1C1C1B"/>
                </a:solidFill>
                <a:latin typeface="Trebuchet MS"/>
                <a:cs typeface="Trebuchet MS"/>
              </a:rPr>
              <a:t>cotidiana</a:t>
            </a:r>
            <a:r>
              <a:rPr sz="3550" spc="-220" dirty="0">
                <a:solidFill>
                  <a:srgbClr val="1C1C1B"/>
                </a:solidFill>
                <a:latin typeface="Trebuchet MS"/>
                <a:cs typeface="Trebuchet MS"/>
              </a:rPr>
              <a:t> </a:t>
            </a:r>
            <a:r>
              <a:rPr sz="3550" spc="-415" dirty="0">
                <a:solidFill>
                  <a:srgbClr val="1C1C1B"/>
                </a:solidFill>
                <a:latin typeface="Trebuchet MS"/>
                <a:cs typeface="Trebuchet MS"/>
              </a:rPr>
              <a:t>del </a:t>
            </a:r>
            <a:r>
              <a:rPr sz="3550" spc="-1055" dirty="0">
                <a:solidFill>
                  <a:srgbClr val="1C1C1B"/>
                </a:solidFill>
                <a:latin typeface="Trebuchet MS"/>
                <a:cs typeface="Trebuchet MS"/>
              </a:rPr>
              <a:t> </a:t>
            </a:r>
            <a:r>
              <a:rPr sz="3550" spc="-465" dirty="0">
                <a:solidFill>
                  <a:srgbClr val="1C1C1B"/>
                </a:solidFill>
                <a:latin typeface="Trebuchet MS"/>
                <a:cs typeface="Trebuchet MS"/>
              </a:rPr>
              <a:t>hombre.</a:t>
            </a:r>
            <a:endParaRPr sz="3550">
              <a:latin typeface="Trebuchet MS"/>
              <a:cs typeface="Trebuchet MS"/>
            </a:endParaRPr>
          </a:p>
          <a:p>
            <a:pPr marL="12700" marR="83820">
              <a:lnSpc>
                <a:spcPts val="3900"/>
              </a:lnSpc>
            </a:pPr>
            <a:r>
              <a:rPr sz="3550" spc="-250" dirty="0">
                <a:solidFill>
                  <a:srgbClr val="1C1C1B"/>
                </a:solidFill>
                <a:latin typeface="Trebuchet MS"/>
                <a:cs typeface="Trebuchet MS"/>
              </a:rPr>
              <a:t>Es</a:t>
            </a:r>
            <a:r>
              <a:rPr sz="3550" spc="-225" dirty="0">
                <a:solidFill>
                  <a:srgbClr val="1C1C1B"/>
                </a:solidFill>
                <a:latin typeface="Trebuchet MS"/>
                <a:cs typeface="Trebuchet MS"/>
              </a:rPr>
              <a:t> </a:t>
            </a:r>
            <a:r>
              <a:rPr sz="3550" spc="-375" dirty="0">
                <a:solidFill>
                  <a:srgbClr val="1C1C1B"/>
                </a:solidFill>
                <a:latin typeface="Trebuchet MS"/>
                <a:cs typeface="Trebuchet MS"/>
              </a:rPr>
              <a:t>un</a:t>
            </a:r>
            <a:r>
              <a:rPr sz="3550" spc="-220" dirty="0">
                <a:solidFill>
                  <a:srgbClr val="1C1C1B"/>
                </a:solidFill>
                <a:latin typeface="Trebuchet MS"/>
                <a:cs typeface="Trebuchet MS"/>
              </a:rPr>
              <a:t> </a:t>
            </a:r>
            <a:r>
              <a:rPr sz="3550" spc="-355" dirty="0">
                <a:solidFill>
                  <a:srgbClr val="1C1C1B"/>
                </a:solidFill>
                <a:latin typeface="Trebuchet MS"/>
                <a:cs typeface="Trebuchet MS"/>
              </a:rPr>
              <a:t>aspecto</a:t>
            </a:r>
            <a:r>
              <a:rPr sz="3550" spc="-220" dirty="0">
                <a:solidFill>
                  <a:srgbClr val="1C1C1B"/>
                </a:solidFill>
                <a:latin typeface="Trebuchet MS"/>
                <a:cs typeface="Trebuchet MS"/>
              </a:rPr>
              <a:t> </a:t>
            </a:r>
            <a:r>
              <a:rPr sz="3550" spc="-390" dirty="0">
                <a:solidFill>
                  <a:srgbClr val="1C1C1B"/>
                </a:solidFill>
                <a:latin typeface="Trebuchet MS"/>
                <a:cs typeface="Trebuchet MS"/>
              </a:rPr>
              <a:t>central</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40" dirty="0">
                <a:solidFill>
                  <a:srgbClr val="1C1C1B"/>
                </a:solidFill>
                <a:latin typeface="Trebuchet MS"/>
                <a:cs typeface="Trebuchet MS"/>
              </a:rPr>
              <a:t>su</a:t>
            </a:r>
            <a:r>
              <a:rPr sz="3550" spc="-225" dirty="0">
                <a:solidFill>
                  <a:srgbClr val="1C1C1B"/>
                </a:solidFill>
                <a:latin typeface="Trebuchet MS"/>
                <a:cs typeface="Trebuchet MS"/>
              </a:rPr>
              <a:t> </a:t>
            </a:r>
            <a:r>
              <a:rPr sz="3550" spc="-370" dirty="0">
                <a:solidFill>
                  <a:srgbClr val="1C1C1B"/>
                </a:solidFill>
                <a:latin typeface="Trebuchet MS"/>
                <a:cs typeface="Trebuchet MS"/>
              </a:rPr>
              <a:t>vida</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365" dirty="0">
                <a:solidFill>
                  <a:srgbClr val="1C1C1B"/>
                </a:solidFill>
                <a:latin typeface="Trebuchet MS"/>
                <a:cs typeface="Trebuchet MS"/>
              </a:rPr>
              <a:t>lo</a:t>
            </a:r>
            <a:r>
              <a:rPr sz="3550" spc="-220" dirty="0">
                <a:solidFill>
                  <a:srgbClr val="1C1C1B"/>
                </a:solidFill>
                <a:latin typeface="Trebuchet MS"/>
                <a:cs typeface="Trebuchet MS"/>
              </a:rPr>
              <a:t> </a:t>
            </a:r>
            <a:r>
              <a:rPr sz="3550" spc="-395" dirty="0">
                <a:solidFill>
                  <a:srgbClr val="1C1C1B"/>
                </a:solidFill>
                <a:latin typeface="Trebuchet MS"/>
                <a:cs typeface="Trebuchet MS"/>
              </a:rPr>
              <a:t>ayuda</a:t>
            </a:r>
            <a:r>
              <a:rPr sz="3550" spc="-220" dirty="0">
                <a:solidFill>
                  <a:srgbClr val="1C1C1B"/>
                </a:solidFill>
                <a:latin typeface="Trebuchet MS"/>
                <a:cs typeface="Trebuchet MS"/>
              </a:rPr>
              <a:t> </a:t>
            </a:r>
            <a:r>
              <a:rPr sz="3550" spc="-415" dirty="0">
                <a:solidFill>
                  <a:srgbClr val="1C1C1B"/>
                </a:solidFill>
                <a:latin typeface="Trebuchet MS"/>
                <a:cs typeface="Trebuchet MS"/>
              </a:rPr>
              <a:t>a</a:t>
            </a:r>
            <a:r>
              <a:rPr sz="3550" spc="-220" dirty="0">
                <a:solidFill>
                  <a:srgbClr val="1C1C1B"/>
                </a:solidFill>
                <a:latin typeface="Trebuchet MS"/>
                <a:cs typeface="Trebuchet MS"/>
              </a:rPr>
              <a:t> </a:t>
            </a:r>
            <a:r>
              <a:rPr sz="3550" spc="-370" dirty="0">
                <a:solidFill>
                  <a:srgbClr val="1C1C1B"/>
                </a:solidFill>
                <a:latin typeface="Trebuchet MS"/>
                <a:cs typeface="Trebuchet MS"/>
              </a:rPr>
              <a:t>diferenciarse</a:t>
            </a:r>
            <a:r>
              <a:rPr sz="3550" spc="-225" dirty="0">
                <a:solidFill>
                  <a:srgbClr val="1C1C1B"/>
                </a:solidFill>
                <a:latin typeface="Trebuchet MS"/>
                <a:cs typeface="Trebuchet MS"/>
              </a:rPr>
              <a:t> </a:t>
            </a:r>
            <a:r>
              <a:rPr sz="3550" spc="-415" dirty="0">
                <a:solidFill>
                  <a:srgbClr val="1C1C1B"/>
                </a:solidFill>
                <a:latin typeface="Trebuchet MS"/>
                <a:cs typeface="Trebuchet MS"/>
              </a:rPr>
              <a:t>del</a:t>
            </a:r>
            <a:r>
              <a:rPr sz="3550" spc="-220" dirty="0">
                <a:solidFill>
                  <a:srgbClr val="1C1C1B"/>
                </a:solidFill>
                <a:latin typeface="Trebuchet MS"/>
                <a:cs typeface="Trebuchet MS"/>
              </a:rPr>
              <a:t> </a:t>
            </a:r>
            <a:r>
              <a:rPr sz="3550" spc="-330" dirty="0">
                <a:solidFill>
                  <a:srgbClr val="1C1C1B"/>
                </a:solidFill>
                <a:latin typeface="Trebuchet MS"/>
                <a:cs typeface="Trebuchet MS"/>
              </a:rPr>
              <a:t>resto</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80" dirty="0">
                <a:solidFill>
                  <a:srgbClr val="1C1C1B"/>
                </a:solidFill>
                <a:latin typeface="Trebuchet MS"/>
                <a:cs typeface="Trebuchet MS"/>
              </a:rPr>
              <a:t>los </a:t>
            </a:r>
            <a:r>
              <a:rPr sz="3550" spc="-1055" dirty="0">
                <a:solidFill>
                  <a:srgbClr val="1C1C1B"/>
                </a:solidFill>
                <a:latin typeface="Trebuchet MS"/>
                <a:cs typeface="Trebuchet MS"/>
              </a:rPr>
              <a:t> </a:t>
            </a:r>
            <a:r>
              <a:rPr sz="3550" spc="-295" dirty="0">
                <a:solidFill>
                  <a:srgbClr val="1C1C1B"/>
                </a:solidFill>
                <a:latin typeface="Trebuchet MS"/>
                <a:cs typeface="Trebuchet MS"/>
              </a:rPr>
              <a:t>seres</a:t>
            </a:r>
            <a:r>
              <a:rPr sz="3550" spc="-225" dirty="0">
                <a:solidFill>
                  <a:srgbClr val="1C1C1B"/>
                </a:solidFill>
                <a:latin typeface="Trebuchet MS"/>
                <a:cs typeface="Trebuchet MS"/>
              </a:rPr>
              <a:t> </a:t>
            </a:r>
            <a:r>
              <a:rPr sz="3550" spc="-280" dirty="0">
                <a:solidFill>
                  <a:srgbClr val="1C1C1B"/>
                </a:solidFill>
                <a:latin typeface="Trebuchet MS"/>
                <a:cs typeface="Trebuchet MS"/>
              </a:rPr>
              <a:t>vivos</a:t>
            </a:r>
            <a:r>
              <a:rPr sz="3550" spc="-225" dirty="0">
                <a:solidFill>
                  <a:srgbClr val="1C1C1B"/>
                </a:solidFill>
                <a:latin typeface="Trebuchet MS"/>
                <a:cs typeface="Trebuchet MS"/>
              </a:rPr>
              <a:t> </a:t>
            </a:r>
            <a:r>
              <a:rPr sz="3550" spc="-380" dirty="0">
                <a:solidFill>
                  <a:srgbClr val="1C1C1B"/>
                </a:solidFill>
                <a:latin typeface="Trebuchet MS"/>
                <a:cs typeface="Trebuchet MS"/>
              </a:rPr>
              <a:t>ya</a:t>
            </a:r>
            <a:r>
              <a:rPr sz="3550" spc="-225"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415" dirty="0">
                <a:solidFill>
                  <a:srgbClr val="1C1C1B"/>
                </a:solidFill>
                <a:latin typeface="Trebuchet MS"/>
                <a:cs typeface="Trebuchet MS"/>
              </a:rPr>
              <a:t>él</a:t>
            </a:r>
            <a:r>
              <a:rPr sz="3550" spc="-225" dirty="0">
                <a:solidFill>
                  <a:srgbClr val="1C1C1B"/>
                </a:solidFill>
                <a:latin typeface="Trebuchet MS"/>
                <a:cs typeface="Trebuchet MS"/>
              </a:rPr>
              <a:t> </a:t>
            </a:r>
            <a:r>
              <a:rPr sz="3550" spc="-280" dirty="0">
                <a:solidFill>
                  <a:srgbClr val="1C1C1B"/>
                </a:solidFill>
                <a:latin typeface="Trebuchet MS"/>
                <a:cs typeface="Trebuchet MS"/>
              </a:rPr>
              <a:t>es</a:t>
            </a:r>
            <a:r>
              <a:rPr sz="3550" spc="-225" dirty="0">
                <a:solidFill>
                  <a:srgbClr val="1C1C1B"/>
                </a:solidFill>
                <a:latin typeface="Trebuchet MS"/>
                <a:cs typeface="Trebuchet MS"/>
              </a:rPr>
              <a:t> </a:t>
            </a:r>
            <a:r>
              <a:rPr sz="3550" spc="-415" dirty="0">
                <a:solidFill>
                  <a:srgbClr val="1C1C1B"/>
                </a:solidFill>
                <a:latin typeface="Trebuchet MS"/>
                <a:cs typeface="Trebuchet MS"/>
              </a:rPr>
              <a:t>el</a:t>
            </a:r>
            <a:r>
              <a:rPr sz="3550" spc="-225" dirty="0">
                <a:solidFill>
                  <a:srgbClr val="1C1C1B"/>
                </a:solidFill>
                <a:latin typeface="Trebuchet MS"/>
                <a:cs typeface="Trebuchet MS"/>
              </a:rPr>
              <a:t> </a:t>
            </a:r>
            <a:r>
              <a:rPr sz="3550" spc="-360" dirty="0">
                <a:solidFill>
                  <a:srgbClr val="1C1C1B"/>
                </a:solidFill>
                <a:latin typeface="Trebuchet MS"/>
                <a:cs typeface="Trebuchet MS"/>
              </a:rPr>
              <a:t>único</a:t>
            </a:r>
            <a:r>
              <a:rPr sz="3550" spc="-220" dirty="0">
                <a:solidFill>
                  <a:srgbClr val="1C1C1B"/>
                </a:solidFill>
                <a:latin typeface="Trebuchet MS"/>
                <a:cs typeface="Trebuchet MS"/>
              </a:rPr>
              <a:t> </a:t>
            </a:r>
            <a:r>
              <a:rPr sz="3550" spc="-400" dirty="0">
                <a:solidFill>
                  <a:srgbClr val="1C1C1B"/>
                </a:solidFill>
                <a:latin typeface="Trebuchet MS"/>
                <a:cs typeface="Trebuchet MS"/>
              </a:rPr>
              <a:t>capaz</a:t>
            </a:r>
            <a:r>
              <a:rPr sz="3550" spc="-225" dirty="0">
                <a:solidFill>
                  <a:srgbClr val="1C1C1B"/>
                </a:solidFill>
                <a:latin typeface="Trebuchet MS"/>
                <a:cs typeface="Trebuchet MS"/>
              </a:rPr>
              <a:t> </a:t>
            </a:r>
            <a:r>
              <a:rPr sz="3550" spc="-430" dirty="0">
                <a:solidFill>
                  <a:srgbClr val="1C1C1B"/>
                </a:solidFill>
                <a:latin typeface="Trebuchet MS"/>
                <a:cs typeface="Trebuchet MS"/>
              </a:rPr>
              <a:t>de</a:t>
            </a:r>
            <a:r>
              <a:rPr sz="3550" spc="-225" dirty="0">
                <a:solidFill>
                  <a:srgbClr val="1C1C1B"/>
                </a:solidFill>
                <a:latin typeface="Trebuchet MS"/>
                <a:cs typeface="Trebuchet MS"/>
              </a:rPr>
              <a:t> </a:t>
            </a:r>
            <a:r>
              <a:rPr sz="3550" spc="-370" dirty="0">
                <a:solidFill>
                  <a:srgbClr val="1C1C1B"/>
                </a:solidFill>
                <a:latin typeface="Trebuchet MS"/>
                <a:cs typeface="Trebuchet MS"/>
              </a:rPr>
              <a:t>producirlo</a:t>
            </a:r>
            <a:r>
              <a:rPr sz="3550" spc="-225" dirty="0">
                <a:solidFill>
                  <a:srgbClr val="1C1C1B"/>
                </a:solidFill>
                <a:latin typeface="Trebuchet MS"/>
                <a:cs typeface="Trebuchet MS"/>
              </a:rPr>
              <a:t> </a:t>
            </a:r>
            <a:r>
              <a:rPr sz="3550" spc="-340" dirty="0">
                <a:solidFill>
                  <a:srgbClr val="1C1C1B"/>
                </a:solidFill>
                <a:latin typeface="Trebuchet MS"/>
                <a:cs typeface="Trebuchet MS"/>
              </a:rPr>
              <a:t>y</a:t>
            </a:r>
            <a:r>
              <a:rPr sz="3550" spc="-220" dirty="0">
                <a:solidFill>
                  <a:srgbClr val="1C1C1B"/>
                </a:solidFill>
                <a:latin typeface="Trebuchet MS"/>
                <a:cs typeface="Trebuchet MS"/>
              </a:rPr>
              <a:t> </a:t>
            </a:r>
            <a:r>
              <a:rPr sz="3550" spc="-380" dirty="0">
                <a:solidFill>
                  <a:srgbClr val="1C1C1B"/>
                </a:solidFill>
                <a:latin typeface="Trebuchet MS"/>
                <a:cs typeface="Trebuchet MS"/>
              </a:rPr>
              <a:t>disfrutarlo.</a:t>
            </a:r>
            <a:endParaRPr sz="3550">
              <a:latin typeface="Trebuchet MS"/>
              <a:cs typeface="Trebuchet MS"/>
            </a:endParaRPr>
          </a:p>
          <a:p>
            <a:pPr marL="12700" marR="5080">
              <a:lnSpc>
                <a:spcPts val="3750"/>
              </a:lnSpc>
              <a:spcBef>
                <a:spcPts val="2010"/>
              </a:spcBef>
            </a:pPr>
            <a:r>
              <a:rPr sz="3400" spc="-350" dirty="0">
                <a:solidFill>
                  <a:srgbClr val="1C1C1B"/>
                </a:solidFill>
                <a:latin typeface="Trebuchet MS"/>
                <a:cs typeface="Trebuchet MS"/>
              </a:rPr>
              <a:t>La</a:t>
            </a:r>
            <a:r>
              <a:rPr sz="3400" spc="-215" dirty="0">
                <a:solidFill>
                  <a:srgbClr val="1C1C1B"/>
                </a:solidFill>
                <a:latin typeface="Trebuchet MS"/>
                <a:cs typeface="Trebuchet MS"/>
              </a:rPr>
              <a:t> </a:t>
            </a:r>
            <a:r>
              <a:rPr sz="3400" spc="-370" dirty="0">
                <a:solidFill>
                  <a:srgbClr val="1C1C1B"/>
                </a:solidFill>
                <a:latin typeface="Trebuchet MS"/>
                <a:cs typeface="Trebuchet MS"/>
              </a:rPr>
              <a:t>actividad</a:t>
            </a:r>
            <a:r>
              <a:rPr sz="3400" spc="-210" dirty="0">
                <a:solidFill>
                  <a:srgbClr val="1C1C1B"/>
                </a:solidFill>
                <a:latin typeface="Trebuchet MS"/>
                <a:cs typeface="Trebuchet MS"/>
              </a:rPr>
              <a:t> </a:t>
            </a:r>
            <a:r>
              <a:rPr sz="3400" spc="-365" dirty="0">
                <a:solidFill>
                  <a:srgbClr val="1C1C1B"/>
                </a:solidFill>
                <a:latin typeface="Trebuchet MS"/>
                <a:cs typeface="Trebuchet MS"/>
              </a:rPr>
              <a:t>artística,</a:t>
            </a:r>
            <a:r>
              <a:rPr sz="3400" spc="-210" dirty="0">
                <a:solidFill>
                  <a:srgbClr val="1C1C1B"/>
                </a:solidFill>
                <a:latin typeface="Trebuchet MS"/>
                <a:cs typeface="Trebuchet MS"/>
              </a:rPr>
              <a:t> </a:t>
            </a:r>
            <a:r>
              <a:rPr sz="3400" spc="-395" dirty="0">
                <a:solidFill>
                  <a:srgbClr val="1C1C1B"/>
                </a:solidFill>
                <a:latin typeface="Trebuchet MS"/>
                <a:cs typeface="Trebuchet MS"/>
              </a:rPr>
              <a:t>múltiple</a:t>
            </a:r>
            <a:r>
              <a:rPr sz="3400" spc="-210" dirty="0">
                <a:solidFill>
                  <a:srgbClr val="1C1C1B"/>
                </a:solidFill>
                <a:latin typeface="Trebuchet MS"/>
                <a:cs typeface="Trebuchet MS"/>
              </a:rPr>
              <a:t> </a:t>
            </a:r>
            <a:r>
              <a:rPr sz="3400" spc="-430" dirty="0">
                <a:solidFill>
                  <a:srgbClr val="1C1C1B"/>
                </a:solidFill>
                <a:latin typeface="Trebuchet MS"/>
                <a:cs typeface="Trebuchet MS"/>
              </a:rPr>
              <a:t>e</a:t>
            </a:r>
            <a:r>
              <a:rPr sz="3400" spc="-210" dirty="0">
                <a:solidFill>
                  <a:srgbClr val="1C1C1B"/>
                </a:solidFill>
                <a:latin typeface="Trebuchet MS"/>
                <a:cs typeface="Trebuchet MS"/>
              </a:rPr>
              <a:t> </a:t>
            </a:r>
            <a:r>
              <a:rPr sz="3400" spc="-385" dirty="0">
                <a:solidFill>
                  <a:srgbClr val="1C1C1B"/>
                </a:solidFill>
                <a:latin typeface="Trebuchet MS"/>
                <a:cs typeface="Trebuchet MS"/>
              </a:rPr>
              <a:t>integradora,</a:t>
            </a:r>
            <a:r>
              <a:rPr sz="3400" spc="-210" dirty="0">
                <a:solidFill>
                  <a:srgbClr val="1C1C1B"/>
                </a:solidFill>
                <a:latin typeface="Trebuchet MS"/>
                <a:cs typeface="Trebuchet MS"/>
              </a:rPr>
              <a:t> </a:t>
            </a:r>
            <a:r>
              <a:rPr sz="3400" spc="-390" dirty="0">
                <a:solidFill>
                  <a:srgbClr val="1C1C1B"/>
                </a:solidFill>
                <a:latin typeface="Trebuchet MS"/>
                <a:cs typeface="Trebuchet MS"/>
              </a:rPr>
              <a:t>tiene</a:t>
            </a:r>
            <a:r>
              <a:rPr sz="3400" spc="-210" dirty="0">
                <a:solidFill>
                  <a:srgbClr val="1C1C1B"/>
                </a:solidFill>
                <a:latin typeface="Trebuchet MS"/>
                <a:cs typeface="Trebuchet MS"/>
              </a:rPr>
              <a:t> </a:t>
            </a:r>
            <a:r>
              <a:rPr sz="3400" spc="-315" dirty="0">
                <a:solidFill>
                  <a:srgbClr val="1C1C1B"/>
                </a:solidFill>
                <a:latin typeface="Trebuchet MS"/>
                <a:cs typeface="Trebuchet MS"/>
              </a:rPr>
              <a:t>distintas</a:t>
            </a:r>
            <a:r>
              <a:rPr sz="3400" spc="-210" dirty="0">
                <a:solidFill>
                  <a:srgbClr val="1C1C1B"/>
                </a:solidFill>
                <a:latin typeface="Trebuchet MS"/>
                <a:cs typeface="Trebuchet MS"/>
              </a:rPr>
              <a:t> </a:t>
            </a:r>
            <a:r>
              <a:rPr sz="3400" spc="-340" dirty="0">
                <a:solidFill>
                  <a:srgbClr val="1C1C1B"/>
                </a:solidFill>
                <a:latin typeface="Trebuchet MS"/>
                <a:cs typeface="Trebuchet MS"/>
              </a:rPr>
              <a:t>funciones</a:t>
            </a:r>
            <a:r>
              <a:rPr sz="3400" spc="-210" dirty="0">
                <a:solidFill>
                  <a:srgbClr val="1C1C1B"/>
                </a:solidFill>
                <a:latin typeface="Trebuchet MS"/>
                <a:cs typeface="Trebuchet MS"/>
              </a:rPr>
              <a:t> </a:t>
            </a:r>
            <a:r>
              <a:rPr sz="3400" spc="-400" dirty="0">
                <a:solidFill>
                  <a:srgbClr val="1C1C1B"/>
                </a:solidFill>
                <a:latin typeface="Trebuchet MS"/>
                <a:cs typeface="Trebuchet MS"/>
              </a:rPr>
              <a:t>en</a:t>
            </a:r>
            <a:r>
              <a:rPr sz="3400" spc="-210" dirty="0">
                <a:solidFill>
                  <a:srgbClr val="1C1C1B"/>
                </a:solidFill>
                <a:latin typeface="Trebuchet MS"/>
                <a:cs typeface="Trebuchet MS"/>
              </a:rPr>
              <a:t> </a:t>
            </a:r>
            <a:r>
              <a:rPr sz="3400" spc="-305" dirty="0">
                <a:solidFill>
                  <a:srgbClr val="1C1C1B"/>
                </a:solidFill>
                <a:latin typeface="Trebuchet MS"/>
                <a:cs typeface="Trebuchet MS"/>
              </a:rPr>
              <a:t>diversas </a:t>
            </a:r>
            <a:r>
              <a:rPr sz="3400" spc="-1010" dirty="0">
                <a:solidFill>
                  <a:srgbClr val="1C1C1B"/>
                </a:solidFill>
                <a:latin typeface="Trebuchet MS"/>
                <a:cs typeface="Trebuchet MS"/>
              </a:rPr>
              <a:t> </a:t>
            </a:r>
            <a:r>
              <a:rPr sz="3400" spc="-370" dirty="0">
                <a:solidFill>
                  <a:srgbClr val="1C1C1B"/>
                </a:solidFill>
                <a:latin typeface="Trebuchet MS"/>
                <a:cs typeface="Trebuchet MS"/>
              </a:rPr>
              <a:t>culturas, </a:t>
            </a:r>
            <a:r>
              <a:rPr sz="3400" spc="-345" dirty="0">
                <a:solidFill>
                  <a:srgbClr val="1C1C1B"/>
                </a:solidFill>
                <a:latin typeface="Trebuchet MS"/>
                <a:cs typeface="Trebuchet MS"/>
              </a:rPr>
              <a:t>épocas </a:t>
            </a:r>
            <a:r>
              <a:rPr sz="3400" spc="-310" dirty="0">
                <a:solidFill>
                  <a:srgbClr val="1C1C1B"/>
                </a:solidFill>
                <a:latin typeface="Trebuchet MS"/>
                <a:cs typeface="Trebuchet MS"/>
              </a:rPr>
              <a:t>históricas </a:t>
            </a:r>
            <a:r>
              <a:rPr sz="3400" spc="-335" dirty="0">
                <a:solidFill>
                  <a:srgbClr val="1C1C1B"/>
                </a:solidFill>
                <a:latin typeface="Trebuchet MS"/>
                <a:cs typeface="Trebuchet MS"/>
              </a:rPr>
              <a:t>y </a:t>
            </a:r>
            <a:r>
              <a:rPr sz="3400" spc="-295" dirty="0">
                <a:solidFill>
                  <a:srgbClr val="1C1C1B"/>
                </a:solidFill>
                <a:latin typeface="Trebuchet MS"/>
                <a:cs typeface="Trebuchet MS"/>
              </a:rPr>
              <a:t>grupos </a:t>
            </a:r>
            <a:r>
              <a:rPr sz="3400" spc="-345" dirty="0">
                <a:solidFill>
                  <a:srgbClr val="1C1C1B"/>
                </a:solidFill>
                <a:latin typeface="Trebuchet MS"/>
                <a:cs typeface="Trebuchet MS"/>
              </a:rPr>
              <a:t>sociales, </a:t>
            </a:r>
            <a:r>
              <a:rPr sz="3400" spc="-380" dirty="0">
                <a:solidFill>
                  <a:srgbClr val="1C1C1B"/>
                </a:solidFill>
                <a:latin typeface="Trebuchet MS"/>
                <a:cs typeface="Trebuchet MS"/>
              </a:rPr>
              <a:t>pero</a:t>
            </a:r>
            <a:r>
              <a:rPr sz="3400" spc="260" dirty="0">
                <a:solidFill>
                  <a:srgbClr val="1C1C1B"/>
                </a:solidFill>
                <a:latin typeface="Trebuchet MS"/>
                <a:cs typeface="Trebuchet MS"/>
              </a:rPr>
              <a:t> </a:t>
            </a:r>
            <a:r>
              <a:rPr sz="3400" spc="-335" dirty="0">
                <a:solidFill>
                  <a:srgbClr val="1C1C1B"/>
                </a:solidFill>
                <a:latin typeface="Trebuchet MS"/>
                <a:cs typeface="Trebuchet MS"/>
              </a:rPr>
              <a:t>quizás </a:t>
            </a:r>
            <a:r>
              <a:rPr sz="3400" spc="-385" dirty="0">
                <a:solidFill>
                  <a:srgbClr val="1C1C1B"/>
                </a:solidFill>
                <a:latin typeface="Trebuchet MS"/>
                <a:cs typeface="Trebuchet MS"/>
              </a:rPr>
              <a:t>la</a:t>
            </a:r>
            <a:r>
              <a:rPr sz="3400" spc="254" dirty="0">
                <a:solidFill>
                  <a:srgbClr val="1C1C1B"/>
                </a:solidFill>
                <a:latin typeface="Trebuchet MS"/>
                <a:cs typeface="Trebuchet MS"/>
              </a:rPr>
              <a:t> </a:t>
            </a:r>
            <a:r>
              <a:rPr sz="3400" spc="-355" dirty="0">
                <a:solidFill>
                  <a:srgbClr val="1C1C1B"/>
                </a:solidFill>
                <a:latin typeface="Trebuchet MS"/>
                <a:cs typeface="Trebuchet MS"/>
              </a:rPr>
              <a:t>más </a:t>
            </a:r>
            <a:r>
              <a:rPr sz="3400" spc="-390" dirty="0">
                <a:solidFill>
                  <a:srgbClr val="1C1C1B"/>
                </a:solidFill>
                <a:latin typeface="Trebuchet MS"/>
                <a:cs typeface="Trebuchet MS"/>
              </a:rPr>
              <a:t>importante</a:t>
            </a:r>
            <a:r>
              <a:rPr sz="3400" spc="245" dirty="0">
                <a:solidFill>
                  <a:srgbClr val="1C1C1B"/>
                </a:solidFill>
                <a:latin typeface="Trebuchet MS"/>
                <a:cs typeface="Trebuchet MS"/>
              </a:rPr>
              <a:t> </a:t>
            </a:r>
            <a:r>
              <a:rPr sz="3400" spc="-320" dirty="0">
                <a:solidFill>
                  <a:srgbClr val="1C1C1B"/>
                </a:solidFill>
                <a:latin typeface="Trebuchet MS"/>
                <a:cs typeface="Trebuchet MS"/>
              </a:rPr>
              <a:t>sea </a:t>
            </a:r>
            <a:r>
              <a:rPr sz="3400" spc="-315" dirty="0">
                <a:solidFill>
                  <a:srgbClr val="1C1C1B"/>
                </a:solidFill>
                <a:latin typeface="Trebuchet MS"/>
                <a:cs typeface="Trebuchet MS"/>
              </a:rPr>
              <a:t> </a:t>
            </a:r>
            <a:r>
              <a:rPr sz="3400" spc="-385" dirty="0">
                <a:solidFill>
                  <a:srgbClr val="1C1C1B"/>
                </a:solidFill>
                <a:latin typeface="Trebuchet MS"/>
                <a:cs typeface="Trebuchet MS"/>
              </a:rPr>
              <a:t>la </a:t>
            </a:r>
            <a:r>
              <a:rPr sz="3400" spc="-420" dirty="0">
                <a:solidFill>
                  <a:srgbClr val="1C1C1B"/>
                </a:solidFill>
                <a:latin typeface="Trebuchet MS"/>
                <a:cs typeface="Trebuchet MS"/>
              </a:rPr>
              <a:t>de</a:t>
            </a:r>
            <a:r>
              <a:rPr sz="3400" spc="-415" dirty="0">
                <a:solidFill>
                  <a:srgbClr val="1C1C1B"/>
                </a:solidFill>
                <a:latin typeface="Trebuchet MS"/>
                <a:cs typeface="Trebuchet MS"/>
              </a:rPr>
              <a:t> </a:t>
            </a:r>
            <a:r>
              <a:rPr sz="3400" spc="-335" dirty="0">
                <a:solidFill>
                  <a:srgbClr val="1C1C1B"/>
                </a:solidFill>
                <a:latin typeface="Trebuchet MS"/>
                <a:cs typeface="Trebuchet MS"/>
              </a:rPr>
              <a:t>lograr </a:t>
            </a:r>
            <a:r>
              <a:rPr sz="3400" spc="-409" dirty="0">
                <a:solidFill>
                  <a:srgbClr val="1C1C1B"/>
                </a:solidFill>
                <a:latin typeface="Trebuchet MS"/>
                <a:cs typeface="Trebuchet MS"/>
              </a:rPr>
              <a:t>comunión,</a:t>
            </a:r>
            <a:r>
              <a:rPr sz="3400" spc="-405" dirty="0">
                <a:solidFill>
                  <a:srgbClr val="1C1C1B"/>
                </a:solidFill>
                <a:latin typeface="Trebuchet MS"/>
                <a:cs typeface="Trebuchet MS"/>
              </a:rPr>
              <a:t> </a:t>
            </a:r>
            <a:r>
              <a:rPr sz="3400" spc="-360" dirty="0">
                <a:solidFill>
                  <a:srgbClr val="1C1C1B"/>
                </a:solidFill>
                <a:latin typeface="Trebuchet MS"/>
                <a:cs typeface="Trebuchet MS"/>
              </a:rPr>
              <a:t>producir </a:t>
            </a:r>
            <a:r>
              <a:rPr sz="3400" spc="-390" dirty="0">
                <a:solidFill>
                  <a:srgbClr val="1C1C1B"/>
                </a:solidFill>
                <a:latin typeface="Trebuchet MS"/>
                <a:cs typeface="Trebuchet MS"/>
              </a:rPr>
              <a:t>armonía </a:t>
            </a:r>
            <a:r>
              <a:rPr sz="3400" spc="-400" dirty="0">
                <a:solidFill>
                  <a:srgbClr val="1C1C1B"/>
                </a:solidFill>
                <a:latin typeface="Trebuchet MS"/>
                <a:cs typeface="Trebuchet MS"/>
              </a:rPr>
              <a:t>en</a:t>
            </a:r>
            <a:r>
              <a:rPr sz="3400" spc="-395" dirty="0">
                <a:solidFill>
                  <a:srgbClr val="1C1C1B"/>
                </a:solidFill>
                <a:latin typeface="Trebuchet MS"/>
                <a:cs typeface="Trebuchet MS"/>
              </a:rPr>
              <a:t> </a:t>
            </a:r>
            <a:r>
              <a:rPr sz="3400" spc="-385" dirty="0">
                <a:solidFill>
                  <a:srgbClr val="1C1C1B"/>
                </a:solidFill>
                <a:latin typeface="Trebuchet MS"/>
                <a:cs typeface="Trebuchet MS"/>
              </a:rPr>
              <a:t>la personalidad, </a:t>
            </a:r>
            <a:r>
              <a:rPr sz="3400" spc="-380" dirty="0">
                <a:solidFill>
                  <a:srgbClr val="1C1C1B"/>
                </a:solidFill>
                <a:latin typeface="Trebuchet MS"/>
                <a:cs typeface="Trebuchet MS"/>
              </a:rPr>
              <a:t>dar </a:t>
            </a:r>
            <a:r>
              <a:rPr sz="3400" spc="-420" dirty="0">
                <a:solidFill>
                  <a:srgbClr val="1C1C1B"/>
                </a:solidFill>
                <a:latin typeface="Trebuchet MS"/>
                <a:cs typeface="Trebuchet MS"/>
              </a:rPr>
              <a:t>placer,</a:t>
            </a:r>
            <a:r>
              <a:rPr sz="3400" spc="-4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405" dirty="0">
                <a:solidFill>
                  <a:srgbClr val="1C1C1B"/>
                </a:solidFill>
                <a:latin typeface="Trebuchet MS"/>
                <a:cs typeface="Trebuchet MS"/>
              </a:rPr>
              <a:t> </a:t>
            </a:r>
            <a:r>
              <a:rPr sz="3400" spc="-385" dirty="0">
                <a:solidFill>
                  <a:srgbClr val="1C1C1B"/>
                </a:solidFill>
                <a:latin typeface="Trebuchet MS"/>
                <a:cs typeface="Trebuchet MS"/>
              </a:rPr>
              <a:t>la </a:t>
            </a:r>
            <a:r>
              <a:rPr sz="3400" spc="-1010" dirty="0">
                <a:solidFill>
                  <a:srgbClr val="1C1C1B"/>
                </a:solidFill>
                <a:latin typeface="Trebuchet MS"/>
                <a:cs typeface="Trebuchet MS"/>
              </a:rPr>
              <a:t> </a:t>
            </a:r>
            <a:r>
              <a:rPr sz="3400" spc="-360" dirty="0">
                <a:solidFill>
                  <a:srgbClr val="1C1C1B"/>
                </a:solidFill>
                <a:latin typeface="Trebuchet MS"/>
                <a:cs typeface="Trebuchet MS"/>
              </a:rPr>
              <a:t>vida</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15" dirty="0">
                <a:solidFill>
                  <a:srgbClr val="1C1C1B"/>
                </a:solidFill>
                <a:latin typeface="Trebuchet MS"/>
                <a:cs typeface="Trebuchet MS"/>
              </a:rPr>
              <a:t>realidad,</a:t>
            </a:r>
            <a:r>
              <a:rPr sz="3400" spc="-2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215" dirty="0">
                <a:solidFill>
                  <a:srgbClr val="1C1C1B"/>
                </a:solidFill>
                <a:latin typeface="Trebuchet MS"/>
                <a:cs typeface="Trebuchet MS"/>
              </a:rPr>
              <a:t> </a:t>
            </a:r>
            <a:r>
              <a:rPr sz="3400" spc="-330" dirty="0">
                <a:solidFill>
                  <a:srgbClr val="1C1C1B"/>
                </a:solidFill>
                <a:latin typeface="Trebuchet MS"/>
                <a:cs typeface="Trebuchet MS"/>
              </a:rPr>
              <a:t>conflictos</a:t>
            </a:r>
            <a:r>
              <a:rPr sz="3400" spc="-215" dirty="0">
                <a:solidFill>
                  <a:srgbClr val="1C1C1B"/>
                </a:solidFill>
                <a:latin typeface="Trebuchet MS"/>
                <a:cs typeface="Trebuchet MS"/>
              </a:rPr>
              <a:t> </a:t>
            </a:r>
            <a:r>
              <a:rPr sz="3400" spc="-335" dirty="0">
                <a:solidFill>
                  <a:srgbClr val="1C1C1B"/>
                </a:solidFill>
                <a:latin typeface="Trebuchet MS"/>
                <a:cs typeface="Trebuchet MS"/>
              </a:rPr>
              <a:t>internos</a:t>
            </a:r>
            <a:r>
              <a:rPr sz="3400" spc="-215" dirty="0">
                <a:solidFill>
                  <a:srgbClr val="1C1C1B"/>
                </a:solidFill>
                <a:latin typeface="Trebuchet MS"/>
                <a:cs typeface="Trebuchet MS"/>
              </a:rPr>
              <a:t> </a:t>
            </a:r>
            <a:r>
              <a:rPr sz="3400" spc="-340" dirty="0">
                <a:solidFill>
                  <a:srgbClr val="1C1C1B"/>
                </a:solidFill>
                <a:latin typeface="Trebuchet MS"/>
                <a:cs typeface="Trebuchet MS"/>
              </a:rPr>
              <a:t>o</a:t>
            </a:r>
            <a:r>
              <a:rPr sz="3400" spc="-215" dirty="0">
                <a:solidFill>
                  <a:srgbClr val="1C1C1B"/>
                </a:solidFill>
                <a:latin typeface="Trebuchet MS"/>
                <a:cs typeface="Trebuchet MS"/>
              </a:rPr>
              <a:t> </a:t>
            </a:r>
            <a:r>
              <a:rPr sz="3400" spc="-345" dirty="0">
                <a:solidFill>
                  <a:srgbClr val="1C1C1B"/>
                </a:solidFill>
                <a:latin typeface="Trebuchet MS"/>
                <a:cs typeface="Trebuchet MS"/>
              </a:rPr>
              <a:t>sociales,</a:t>
            </a:r>
            <a:r>
              <a:rPr sz="3400" spc="-215" dirty="0">
                <a:solidFill>
                  <a:srgbClr val="1C1C1B"/>
                </a:solidFill>
                <a:latin typeface="Trebuchet MS"/>
                <a:cs typeface="Trebuchet MS"/>
              </a:rPr>
              <a:t> </a:t>
            </a:r>
            <a:r>
              <a:rPr sz="3400" spc="-345" dirty="0">
                <a:solidFill>
                  <a:srgbClr val="1C1C1B"/>
                </a:solidFill>
                <a:latin typeface="Trebuchet MS"/>
                <a:cs typeface="Trebuchet MS"/>
              </a:rPr>
              <a:t>estructurar</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00" dirty="0">
                <a:solidFill>
                  <a:srgbClr val="1C1C1B"/>
                </a:solidFill>
                <a:latin typeface="Trebuchet MS"/>
                <a:cs typeface="Trebuchet MS"/>
              </a:rPr>
              <a:t>moral</a:t>
            </a:r>
            <a:r>
              <a:rPr sz="3400" spc="-215" dirty="0">
                <a:solidFill>
                  <a:srgbClr val="1C1C1B"/>
                </a:solidFill>
                <a:latin typeface="Trebuchet MS"/>
                <a:cs typeface="Trebuchet MS"/>
              </a:rPr>
              <a:t> </a:t>
            </a:r>
            <a:r>
              <a:rPr sz="3400" spc="-335" dirty="0">
                <a:solidFill>
                  <a:srgbClr val="1C1C1B"/>
                </a:solidFill>
                <a:latin typeface="Trebuchet MS"/>
                <a:cs typeface="Trebuchet MS"/>
              </a:rPr>
              <a:t>y </a:t>
            </a:r>
            <a:r>
              <a:rPr sz="3400" spc="-330" dirty="0">
                <a:solidFill>
                  <a:srgbClr val="1C1C1B"/>
                </a:solidFill>
                <a:latin typeface="Trebuchet MS"/>
                <a:cs typeface="Trebuchet MS"/>
              </a:rPr>
              <a:t> </a:t>
            </a:r>
            <a:r>
              <a:rPr sz="3400" spc="-350" dirty="0">
                <a:solidFill>
                  <a:srgbClr val="1C1C1B"/>
                </a:solidFill>
                <a:latin typeface="Trebuchet MS"/>
                <a:cs typeface="Trebuchet MS"/>
              </a:rPr>
              <a:t>desarrollar</a:t>
            </a:r>
            <a:r>
              <a:rPr sz="3400" spc="-220"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385" dirty="0">
                <a:solidFill>
                  <a:srgbClr val="1C1C1B"/>
                </a:solidFill>
                <a:latin typeface="Trebuchet MS"/>
                <a:cs typeface="Trebuchet MS"/>
              </a:rPr>
              <a:t>capacidad</a:t>
            </a:r>
            <a:r>
              <a:rPr sz="3400" spc="-215" dirty="0">
                <a:solidFill>
                  <a:srgbClr val="1C1C1B"/>
                </a:solidFill>
                <a:latin typeface="Trebuchet MS"/>
                <a:cs typeface="Trebuchet MS"/>
              </a:rPr>
              <a:t> </a:t>
            </a:r>
            <a:r>
              <a:rPr sz="3400" spc="-405" dirty="0">
                <a:solidFill>
                  <a:srgbClr val="1C1C1B"/>
                </a:solidFill>
                <a:latin typeface="Trebuchet MS"/>
                <a:cs typeface="Trebuchet MS"/>
              </a:rPr>
              <a:t>creadora,</a:t>
            </a:r>
            <a:r>
              <a:rPr sz="3400" spc="-215" dirty="0">
                <a:solidFill>
                  <a:srgbClr val="1C1C1B"/>
                </a:solidFill>
                <a:latin typeface="Trebuchet MS"/>
                <a:cs typeface="Trebuchet MS"/>
              </a:rPr>
              <a:t> </a:t>
            </a:r>
            <a:r>
              <a:rPr sz="3400" spc="-350" dirty="0">
                <a:solidFill>
                  <a:srgbClr val="1C1C1B"/>
                </a:solidFill>
                <a:latin typeface="Trebuchet MS"/>
                <a:cs typeface="Trebuchet MS"/>
              </a:rPr>
              <a:t>base</a:t>
            </a:r>
            <a:r>
              <a:rPr sz="3400" spc="-215" dirty="0">
                <a:solidFill>
                  <a:srgbClr val="1C1C1B"/>
                </a:solidFill>
                <a:latin typeface="Trebuchet MS"/>
                <a:cs typeface="Trebuchet MS"/>
              </a:rPr>
              <a:t> </a:t>
            </a:r>
            <a:r>
              <a:rPr sz="3400" spc="-420" dirty="0">
                <a:solidFill>
                  <a:srgbClr val="1C1C1B"/>
                </a:solidFill>
                <a:latin typeface="Trebuchet MS"/>
                <a:cs typeface="Trebuchet MS"/>
              </a:rPr>
              <a:t>de</a:t>
            </a:r>
            <a:r>
              <a:rPr sz="3400" spc="-215" dirty="0">
                <a:solidFill>
                  <a:srgbClr val="1C1C1B"/>
                </a:solidFill>
                <a:latin typeface="Trebuchet MS"/>
                <a:cs typeface="Trebuchet MS"/>
              </a:rPr>
              <a:t> </a:t>
            </a:r>
            <a:r>
              <a:rPr sz="3400" spc="-365" dirty="0">
                <a:solidFill>
                  <a:srgbClr val="1C1C1B"/>
                </a:solidFill>
                <a:latin typeface="Trebuchet MS"/>
                <a:cs typeface="Trebuchet MS"/>
              </a:rPr>
              <a:t>todo</a:t>
            </a:r>
            <a:r>
              <a:rPr sz="3400" spc="-215" dirty="0">
                <a:solidFill>
                  <a:srgbClr val="1C1C1B"/>
                </a:solidFill>
                <a:latin typeface="Trebuchet MS"/>
                <a:cs typeface="Trebuchet MS"/>
              </a:rPr>
              <a:t> </a:t>
            </a:r>
            <a:r>
              <a:rPr sz="3400" spc="-360" dirty="0">
                <a:solidFill>
                  <a:srgbClr val="1C1C1B"/>
                </a:solidFill>
                <a:latin typeface="Trebuchet MS"/>
                <a:cs typeface="Trebuchet MS"/>
              </a:rPr>
              <a:t>nuevo</a:t>
            </a:r>
            <a:r>
              <a:rPr sz="3400" spc="-215" dirty="0">
                <a:solidFill>
                  <a:srgbClr val="1C1C1B"/>
                </a:solidFill>
                <a:latin typeface="Trebuchet MS"/>
                <a:cs typeface="Trebuchet MS"/>
              </a:rPr>
              <a:t> </a:t>
            </a:r>
            <a:r>
              <a:rPr sz="3400" spc="-370" dirty="0">
                <a:solidFill>
                  <a:srgbClr val="1C1C1B"/>
                </a:solidFill>
                <a:latin typeface="Trebuchet MS"/>
                <a:cs typeface="Trebuchet MS"/>
              </a:rPr>
              <a:t>descubrimiento</a:t>
            </a:r>
            <a:r>
              <a:rPr sz="3400" spc="-220" dirty="0">
                <a:solidFill>
                  <a:srgbClr val="1C1C1B"/>
                </a:solidFill>
                <a:latin typeface="Trebuchet MS"/>
                <a:cs typeface="Trebuchet MS"/>
              </a:rPr>
              <a:t> </a:t>
            </a:r>
            <a:r>
              <a:rPr sz="3400" spc="-360" dirty="0">
                <a:solidFill>
                  <a:srgbClr val="1C1C1B"/>
                </a:solidFill>
                <a:latin typeface="Trebuchet MS"/>
                <a:cs typeface="Trebuchet MS"/>
              </a:rPr>
              <a:t>científico </a:t>
            </a:r>
            <a:r>
              <a:rPr sz="3400" spc="-355" dirty="0">
                <a:solidFill>
                  <a:srgbClr val="1C1C1B"/>
                </a:solidFill>
                <a:latin typeface="Trebuchet MS"/>
                <a:cs typeface="Trebuchet MS"/>
              </a:rPr>
              <a:t> </a:t>
            </a:r>
            <a:r>
              <a:rPr sz="3400" spc="-409" dirty="0">
                <a:solidFill>
                  <a:srgbClr val="1C1C1B"/>
                </a:solidFill>
                <a:latin typeface="Trebuchet MS"/>
                <a:cs typeface="Trebuchet MS"/>
              </a:rPr>
              <a:t>q</a:t>
            </a:r>
            <a:r>
              <a:rPr sz="3400" spc="-365" dirty="0">
                <a:solidFill>
                  <a:srgbClr val="1C1C1B"/>
                </a:solidFill>
                <a:latin typeface="Trebuchet MS"/>
                <a:cs typeface="Trebuchet MS"/>
              </a:rPr>
              <a:t>u</a:t>
            </a:r>
            <a:r>
              <a:rPr sz="3400" spc="-430" dirty="0">
                <a:solidFill>
                  <a:srgbClr val="1C1C1B"/>
                </a:solidFill>
                <a:latin typeface="Trebuchet MS"/>
                <a:cs typeface="Trebuchet MS"/>
              </a:rPr>
              <a:t>e</a:t>
            </a:r>
            <a:r>
              <a:rPr sz="3400" spc="-220" dirty="0">
                <a:solidFill>
                  <a:srgbClr val="1C1C1B"/>
                </a:solidFill>
                <a:latin typeface="Trebuchet MS"/>
                <a:cs typeface="Trebuchet MS"/>
              </a:rPr>
              <a:t> </a:t>
            </a:r>
            <a:r>
              <a:rPr sz="3400" spc="-409" dirty="0">
                <a:solidFill>
                  <a:srgbClr val="1C1C1B"/>
                </a:solidFill>
                <a:latin typeface="Trebuchet MS"/>
                <a:cs typeface="Trebuchet MS"/>
              </a:rPr>
              <a:t>a</a:t>
            </a:r>
            <a:r>
              <a:rPr sz="3400" spc="-340" dirty="0">
                <a:solidFill>
                  <a:srgbClr val="1C1C1B"/>
                </a:solidFill>
                <a:latin typeface="Trebuchet MS"/>
                <a:cs typeface="Trebuchet MS"/>
              </a:rPr>
              <a:t>y</a:t>
            </a:r>
            <a:r>
              <a:rPr sz="3400" spc="-365" dirty="0">
                <a:solidFill>
                  <a:srgbClr val="1C1C1B"/>
                </a:solidFill>
                <a:latin typeface="Trebuchet MS"/>
                <a:cs typeface="Trebuchet MS"/>
              </a:rPr>
              <a:t>u</a:t>
            </a:r>
            <a:r>
              <a:rPr sz="3400" spc="-409" dirty="0">
                <a:solidFill>
                  <a:srgbClr val="1C1C1B"/>
                </a:solidFill>
                <a:latin typeface="Trebuchet MS"/>
                <a:cs typeface="Trebuchet MS"/>
              </a:rPr>
              <a:t>d</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409" dirty="0">
                <a:solidFill>
                  <a:srgbClr val="1C1C1B"/>
                </a:solidFill>
                <a:latin typeface="Trebuchet MS"/>
                <a:cs typeface="Trebuchet MS"/>
              </a:rPr>
              <a:t>a</a:t>
            </a:r>
            <a:r>
              <a:rPr sz="3400" spc="-370" dirty="0">
                <a:solidFill>
                  <a:srgbClr val="1C1C1B"/>
                </a:solidFill>
                <a:latin typeface="Trebuchet MS"/>
                <a:cs typeface="Trebuchet MS"/>
              </a:rPr>
              <a:t>t</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65" dirty="0">
                <a:solidFill>
                  <a:srgbClr val="1C1C1B"/>
                </a:solidFill>
                <a:latin typeface="Trebuchet MS"/>
                <a:cs typeface="Trebuchet MS"/>
              </a:rPr>
              <a:t>f</a:t>
            </a:r>
            <a:r>
              <a:rPr sz="3400" spc="-409" dirty="0">
                <a:solidFill>
                  <a:srgbClr val="1C1C1B"/>
                </a:solidFill>
                <a:latin typeface="Trebuchet MS"/>
                <a:cs typeface="Trebuchet MS"/>
              </a:rPr>
              <a:t>a</a:t>
            </a:r>
            <a:r>
              <a:rPr sz="3400" spc="-350" dirty="0">
                <a:solidFill>
                  <a:srgbClr val="1C1C1B"/>
                </a:solidFill>
                <a:latin typeface="Trebuchet MS"/>
                <a:cs typeface="Trebuchet MS"/>
              </a:rPr>
              <a:t>c</a:t>
            </a:r>
            <a:r>
              <a:rPr sz="3400" spc="-434" dirty="0">
                <a:solidFill>
                  <a:srgbClr val="1C1C1B"/>
                </a:solidFill>
                <a:latin typeface="Trebuchet MS"/>
                <a:cs typeface="Trebuchet MS"/>
              </a:rPr>
              <a:t>e</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20" dirty="0">
                <a:solidFill>
                  <a:srgbClr val="1C1C1B"/>
                </a:solidFill>
                <a:latin typeface="Trebuchet MS"/>
                <a:cs typeface="Trebuchet MS"/>
              </a:rPr>
              <a:t> </a:t>
            </a:r>
            <a:r>
              <a:rPr sz="3400" spc="-540" dirty="0">
                <a:solidFill>
                  <a:srgbClr val="1C1C1B"/>
                </a:solidFill>
                <a:latin typeface="Trebuchet MS"/>
                <a:cs typeface="Trebuchet MS"/>
              </a:rPr>
              <a:t>m</a:t>
            </a:r>
            <a:r>
              <a:rPr sz="3400" spc="-434" dirty="0">
                <a:solidFill>
                  <a:srgbClr val="1C1C1B"/>
                </a:solidFill>
                <a:latin typeface="Trebuchet MS"/>
                <a:cs typeface="Trebuchet MS"/>
              </a:rPr>
              <a:t>e</a:t>
            </a:r>
            <a:r>
              <a:rPr sz="3400" spc="-605" dirty="0">
                <a:solidFill>
                  <a:srgbClr val="1C1C1B"/>
                </a:solidFill>
                <a:latin typeface="Trebuchet MS"/>
                <a:cs typeface="Trebuchet MS"/>
              </a:rPr>
              <a:t>j</a:t>
            </a:r>
            <a:r>
              <a:rPr sz="3400" spc="-345" dirty="0">
                <a:solidFill>
                  <a:srgbClr val="1C1C1B"/>
                </a:solidFill>
                <a:latin typeface="Trebuchet MS"/>
                <a:cs typeface="Trebuchet MS"/>
              </a:rPr>
              <a:t>o</a:t>
            </a:r>
            <a:r>
              <a:rPr sz="3400" spc="-330" dirty="0">
                <a:solidFill>
                  <a:srgbClr val="1C1C1B"/>
                </a:solidFill>
                <a:latin typeface="Trebuchet MS"/>
                <a:cs typeface="Trebuchet MS"/>
              </a:rPr>
              <a:t>r</a:t>
            </a:r>
            <a:r>
              <a:rPr sz="3400" spc="-409" dirty="0">
                <a:solidFill>
                  <a:srgbClr val="1C1C1B"/>
                </a:solidFill>
                <a:latin typeface="Trebuchet MS"/>
                <a:cs typeface="Trebuchet MS"/>
              </a:rPr>
              <a:t>a</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65" dirty="0">
                <a:solidFill>
                  <a:srgbClr val="1C1C1B"/>
                </a:solidFill>
                <a:latin typeface="Trebuchet MS"/>
                <a:cs typeface="Trebuchet MS"/>
              </a:rPr>
              <a:t>l</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365" dirty="0">
                <a:solidFill>
                  <a:srgbClr val="1C1C1B"/>
                </a:solidFill>
                <a:latin typeface="Trebuchet MS"/>
                <a:cs typeface="Trebuchet MS"/>
              </a:rPr>
              <a:t>u</a:t>
            </a:r>
            <a:r>
              <a:rPr sz="3400" spc="-434" dirty="0">
                <a:solidFill>
                  <a:srgbClr val="1C1C1B"/>
                </a:solidFill>
                <a:latin typeface="Trebuchet MS"/>
                <a:cs typeface="Trebuchet MS"/>
              </a:rPr>
              <a:t>b</a:t>
            </a:r>
            <a:r>
              <a:rPr sz="3400" spc="-114" dirty="0">
                <a:solidFill>
                  <a:srgbClr val="1C1C1B"/>
                </a:solidFill>
                <a:latin typeface="Trebuchet MS"/>
                <a:cs typeface="Trebuchet MS"/>
              </a:rPr>
              <a:t>s</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70" dirty="0">
                <a:solidFill>
                  <a:srgbClr val="1C1C1B"/>
                </a:solidFill>
                <a:latin typeface="Trebuchet MS"/>
                <a:cs typeface="Trebuchet MS"/>
              </a:rPr>
              <a:t>t</a:t>
            </a:r>
            <a:r>
              <a:rPr sz="3400" spc="-434" dirty="0">
                <a:solidFill>
                  <a:srgbClr val="1C1C1B"/>
                </a:solidFill>
                <a:latin typeface="Trebuchet MS"/>
                <a:cs typeface="Trebuchet MS"/>
              </a:rPr>
              <a:t>e</a:t>
            </a:r>
            <a:r>
              <a:rPr sz="3400" spc="-375" dirty="0">
                <a:solidFill>
                  <a:srgbClr val="1C1C1B"/>
                </a:solidFill>
                <a:latin typeface="Trebuchet MS"/>
                <a:cs typeface="Trebuchet MS"/>
              </a:rPr>
              <a:t>n</a:t>
            </a:r>
            <a:r>
              <a:rPr sz="3400" spc="-350" dirty="0">
                <a:solidFill>
                  <a:srgbClr val="1C1C1B"/>
                </a:solidFill>
                <a:latin typeface="Trebuchet MS"/>
                <a:cs typeface="Trebuchet MS"/>
              </a:rPr>
              <a:t>c</a:t>
            </a:r>
            <a:r>
              <a:rPr sz="3400" spc="-335" dirty="0">
                <a:solidFill>
                  <a:srgbClr val="1C1C1B"/>
                </a:solidFill>
                <a:latin typeface="Trebuchet MS"/>
                <a:cs typeface="Trebuchet MS"/>
              </a:rPr>
              <a:t>i</a:t>
            </a:r>
            <a:r>
              <a:rPr sz="3400" spc="-409" dirty="0">
                <a:solidFill>
                  <a:srgbClr val="1C1C1B"/>
                </a:solidFill>
                <a:latin typeface="Trebuchet MS"/>
                <a:cs typeface="Trebuchet MS"/>
              </a:rPr>
              <a:t>a</a:t>
            </a:r>
            <a:r>
              <a:rPr sz="3400" spc="-690" dirty="0">
                <a:solidFill>
                  <a:srgbClr val="1C1C1B"/>
                </a:solidFill>
                <a:latin typeface="Trebuchet MS"/>
                <a:cs typeface="Trebuchet MS"/>
              </a:rPr>
              <a:t>.</a:t>
            </a:r>
            <a:endParaRPr sz="34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3304" y="2847238"/>
            <a:ext cx="5918835" cy="1325245"/>
          </a:xfrm>
          <a:prstGeom prst="rect">
            <a:avLst/>
          </a:prstGeom>
        </p:spPr>
        <p:txBody>
          <a:bodyPr vert="horz" wrap="square" lIns="0" tIns="61594" rIns="0" bIns="0" rtlCol="0">
            <a:spAutoFit/>
          </a:bodyPr>
          <a:lstStyle/>
          <a:p>
            <a:pPr marL="12700" marR="5080">
              <a:lnSpc>
                <a:spcPts val="3300"/>
              </a:lnSpc>
              <a:spcBef>
                <a:spcPts val="484"/>
              </a:spcBef>
            </a:pPr>
            <a:r>
              <a:rPr sz="3000" spc="-295"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0" dirty="0">
                <a:solidFill>
                  <a:srgbClr val="1C1C1B"/>
                </a:solidFill>
                <a:latin typeface="Trebuchet MS"/>
                <a:cs typeface="Trebuchet MS"/>
              </a:rPr>
              <a:t>utilitaria</a:t>
            </a:r>
            <a:r>
              <a:rPr sz="3000" spc="-185" dirty="0">
                <a:solidFill>
                  <a:srgbClr val="1C1C1B"/>
                </a:solidFill>
                <a:latin typeface="Trebuchet MS"/>
                <a:cs typeface="Trebuchet MS"/>
              </a:rPr>
              <a:t> </a:t>
            </a:r>
            <a:r>
              <a:rPr sz="3000" spc="-300" dirty="0">
                <a:solidFill>
                  <a:srgbClr val="1C1C1B"/>
                </a:solidFill>
                <a:latin typeface="Trebuchet MS"/>
                <a:cs typeface="Trebuchet MS"/>
              </a:rPr>
              <a:t>responde</a:t>
            </a:r>
            <a:r>
              <a:rPr sz="3000" spc="-180" dirty="0">
                <a:solidFill>
                  <a:srgbClr val="1C1C1B"/>
                </a:solidFill>
                <a:latin typeface="Trebuchet MS"/>
                <a:cs typeface="Trebuchet MS"/>
              </a:rPr>
              <a:t> </a:t>
            </a:r>
            <a:r>
              <a:rPr sz="3000" spc="-340" dirty="0">
                <a:solidFill>
                  <a:srgbClr val="1C1C1B"/>
                </a:solidFill>
                <a:latin typeface="Trebuchet MS"/>
                <a:cs typeface="Trebuchet MS"/>
              </a:rPr>
              <a:t>en</a:t>
            </a:r>
            <a:r>
              <a:rPr sz="3000" spc="-185" dirty="0">
                <a:solidFill>
                  <a:srgbClr val="1C1C1B"/>
                </a:solidFill>
                <a:latin typeface="Trebuchet MS"/>
                <a:cs typeface="Trebuchet MS"/>
              </a:rPr>
              <a:t> </a:t>
            </a:r>
            <a:r>
              <a:rPr sz="3000" spc="-340" dirty="0">
                <a:solidFill>
                  <a:srgbClr val="1C1C1B"/>
                </a:solidFill>
                <a:latin typeface="Trebuchet MS"/>
                <a:cs typeface="Trebuchet MS"/>
              </a:rPr>
              <a:t>primera </a:t>
            </a:r>
            <a:r>
              <a:rPr sz="3000" spc="-335" dirty="0">
                <a:solidFill>
                  <a:srgbClr val="1C1C1B"/>
                </a:solidFill>
                <a:latin typeface="Trebuchet MS"/>
                <a:cs typeface="Trebuchet MS"/>
              </a:rPr>
              <a:t> </a:t>
            </a:r>
            <a:r>
              <a:rPr sz="3000" spc="-290" dirty="0">
                <a:solidFill>
                  <a:srgbClr val="1C1C1B"/>
                </a:solidFill>
                <a:latin typeface="Trebuchet MS"/>
                <a:cs typeface="Trebuchet MS"/>
              </a:rPr>
              <a:t>instancia</a:t>
            </a:r>
            <a:r>
              <a:rPr sz="3000" spc="-185" dirty="0">
                <a:solidFill>
                  <a:srgbClr val="1C1C1B"/>
                </a:solidFill>
                <a:latin typeface="Trebuchet MS"/>
                <a:cs typeface="Trebuchet MS"/>
              </a:rPr>
              <a:t> </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una</a:t>
            </a:r>
            <a:r>
              <a:rPr sz="3000" spc="-185" dirty="0">
                <a:solidFill>
                  <a:srgbClr val="1C1C1B"/>
                </a:solidFill>
                <a:latin typeface="Trebuchet MS"/>
                <a:cs typeface="Trebuchet MS"/>
              </a:rPr>
              <a:t> </a:t>
            </a:r>
            <a:r>
              <a:rPr sz="3000" spc="-305" dirty="0">
                <a:solidFill>
                  <a:srgbClr val="1C1C1B"/>
                </a:solidFill>
                <a:latin typeface="Trebuchet MS"/>
                <a:cs typeface="Trebuchet MS"/>
              </a:rPr>
              <a:t>necesidad</a:t>
            </a:r>
            <a:r>
              <a:rPr sz="3000" spc="-185" dirty="0">
                <a:solidFill>
                  <a:srgbClr val="1C1C1B"/>
                </a:solidFill>
                <a:latin typeface="Trebuchet MS"/>
                <a:cs typeface="Trebuchet MS"/>
              </a:rPr>
              <a:t> </a:t>
            </a:r>
            <a:r>
              <a:rPr sz="3000" spc="-360" dirty="0">
                <a:solidFill>
                  <a:srgbClr val="1C1C1B"/>
                </a:solidFill>
                <a:latin typeface="Trebuchet MS"/>
                <a:cs typeface="Trebuchet MS"/>
              </a:rPr>
              <a:t>de</a:t>
            </a:r>
            <a:r>
              <a:rPr sz="3000" spc="-185" dirty="0">
                <a:solidFill>
                  <a:srgbClr val="1C1C1B"/>
                </a:solidFill>
                <a:latin typeface="Trebuchet MS"/>
                <a:cs typeface="Trebuchet MS"/>
              </a:rPr>
              <a:t> </a:t>
            </a:r>
            <a:r>
              <a:rPr sz="3000" spc="-265" dirty="0">
                <a:solidFill>
                  <a:srgbClr val="1C1C1B"/>
                </a:solidFill>
                <a:latin typeface="Trebuchet MS"/>
                <a:cs typeface="Trebuchet MS"/>
              </a:rPr>
              <a:t>subsistencia</a:t>
            </a:r>
            <a:r>
              <a:rPr sz="3000" spc="-185" dirty="0">
                <a:solidFill>
                  <a:srgbClr val="1C1C1B"/>
                </a:solidFill>
                <a:latin typeface="Trebuchet MS"/>
                <a:cs typeface="Trebuchet MS"/>
              </a:rPr>
              <a:t> </a:t>
            </a:r>
            <a:r>
              <a:rPr sz="3000" spc="-285" dirty="0">
                <a:solidFill>
                  <a:srgbClr val="1C1C1B"/>
                </a:solidFill>
                <a:latin typeface="Trebuchet MS"/>
                <a:cs typeface="Trebuchet MS"/>
              </a:rPr>
              <a:t>y </a:t>
            </a:r>
            <a:r>
              <a:rPr sz="3000" spc="-890" dirty="0">
                <a:solidFill>
                  <a:srgbClr val="1C1C1B"/>
                </a:solidFill>
                <a:latin typeface="Trebuchet MS"/>
                <a:cs typeface="Trebuchet MS"/>
              </a:rPr>
              <a:t> </a:t>
            </a:r>
            <a:r>
              <a:rPr sz="3000" spc="-340" dirty="0">
                <a:solidFill>
                  <a:srgbClr val="1C1C1B"/>
                </a:solidFill>
                <a:latin typeface="Trebuchet MS"/>
                <a:cs typeface="Trebuchet MS"/>
              </a:rPr>
              <a:t>p</a:t>
            </a:r>
            <a:r>
              <a:rPr sz="3000" spc="-280" dirty="0">
                <a:solidFill>
                  <a:srgbClr val="1C1C1B"/>
                </a:solidFill>
                <a:latin typeface="Trebuchet MS"/>
                <a:cs typeface="Trebuchet MS"/>
              </a:rPr>
              <a:t>r</a:t>
            </a:r>
            <a:r>
              <a:rPr sz="3000" spc="-290" dirty="0">
                <a:solidFill>
                  <a:srgbClr val="1C1C1B"/>
                </a:solidFill>
                <a:latin typeface="Trebuchet MS"/>
                <a:cs typeface="Trebuchet MS"/>
              </a:rPr>
              <a:t>o</a:t>
            </a:r>
            <a:r>
              <a:rPr sz="3000" spc="-345" dirty="0">
                <a:solidFill>
                  <a:srgbClr val="1C1C1B"/>
                </a:solidFill>
                <a:latin typeface="Trebuchet MS"/>
                <a:cs typeface="Trebuchet MS"/>
              </a:rPr>
              <a:t>d</a:t>
            </a:r>
            <a:r>
              <a:rPr sz="3000" spc="-305" dirty="0">
                <a:solidFill>
                  <a:srgbClr val="1C1C1B"/>
                </a:solidFill>
                <a:latin typeface="Trebuchet MS"/>
                <a:cs typeface="Trebuchet MS"/>
              </a:rPr>
              <a:t>u</a:t>
            </a:r>
            <a:r>
              <a:rPr sz="3000" spc="-295" dirty="0">
                <a:solidFill>
                  <a:srgbClr val="1C1C1B"/>
                </a:solidFill>
                <a:latin typeface="Trebuchet MS"/>
                <a:cs typeface="Trebuchet MS"/>
              </a:rPr>
              <a:t>cc</a:t>
            </a:r>
            <a:r>
              <a:rPr sz="3000" spc="-290" dirty="0">
                <a:solidFill>
                  <a:srgbClr val="1C1C1B"/>
                </a:solidFill>
                <a:latin typeface="Trebuchet MS"/>
                <a:cs typeface="Trebuchet MS"/>
              </a:rPr>
              <a:t>ió</a:t>
            </a:r>
            <a:r>
              <a:rPr sz="3000" spc="-315" dirty="0">
                <a:solidFill>
                  <a:srgbClr val="1C1C1B"/>
                </a:solidFill>
                <a:latin typeface="Trebuchet MS"/>
                <a:cs typeface="Trebuchet MS"/>
              </a:rPr>
              <a:t>n</a:t>
            </a:r>
            <a:r>
              <a:rPr sz="3000" spc="-185" dirty="0">
                <a:solidFill>
                  <a:srgbClr val="1C1C1B"/>
                </a:solidFill>
                <a:latin typeface="Trebuchet MS"/>
                <a:cs typeface="Trebuchet MS"/>
              </a:rPr>
              <a:t> </a:t>
            </a:r>
            <a:r>
              <a:rPr sz="3000" spc="-340" dirty="0">
                <a:solidFill>
                  <a:srgbClr val="1C1C1B"/>
                </a:solidFill>
                <a:latin typeface="Trebuchet MS"/>
                <a:cs typeface="Trebuchet MS"/>
              </a:rPr>
              <a:t>p</a:t>
            </a:r>
            <a:r>
              <a:rPr sz="3000" spc="-345" dirty="0">
                <a:solidFill>
                  <a:srgbClr val="1C1C1B"/>
                </a:solidFill>
                <a:latin typeface="Trebuchet MS"/>
                <a:cs typeface="Trebuchet MS"/>
              </a:rPr>
              <a:t>a</a:t>
            </a:r>
            <a:r>
              <a:rPr sz="3000" spc="-280" dirty="0">
                <a:solidFill>
                  <a:srgbClr val="1C1C1B"/>
                </a:solidFill>
                <a:latin typeface="Trebuchet MS"/>
                <a:cs typeface="Trebuchet MS"/>
              </a:rPr>
              <a:t>r</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l</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90" dirty="0">
                <a:solidFill>
                  <a:srgbClr val="1C1C1B"/>
                </a:solidFill>
                <a:latin typeface="Trebuchet MS"/>
                <a:cs typeface="Trebuchet MS"/>
              </a:rPr>
              <a:t>s</a:t>
            </a:r>
            <a:r>
              <a:rPr sz="3000" spc="-305" dirty="0">
                <a:solidFill>
                  <a:srgbClr val="1C1C1B"/>
                </a:solidFill>
                <a:latin typeface="Trebuchet MS"/>
                <a:cs typeface="Trebuchet MS"/>
              </a:rPr>
              <a:t>u</a:t>
            </a:r>
            <a:r>
              <a:rPr sz="3000" spc="-370" dirty="0">
                <a:solidFill>
                  <a:srgbClr val="1C1C1B"/>
                </a:solidFill>
                <a:latin typeface="Trebuchet MS"/>
                <a:cs typeface="Trebuchet MS"/>
              </a:rPr>
              <a:t>b</a:t>
            </a:r>
            <a:r>
              <a:rPr sz="3000" spc="-90" dirty="0">
                <a:solidFill>
                  <a:srgbClr val="1C1C1B"/>
                </a:solidFill>
                <a:latin typeface="Trebuchet MS"/>
                <a:cs typeface="Trebuchet MS"/>
              </a:rPr>
              <a:t>s</a:t>
            </a:r>
            <a:r>
              <a:rPr sz="3000" spc="-290" dirty="0">
                <a:solidFill>
                  <a:srgbClr val="1C1C1B"/>
                </a:solidFill>
                <a:latin typeface="Trebuchet MS"/>
                <a:cs typeface="Trebuchet MS"/>
              </a:rPr>
              <a:t>i</a:t>
            </a:r>
            <a:r>
              <a:rPr sz="3000" spc="-90" dirty="0">
                <a:solidFill>
                  <a:srgbClr val="1C1C1B"/>
                </a:solidFill>
                <a:latin typeface="Trebuchet MS"/>
                <a:cs typeface="Trebuchet MS"/>
              </a:rPr>
              <a:t>s</a:t>
            </a:r>
            <a:r>
              <a:rPr sz="3000" spc="-320" dirty="0">
                <a:solidFill>
                  <a:srgbClr val="1C1C1B"/>
                </a:solidFill>
                <a:latin typeface="Trebuchet MS"/>
                <a:cs typeface="Trebuchet MS"/>
              </a:rPr>
              <a:t>t</a:t>
            </a:r>
            <a:r>
              <a:rPr sz="3000" spc="-370" dirty="0">
                <a:solidFill>
                  <a:srgbClr val="1C1C1B"/>
                </a:solidFill>
                <a:latin typeface="Trebuchet MS"/>
                <a:cs typeface="Trebuchet MS"/>
              </a:rPr>
              <a:t>e</a:t>
            </a:r>
            <a:r>
              <a:rPr sz="3000" spc="-315" dirty="0">
                <a:solidFill>
                  <a:srgbClr val="1C1C1B"/>
                </a:solidFill>
                <a:latin typeface="Trebuchet MS"/>
                <a:cs typeface="Trebuchet MS"/>
              </a:rPr>
              <a:t>n</a:t>
            </a:r>
            <a:r>
              <a:rPr sz="3000" spc="-295" dirty="0">
                <a:solidFill>
                  <a:srgbClr val="1C1C1B"/>
                </a:solidFill>
                <a:latin typeface="Trebuchet MS"/>
                <a:cs typeface="Trebuchet MS"/>
              </a:rPr>
              <a:t>c</a:t>
            </a:r>
            <a:r>
              <a:rPr sz="3000" spc="-290" dirty="0">
                <a:solidFill>
                  <a:srgbClr val="1C1C1B"/>
                </a:solidFill>
                <a:latin typeface="Trebuchet MS"/>
                <a:cs typeface="Trebuchet MS"/>
              </a:rPr>
              <a:t>i</a:t>
            </a:r>
            <a:r>
              <a:rPr sz="3000" spc="-345" dirty="0">
                <a:solidFill>
                  <a:srgbClr val="1C1C1B"/>
                </a:solidFill>
                <a:latin typeface="Trebuchet MS"/>
                <a:cs typeface="Trebuchet MS"/>
              </a:rPr>
              <a:t>a</a:t>
            </a:r>
            <a:r>
              <a:rPr sz="3000" spc="-605" dirty="0">
                <a:solidFill>
                  <a:srgbClr val="1C1C1B"/>
                </a:solidFill>
                <a:latin typeface="Trebuchet MS"/>
                <a:cs typeface="Trebuchet MS"/>
              </a:rPr>
              <a:t>.</a:t>
            </a:r>
            <a:endParaRPr sz="3000">
              <a:latin typeface="Trebuchet MS"/>
              <a:cs typeface="Trebuchet MS"/>
            </a:endParaRPr>
          </a:p>
        </p:txBody>
      </p:sp>
      <p:sp>
        <p:nvSpPr>
          <p:cNvPr id="3" name="object 3"/>
          <p:cNvSpPr txBox="1"/>
          <p:nvPr/>
        </p:nvSpPr>
        <p:spPr>
          <a:xfrm>
            <a:off x="8623824" y="4893384"/>
            <a:ext cx="5657850" cy="1743710"/>
          </a:xfrm>
          <a:prstGeom prst="rect">
            <a:avLst/>
          </a:prstGeom>
        </p:spPr>
        <p:txBody>
          <a:bodyPr vert="horz" wrap="square" lIns="0" tIns="61594" rIns="0" bIns="0" rtlCol="0">
            <a:spAutoFit/>
          </a:bodyPr>
          <a:lstStyle/>
          <a:p>
            <a:pPr marL="12700" marR="5080">
              <a:lnSpc>
                <a:spcPts val="3300"/>
              </a:lnSpc>
              <a:spcBef>
                <a:spcPts val="484"/>
              </a:spcBef>
            </a:pPr>
            <a:r>
              <a:rPr sz="3000" spc="-300"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5" dirty="0">
                <a:solidFill>
                  <a:srgbClr val="1C1C1B"/>
                </a:solidFill>
                <a:latin typeface="Trebuchet MS"/>
                <a:cs typeface="Trebuchet MS"/>
              </a:rPr>
              <a:t>científica</a:t>
            </a:r>
            <a:r>
              <a:rPr sz="3000" spc="-185" dirty="0">
                <a:solidFill>
                  <a:srgbClr val="1C1C1B"/>
                </a:solidFill>
                <a:latin typeface="Trebuchet MS"/>
                <a:cs typeface="Trebuchet MS"/>
              </a:rPr>
              <a:t> </a:t>
            </a:r>
            <a:r>
              <a:rPr sz="3000" spc="-335" dirty="0">
                <a:solidFill>
                  <a:srgbClr val="1C1C1B"/>
                </a:solidFill>
                <a:latin typeface="Trebuchet MS"/>
                <a:cs typeface="Trebuchet MS"/>
              </a:rPr>
              <a:t>apunta</a:t>
            </a:r>
            <a:r>
              <a:rPr sz="3000" spc="-180" dirty="0">
                <a:solidFill>
                  <a:srgbClr val="1C1C1B"/>
                </a:solidFill>
                <a:latin typeface="Trebuchet MS"/>
                <a:cs typeface="Trebuchet MS"/>
              </a:rPr>
              <a:t> </a:t>
            </a:r>
            <a:r>
              <a:rPr sz="3000" spc="-350" dirty="0">
                <a:solidFill>
                  <a:srgbClr val="1C1C1B"/>
                </a:solidFill>
                <a:latin typeface="Trebuchet MS"/>
                <a:cs typeface="Trebuchet MS"/>
              </a:rPr>
              <a:t>a</a:t>
            </a:r>
            <a:r>
              <a:rPr sz="3000" spc="-180" dirty="0">
                <a:solidFill>
                  <a:srgbClr val="1C1C1B"/>
                </a:solidFill>
                <a:latin typeface="Trebuchet MS"/>
                <a:cs typeface="Trebuchet MS"/>
              </a:rPr>
              <a:t> </a:t>
            </a:r>
            <a:r>
              <a:rPr sz="3000" spc="-280" dirty="0">
                <a:solidFill>
                  <a:srgbClr val="1C1C1B"/>
                </a:solidFill>
                <a:latin typeface="Trebuchet MS"/>
                <a:cs typeface="Trebuchet MS"/>
              </a:rPr>
              <a:t>satisfacer </a:t>
            </a:r>
            <a:r>
              <a:rPr sz="3000" spc="-890" dirty="0">
                <a:solidFill>
                  <a:srgbClr val="1C1C1B"/>
                </a:solidFill>
                <a:latin typeface="Trebuchet MS"/>
                <a:cs typeface="Trebuchet MS"/>
              </a:rPr>
              <a:t> </a:t>
            </a:r>
            <a:r>
              <a:rPr sz="3000" spc="-315" dirty="0">
                <a:solidFill>
                  <a:srgbClr val="1C1C1B"/>
                </a:solidFill>
                <a:latin typeface="Trebuchet MS"/>
                <a:cs typeface="Trebuchet MS"/>
              </a:rPr>
              <a:t>u</a:t>
            </a:r>
            <a:r>
              <a:rPr sz="3000" spc="-320" dirty="0">
                <a:solidFill>
                  <a:srgbClr val="1C1C1B"/>
                </a:solidFill>
                <a:latin typeface="Trebuchet MS"/>
                <a:cs typeface="Trebuchet MS"/>
              </a:rPr>
              <a:t>n</a:t>
            </a:r>
            <a:r>
              <a:rPr sz="3000" spc="-350"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n</a:t>
            </a:r>
            <a:r>
              <a:rPr sz="3000" spc="-375" dirty="0">
                <a:solidFill>
                  <a:srgbClr val="1C1C1B"/>
                </a:solidFill>
                <a:latin typeface="Trebuchet MS"/>
                <a:cs typeface="Trebuchet MS"/>
              </a:rPr>
              <a:t>e</a:t>
            </a:r>
            <a:r>
              <a:rPr sz="3000" spc="-300" dirty="0">
                <a:solidFill>
                  <a:srgbClr val="1C1C1B"/>
                </a:solidFill>
                <a:latin typeface="Trebuchet MS"/>
                <a:cs typeface="Trebuchet MS"/>
              </a:rPr>
              <a:t>c</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290" dirty="0">
                <a:solidFill>
                  <a:srgbClr val="1C1C1B"/>
                </a:solidFill>
                <a:latin typeface="Trebuchet MS"/>
                <a:cs typeface="Trebuchet MS"/>
              </a:rPr>
              <a:t>i</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345" dirty="0">
                <a:solidFill>
                  <a:srgbClr val="1C1C1B"/>
                </a:solidFill>
                <a:latin typeface="Trebuchet MS"/>
                <a:cs typeface="Trebuchet MS"/>
              </a:rPr>
              <a:t>d</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00" dirty="0">
                <a:solidFill>
                  <a:srgbClr val="1C1C1B"/>
                </a:solidFill>
                <a:latin typeface="Trebuchet MS"/>
                <a:cs typeface="Trebuchet MS"/>
              </a:rPr>
              <a:t>c</a:t>
            </a:r>
            <a:r>
              <a:rPr sz="3000" spc="-295" dirty="0">
                <a:solidFill>
                  <a:srgbClr val="1C1C1B"/>
                </a:solidFill>
                <a:latin typeface="Trebuchet MS"/>
                <a:cs typeface="Trebuchet MS"/>
              </a:rPr>
              <a:t>o</a:t>
            </a:r>
            <a:r>
              <a:rPr sz="3000" spc="-320" dirty="0">
                <a:solidFill>
                  <a:srgbClr val="1C1C1B"/>
                </a:solidFill>
                <a:latin typeface="Trebuchet MS"/>
                <a:cs typeface="Trebuchet MS"/>
              </a:rPr>
              <a:t>n</a:t>
            </a:r>
            <a:r>
              <a:rPr sz="3000" spc="-295" dirty="0">
                <a:solidFill>
                  <a:srgbClr val="1C1C1B"/>
                </a:solidFill>
                <a:latin typeface="Trebuchet MS"/>
                <a:cs typeface="Trebuchet MS"/>
              </a:rPr>
              <a:t>o</a:t>
            </a:r>
            <a:r>
              <a:rPr sz="3000" spc="-300" dirty="0">
                <a:solidFill>
                  <a:srgbClr val="1C1C1B"/>
                </a:solidFill>
                <a:latin typeface="Trebuchet MS"/>
                <a:cs typeface="Trebuchet MS"/>
              </a:rPr>
              <a:t>c</a:t>
            </a:r>
            <a:r>
              <a:rPr sz="3000" spc="-290" dirty="0">
                <a:solidFill>
                  <a:srgbClr val="1C1C1B"/>
                </a:solidFill>
                <a:latin typeface="Trebuchet MS"/>
                <a:cs typeface="Trebuchet MS"/>
              </a:rPr>
              <a:t>i</a:t>
            </a:r>
            <a:r>
              <a:rPr sz="3000" spc="-459" dirty="0">
                <a:solidFill>
                  <a:srgbClr val="1C1C1B"/>
                </a:solidFill>
                <a:latin typeface="Trebuchet MS"/>
                <a:cs typeface="Trebuchet MS"/>
              </a:rPr>
              <a:t>m</a:t>
            </a:r>
            <a:r>
              <a:rPr sz="3000" spc="-290" dirty="0">
                <a:solidFill>
                  <a:srgbClr val="1C1C1B"/>
                </a:solidFill>
                <a:latin typeface="Trebuchet MS"/>
                <a:cs typeface="Trebuchet MS"/>
              </a:rPr>
              <a:t>i</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320" dirty="0">
                <a:solidFill>
                  <a:srgbClr val="1C1C1B"/>
                </a:solidFill>
                <a:latin typeface="Trebuchet MS"/>
                <a:cs typeface="Trebuchet MS"/>
              </a:rPr>
              <a:t>t</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300" dirty="0">
                <a:solidFill>
                  <a:srgbClr val="1C1C1B"/>
                </a:solidFill>
                <a:latin typeface="Trebuchet MS"/>
                <a:cs typeface="Trebuchet MS"/>
              </a:rPr>
              <a:t>c</a:t>
            </a:r>
            <a:r>
              <a:rPr sz="3000" spc="-320" dirty="0">
                <a:solidFill>
                  <a:srgbClr val="1C1C1B"/>
                </a:solidFill>
                <a:latin typeface="Trebuchet MS"/>
                <a:cs typeface="Trebuchet MS"/>
              </a:rPr>
              <a:t>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180" dirty="0">
                <a:solidFill>
                  <a:srgbClr val="1C1C1B"/>
                </a:solidFill>
                <a:latin typeface="Trebuchet MS"/>
                <a:cs typeface="Trebuchet MS"/>
              </a:rPr>
              <a:t>g</a:t>
            </a:r>
            <a:r>
              <a:rPr sz="3000" spc="-315" dirty="0">
                <a:solidFill>
                  <a:srgbClr val="1C1C1B"/>
                </a:solidFill>
                <a:latin typeface="Trebuchet MS"/>
                <a:cs typeface="Trebuchet MS"/>
              </a:rPr>
              <a:t>u</a:t>
            </a:r>
            <a:r>
              <a:rPr sz="3000" spc="-280" dirty="0">
                <a:solidFill>
                  <a:srgbClr val="1C1C1B"/>
                </a:solidFill>
                <a:latin typeface="Trebuchet MS"/>
                <a:cs typeface="Trebuchet MS"/>
              </a:rPr>
              <a:t>r</a:t>
            </a:r>
            <a:r>
              <a:rPr sz="3000" spc="-295" dirty="0">
                <a:solidFill>
                  <a:srgbClr val="1C1C1B"/>
                </a:solidFill>
                <a:latin typeface="Trebuchet MS"/>
                <a:cs typeface="Trebuchet MS"/>
              </a:rPr>
              <a:t>o</a:t>
            </a:r>
            <a:r>
              <a:rPr sz="3000" spc="-95" dirty="0">
                <a:solidFill>
                  <a:srgbClr val="1C1C1B"/>
                </a:solidFill>
                <a:latin typeface="Trebuchet MS"/>
                <a:cs typeface="Trebuchet MS"/>
              </a:rPr>
              <a:t>s</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50" dirty="0">
                <a:solidFill>
                  <a:srgbClr val="1C1C1B"/>
                </a:solidFill>
                <a:latin typeface="Trebuchet MS"/>
                <a:cs typeface="Trebuchet MS"/>
              </a:rPr>
              <a:t>q</a:t>
            </a:r>
            <a:r>
              <a:rPr sz="3000" spc="-315" dirty="0">
                <a:solidFill>
                  <a:srgbClr val="1C1C1B"/>
                </a:solidFill>
                <a:latin typeface="Trebuchet MS"/>
                <a:cs typeface="Trebuchet MS"/>
              </a:rPr>
              <a:t>u</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5" dirty="0">
                <a:solidFill>
                  <a:srgbClr val="1C1C1B"/>
                </a:solidFill>
                <a:latin typeface="Trebuchet MS"/>
                <a:cs typeface="Trebuchet MS"/>
              </a:rPr>
              <a:t>eb</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15" dirty="0">
                <a:solidFill>
                  <a:srgbClr val="1C1C1B"/>
                </a:solidFill>
                <a:latin typeface="Trebuchet MS"/>
                <a:cs typeface="Trebuchet MS"/>
              </a:rPr>
              <a:t>fu</a:t>
            </a:r>
            <a:r>
              <a:rPr sz="3000" spc="-320" dirty="0">
                <a:solidFill>
                  <a:srgbClr val="1C1C1B"/>
                </a:solidFill>
                <a:latin typeface="Trebuchet MS"/>
                <a:cs typeface="Trebuchet MS"/>
              </a:rPr>
              <a:t>n</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459" dirty="0">
                <a:solidFill>
                  <a:srgbClr val="1C1C1B"/>
                </a:solidFill>
                <a:latin typeface="Trebuchet MS"/>
                <a:cs typeface="Trebuchet MS"/>
              </a:rPr>
              <a:t>m</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355" dirty="0">
                <a:solidFill>
                  <a:srgbClr val="1C1C1B"/>
                </a:solidFill>
                <a:latin typeface="Trebuchet MS"/>
                <a:cs typeface="Trebuchet MS"/>
              </a:rPr>
              <a:t>a</a:t>
            </a:r>
            <a:r>
              <a:rPr sz="3000" spc="-280" dirty="0">
                <a:solidFill>
                  <a:srgbClr val="1C1C1B"/>
                </a:solidFill>
                <a:latin typeface="Trebuchet MS"/>
                <a:cs typeface="Trebuchet MS"/>
              </a:rPr>
              <a:t>r</a:t>
            </a:r>
            <a:r>
              <a:rPr sz="3000" spc="-95" dirty="0">
                <a:solidFill>
                  <a:srgbClr val="1C1C1B"/>
                </a:solidFill>
                <a:latin typeface="Trebuchet MS"/>
                <a:cs typeface="Trebuchet MS"/>
              </a:rPr>
              <a:t>s</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325" dirty="0">
                <a:solidFill>
                  <a:srgbClr val="1C1C1B"/>
                </a:solidFill>
                <a:latin typeface="Trebuchet MS"/>
                <a:cs typeface="Trebuchet MS"/>
              </a:rPr>
              <a:t>demostrarse.</a:t>
            </a:r>
            <a:endParaRPr sz="3000">
              <a:latin typeface="Trebuchet MS"/>
              <a:cs typeface="Trebuchet MS"/>
            </a:endParaRPr>
          </a:p>
        </p:txBody>
      </p:sp>
      <p:sp>
        <p:nvSpPr>
          <p:cNvPr id="4" name="object 4"/>
          <p:cNvSpPr txBox="1">
            <a:spLocks noGrp="1"/>
          </p:cNvSpPr>
          <p:nvPr>
            <p:ph sz="half" idx="2"/>
          </p:nvPr>
        </p:nvSpPr>
        <p:spPr>
          <a:prstGeom prst="rect">
            <a:avLst/>
          </a:prstGeom>
        </p:spPr>
        <p:txBody>
          <a:bodyPr vert="horz" wrap="square" lIns="0" tIns="11430" rIns="0" bIns="0" rtlCol="0">
            <a:spAutoFit/>
          </a:bodyPr>
          <a:lstStyle/>
          <a:p>
            <a:pPr marL="12700" marR="5080">
              <a:lnSpc>
                <a:spcPct val="121500"/>
              </a:lnSpc>
              <a:spcBef>
                <a:spcPts val="90"/>
              </a:spcBef>
            </a:pPr>
            <a:r>
              <a:rPr spc="-175" dirty="0"/>
              <a:t>Es </a:t>
            </a:r>
            <a:r>
              <a:rPr spc="-225" dirty="0"/>
              <a:t>sabido</a:t>
            </a:r>
            <a:r>
              <a:rPr spc="-220" dirty="0"/>
              <a:t> </a:t>
            </a:r>
            <a:r>
              <a:rPr spc="-310" dirty="0"/>
              <a:t>que</a:t>
            </a:r>
            <a:r>
              <a:rPr spc="-305" dirty="0"/>
              <a:t> </a:t>
            </a:r>
            <a:r>
              <a:rPr spc="-340" dirty="0"/>
              <a:t>el </a:t>
            </a:r>
            <a:r>
              <a:rPr spc="-335" dirty="0"/>
              <a:t> </a:t>
            </a:r>
            <a:r>
              <a:rPr spc="-295" dirty="0"/>
              <a:t>hombre</a:t>
            </a:r>
            <a:r>
              <a:rPr spc="-290" dirty="0"/>
              <a:t> </a:t>
            </a:r>
            <a:r>
              <a:rPr spc="-235" dirty="0"/>
              <a:t>posee </a:t>
            </a:r>
            <a:r>
              <a:rPr spc="-229" dirty="0"/>
              <a:t> </a:t>
            </a:r>
            <a:r>
              <a:rPr spc="-185" dirty="0"/>
              <a:t>distintos </a:t>
            </a:r>
            <a:r>
              <a:rPr spc="-215" dirty="0"/>
              <a:t>niveles</a:t>
            </a:r>
            <a:r>
              <a:rPr spc="-210" dirty="0"/>
              <a:t> </a:t>
            </a:r>
            <a:r>
              <a:rPr spc="-355" dirty="0"/>
              <a:t>de </a:t>
            </a:r>
            <a:r>
              <a:rPr spc="-350" dirty="0"/>
              <a:t> </a:t>
            </a:r>
            <a:r>
              <a:rPr spc="-275" dirty="0"/>
              <a:t>actividad,</a:t>
            </a:r>
            <a:r>
              <a:rPr spc="-270" dirty="0"/>
              <a:t> </a:t>
            </a:r>
            <a:r>
              <a:rPr spc="-200" dirty="0"/>
              <a:t>algunas </a:t>
            </a:r>
            <a:r>
              <a:rPr spc="-355" dirty="0"/>
              <a:t>de </a:t>
            </a:r>
            <a:r>
              <a:rPr spc="-350" dirty="0"/>
              <a:t> </a:t>
            </a:r>
            <a:r>
              <a:rPr spc="-229" dirty="0"/>
              <a:t>ellas</a:t>
            </a:r>
            <a:r>
              <a:rPr spc="45" dirty="0"/>
              <a:t> </a:t>
            </a:r>
            <a:r>
              <a:rPr spc="-229" dirty="0"/>
              <a:t>están</a:t>
            </a:r>
            <a:r>
              <a:rPr spc="45" dirty="0"/>
              <a:t> </a:t>
            </a:r>
            <a:r>
              <a:rPr spc="-229" dirty="0"/>
              <a:t>referidas</a:t>
            </a:r>
            <a:r>
              <a:rPr spc="50" dirty="0"/>
              <a:t> </a:t>
            </a:r>
            <a:r>
              <a:rPr spc="-409" dirty="0"/>
              <a:t>a </a:t>
            </a:r>
            <a:r>
              <a:rPr spc="-1055" dirty="0"/>
              <a:t> </a:t>
            </a:r>
            <a:r>
              <a:rPr spc="-235" dirty="0"/>
              <a:t>l</a:t>
            </a:r>
            <a:r>
              <a:rPr spc="-345" dirty="0"/>
              <a:t>o</a:t>
            </a:r>
            <a:r>
              <a:rPr spc="65" dirty="0"/>
              <a:t> </a:t>
            </a:r>
            <a:r>
              <a:rPr spc="-225" dirty="0"/>
              <a:t>u</a:t>
            </a:r>
            <a:r>
              <a:rPr spc="-240" dirty="0"/>
              <a:t>t</a:t>
            </a:r>
            <a:r>
              <a:rPr spc="-200" dirty="0"/>
              <a:t>i</a:t>
            </a:r>
            <a:r>
              <a:rPr spc="-235" dirty="0"/>
              <a:t>l</a:t>
            </a:r>
            <a:r>
              <a:rPr spc="-200" dirty="0"/>
              <a:t>i</a:t>
            </a:r>
            <a:r>
              <a:rPr spc="-240" dirty="0"/>
              <a:t>t</a:t>
            </a:r>
            <a:r>
              <a:rPr spc="-270" dirty="0"/>
              <a:t>a</a:t>
            </a:r>
            <a:r>
              <a:rPr spc="-195" dirty="0"/>
              <a:t>r</a:t>
            </a:r>
            <a:r>
              <a:rPr spc="-200" dirty="0"/>
              <a:t>i</a:t>
            </a:r>
            <a:r>
              <a:rPr spc="-204" dirty="0"/>
              <a:t>o</a:t>
            </a:r>
            <a:r>
              <a:rPr spc="-670" dirty="0"/>
              <a:t>,</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t>
            </a:r>
            <a:r>
              <a:rPr spc="-210" dirty="0"/>
              <a:t>c</a:t>
            </a:r>
            <a:r>
              <a:rPr spc="-200" dirty="0"/>
              <a:t>i</a:t>
            </a:r>
            <a:r>
              <a:rPr spc="-300" dirty="0"/>
              <a:t>e</a:t>
            </a:r>
            <a:r>
              <a:rPr spc="-229" dirty="0"/>
              <a:t>n</a:t>
            </a:r>
            <a:r>
              <a:rPr spc="-240" dirty="0"/>
              <a:t>t</a:t>
            </a:r>
            <a:r>
              <a:rPr spc="-200" dirty="0"/>
              <a:t>í</a:t>
            </a:r>
            <a:r>
              <a:rPr spc="-235" dirty="0"/>
              <a:t>f</a:t>
            </a:r>
            <a:r>
              <a:rPr spc="-200" dirty="0"/>
              <a:t>i</a:t>
            </a:r>
            <a:r>
              <a:rPr spc="-210" dirty="0"/>
              <a:t>c</a:t>
            </a:r>
            <a:r>
              <a:rPr spc="-345" dirty="0"/>
              <a:t>o</a:t>
            </a:r>
            <a:r>
              <a:rPr spc="65" dirty="0"/>
              <a:t> </a:t>
            </a:r>
            <a:r>
              <a:rPr spc="-335" dirty="0"/>
              <a:t>y</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artístico.</a:t>
            </a:r>
          </a:p>
        </p:txBody>
      </p:sp>
      <p:sp>
        <p:nvSpPr>
          <p:cNvPr id="5" name="object 5"/>
          <p:cNvSpPr txBox="1">
            <a:spLocks noGrp="1"/>
          </p:cNvSpPr>
          <p:nvPr>
            <p:ph type="title"/>
          </p:nvPr>
        </p:nvSpPr>
        <p:spPr>
          <a:xfrm>
            <a:off x="2298075" y="2573942"/>
            <a:ext cx="3072130" cy="1225550"/>
          </a:xfrm>
          <a:prstGeom prst="rect">
            <a:avLst/>
          </a:prstGeom>
        </p:spPr>
        <p:txBody>
          <a:bodyPr vert="horz" wrap="square" lIns="0" tIns="12700" rIns="0" bIns="0" rtlCol="0">
            <a:spAutoFit/>
          </a:bodyPr>
          <a:lstStyle/>
          <a:p>
            <a:pPr marL="93980" marR="5080" indent="-81915">
              <a:lnSpc>
                <a:spcPct val="119300"/>
              </a:lnSpc>
              <a:spcBef>
                <a:spcPts val="100"/>
              </a:spcBef>
              <a:tabLst>
                <a:tab pos="2419350" algn="l"/>
              </a:tabLst>
            </a:pPr>
            <a:r>
              <a:rPr sz="3300" b="1" spc="-10" dirty="0">
                <a:latin typeface="Times New Roman"/>
                <a:cs typeface="Times New Roman"/>
              </a:rPr>
              <a:t>N</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L</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S</a:t>
            </a:r>
            <a:r>
              <a:rPr sz="3300" b="1"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5" dirty="0">
                <a:latin typeface="Times New Roman"/>
                <a:cs typeface="Times New Roman"/>
              </a:rPr>
              <a:t>E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C</a:t>
            </a:r>
            <a:r>
              <a:rPr sz="3300" b="1" spc="-365" dirty="0">
                <a:latin typeface="Times New Roman"/>
                <a:cs typeface="Times New Roman"/>
              </a:rPr>
              <a:t> </a:t>
            </a:r>
            <a:r>
              <a:rPr sz="3300" b="1" spc="-10" dirty="0">
                <a:latin typeface="Times New Roman"/>
                <a:cs typeface="Times New Roman"/>
              </a:rPr>
              <a:t>T</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D</a:t>
            </a:r>
            <a:endParaRPr sz="33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258663" y="2109771"/>
            <a:ext cx="15195550" cy="8129270"/>
            <a:chOff x="1258663" y="2109771"/>
            <a:chExt cx="15195550" cy="8129270"/>
          </a:xfrm>
        </p:grpSpPr>
        <p:sp>
          <p:nvSpPr>
            <p:cNvPr id="4" name="object 4"/>
            <p:cNvSpPr/>
            <p:nvPr/>
          </p:nvSpPr>
          <p:spPr>
            <a:xfrm>
              <a:off x="1319898" y="2141776"/>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1"/>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28"/>
            </a:xfrm>
            <a:prstGeom prst="rect">
              <a:avLst/>
            </a:prstGeom>
          </p:spPr>
        </p:pic>
      </p:grpSp>
      <p:sp>
        <p:nvSpPr>
          <p:cNvPr id="11" name="object 11"/>
          <p:cNvSpPr/>
          <p:nvPr/>
        </p:nvSpPr>
        <p:spPr>
          <a:xfrm>
            <a:off x="7364789" y="3100877"/>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2" name="object 12"/>
          <p:cNvSpPr txBox="1"/>
          <p:nvPr/>
        </p:nvSpPr>
        <p:spPr>
          <a:xfrm>
            <a:off x="7675939" y="3459728"/>
            <a:ext cx="230504" cy="482600"/>
          </a:xfrm>
          <a:prstGeom prst="rect">
            <a:avLst/>
          </a:prstGeom>
        </p:spPr>
        <p:txBody>
          <a:bodyPr vert="horz" wrap="square" lIns="0" tIns="12700" rIns="0" bIns="0" rtlCol="0">
            <a:spAutoFit/>
          </a:bodyPr>
          <a:lstStyle/>
          <a:p>
            <a:pPr marL="12700">
              <a:lnSpc>
                <a:spcPct val="100000"/>
              </a:lnSpc>
              <a:spcBef>
                <a:spcPts val="100"/>
              </a:spcBef>
            </a:pPr>
            <a:r>
              <a:rPr sz="3000" spc="-840" dirty="0">
                <a:solidFill>
                  <a:srgbClr val="FFFFFF"/>
                </a:solidFill>
                <a:latin typeface="Lucida Sans Unicode"/>
                <a:cs typeface="Lucida Sans Unicode"/>
              </a:rPr>
              <a:t>1</a:t>
            </a:r>
            <a:r>
              <a:rPr sz="3000" spc="-400" dirty="0">
                <a:solidFill>
                  <a:srgbClr val="FFFFFF"/>
                </a:solidFill>
                <a:latin typeface="Lucida Sans Unicode"/>
                <a:cs typeface="Lucida Sans Unicode"/>
              </a:rPr>
              <a:t>.</a:t>
            </a:r>
            <a:endParaRPr sz="3000">
              <a:latin typeface="Lucida Sans Unicode"/>
              <a:cs typeface="Lucida Sans Unicode"/>
            </a:endParaRPr>
          </a:p>
        </p:txBody>
      </p:sp>
      <p:sp>
        <p:nvSpPr>
          <p:cNvPr id="13" name="object 13"/>
          <p:cNvSpPr/>
          <p:nvPr/>
        </p:nvSpPr>
        <p:spPr>
          <a:xfrm>
            <a:off x="7364789" y="5287900"/>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EC300"/>
          </a:solidFill>
        </p:spPr>
        <p:txBody>
          <a:bodyPr wrap="square" lIns="0" tIns="0" rIns="0" bIns="0" rtlCol="0"/>
          <a:lstStyle/>
          <a:p>
            <a:endParaRPr/>
          </a:p>
        </p:txBody>
      </p:sp>
      <p:sp>
        <p:nvSpPr>
          <p:cNvPr id="14" name="object 14"/>
          <p:cNvSpPr txBox="1"/>
          <p:nvPr/>
        </p:nvSpPr>
        <p:spPr>
          <a:xfrm>
            <a:off x="7654508" y="5646751"/>
            <a:ext cx="273685" cy="482600"/>
          </a:xfrm>
          <a:prstGeom prst="rect">
            <a:avLst/>
          </a:prstGeom>
        </p:spPr>
        <p:txBody>
          <a:bodyPr vert="horz" wrap="square" lIns="0" tIns="12700" rIns="0" bIns="0" rtlCol="0">
            <a:spAutoFit/>
          </a:bodyPr>
          <a:lstStyle/>
          <a:p>
            <a:pPr marL="12700">
              <a:lnSpc>
                <a:spcPct val="100000"/>
              </a:lnSpc>
              <a:spcBef>
                <a:spcPts val="100"/>
              </a:spcBef>
            </a:pPr>
            <a:r>
              <a:rPr sz="3000" spc="-505" dirty="0">
                <a:solidFill>
                  <a:srgbClr val="1C1C1B"/>
                </a:solidFill>
                <a:latin typeface="Lucida Sans Unicode"/>
                <a:cs typeface="Lucida Sans Unicode"/>
              </a:rPr>
              <a:t>2</a:t>
            </a:r>
            <a:r>
              <a:rPr sz="3000" spc="-400" dirty="0">
                <a:solidFill>
                  <a:srgbClr val="1C1C1B"/>
                </a:solidFill>
                <a:latin typeface="Lucida Sans Unicode"/>
                <a:cs typeface="Lucida Sans Unicode"/>
              </a:rPr>
              <a:t>.</a:t>
            </a:r>
            <a:endParaRPr sz="3000">
              <a:latin typeface="Lucida Sans Unicode"/>
              <a:cs typeface="Lucida Sans Unicode"/>
            </a:endParaRPr>
          </a:p>
        </p:txBody>
      </p:sp>
      <p:sp>
        <p:nvSpPr>
          <p:cNvPr id="15" name="object 15"/>
          <p:cNvSpPr/>
          <p:nvPr/>
        </p:nvSpPr>
        <p:spPr>
          <a:xfrm>
            <a:off x="7364789" y="7522171"/>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6" name="object 16"/>
          <p:cNvSpPr txBox="1"/>
          <p:nvPr/>
        </p:nvSpPr>
        <p:spPr>
          <a:xfrm>
            <a:off x="7660164" y="7881021"/>
            <a:ext cx="262255" cy="482600"/>
          </a:xfrm>
          <a:prstGeom prst="rect">
            <a:avLst/>
          </a:prstGeom>
        </p:spPr>
        <p:txBody>
          <a:bodyPr vert="horz" wrap="square" lIns="0" tIns="12700" rIns="0" bIns="0" rtlCol="0">
            <a:spAutoFit/>
          </a:bodyPr>
          <a:lstStyle/>
          <a:p>
            <a:pPr marL="12700">
              <a:lnSpc>
                <a:spcPct val="100000"/>
              </a:lnSpc>
              <a:spcBef>
                <a:spcPts val="100"/>
              </a:spcBef>
            </a:pPr>
            <a:r>
              <a:rPr sz="3000" spc="-595" dirty="0">
                <a:solidFill>
                  <a:srgbClr val="FFFFFF"/>
                </a:solidFill>
                <a:latin typeface="Lucida Sans Unicode"/>
                <a:cs typeface="Lucida Sans Unicode"/>
              </a:rPr>
              <a:t>3</a:t>
            </a:r>
            <a:r>
              <a:rPr sz="3000" spc="-400" dirty="0">
                <a:solidFill>
                  <a:srgbClr val="FFFFFF"/>
                </a:solidFill>
                <a:latin typeface="Lucida Sans Unicode"/>
                <a:cs typeface="Lucida Sans Unicode"/>
              </a:rPr>
              <a:t>.</a:t>
            </a:r>
            <a:endParaRPr sz="3000">
              <a:latin typeface="Lucida Sans Unicode"/>
              <a:cs typeface="Lucida Sans Unicode"/>
            </a:endParaRPr>
          </a:p>
        </p:txBody>
      </p:sp>
      <p:grpSp>
        <p:nvGrpSpPr>
          <p:cNvPr id="17" name="object 17"/>
          <p:cNvGrpSpPr/>
          <p:nvPr/>
        </p:nvGrpSpPr>
        <p:grpSpPr>
          <a:xfrm>
            <a:off x="2659562" y="3883074"/>
            <a:ext cx="3771265" cy="3704590"/>
            <a:chOff x="2659562" y="3883074"/>
            <a:chExt cx="3771265" cy="3704590"/>
          </a:xfrm>
        </p:grpSpPr>
        <p:pic>
          <p:nvPicPr>
            <p:cNvPr id="18" name="object 18"/>
            <p:cNvPicPr/>
            <p:nvPr/>
          </p:nvPicPr>
          <p:blipFill>
            <a:blip r:embed="rId4" cstate="print"/>
            <a:stretch>
              <a:fillRect/>
            </a:stretch>
          </p:blipFill>
          <p:spPr>
            <a:xfrm>
              <a:off x="2894997" y="4163380"/>
              <a:ext cx="3199624" cy="3199618"/>
            </a:xfrm>
            <a:prstGeom prst="rect">
              <a:avLst/>
            </a:prstGeom>
          </p:spPr>
        </p:pic>
        <p:sp>
          <p:nvSpPr>
            <p:cNvPr id="19" name="object 19"/>
            <p:cNvSpPr/>
            <p:nvPr/>
          </p:nvSpPr>
          <p:spPr>
            <a:xfrm>
              <a:off x="5276656" y="3889847"/>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20" name="object 20"/>
            <p:cNvSpPr/>
            <p:nvPr/>
          </p:nvSpPr>
          <p:spPr>
            <a:xfrm>
              <a:off x="5272050" y="3883074"/>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21" name="object 21"/>
            <p:cNvSpPr/>
            <p:nvPr/>
          </p:nvSpPr>
          <p:spPr>
            <a:xfrm>
              <a:off x="2663969" y="6654680"/>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22" name="object 22"/>
            <p:cNvSpPr/>
            <p:nvPr/>
          </p:nvSpPr>
          <p:spPr>
            <a:xfrm>
              <a:off x="2659562" y="6647262"/>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4"/>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23" name="object 23"/>
          <p:cNvSpPr txBox="1"/>
          <p:nvPr/>
        </p:nvSpPr>
        <p:spPr>
          <a:xfrm>
            <a:off x="8533304" y="2860289"/>
            <a:ext cx="7520940" cy="1820545"/>
          </a:xfrm>
          <a:prstGeom prst="rect">
            <a:avLst/>
          </a:prstGeom>
        </p:spPr>
        <p:txBody>
          <a:bodyPr vert="horz" wrap="square" lIns="0" tIns="50800" rIns="0" bIns="0" rtlCol="0">
            <a:spAutoFit/>
          </a:bodyPr>
          <a:lstStyle/>
          <a:p>
            <a:pPr marL="12700" marR="5080">
              <a:lnSpc>
                <a:spcPts val="2780"/>
              </a:lnSpc>
              <a:spcBef>
                <a:spcPts val="400"/>
              </a:spcBef>
            </a:pPr>
            <a:r>
              <a:rPr sz="2500" spc="-250" dirty="0">
                <a:solidFill>
                  <a:srgbClr val="1C1C1B"/>
                </a:solidFill>
                <a:latin typeface="Trebuchet MS"/>
                <a:cs typeface="Trebuchet MS"/>
              </a:rPr>
              <a:t>P</a:t>
            </a:r>
            <a:r>
              <a:rPr sz="2500" spc="-245" dirty="0">
                <a:solidFill>
                  <a:srgbClr val="1C1C1B"/>
                </a:solidFill>
                <a:latin typeface="Trebuchet MS"/>
                <a:cs typeface="Trebuchet MS"/>
              </a:rPr>
              <a:t>o</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70" dirty="0">
                <a:solidFill>
                  <a:srgbClr val="1C1C1B"/>
                </a:solidFill>
                <a:latin typeface="Trebuchet MS"/>
                <a:cs typeface="Trebuchet MS"/>
              </a:rPr>
              <a:t>s</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265" dirty="0">
                <a:solidFill>
                  <a:srgbClr val="1C1C1B"/>
                </a:solidFill>
                <a:latin typeface="Trebuchet MS"/>
                <a:cs typeface="Trebuchet MS"/>
              </a:rPr>
              <a:t>n</a:t>
            </a:r>
            <a:r>
              <a:rPr sz="2500" spc="-75" dirty="0">
                <a:solidFill>
                  <a:srgbClr val="1C1C1B"/>
                </a:solidFill>
                <a:latin typeface="Trebuchet MS"/>
                <a:cs typeface="Trebuchet MS"/>
              </a:rPr>
              <a:t>s</a:t>
            </a:r>
            <a:r>
              <a:rPr sz="2500" spc="-240" dirty="0">
                <a:solidFill>
                  <a:srgbClr val="1C1C1B"/>
                </a:solidFill>
                <a:latin typeface="Trebuchet MS"/>
                <a:cs typeface="Trebuchet MS"/>
              </a:rPr>
              <a:t>i</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240" dirty="0">
                <a:solidFill>
                  <a:srgbClr val="1C1C1B"/>
                </a:solidFill>
                <a:latin typeface="Trebuchet MS"/>
                <a:cs typeface="Trebuchet MS"/>
              </a:rPr>
              <a:t>r</a:t>
            </a:r>
            <a:r>
              <a:rPr sz="2500" spc="-295" dirty="0">
                <a:solidFill>
                  <a:srgbClr val="1C1C1B"/>
                </a:solidFill>
                <a:latin typeface="Trebuchet MS"/>
                <a:cs typeface="Trebuchet MS"/>
              </a:rPr>
              <a:t>a</a:t>
            </a:r>
            <a:r>
              <a:rPr sz="2500" spc="-235" dirty="0">
                <a:solidFill>
                  <a:srgbClr val="1C1C1B"/>
                </a:solidFill>
                <a:latin typeface="Trebuchet MS"/>
                <a:cs typeface="Trebuchet MS"/>
              </a:rPr>
              <a:t>r</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l</a:t>
            </a:r>
            <a:r>
              <a:rPr sz="2500" spc="-155" dirty="0">
                <a:solidFill>
                  <a:srgbClr val="1C1C1B"/>
                </a:solidFill>
                <a:latin typeface="Trebuchet MS"/>
                <a:cs typeface="Trebuchet MS"/>
              </a:rPr>
              <a:t> </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70" dirty="0">
                <a:solidFill>
                  <a:srgbClr val="1C1C1B"/>
                </a:solidFill>
                <a:latin typeface="Trebuchet MS"/>
                <a:cs typeface="Trebuchet MS"/>
              </a:rPr>
              <a:t>t</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380" dirty="0">
                <a:solidFill>
                  <a:srgbClr val="1C1C1B"/>
                </a:solidFill>
                <a:latin typeface="Trebuchet MS"/>
                <a:cs typeface="Trebuchet MS"/>
              </a:rPr>
              <a:t>m</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60" dirty="0">
                <a:solidFill>
                  <a:srgbClr val="1C1C1B"/>
                </a:solidFill>
                <a:latin typeface="Trebuchet MS"/>
                <a:cs typeface="Trebuchet MS"/>
              </a:rPr>
              <a:t>un</a:t>
            </a:r>
            <a:r>
              <a:rPr sz="2500" spc="-155" dirty="0">
                <a:solidFill>
                  <a:srgbClr val="1C1C1B"/>
                </a:solidFill>
                <a:latin typeface="Trebuchet MS"/>
                <a:cs typeface="Trebuchet MS"/>
              </a:rPr>
              <a:t> </a:t>
            </a:r>
            <a:r>
              <a:rPr sz="2500" spc="-265" dirty="0">
                <a:solidFill>
                  <a:srgbClr val="1C1C1B"/>
                </a:solidFill>
                <a:latin typeface="Trebuchet MS"/>
                <a:cs typeface="Trebuchet MS"/>
              </a:rPr>
              <a:t>l</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150" dirty="0">
                <a:solidFill>
                  <a:srgbClr val="1C1C1B"/>
                </a:solidFill>
                <a:latin typeface="Trebuchet MS"/>
                <a:cs typeface="Trebuchet MS"/>
              </a:rPr>
              <a:t>g</a:t>
            </a:r>
            <a:r>
              <a:rPr sz="2500" spc="-260" dirty="0">
                <a:solidFill>
                  <a:srgbClr val="1C1C1B"/>
                </a:solidFill>
                <a:latin typeface="Trebuchet MS"/>
                <a:cs typeface="Trebuchet MS"/>
              </a:rPr>
              <a:t>u</a:t>
            </a:r>
            <a:r>
              <a:rPr sz="2500" spc="-295" dirty="0">
                <a:solidFill>
                  <a:srgbClr val="1C1C1B"/>
                </a:solidFill>
                <a:latin typeface="Trebuchet MS"/>
                <a:cs typeface="Trebuchet MS"/>
              </a:rPr>
              <a:t>a</a:t>
            </a:r>
            <a:r>
              <a:rPr sz="2500" spc="-440" dirty="0">
                <a:solidFill>
                  <a:srgbClr val="1C1C1B"/>
                </a:solidFill>
                <a:latin typeface="Trebuchet MS"/>
                <a:cs typeface="Trebuchet MS"/>
              </a:rPr>
              <a:t>j</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250" dirty="0">
                <a:solidFill>
                  <a:srgbClr val="1C1C1B"/>
                </a:solidFill>
                <a:latin typeface="Trebuchet MS"/>
                <a:cs typeface="Trebuchet MS"/>
              </a:rPr>
              <a:t>c</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65" dirty="0">
                <a:solidFill>
                  <a:srgbClr val="1C1C1B"/>
                </a:solidFill>
                <a:latin typeface="Trebuchet MS"/>
                <a:cs typeface="Trebuchet MS"/>
              </a:rPr>
              <a:t>n</a:t>
            </a:r>
            <a:r>
              <a:rPr sz="2500" spc="-295" dirty="0">
                <a:solidFill>
                  <a:srgbClr val="1C1C1B"/>
                </a:solidFill>
                <a:latin typeface="Trebuchet MS"/>
                <a:cs typeface="Trebuchet MS"/>
              </a:rPr>
              <a:t>a</a:t>
            </a:r>
            <a:r>
              <a:rPr sz="2500" spc="-290" dirty="0">
                <a:solidFill>
                  <a:srgbClr val="1C1C1B"/>
                </a:solidFill>
                <a:latin typeface="Trebuchet MS"/>
                <a:cs typeface="Trebuchet MS"/>
              </a:rPr>
              <a:t>d</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90" dirty="0">
                <a:solidFill>
                  <a:srgbClr val="1C1C1B"/>
                </a:solidFill>
                <a:latin typeface="Trebuchet MS"/>
                <a:cs typeface="Trebuchet MS"/>
              </a:rPr>
              <a:t>p</a:t>
            </a:r>
            <a:r>
              <a:rPr sz="2500" spc="-245" dirty="0">
                <a:solidFill>
                  <a:srgbClr val="1C1C1B"/>
                </a:solidFill>
                <a:latin typeface="Trebuchet MS"/>
                <a:cs typeface="Trebuchet MS"/>
              </a:rPr>
              <a:t>o</a:t>
            </a:r>
            <a:r>
              <a:rPr sz="2500" spc="-200" dirty="0">
                <a:solidFill>
                  <a:srgbClr val="1C1C1B"/>
                </a:solidFill>
                <a:latin typeface="Trebuchet MS"/>
                <a:cs typeface="Trebuchet MS"/>
              </a:rPr>
              <a:t>r  </a:t>
            </a:r>
            <a:r>
              <a:rPr sz="2500" spc="-270" dirty="0">
                <a:solidFill>
                  <a:srgbClr val="1C1C1B"/>
                </a:solidFill>
                <a:latin typeface="Trebuchet MS"/>
                <a:cs typeface="Trebuchet MS"/>
              </a:rPr>
              <a:t>objetos </a:t>
            </a:r>
            <a:r>
              <a:rPr sz="2500" spc="-300" dirty="0">
                <a:solidFill>
                  <a:srgbClr val="1C1C1B"/>
                </a:solidFill>
                <a:latin typeface="Trebuchet MS"/>
                <a:cs typeface="Trebuchet MS"/>
              </a:rPr>
              <a:t>de</a:t>
            </a:r>
            <a:r>
              <a:rPr sz="2500" spc="-295" dirty="0">
                <a:solidFill>
                  <a:srgbClr val="1C1C1B"/>
                </a:solidFill>
                <a:latin typeface="Trebuchet MS"/>
                <a:cs typeface="Trebuchet MS"/>
              </a:rPr>
              <a:t> </a:t>
            </a:r>
            <a:r>
              <a:rPr sz="2500" spc="-325" dirty="0">
                <a:solidFill>
                  <a:srgbClr val="1C1C1B"/>
                </a:solidFill>
                <a:latin typeface="Trebuchet MS"/>
                <a:cs typeface="Trebuchet MS"/>
              </a:rPr>
              <a:t>arte.</a:t>
            </a:r>
            <a:r>
              <a:rPr sz="2500" spc="-320" dirty="0">
                <a:solidFill>
                  <a:srgbClr val="1C1C1B"/>
                </a:solidFill>
                <a:latin typeface="Trebuchet MS"/>
                <a:cs typeface="Trebuchet MS"/>
              </a:rPr>
              <a:t> </a:t>
            </a:r>
            <a:r>
              <a:rPr sz="2500" spc="-300" dirty="0">
                <a:solidFill>
                  <a:srgbClr val="1C1C1B"/>
                </a:solidFill>
                <a:latin typeface="Trebuchet MS"/>
                <a:cs typeface="Trebuchet MS"/>
              </a:rPr>
              <a:t>Un</a:t>
            </a:r>
            <a:r>
              <a:rPr sz="2500" spc="-295" dirty="0">
                <a:solidFill>
                  <a:srgbClr val="1C1C1B"/>
                </a:solidFill>
                <a:latin typeface="Trebuchet MS"/>
                <a:cs typeface="Trebuchet MS"/>
              </a:rPr>
              <a:t> </a:t>
            </a:r>
            <a:r>
              <a:rPr sz="2500" spc="-305" dirty="0">
                <a:solidFill>
                  <a:srgbClr val="1C1C1B"/>
                </a:solidFill>
                <a:latin typeface="Trebuchet MS"/>
                <a:cs typeface="Trebuchet MS"/>
              </a:rPr>
              <a:t>objeto</a:t>
            </a:r>
            <a:r>
              <a:rPr sz="2500" spc="-300" dirty="0">
                <a:solidFill>
                  <a:srgbClr val="1C1C1B"/>
                </a:solidFill>
                <a:latin typeface="Trebuchet MS"/>
                <a:cs typeface="Trebuchet MS"/>
              </a:rPr>
              <a:t> </a:t>
            </a:r>
            <a:r>
              <a:rPr sz="2500" spc="-235" dirty="0">
                <a:solidFill>
                  <a:srgbClr val="1C1C1B"/>
                </a:solidFill>
                <a:latin typeface="Trebuchet MS"/>
                <a:cs typeface="Trebuchet MS"/>
              </a:rPr>
              <a:t>artístico </a:t>
            </a:r>
            <a:r>
              <a:rPr sz="2500" spc="-260" dirty="0">
                <a:solidFill>
                  <a:srgbClr val="1C1C1B"/>
                </a:solidFill>
                <a:latin typeface="Trebuchet MS"/>
                <a:cs typeface="Trebuchet MS"/>
              </a:rPr>
              <a:t>representa </a:t>
            </a:r>
            <a:r>
              <a:rPr sz="2500" spc="-290" dirty="0">
                <a:solidFill>
                  <a:srgbClr val="1C1C1B"/>
                </a:solidFill>
                <a:latin typeface="Trebuchet MS"/>
                <a:cs typeface="Trebuchet MS"/>
              </a:rPr>
              <a:t>el </a:t>
            </a:r>
            <a:r>
              <a:rPr sz="2500" spc="-235" dirty="0">
                <a:solidFill>
                  <a:srgbClr val="1C1C1B"/>
                </a:solidFill>
                <a:latin typeface="Trebuchet MS"/>
                <a:cs typeface="Trebuchet MS"/>
              </a:rPr>
              <a:t>proceso </a:t>
            </a:r>
            <a:r>
              <a:rPr sz="2500" spc="-300" dirty="0">
                <a:solidFill>
                  <a:srgbClr val="1C1C1B"/>
                </a:solidFill>
                <a:latin typeface="Trebuchet MS"/>
                <a:cs typeface="Trebuchet MS"/>
              </a:rPr>
              <a:t>de </a:t>
            </a:r>
            <a:r>
              <a:rPr sz="2500" spc="-295" dirty="0">
                <a:solidFill>
                  <a:srgbClr val="1C1C1B"/>
                </a:solidFill>
                <a:latin typeface="Trebuchet MS"/>
                <a:cs typeface="Trebuchet MS"/>
              </a:rPr>
              <a:t> </a:t>
            </a:r>
            <a:r>
              <a:rPr sz="2500" spc="-270" dirty="0">
                <a:solidFill>
                  <a:srgbClr val="1C1C1B"/>
                </a:solidFill>
                <a:latin typeface="Trebuchet MS"/>
                <a:cs typeface="Trebuchet MS"/>
              </a:rPr>
              <a:t>elaboración</a:t>
            </a:r>
            <a:r>
              <a:rPr sz="2500" spc="-150" dirty="0">
                <a:solidFill>
                  <a:srgbClr val="1C1C1B"/>
                </a:solidFill>
                <a:latin typeface="Trebuchet MS"/>
                <a:cs typeface="Trebuchet MS"/>
              </a:rPr>
              <a:t> </a:t>
            </a:r>
            <a:r>
              <a:rPr sz="2500" spc="-240" dirty="0">
                <a:solidFill>
                  <a:srgbClr val="1C1C1B"/>
                </a:solidFill>
                <a:latin typeface="Trebuchet MS"/>
                <a:cs typeface="Trebuchet MS"/>
              </a:rPr>
              <a:t>o</a:t>
            </a:r>
            <a:r>
              <a:rPr sz="2500" spc="-150" dirty="0">
                <a:solidFill>
                  <a:srgbClr val="1C1C1B"/>
                </a:solidFill>
                <a:latin typeface="Trebuchet MS"/>
                <a:cs typeface="Trebuchet MS"/>
              </a:rPr>
              <a:t> </a:t>
            </a:r>
            <a:r>
              <a:rPr sz="2500" spc="-290" dirty="0">
                <a:solidFill>
                  <a:srgbClr val="1C1C1B"/>
                </a:solidFill>
                <a:latin typeface="Trebuchet MS"/>
                <a:cs typeface="Trebuchet MS"/>
              </a:rPr>
              <a:t>moldeado</a:t>
            </a:r>
            <a:r>
              <a:rPr sz="2500" spc="-150"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un</a:t>
            </a:r>
            <a:r>
              <a:rPr sz="2500" spc="-145" dirty="0">
                <a:solidFill>
                  <a:srgbClr val="1C1C1B"/>
                </a:solidFill>
                <a:latin typeface="Trebuchet MS"/>
                <a:cs typeface="Trebuchet MS"/>
              </a:rPr>
              <a:t> </a:t>
            </a:r>
            <a:r>
              <a:rPr sz="2500" spc="-305" dirty="0">
                <a:solidFill>
                  <a:srgbClr val="1C1C1B"/>
                </a:solidFill>
                <a:latin typeface="Trebuchet MS"/>
                <a:cs typeface="Trebuchet MS"/>
              </a:rPr>
              <a:t>objeto</a:t>
            </a:r>
            <a:r>
              <a:rPr sz="2500" spc="-150" dirty="0">
                <a:solidFill>
                  <a:srgbClr val="1C1C1B"/>
                </a:solidFill>
                <a:latin typeface="Trebuchet MS"/>
                <a:cs typeface="Trebuchet MS"/>
              </a:rPr>
              <a:t> </a:t>
            </a:r>
            <a:r>
              <a:rPr sz="2500" spc="-285" dirty="0">
                <a:solidFill>
                  <a:srgbClr val="1C1C1B"/>
                </a:solidFill>
                <a:latin typeface="Trebuchet MS"/>
                <a:cs typeface="Trebuchet MS"/>
              </a:rPr>
              <a:t>material</a:t>
            </a:r>
            <a:r>
              <a:rPr sz="2500" spc="-150" dirty="0">
                <a:solidFill>
                  <a:srgbClr val="1C1C1B"/>
                </a:solidFill>
                <a:latin typeface="Trebuchet MS"/>
                <a:cs typeface="Trebuchet MS"/>
              </a:rPr>
              <a:t> </a:t>
            </a:r>
            <a:r>
              <a:rPr sz="2500" spc="-335" dirty="0">
                <a:solidFill>
                  <a:srgbClr val="1C1C1B"/>
                </a:solidFill>
                <a:latin typeface="Trebuchet MS"/>
                <a:cs typeface="Trebuchet MS"/>
              </a:rPr>
              <a:t>que,</a:t>
            </a:r>
            <a:r>
              <a:rPr sz="2500" spc="-150" dirty="0">
                <a:solidFill>
                  <a:srgbClr val="1C1C1B"/>
                </a:solidFill>
                <a:latin typeface="Trebuchet MS"/>
                <a:cs typeface="Trebuchet MS"/>
              </a:rPr>
              <a:t> </a:t>
            </a:r>
            <a:r>
              <a:rPr sz="2500" spc="-210" dirty="0">
                <a:solidFill>
                  <a:srgbClr val="1C1C1B"/>
                </a:solidFill>
                <a:latin typeface="Trebuchet MS"/>
                <a:cs typeface="Trebuchet MS"/>
              </a:rPr>
              <a:t>según</a:t>
            </a:r>
            <a:r>
              <a:rPr sz="2500" spc="-150" dirty="0">
                <a:solidFill>
                  <a:srgbClr val="1C1C1B"/>
                </a:solidFill>
                <a:latin typeface="Trebuchet MS"/>
                <a:cs typeface="Trebuchet MS"/>
              </a:rPr>
              <a:t> </a:t>
            </a:r>
            <a:r>
              <a:rPr sz="2500" spc="-275" dirty="0">
                <a:solidFill>
                  <a:srgbClr val="1C1C1B"/>
                </a:solidFill>
                <a:latin typeface="Trebuchet MS"/>
                <a:cs typeface="Trebuchet MS"/>
              </a:rPr>
              <a:t>la</a:t>
            </a:r>
            <a:r>
              <a:rPr sz="2500" spc="-145" dirty="0">
                <a:solidFill>
                  <a:srgbClr val="1C1C1B"/>
                </a:solidFill>
                <a:latin typeface="Trebuchet MS"/>
                <a:cs typeface="Trebuchet MS"/>
              </a:rPr>
              <a:t> </a:t>
            </a:r>
            <a:r>
              <a:rPr sz="2500" spc="-285" dirty="0">
                <a:solidFill>
                  <a:srgbClr val="1C1C1B"/>
                </a:solidFill>
                <a:latin typeface="Trebuchet MS"/>
                <a:cs typeface="Trebuchet MS"/>
              </a:rPr>
              <a:t>forma </a:t>
            </a:r>
            <a:r>
              <a:rPr sz="2500" spc="-740" dirty="0">
                <a:solidFill>
                  <a:srgbClr val="1C1C1B"/>
                </a:solidFill>
                <a:latin typeface="Trebuchet MS"/>
                <a:cs typeface="Trebuchet MS"/>
              </a:rPr>
              <a:t> </a:t>
            </a:r>
            <a:r>
              <a:rPr sz="2500" spc="-275" dirty="0">
                <a:solidFill>
                  <a:srgbClr val="1C1C1B"/>
                </a:solidFill>
                <a:latin typeface="Trebuchet MS"/>
                <a:cs typeface="Trebuchet MS"/>
              </a:rPr>
              <a:t>resultante,</a:t>
            </a:r>
            <a:r>
              <a:rPr sz="2500" spc="-155" dirty="0">
                <a:solidFill>
                  <a:srgbClr val="1C1C1B"/>
                </a:solidFill>
                <a:latin typeface="Trebuchet MS"/>
                <a:cs typeface="Trebuchet MS"/>
              </a:rPr>
              <a:t> </a:t>
            </a:r>
            <a:r>
              <a:rPr sz="2500" spc="-240" dirty="0">
                <a:solidFill>
                  <a:srgbClr val="1C1C1B"/>
                </a:solidFill>
                <a:latin typeface="Trebuchet MS"/>
                <a:cs typeface="Trebuchet MS"/>
              </a:rPr>
              <a:t>expresa</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60" dirty="0">
                <a:solidFill>
                  <a:srgbClr val="1C1C1B"/>
                </a:solidFill>
                <a:latin typeface="Trebuchet MS"/>
                <a:cs typeface="Trebuchet MS"/>
              </a:rPr>
              <a:t>transmite</a:t>
            </a:r>
            <a:r>
              <a:rPr sz="2500" spc="-155" dirty="0">
                <a:solidFill>
                  <a:srgbClr val="1C1C1B"/>
                </a:solidFill>
                <a:latin typeface="Trebuchet MS"/>
                <a:cs typeface="Trebuchet MS"/>
              </a:rPr>
              <a:t> </a:t>
            </a:r>
            <a:r>
              <a:rPr sz="2500" spc="-295" dirty="0">
                <a:solidFill>
                  <a:srgbClr val="1C1C1B"/>
                </a:solidFill>
                <a:latin typeface="Trebuchet MS"/>
                <a:cs typeface="Trebuchet MS"/>
              </a:rPr>
              <a:t>objetivamente</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5" dirty="0">
                <a:solidFill>
                  <a:srgbClr val="1C1C1B"/>
                </a:solidFill>
                <a:latin typeface="Trebuchet MS"/>
                <a:cs typeface="Trebuchet MS"/>
              </a:rPr>
              <a:t> </a:t>
            </a:r>
            <a:r>
              <a:rPr sz="2500" spc="-265" dirty="0">
                <a:solidFill>
                  <a:srgbClr val="1C1C1B"/>
                </a:solidFill>
                <a:latin typeface="Trebuchet MS"/>
                <a:cs typeface="Trebuchet MS"/>
              </a:rPr>
              <a:t>contenido </a:t>
            </a:r>
            <a:r>
              <a:rPr sz="2500" spc="-260" dirty="0">
                <a:solidFill>
                  <a:srgbClr val="1C1C1B"/>
                </a:solidFill>
                <a:latin typeface="Trebuchet MS"/>
                <a:cs typeface="Trebuchet MS"/>
              </a:rPr>
              <a:t> </a:t>
            </a:r>
            <a:r>
              <a:rPr sz="2500" spc="-270" dirty="0">
                <a:solidFill>
                  <a:srgbClr val="1C1C1B"/>
                </a:solidFill>
                <a:latin typeface="Trebuchet MS"/>
                <a:cs typeface="Trebuchet MS"/>
              </a:rPr>
              <a:t>espiritual.</a:t>
            </a:r>
            <a:endParaRPr sz="2500">
              <a:latin typeface="Trebuchet MS"/>
              <a:cs typeface="Trebuchet MS"/>
            </a:endParaRPr>
          </a:p>
        </p:txBody>
      </p:sp>
      <p:sp>
        <p:nvSpPr>
          <p:cNvPr id="24" name="object 24"/>
          <p:cNvSpPr txBox="1"/>
          <p:nvPr/>
        </p:nvSpPr>
        <p:spPr>
          <a:xfrm>
            <a:off x="8533304" y="5038773"/>
            <a:ext cx="7526655" cy="1467485"/>
          </a:xfrm>
          <a:prstGeom prst="rect">
            <a:avLst/>
          </a:prstGeom>
        </p:spPr>
        <p:txBody>
          <a:bodyPr vert="horz" wrap="square" lIns="0" tIns="50800" rIns="0" bIns="0" rtlCol="0">
            <a:spAutoFit/>
          </a:bodyPr>
          <a:lstStyle/>
          <a:p>
            <a:pPr marL="12700" marR="5080">
              <a:lnSpc>
                <a:spcPts val="2780"/>
              </a:lnSpc>
              <a:spcBef>
                <a:spcPts val="400"/>
              </a:spcBef>
            </a:pPr>
            <a:r>
              <a:rPr sz="2500" spc="-270" dirty="0">
                <a:solidFill>
                  <a:srgbClr val="1C1C1B"/>
                </a:solidFill>
                <a:latin typeface="Trebuchet MS"/>
                <a:cs typeface="Trebuchet MS"/>
              </a:rPr>
              <a:t>El</a:t>
            </a:r>
            <a:r>
              <a:rPr sz="2500" spc="-155" dirty="0">
                <a:solidFill>
                  <a:srgbClr val="1C1C1B"/>
                </a:solidFill>
                <a:latin typeface="Trebuchet MS"/>
                <a:cs typeface="Trebuchet MS"/>
              </a:rPr>
              <a:t> </a:t>
            </a:r>
            <a:r>
              <a:rPr sz="2500" spc="-305" dirty="0">
                <a:solidFill>
                  <a:srgbClr val="1C1C1B"/>
                </a:solidFill>
                <a:latin typeface="Trebuchet MS"/>
                <a:cs typeface="Trebuchet MS"/>
              </a:rPr>
              <a:t>objeto</a:t>
            </a:r>
            <a:r>
              <a:rPr sz="2500" spc="-155" dirty="0">
                <a:solidFill>
                  <a:srgbClr val="1C1C1B"/>
                </a:solidFill>
                <a:latin typeface="Trebuchet MS"/>
                <a:cs typeface="Trebuchet MS"/>
              </a:rPr>
              <a:t> </a:t>
            </a:r>
            <a:r>
              <a:rPr sz="2500" spc="-235" dirty="0">
                <a:solidFill>
                  <a:srgbClr val="1C1C1B"/>
                </a:solidFill>
                <a:latin typeface="Trebuchet MS"/>
                <a:cs typeface="Trebuchet MS"/>
              </a:rPr>
              <a:t>artístico</a:t>
            </a:r>
            <a:r>
              <a:rPr sz="2500" spc="-155" dirty="0">
                <a:solidFill>
                  <a:srgbClr val="1C1C1B"/>
                </a:solidFill>
                <a:latin typeface="Trebuchet MS"/>
                <a:cs typeface="Trebuchet MS"/>
              </a:rPr>
              <a:t> </a:t>
            </a:r>
            <a:r>
              <a:rPr sz="2500" spc="-290" dirty="0">
                <a:solidFill>
                  <a:srgbClr val="1C1C1B"/>
                </a:solidFill>
                <a:latin typeface="Trebuchet MS"/>
                <a:cs typeface="Trebuchet MS"/>
              </a:rPr>
              <a:t>le</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5" dirty="0">
                <a:solidFill>
                  <a:srgbClr val="1C1C1B"/>
                </a:solidFill>
                <a:latin typeface="Trebuchet MS"/>
                <a:cs typeface="Trebuchet MS"/>
              </a:rPr>
              <a:t> </a:t>
            </a:r>
            <a:r>
              <a:rPr sz="2500" spc="-285" dirty="0">
                <a:solidFill>
                  <a:srgbClr val="1C1C1B"/>
                </a:solidFill>
                <a:latin typeface="Trebuchet MS"/>
                <a:cs typeface="Trebuchet MS"/>
              </a:rPr>
              <a:t>objetivar</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65" dirty="0">
                <a:solidFill>
                  <a:srgbClr val="1C1C1B"/>
                </a:solidFill>
                <a:latin typeface="Trebuchet MS"/>
                <a:cs typeface="Trebuchet MS"/>
              </a:rPr>
              <a:t>relación</a:t>
            </a:r>
            <a:r>
              <a:rPr sz="2500" spc="-150" dirty="0">
                <a:solidFill>
                  <a:srgbClr val="1C1C1B"/>
                </a:solidFill>
                <a:latin typeface="Trebuchet MS"/>
                <a:cs typeface="Trebuchet MS"/>
              </a:rPr>
              <a:t> </a:t>
            </a:r>
            <a:r>
              <a:rPr sz="2500" spc="-280" dirty="0">
                <a:solidFill>
                  <a:srgbClr val="1C1C1B"/>
                </a:solidFill>
                <a:latin typeface="Trebuchet MS"/>
                <a:cs typeface="Trebuchet MS"/>
              </a:rPr>
              <a:t>entre</a:t>
            </a:r>
            <a:r>
              <a:rPr sz="2500" spc="-155" dirty="0">
                <a:solidFill>
                  <a:srgbClr val="1C1C1B"/>
                </a:solidFill>
                <a:latin typeface="Trebuchet MS"/>
                <a:cs typeface="Trebuchet MS"/>
              </a:rPr>
              <a:t> </a:t>
            </a:r>
            <a:r>
              <a:rPr sz="2500" spc="-165" dirty="0">
                <a:solidFill>
                  <a:srgbClr val="1C1C1B"/>
                </a:solidFill>
                <a:latin typeface="Trebuchet MS"/>
                <a:cs typeface="Trebuchet MS"/>
              </a:rPr>
              <a:t>su </a:t>
            </a:r>
            <a:r>
              <a:rPr sz="2500" spc="-160" dirty="0">
                <a:solidFill>
                  <a:srgbClr val="1C1C1B"/>
                </a:solidFill>
                <a:latin typeface="Trebuchet MS"/>
                <a:cs typeface="Trebuchet MS"/>
              </a:rPr>
              <a:t> </a:t>
            </a:r>
            <a:r>
              <a:rPr sz="2500" spc="-275" dirty="0">
                <a:solidFill>
                  <a:srgbClr val="1C1C1B"/>
                </a:solidFill>
                <a:latin typeface="Trebuchet MS"/>
                <a:cs typeface="Trebuchet MS"/>
              </a:rPr>
              <a:t>personalidad,</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45" dirty="0">
                <a:solidFill>
                  <a:srgbClr val="1C1C1B"/>
                </a:solidFill>
                <a:latin typeface="Trebuchet MS"/>
                <a:cs typeface="Trebuchet MS"/>
              </a:rPr>
              <a:t>estructura</a:t>
            </a:r>
            <a:r>
              <a:rPr sz="2500" spc="-155" dirty="0">
                <a:solidFill>
                  <a:srgbClr val="1C1C1B"/>
                </a:solidFill>
                <a:latin typeface="Trebuchet MS"/>
                <a:cs typeface="Trebuchet MS"/>
              </a:rPr>
              <a:t> </a:t>
            </a:r>
            <a:r>
              <a:rPr sz="2500" spc="-265" dirty="0">
                <a:solidFill>
                  <a:srgbClr val="1C1C1B"/>
                </a:solidFill>
                <a:latin typeface="Trebuchet MS"/>
                <a:cs typeface="Trebuchet MS"/>
              </a:rPr>
              <a:t>cultural</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165" dirty="0">
                <a:solidFill>
                  <a:srgbClr val="1C1C1B"/>
                </a:solidFill>
                <a:latin typeface="Trebuchet MS"/>
                <a:cs typeface="Trebuchet MS"/>
              </a:rPr>
              <a:t>su</a:t>
            </a:r>
            <a:r>
              <a:rPr sz="2500" spc="-155" dirty="0">
                <a:solidFill>
                  <a:srgbClr val="1C1C1B"/>
                </a:solidFill>
                <a:latin typeface="Trebuchet MS"/>
                <a:cs typeface="Trebuchet MS"/>
              </a:rPr>
              <a:t> </a:t>
            </a:r>
            <a:r>
              <a:rPr sz="2500" spc="-290" dirty="0">
                <a:solidFill>
                  <a:srgbClr val="1C1C1B"/>
                </a:solidFill>
                <a:latin typeface="Trebuchet MS"/>
                <a:cs typeface="Trebuchet MS"/>
              </a:rPr>
              <a:t>tiempo</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0" dirty="0">
                <a:solidFill>
                  <a:srgbClr val="1C1C1B"/>
                </a:solidFill>
                <a:latin typeface="Trebuchet MS"/>
                <a:cs typeface="Trebuchet MS"/>
              </a:rPr>
              <a:t> </a:t>
            </a:r>
            <a:r>
              <a:rPr sz="2500" spc="-295" dirty="0">
                <a:solidFill>
                  <a:srgbClr val="1C1C1B"/>
                </a:solidFill>
                <a:latin typeface="Trebuchet MS"/>
                <a:cs typeface="Trebuchet MS"/>
              </a:rPr>
              <a:t>medio</a:t>
            </a:r>
            <a:r>
              <a:rPr sz="2500" spc="-155" dirty="0">
                <a:solidFill>
                  <a:srgbClr val="1C1C1B"/>
                </a:solidFill>
                <a:latin typeface="Trebuchet MS"/>
                <a:cs typeface="Trebuchet MS"/>
              </a:rPr>
              <a:t> </a:t>
            </a:r>
            <a:r>
              <a:rPr sz="2500" spc="-229" dirty="0">
                <a:solidFill>
                  <a:srgbClr val="1C1C1B"/>
                </a:solidFill>
                <a:latin typeface="Trebuchet MS"/>
                <a:cs typeface="Trebuchet MS"/>
              </a:rPr>
              <a:t>social </a:t>
            </a:r>
            <a:r>
              <a:rPr sz="2500" spc="-225" dirty="0">
                <a:solidFill>
                  <a:srgbClr val="1C1C1B"/>
                </a:solidFill>
                <a:latin typeface="Trebuchet MS"/>
                <a:cs typeface="Trebuchet MS"/>
              </a:rPr>
              <a:t> </a:t>
            </a:r>
            <a:r>
              <a:rPr sz="2500" spc="-280" dirty="0">
                <a:solidFill>
                  <a:srgbClr val="1C1C1B"/>
                </a:solidFill>
                <a:latin typeface="Trebuchet MS"/>
                <a:cs typeface="Trebuchet MS"/>
              </a:rPr>
              <a:t>al</a:t>
            </a:r>
            <a:r>
              <a:rPr sz="2500" spc="-155"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5" dirty="0">
                <a:solidFill>
                  <a:srgbClr val="1C1C1B"/>
                </a:solidFill>
                <a:latin typeface="Trebuchet MS"/>
                <a:cs typeface="Trebuchet MS"/>
              </a:rPr>
              <a:t>pertenece,</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54" dirty="0">
                <a:solidFill>
                  <a:srgbClr val="1C1C1B"/>
                </a:solidFill>
                <a:latin typeface="Trebuchet MS"/>
                <a:cs typeface="Trebuchet MS"/>
              </a:rPr>
              <a:t>alguna</a:t>
            </a:r>
            <a:r>
              <a:rPr sz="2500" spc="-155" dirty="0">
                <a:solidFill>
                  <a:srgbClr val="1C1C1B"/>
                </a:solidFill>
                <a:latin typeface="Trebuchet MS"/>
                <a:cs typeface="Trebuchet MS"/>
              </a:rPr>
              <a:t> </a:t>
            </a:r>
            <a:r>
              <a:rPr sz="2500" spc="-295" dirty="0">
                <a:solidFill>
                  <a:srgbClr val="1C1C1B"/>
                </a:solidFill>
                <a:latin typeface="Trebuchet MS"/>
                <a:cs typeface="Trebuchet MS"/>
              </a:rPr>
              <a:t>manera</a:t>
            </a:r>
            <a:r>
              <a:rPr sz="2500" spc="-155" dirty="0">
                <a:solidFill>
                  <a:srgbClr val="1C1C1B"/>
                </a:solidFill>
                <a:latin typeface="Trebuchet MS"/>
                <a:cs typeface="Trebuchet MS"/>
              </a:rPr>
              <a:t> </a:t>
            </a:r>
            <a:r>
              <a:rPr sz="2500" spc="-254" dirty="0">
                <a:solidFill>
                  <a:srgbClr val="1C1C1B"/>
                </a:solidFill>
                <a:latin typeface="Trebuchet MS"/>
                <a:cs typeface="Trebuchet MS"/>
              </a:rPr>
              <a:t>lo</a:t>
            </a:r>
            <a:r>
              <a:rPr sz="2500" spc="-150" dirty="0">
                <a:solidFill>
                  <a:srgbClr val="1C1C1B"/>
                </a:solidFill>
                <a:latin typeface="Trebuchet MS"/>
                <a:cs typeface="Trebuchet MS"/>
              </a:rPr>
              <a:t> </a:t>
            </a:r>
            <a:r>
              <a:rPr sz="2500" spc="-280" dirty="0">
                <a:solidFill>
                  <a:srgbClr val="1C1C1B"/>
                </a:solidFill>
                <a:latin typeface="Trebuchet MS"/>
                <a:cs typeface="Trebuchet MS"/>
              </a:rPr>
              <a:t>condiciona,</a:t>
            </a:r>
            <a:r>
              <a:rPr sz="2500" spc="-155" dirty="0">
                <a:solidFill>
                  <a:srgbClr val="1C1C1B"/>
                </a:solidFill>
                <a:latin typeface="Trebuchet MS"/>
                <a:cs typeface="Trebuchet MS"/>
              </a:rPr>
              <a:t> </a:t>
            </a:r>
            <a:r>
              <a:rPr sz="2500" spc="-270" dirty="0">
                <a:solidFill>
                  <a:srgbClr val="1C1C1B"/>
                </a:solidFill>
                <a:latin typeface="Trebuchet MS"/>
                <a:cs typeface="Trebuchet MS"/>
              </a:rPr>
              <a:t>pero</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290" dirty="0">
                <a:solidFill>
                  <a:srgbClr val="1C1C1B"/>
                </a:solidFill>
                <a:latin typeface="Trebuchet MS"/>
                <a:cs typeface="Trebuchet MS"/>
              </a:rPr>
              <a:t>él </a:t>
            </a:r>
            <a:r>
              <a:rPr sz="2500" spc="-735" dirty="0">
                <a:solidFill>
                  <a:srgbClr val="1C1C1B"/>
                </a:solidFill>
                <a:latin typeface="Trebuchet MS"/>
                <a:cs typeface="Trebuchet MS"/>
              </a:rPr>
              <a:t> </a:t>
            </a:r>
            <a:r>
              <a:rPr sz="2500" spc="-290" dirty="0">
                <a:solidFill>
                  <a:srgbClr val="1C1C1B"/>
                </a:solidFill>
                <a:latin typeface="Trebuchet MS"/>
                <a:cs typeface="Trebuchet MS"/>
              </a:rPr>
              <a:t>p</a:t>
            </a:r>
            <a:r>
              <a:rPr sz="2500" spc="-260" dirty="0">
                <a:solidFill>
                  <a:srgbClr val="1C1C1B"/>
                </a:solidFill>
                <a:latin typeface="Trebuchet MS"/>
                <a:cs typeface="Trebuchet MS"/>
              </a:rPr>
              <a:t>u</a:t>
            </a:r>
            <a:r>
              <a:rPr sz="2500" spc="-315" dirty="0">
                <a:solidFill>
                  <a:srgbClr val="1C1C1B"/>
                </a:solidFill>
                <a:latin typeface="Trebuchet MS"/>
                <a:cs typeface="Trebuchet MS"/>
              </a:rPr>
              <a:t>e</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270" dirty="0">
                <a:solidFill>
                  <a:srgbClr val="1C1C1B"/>
                </a:solidFill>
                <a:latin typeface="Trebuchet MS"/>
                <a:cs typeface="Trebuchet MS"/>
              </a:rPr>
              <a:t>l</a:t>
            </a:r>
            <a:r>
              <a:rPr sz="2500" spc="-290" dirty="0">
                <a:solidFill>
                  <a:srgbClr val="1C1C1B"/>
                </a:solidFill>
                <a:latin typeface="Trebuchet MS"/>
                <a:cs typeface="Trebuchet MS"/>
              </a:rPr>
              <a:t>d</a:t>
            </a:r>
            <a:r>
              <a:rPr sz="2500" spc="-315" dirty="0">
                <a:solidFill>
                  <a:srgbClr val="1C1C1B"/>
                </a:solidFill>
                <a:latin typeface="Trebuchet MS"/>
                <a:cs typeface="Trebuchet MS"/>
              </a:rPr>
              <a:t>e</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505" dirty="0">
                <a:solidFill>
                  <a:srgbClr val="1C1C1B"/>
                </a:solidFill>
                <a:latin typeface="Trebuchet MS"/>
                <a:cs typeface="Trebuchet MS"/>
              </a:rPr>
              <a:t>.</a:t>
            </a:r>
            <a:endParaRPr sz="2500">
              <a:latin typeface="Trebuchet MS"/>
              <a:cs typeface="Trebuchet MS"/>
            </a:endParaRPr>
          </a:p>
        </p:txBody>
      </p:sp>
      <p:sp>
        <p:nvSpPr>
          <p:cNvPr id="25" name="object 25"/>
          <p:cNvSpPr txBox="1"/>
          <p:nvPr/>
        </p:nvSpPr>
        <p:spPr>
          <a:xfrm>
            <a:off x="8533304" y="7022533"/>
            <a:ext cx="7897495" cy="1819910"/>
          </a:xfrm>
          <a:prstGeom prst="rect">
            <a:avLst/>
          </a:prstGeom>
        </p:spPr>
        <p:txBody>
          <a:bodyPr vert="horz" wrap="square" lIns="0" tIns="51435" rIns="0" bIns="0" rtlCol="0">
            <a:spAutoFit/>
          </a:bodyPr>
          <a:lstStyle/>
          <a:p>
            <a:pPr marL="12700" marR="5080">
              <a:lnSpc>
                <a:spcPts val="2770"/>
              </a:lnSpc>
              <a:spcBef>
                <a:spcPts val="405"/>
              </a:spcBef>
            </a:pPr>
            <a:r>
              <a:rPr sz="2500" spc="-270" dirty="0">
                <a:solidFill>
                  <a:srgbClr val="1C1C1B"/>
                </a:solidFill>
                <a:latin typeface="Trebuchet MS"/>
                <a:cs typeface="Trebuchet MS"/>
              </a:rPr>
              <a:t>El</a:t>
            </a:r>
            <a:r>
              <a:rPr sz="2500" spc="-150" dirty="0">
                <a:solidFill>
                  <a:srgbClr val="1C1C1B"/>
                </a:solidFill>
                <a:latin typeface="Trebuchet MS"/>
                <a:cs typeface="Trebuchet MS"/>
              </a:rPr>
              <a:t> </a:t>
            </a:r>
            <a:r>
              <a:rPr sz="2500" spc="-280" dirty="0">
                <a:solidFill>
                  <a:srgbClr val="1C1C1B"/>
                </a:solidFill>
                <a:latin typeface="Trebuchet MS"/>
                <a:cs typeface="Trebuchet MS"/>
              </a:rPr>
              <a:t>arte</a:t>
            </a:r>
            <a:r>
              <a:rPr sz="2500" spc="-150" dirty="0">
                <a:solidFill>
                  <a:srgbClr val="1C1C1B"/>
                </a:solidFill>
                <a:latin typeface="Trebuchet MS"/>
                <a:cs typeface="Trebuchet MS"/>
              </a:rPr>
              <a:t> </a:t>
            </a:r>
            <a:r>
              <a:rPr sz="2500" spc="-295" dirty="0">
                <a:solidFill>
                  <a:srgbClr val="1C1C1B"/>
                </a:solidFill>
                <a:latin typeface="Trebuchet MS"/>
                <a:cs typeface="Trebuchet MS"/>
              </a:rPr>
              <a:t>puede</a:t>
            </a:r>
            <a:r>
              <a:rPr sz="2500" spc="-145" dirty="0">
                <a:solidFill>
                  <a:srgbClr val="1C1C1B"/>
                </a:solidFill>
                <a:latin typeface="Trebuchet MS"/>
                <a:cs typeface="Trebuchet MS"/>
              </a:rPr>
              <a:t> </a:t>
            </a:r>
            <a:r>
              <a:rPr sz="2500" spc="-210" dirty="0">
                <a:solidFill>
                  <a:srgbClr val="1C1C1B"/>
                </a:solidFill>
                <a:latin typeface="Trebuchet MS"/>
                <a:cs typeface="Trebuchet MS"/>
              </a:rPr>
              <a:t>ser</a:t>
            </a:r>
            <a:r>
              <a:rPr sz="2500" spc="-150" dirty="0">
                <a:solidFill>
                  <a:srgbClr val="1C1C1B"/>
                </a:solidFill>
                <a:latin typeface="Trebuchet MS"/>
                <a:cs typeface="Trebuchet MS"/>
              </a:rPr>
              <a:t> </a:t>
            </a:r>
            <a:r>
              <a:rPr sz="2500" spc="-250" dirty="0">
                <a:solidFill>
                  <a:srgbClr val="1C1C1B"/>
                </a:solidFill>
                <a:latin typeface="Trebuchet MS"/>
                <a:cs typeface="Trebuchet MS"/>
              </a:rPr>
              <a:t>considerado</a:t>
            </a:r>
            <a:r>
              <a:rPr sz="2500" spc="-145" dirty="0">
                <a:solidFill>
                  <a:srgbClr val="1C1C1B"/>
                </a:solidFill>
                <a:latin typeface="Trebuchet MS"/>
                <a:cs typeface="Trebuchet MS"/>
              </a:rPr>
              <a:t> </a:t>
            </a:r>
            <a:r>
              <a:rPr sz="2500" spc="-260" dirty="0">
                <a:solidFill>
                  <a:srgbClr val="1C1C1B"/>
                </a:solidFill>
                <a:latin typeface="Trebuchet MS"/>
                <a:cs typeface="Trebuchet MS"/>
              </a:rPr>
              <a:t>un</a:t>
            </a:r>
            <a:r>
              <a:rPr sz="2500" spc="-150" dirty="0">
                <a:solidFill>
                  <a:srgbClr val="1C1C1B"/>
                </a:solidFill>
                <a:latin typeface="Trebuchet MS"/>
                <a:cs typeface="Trebuchet MS"/>
              </a:rPr>
              <a:t> </a:t>
            </a:r>
            <a:r>
              <a:rPr sz="2500" spc="-254" dirty="0">
                <a:solidFill>
                  <a:srgbClr val="1C1C1B"/>
                </a:solidFill>
                <a:latin typeface="Trebuchet MS"/>
                <a:cs typeface="Trebuchet MS"/>
              </a:rPr>
              <a:t>especial</a:t>
            </a:r>
            <a:r>
              <a:rPr sz="2500" spc="-150" dirty="0">
                <a:solidFill>
                  <a:srgbClr val="1C1C1B"/>
                </a:solidFill>
                <a:latin typeface="Trebuchet MS"/>
                <a:cs typeface="Trebuchet MS"/>
              </a:rPr>
              <a:t> </a:t>
            </a:r>
            <a:r>
              <a:rPr sz="2500" spc="-265" dirty="0">
                <a:solidFill>
                  <a:srgbClr val="1C1C1B"/>
                </a:solidFill>
                <a:latin typeface="Trebuchet MS"/>
                <a:cs typeface="Trebuchet MS"/>
              </a:rPr>
              <a:t>portador</a:t>
            </a:r>
            <a:r>
              <a:rPr sz="2500" spc="-14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70" dirty="0">
                <a:solidFill>
                  <a:srgbClr val="1C1C1B"/>
                </a:solidFill>
                <a:latin typeface="Trebuchet MS"/>
                <a:cs typeface="Trebuchet MS"/>
              </a:rPr>
              <a:t>conocimientos, </a:t>
            </a:r>
            <a:r>
              <a:rPr sz="2500" spc="-735" dirty="0">
                <a:solidFill>
                  <a:srgbClr val="1C1C1B"/>
                </a:solidFill>
                <a:latin typeface="Trebuchet MS"/>
                <a:cs typeface="Trebuchet MS"/>
              </a:rPr>
              <a:t> </a:t>
            </a:r>
            <a:r>
              <a:rPr sz="2500" spc="-275" dirty="0">
                <a:solidFill>
                  <a:srgbClr val="1C1C1B"/>
                </a:solidFill>
                <a:latin typeface="Trebuchet MS"/>
                <a:cs typeface="Trebuchet MS"/>
              </a:rPr>
              <a:t>porque</a:t>
            </a:r>
            <a:r>
              <a:rPr sz="2500" spc="-155" dirty="0">
                <a:solidFill>
                  <a:srgbClr val="1C1C1B"/>
                </a:solidFill>
                <a:latin typeface="Trebuchet MS"/>
                <a:cs typeface="Trebuchet MS"/>
              </a:rPr>
              <a:t> </a:t>
            </a:r>
            <a:r>
              <a:rPr sz="2500" spc="-195" dirty="0">
                <a:solidFill>
                  <a:srgbClr val="1C1C1B"/>
                </a:solidFill>
                <a:latin typeface="Trebuchet MS"/>
                <a:cs typeface="Trebuchet MS"/>
              </a:rPr>
              <a:t>nos</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0" dirty="0">
                <a:solidFill>
                  <a:srgbClr val="1C1C1B"/>
                </a:solidFill>
                <a:latin typeface="Trebuchet MS"/>
                <a:cs typeface="Trebuchet MS"/>
              </a:rPr>
              <a:t> </a:t>
            </a:r>
            <a:r>
              <a:rPr sz="2500" spc="-270" dirty="0">
                <a:solidFill>
                  <a:srgbClr val="1C1C1B"/>
                </a:solidFill>
                <a:latin typeface="Trebuchet MS"/>
                <a:cs typeface="Trebuchet MS"/>
              </a:rPr>
              <a:t>sentir,</a:t>
            </a:r>
            <a:r>
              <a:rPr sz="2500" spc="-150" dirty="0">
                <a:solidFill>
                  <a:srgbClr val="1C1C1B"/>
                </a:solidFill>
                <a:latin typeface="Trebuchet MS"/>
                <a:cs typeface="Trebuchet MS"/>
              </a:rPr>
              <a:t> </a:t>
            </a:r>
            <a:r>
              <a:rPr sz="2500" spc="-270" dirty="0">
                <a:solidFill>
                  <a:srgbClr val="1C1C1B"/>
                </a:solidFill>
                <a:latin typeface="Trebuchet MS"/>
                <a:cs typeface="Trebuchet MS"/>
              </a:rPr>
              <a:t>analizar</a:t>
            </a:r>
            <a:r>
              <a:rPr sz="2500" spc="-150" dirty="0">
                <a:solidFill>
                  <a:srgbClr val="1C1C1B"/>
                </a:solidFill>
                <a:latin typeface="Trebuchet MS"/>
                <a:cs typeface="Trebuchet MS"/>
              </a:rPr>
              <a:t> </a:t>
            </a:r>
            <a:r>
              <a:rPr sz="2500" spc="-310" dirty="0">
                <a:solidFill>
                  <a:srgbClr val="1C1C1B"/>
                </a:solidFill>
                <a:latin typeface="Trebuchet MS"/>
                <a:cs typeface="Trebuchet MS"/>
              </a:rPr>
              <a:t>e</a:t>
            </a:r>
            <a:r>
              <a:rPr sz="2500" spc="-150" dirty="0">
                <a:solidFill>
                  <a:srgbClr val="1C1C1B"/>
                </a:solidFill>
                <a:latin typeface="Trebuchet MS"/>
                <a:cs typeface="Trebuchet MS"/>
              </a:rPr>
              <a:t> </a:t>
            </a:r>
            <a:r>
              <a:rPr sz="2500" spc="-270" dirty="0">
                <a:solidFill>
                  <a:srgbClr val="1C1C1B"/>
                </a:solidFill>
                <a:latin typeface="Trebuchet MS"/>
                <a:cs typeface="Trebuchet MS"/>
              </a:rPr>
              <a:t>interpretar</a:t>
            </a:r>
            <a:r>
              <a:rPr sz="2500" spc="-150" dirty="0">
                <a:solidFill>
                  <a:srgbClr val="1C1C1B"/>
                </a:solidFill>
                <a:latin typeface="Trebuchet MS"/>
                <a:cs typeface="Trebuchet MS"/>
              </a:rPr>
              <a:t> </a:t>
            </a:r>
            <a:r>
              <a:rPr sz="2500" spc="-275" dirty="0">
                <a:solidFill>
                  <a:srgbClr val="1C1C1B"/>
                </a:solidFill>
                <a:latin typeface="Trebuchet MS"/>
                <a:cs typeface="Trebuchet MS"/>
              </a:rPr>
              <a:t>estéticamente</a:t>
            </a:r>
            <a:r>
              <a:rPr sz="2500" spc="-150" dirty="0">
                <a:solidFill>
                  <a:srgbClr val="1C1C1B"/>
                </a:solidFill>
                <a:latin typeface="Trebuchet MS"/>
                <a:cs typeface="Trebuchet MS"/>
              </a:rPr>
              <a:t> </a:t>
            </a:r>
            <a:r>
              <a:rPr sz="2500" spc="-210" dirty="0">
                <a:solidFill>
                  <a:srgbClr val="1C1C1B"/>
                </a:solidFill>
                <a:latin typeface="Trebuchet MS"/>
                <a:cs typeface="Trebuchet MS"/>
              </a:rPr>
              <a:t>las </a:t>
            </a:r>
            <a:r>
              <a:rPr sz="2500" spc="-204" dirty="0">
                <a:solidFill>
                  <a:srgbClr val="1C1C1B"/>
                </a:solidFill>
                <a:latin typeface="Trebuchet MS"/>
                <a:cs typeface="Trebuchet MS"/>
              </a:rPr>
              <a:t> </a:t>
            </a:r>
            <a:r>
              <a:rPr sz="2500" spc="-250" dirty="0">
                <a:solidFill>
                  <a:srgbClr val="1C1C1B"/>
                </a:solidFill>
                <a:latin typeface="Trebuchet MS"/>
                <a:cs typeface="Trebuchet MS"/>
              </a:rPr>
              <a:t>producciones</a:t>
            </a:r>
            <a:r>
              <a:rPr sz="2500" spc="-245" dirty="0">
                <a:solidFill>
                  <a:srgbClr val="1C1C1B"/>
                </a:solidFill>
                <a:latin typeface="Trebuchet MS"/>
                <a:cs typeface="Trebuchet MS"/>
              </a:rPr>
              <a:t> transmitidas</a:t>
            </a:r>
            <a:r>
              <a:rPr sz="2500" spc="260" dirty="0">
                <a:solidFill>
                  <a:srgbClr val="1C1C1B"/>
                </a:solidFill>
                <a:latin typeface="Trebuchet MS"/>
                <a:cs typeface="Trebuchet MS"/>
              </a:rPr>
              <a:t> </a:t>
            </a:r>
            <a:r>
              <a:rPr sz="2500" spc="-290" dirty="0">
                <a:solidFill>
                  <a:srgbClr val="1C1C1B"/>
                </a:solidFill>
                <a:latin typeface="Trebuchet MS"/>
                <a:cs typeface="Trebuchet MS"/>
              </a:rPr>
              <a:t>a</a:t>
            </a:r>
            <a:r>
              <a:rPr sz="2500" spc="175" dirty="0">
                <a:solidFill>
                  <a:srgbClr val="1C1C1B"/>
                </a:solidFill>
                <a:latin typeface="Trebuchet MS"/>
                <a:cs typeface="Trebuchet MS"/>
              </a:rPr>
              <a:t> </a:t>
            </a:r>
            <a:r>
              <a:rPr sz="2500" spc="-229" dirty="0">
                <a:solidFill>
                  <a:srgbClr val="1C1C1B"/>
                </a:solidFill>
                <a:latin typeface="Trebuchet MS"/>
                <a:cs typeface="Trebuchet MS"/>
              </a:rPr>
              <a:t>través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diferentes</a:t>
            </a:r>
            <a:r>
              <a:rPr sz="2500" spc="235" dirty="0">
                <a:solidFill>
                  <a:srgbClr val="1C1C1B"/>
                </a:solidFill>
                <a:latin typeface="Trebuchet MS"/>
                <a:cs typeface="Trebuchet MS"/>
              </a:rPr>
              <a:t> </a:t>
            </a:r>
            <a:r>
              <a:rPr sz="2500" spc="-265" dirty="0">
                <a:solidFill>
                  <a:srgbClr val="1C1C1B"/>
                </a:solidFill>
                <a:latin typeface="Trebuchet MS"/>
                <a:cs typeface="Trebuchet MS"/>
              </a:rPr>
              <a:t>lenguajes </a:t>
            </a:r>
            <a:r>
              <a:rPr sz="2500" spc="-260" dirty="0">
                <a:solidFill>
                  <a:srgbClr val="1C1C1B"/>
                </a:solidFill>
                <a:latin typeface="Trebuchet MS"/>
                <a:cs typeface="Trebuchet MS"/>
              </a:rPr>
              <a:t> </a:t>
            </a:r>
            <a:r>
              <a:rPr sz="2500" spc="-235" dirty="0">
                <a:solidFill>
                  <a:srgbClr val="1C1C1B"/>
                </a:solidFill>
                <a:latin typeface="Trebuchet MS"/>
                <a:cs typeface="Trebuchet MS"/>
              </a:rPr>
              <a:t>simbólicos </a:t>
            </a:r>
            <a:r>
              <a:rPr sz="2500" spc="-260" dirty="0">
                <a:solidFill>
                  <a:srgbClr val="1C1C1B"/>
                </a:solidFill>
                <a:latin typeface="Trebuchet MS"/>
                <a:cs typeface="Trebuchet MS"/>
              </a:rPr>
              <a:t>(físico,</a:t>
            </a:r>
            <a:r>
              <a:rPr sz="2500" spc="-254" dirty="0">
                <a:solidFill>
                  <a:srgbClr val="1C1C1B"/>
                </a:solidFill>
                <a:latin typeface="Trebuchet MS"/>
                <a:cs typeface="Trebuchet MS"/>
              </a:rPr>
              <a:t> sonoro,</a:t>
            </a:r>
            <a:r>
              <a:rPr sz="2500" spc="-250" dirty="0">
                <a:solidFill>
                  <a:srgbClr val="1C1C1B"/>
                </a:solidFill>
                <a:latin typeface="Trebuchet MS"/>
                <a:cs typeface="Trebuchet MS"/>
              </a:rPr>
              <a:t> </a:t>
            </a:r>
            <a:r>
              <a:rPr sz="2500" spc="-260" dirty="0">
                <a:solidFill>
                  <a:srgbClr val="1C1C1B"/>
                </a:solidFill>
                <a:latin typeface="Trebuchet MS"/>
                <a:cs typeface="Trebuchet MS"/>
              </a:rPr>
              <a:t>visual,</a:t>
            </a:r>
            <a:r>
              <a:rPr sz="2500" spc="-254" dirty="0">
                <a:solidFill>
                  <a:srgbClr val="1C1C1B"/>
                </a:solidFill>
                <a:latin typeface="Trebuchet MS"/>
                <a:cs typeface="Trebuchet MS"/>
              </a:rPr>
              <a:t> </a:t>
            </a:r>
            <a:r>
              <a:rPr sz="2500" spc="-300" dirty="0">
                <a:solidFill>
                  <a:srgbClr val="1C1C1B"/>
                </a:solidFill>
                <a:latin typeface="Trebuchet MS"/>
                <a:cs typeface="Trebuchet MS"/>
              </a:rPr>
              <a:t>dramático,</a:t>
            </a:r>
            <a:r>
              <a:rPr sz="2500" spc="150" dirty="0">
                <a:solidFill>
                  <a:srgbClr val="1C1C1B"/>
                </a:solidFill>
                <a:latin typeface="Trebuchet MS"/>
                <a:cs typeface="Trebuchet MS"/>
              </a:rPr>
              <a:t> </a:t>
            </a:r>
            <a:r>
              <a:rPr sz="2500" spc="-265" dirty="0">
                <a:solidFill>
                  <a:srgbClr val="1C1C1B"/>
                </a:solidFill>
                <a:latin typeface="Trebuchet MS"/>
                <a:cs typeface="Trebuchet MS"/>
              </a:rPr>
              <a:t>escrito),</a:t>
            </a:r>
            <a:r>
              <a:rPr sz="2500" spc="225" dirty="0">
                <a:solidFill>
                  <a:srgbClr val="1C1C1B"/>
                </a:solidFill>
                <a:latin typeface="Trebuchet MS"/>
                <a:cs typeface="Trebuchet MS"/>
              </a:rPr>
              <a:t> </a:t>
            </a:r>
            <a:r>
              <a:rPr sz="2500" spc="-235" dirty="0">
                <a:solidFill>
                  <a:srgbClr val="1C1C1B"/>
                </a:solidFill>
                <a:latin typeface="Trebuchet MS"/>
                <a:cs typeface="Trebuchet MS"/>
              </a:rPr>
              <a:t>y </a:t>
            </a:r>
            <a:r>
              <a:rPr sz="2500" spc="-254" dirty="0">
                <a:solidFill>
                  <a:srgbClr val="1C1C1B"/>
                </a:solidFill>
                <a:latin typeface="Trebuchet MS"/>
                <a:cs typeface="Trebuchet MS"/>
              </a:rPr>
              <a:t>por</a:t>
            </a:r>
            <a:r>
              <a:rPr sz="2500" spc="240" dirty="0">
                <a:solidFill>
                  <a:srgbClr val="1C1C1B"/>
                </a:solidFill>
                <a:latin typeface="Trebuchet MS"/>
                <a:cs typeface="Trebuchet MS"/>
              </a:rPr>
              <a:t> </a:t>
            </a:r>
            <a:r>
              <a:rPr sz="2500" spc="-270" dirty="0">
                <a:solidFill>
                  <a:srgbClr val="1C1C1B"/>
                </a:solidFill>
                <a:latin typeface="Trebuchet MS"/>
                <a:cs typeface="Trebuchet MS"/>
              </a:rPr>
              <a:t>tanto </a:t>
            </a:r>
            <a:r>
              <a:rPr sz="2500" spc="-265" dirty="0">
                <a:solidFill>
                  <a:srgbClr val="1C1C1B"/>
                </a:solidFill>
                <a:latin typeface="Trebuchet MS"/>
                <a:cs typeface="Trebuchet MS"/>
              </a:rPr>
              <a:t> </a:t>
            </a:r>
            <a:r>
              <a:rPr sz="2500" spc="-80" dirty="0">
                <a:solidFill>
                  <a:srgbClr val="1C1C1B"/>
                </a:solidFill>
                <a:latin typeface="Trebuchet MS"/>
                <a:cs typeface="Trebuchet MS"/>
              </a:rPr>
              <a:t>s</a:t>
            </a:r>
            <a:r>
              <a:rPr sz="2500" spc="-260" dirty="0">
                <a:solidFill>
                  <a:srgbClr val="1C1C1B"/>
                </a:solidFill>
                <a:latin typeface="Trebuchet MS"/>
                <a:cs typeface="Trebuchet MS"/>
              </a:rPr>
              <a:t>u</a:t>
            </a:r>
            <a:r>
              <a:rPr sz="2500" spc="-240" dirty="0">
                <a:solidFill>
                  <a:srgbClr val="1C1C1B"/>
                </a:solidFill>
                <a:latin typeface="Trebuchet MS"/>
                <a:cs typeface="Trebuchet MS"/>
              </a:rPr>
              <a:t>r</a:t>
            </a:r>
            <a:r>
              <a:rPr sz="2500" spc="-150" dirty="0">
                <a:solidFill>
                  <a:srgbClr val="1C1C1B"/>
                </a:solidFill>
                <a:latin typeface="Trebuchet MS"/>
                <a:cs typeface="Trebuchet MS"/>
              </a:rPr>
              <a:t>g</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270" dirty="0">
                <a:solidFill>
                  <a:srgbClr val="1C1C1B"/>
                </a:solidFill>
                <a:latin typeface="Trebuchet MS"/>
                <a:cs typeface="Trebuchet MS"/>
              </a:rPr>
              <a:t>l</a:t>
            </a:r>
            <a:r>
              <a:rPr sz="2500" spc="-290" dirty="0">
                <a:solidFill>
                  <a:srgbClr val="1C1C1B"/>
                </a:solidFill>
                <a:latin typeface="Trebuchet MS"/>
                <a:cs typeface="Trebuchet MS"/>
              </a:rPr>
              <a:t>a</a:t>
            </a:r>
            <a:r>
              <a:rPr sz="2500" spc="-155" dirty="0">
                <a:solidFill>
                  <a:srgbClr val="1C1C1B"/>
                </a:solidFill>
                <a:latin typeface="Trebuchet MS"/>
                <a:cs typeface="Trebuchet MS"/>
              </a:rPr>
              <a:t> </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80" dirty="0">
                <a:solidFill>
                  <a:srgbClr val="1C1C1B"/>
                </a:solidFill>
                <a:latin typeface="Trebuchet MS"/>
                <a:cs typeface="Trebuchet MS"/>
              </a:rPr>
              <a:t>s</a:t>
            </a:r>
            <a:r>
              <a:rPr sz="2500" spc="-315" dirty="0">
                <a:solidFill>
                  <a:srgbClr val="1C1C1B"/>
                </a:solidFill>
                <a:latin typeface="Trebuchet MS"/>
                <a:cs typeface="Trebuchet MS"/>
              </a:rPr>
              <a:t>e</a:t>
            </a:r>
            <a:r>
              <a:rPr sz="2500" spc="-265" dirty="0">
                <a:solidFill>
                  <a:srgbClr val="1C1C1B"/>
                </a:solidFill>
                <a:latin typeface="Trebuchet MS"/>
                <a:cs typeface="Trebuchet MS"/>
              </a:rPr>
              <a:t>ñ</a:t>
            </a:r>
            <a:r>
              <a:rPr sz="2500" spc="-295" dirty="0">
                <a:solidFill>
                  <a:srgbClr val="1C1C1B"/>
                </a:solidFill>
                <a:latin typeface="Trebuchet MS"/>
                <a:cs typeface="Trebuchet MS"/>
              </a:rPr>
              <a:t>a</a:t>
            </a:r>
            <a:r>
              <a:rPr sz="2500" spc="-265" dirty="0">
                <a:solidFill>
                  <a:srgbClr val="1C1C1B"/>
                </a:solidFill>
                <a:latin typeface="Trebuchet MS"/>
                <a:cs typeface="Trebuchet MS"/>
              </a:rPr>
              <a:t>n</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180" dirty="0">
                <a:solidFill>
                  <a:srgbClr val="1C1C1B"/>
                </a:solidFill>
                <a:latin typeface="Trebuchet MS"/>
                <a:cs typeface="Trebuchet MS"/>
              </a:rPr>
              <a:t>-</a:t>
            </a:r>
            <a:r>
              <a:rPr sz="2500" spc="-295" dirty="0">
                <a:solidFill>
                  <a:srgbClr val="1C1C1B"/>
                </a:solidFill>
                <a:latin typeface="Trebuchet MS"/>
                <a:cs typeface="Trebuchet MS"/>
              </a:rPr>
              <a:t>a</a:t>
            </a:r>
            <a:r>
              <a:rPr sz="2500" spc="-290" dirty="0">
                <a:solidFill>
                  <a:srgbClr val="1C1C1B"/>
                </a:solidFill>
                <a:latin typeface="Trebuchet MS"/>
                <a:cs typeface="Trebuchet MS"/>
              </a:rPr>
              <a:t>p</a:t>
            </a:r>
            <a:r>
              <a:rPr sz="2500" spc="-240" dirty="0">
                <a:solidFill>
                  <a:srgbClr val="1C1C1B"/>
                </a:solidFill>
                <a:latin typeface="Trebuchet MS"/>
                <a:cs typeface="Trebuchet MS"/>
              </a:rPr>
              <a:t>r</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290" dirty="0">
                <a:solidFill>
                  <a:srgbClr val="1C1C1B"/>
                </a:solidFill>
                <a:latin typeface="Trebuchet MS"/>
                <a:cs typeface="Trebuchet MS"/>
              </a:rPr>
              <a:t>d</a:t>
            </a:r>
            <a:r>
              <a:rPr sz="2500" spc="-245" dirty="0">
                <a:solidFill>
                  <a:srgbClr val="1C1C1B"/>
                </a:solidFill>
                <a:latin typeface="Trebuchet MS"/>
                <a:cs typeface="Trebuchet MS"/>
              </a:rPr>
              <a:t>i</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445" dirty="0">
                <a:solidFill>
                  <a:srgbClr val="1C1C1B"/>
                </a:solidFill>
                <a:latin typeface="Trebuchet MS"/>
                <a:cs typeface="Trebuchet MS"/>
              </a:rPr>
              <a:t>j</a:t>
            </a:r>
            <a:r>
              <a:rPr sz="2500" spc="-315" dirty="0">
                <a:solidFill>
                  <a:srgbClr val="1C1C1B"/>
                </a:solidFill>
                <a:latin typeface="Trebuchet MS"/>
                <a:cs typeface="Trebuchet MS"/>
              </a:rPr>
              <a:t>e</a:t>
            </a:r>
            <a:r>
              <a:rPr sz="2500" spc="-505" dirty="0">
                <a:solidFill>
                  <a:srgbClr val="1C1C1B"/>
                </a:solidFill>
                <a:latin typeface="Trebuchet MS"/>
                <a:cs typeface="Trebuchet MS"/>
              </a:rPr>
              <a:t>.</a:t>
            </a:r>
            <a:endParaRPr sz="2500">
              <a:latin typeface="Trebuchet MS"/>
              <a:cs typeface="Trebuchet MS"/>
            </a:endParaRPr>
          </a:p>
        </p:txBody>
      </p:sp>
      <p:sp>
        <p:nvSpPr>
          <p:cNvPr id="26" name="object 26"/>
          <p:cNvSpPr txBox="1"/>
          <p:nvPr/>
        </p:nvSpPr>
        <p:spPr>
          <a:xfrm>
            <a:off x="2632479" y="9170530"/>
            <a:ext cx="3237230" cy="635000"/>
          </a:xfrm>
          <a:prstGeom prst="rect">
            <a:avLst/>
          </a:prstGeom>
        </p:spPr>
        <p:txBody>
          <a:bodyPr vert="horz" wrap="square" lIns="0" tIns="12700" rIns="0" bIns="0" rtlCol="0">
            <a:spAutoFit/>
          </a:bodyPr>
          <a:lstStyle/>
          <a:p>
            <a:pPr marL="12700">
              <a:lnSpc>
                <a:spcPct val="100000"/>
              </a:lnSpc>
              <a:spcBef>
                <a:spcPts val="100"/>
              </a:spcBef>
            </a:pPr>
            <a:r>
              <a:rPr sz="4000" b="1" spc="-805" dirty="0">
                <a:latin typeface="Trebuchet MS"/>
                <a:cs typeface="Trebuchet MS"/>
              </a:rPr>
              <a:t>A</a:t>
            </a:r>
            <a:r>
              <a:rPr sz="4000" b="1" spc="-245" dirty="0">
                <a:latin typeface="Trebuchet MS"/>
                <a:cs typeface="Trebuchet MS"/>
              </a:rPr>
              <a:t>r</a:t>
            </a:r>
            <a:r>
              <a:rPr sz="4000" b="1" spc="-360" dirty="0">
                <a:latin typeface="Trebuchet MS"/>
                <a:cs typeface="Trebuchet MS"/>
              </a:rPr>
              <a:t>l</a:t>
            </a:r>
            <a:r>
              <a:rPr sz="4000" b="1" spc="-530" dirty="0">
                <a:latin typeface="Trebuchet MS"/>
                <a:cs typeface="Trebuchet MS"/>
              </a:rPr>
              <a:t>e</a:t>
            </a:r>
            <a:r>
              <a:rPr sz="4000" b="1" spc="-45" dirty="0">
                <a:latin typeface="Trebuchet MS"/>
                <a:cs typeface="Trebuchet MS"/>
              </a:rPr>
              <a:t>t</a:t>
            </a:r>
            <a:r>
              <a:rPr sz="4000" b="1" spc="-580" dirty="0">
                <a:latin typeface="Trebuchet MS"/>
                <a:cs typeface="Trebuchet MS"/>
              </a:rPr>
              <a:t>h</a:t>
            </a:r>
            <a:r>
              <a:rPr sz="4000" b="1" spc="-409" dirty="0">
                <a:latin typeface="Trebuchet MS"/>
                <a:cs typeface="Trebuchet MS"/>
              </a:rPr>
              <a:t> </a:t>
            </a:r>
            <a:r>
              <a:rPr sz="4000" b="1" spc="-735" dirty="0">
                <a:latin typeface="Trebuchet MS"/>
                <a:cs typeface="Trebuchet MS"/>
              </a:rPr>
              <a:t>V</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295" dirty="0">
                <a:latin typeface="Trebuchet MS"/>
                <a:cs typeface="Trebuchet MS"/>
              </a:rPr>
              <a:t>z</a:t>
            </a:r>
            <a:r>
              <a:rPr sz="4000" b="1" spc="-490" dirty="0">
                <a:latin typeface="Trebuchet MS"/>
                <a:cs typeface="Trebuchet MS"/>
              </a:rPr>
              <a:t>q</a:t>
            </a:r>
            <a:r>
              <a:rPr sz="4000" b="1" spc="-570" dirty="0">
                <a:latin typeface="Trebuchet MS"/>
                <a:cs typeface="Trebuchet MS"/>
              </a:rPr>
              <a:t>u</a:t>
            </a:r>
            <a:r>
              <a:rPr sz="4000" b="1" spc="-530" dirty="0">
                <a:latin typeface="Trebuchet MS"/>
                <a:cs typeface="Trebuchet MS"/>
              </a:rPr>
              <a:t>e</a:t>
            </a:r>
            <a:r>
              <a:rPr sz="4000" b="1" spc="-290" dirty="0">
                <a:latin typeface="Trebuchet MS"/>
                <a:cs typeface="Trebuchet MS"/>
              </a:rPr>
              <a:t>z</a:t>
            </a:r>
            <a:endParaRPr sz="40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23184" y="2352415"/>
            <a:ext cx="15410180" cy="7594600"/>
            <a:chOff x="1623184" y="2352415"/>
            <a:chExt cx="15410180" cy="7594600"/>
          </a:xfrm>
        </p:grpSpPr>
        <p:sp>
          <p:nvSpPr>
            <p:cNvPr id="4" name="object 4"/>
            <p:cNvSpPr/>
            <p:nvPr/>
          </p:nvSpPr>
          <p:spPr>
            <a:xfrm>
              <a:off x="1976434"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945243"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5437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623184"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3001331" y="3857215"/>
              <a:ext cx="5344160" cy="5207000"/>
            </a:xfrm>
            <a:custGeom>
              <a:avLst/>
              <a:gdLst/>
              <a:ahLst/>
              <a:cxnLst/>
              <a:rect l="l" t="t" r="r" b="b"/>
              <a:pathLst>
                <a:path w="5344159" h="5207000">
                  <a:moveTo>
                    <a:pt x="3260699" y="12699"/>
                  </a:moveTo>
                  <a:lnTo>
                    <a:pt x="2947605" y="12699"/>
                  </a:lnTo>
                  <a:lnTo>
                    <a:pt x="3058460" y="0"/>
                  </a:lnTo>
                  <a:lnTo>
                    <a:pt x="3221051" y="0"/>
                  </a:lnTo>
                  <a:lnTo>
                    <a:pt x="3260699" y="12699"/>
                  </a:lnTo>
                  <a:close/>
                </a:path>
                <a:path w="5344159" h="5207000">
                  <a:moveTo>
                    <a:pt x="3446103" y="12699"/>
                  </a:moveTo>
                  <a:lnTo>
                    <a:pt x="3338939" y="12699"/>
                  </a:lnTo>
                  <a:lnTo>
                    <a:pt x="3378587" y="0"/>
                  </a:lnTo>
                  <a:lnTo>
                    <a:pt x="3428828" y="0"/>
                  </a:lnTo>
                  <a:lnTo>
                    <a:pt x="3446103" y="12699"/>
                  </a:lnTo>
                  <a:close/>
                </a:path>
                <a:path w="5344159" h="5207000">
                  <a:moveTo>
                    <a:pt x="3582540" y="12699"/>
                  </a:moveTo>
                  <a:lnTo>
                    <a:pt x="3472828" y="12699"/>
                  </a:lnTo>
                  <a:lnTo>
                    <a:pt x="3500849" y="0"/>
                  </a:lnTo>
                  <a:lnTo>
                    <a:pt x="3528212" y="0"/>
                  </a:lnTo>
                  <a:lnTo>
                    <a:pt x="3582540" y="12699"/>
                  </a:lnTo>
                  <a:close/>
                </a:path>
                <a:path w="5344159" h="5207000">
                  <a:moveTo>
                    <a:pt x="2015618" y="25399"/>
                  </a:moveTo>
                  <a:lnTo>
                    <a:pt x="1823594" y="25399"/>
                  </a:lnTo>
                  <a:lnTo>
                    <a:pt x="1872148" y="12699"/>
                  </a:lnTo>
                  <a:lnTo>
                    <a:pt x="1979751" y="12699"/>
                  </a:lnTo>
                  <a:lnTo>
                    <a:pt x="2015618" y="25399"/>
                  </a:lnTo>
                  <a:close/>
                </a:path>
                <a:path w="5344159" h="5207000">
                  <a:moveTo>
                    <a:pt x="2610599" y="25399"/>
                  </a:moveTo>
                  <a:lnTo>
                    <a:pt x="2273944" y="25399"/>
                  </a:lnTo>
                  <a:lnTo>
                    <a:pt x="2322955" y="12699"/>
                  </a:lnTo>
                  <a:lnTo>
                    <a:pt x="2515655" y="12699"/>
                  </a:lnTo>
                  <a:lnTo>
                    <a:pt x="2610599" y="25399"/>
                  </a:lnTo>
                  <a:close/>
                </a:path>
                <a:path w="5344159" h="5207000">
                  <a:moveTo>
                    <a:pt x="3783680" y="25399"/>
                  </a:moveTo>
                  <a:lnTo>
                    <a:pt x="2707506" y="25399"/>
                  </a:lnTo>
                  <a:lnTo>
                    <a:pt x="2799574" y="12699"/>
                  </a:lnTo>
                  <a:lnTo>
                    <a:pt x="3764911" y="12699"/>
                  </a:lnTo>
                  <a:lnTo>
                    <a:pt x="3783680" y="25399"/>
                  </a:lnTo>
                  <a:close/>
                </a:path>
                <a:path w="5344159" h="5207000">
                  <a:moveTo>
                    <a:pt x="3866844" y="38099"/>
                  </a:moveTo>
                  <a:lnTo>
                    <a:pt x="1580284" y="38099"/>
                  </a:lnTo>
                  <a:lnTo>
                    <a:pt x="1628985" y="25399"/>
                  </a:lnTo>
                  <a:lnTo>
                    <a:pt x="3825064" y="25399"/>
                  </a:lnTo>
                  <a:lnTo>
                    <a:pt x="3866844" y="38099"/>
                  </a:lnTo>
                  <a:close/>
                </a:path>
                <a:path w="5344159" h="5207000">
                  <a:moveTo>
                    <a:pt x="4109126" y="50799"/>
                  </a:moveTo>
                  <a:lnTo>
                    <a:pt x="1385578" y="50799"/>
                  </a:lnTo>
                  <a:lnTo>
                    <a:pt x="1434220" y="38099"/>
                  </a:lnTo>
                  <a:lnTo>
                    <a:pt x="4056503" y="38099"/>
                  </a:lnTo>
                  <a:lnTo>
                    <a:pt x="4109126" y="50799"/>
                  </a:lnTo>
                  <a:close/>
                </a:path>
                <a:path w="5344159" h="5207000">
                  <a:moveTo>
                    <a:pt x="4213981" y="63499"/>
                  </a:moveTo>
                  <a:lnTo>
                    <a:pt x="1234861" y="63499"/>
                  </a:lnTo>
                  <a:lnTo>
                    <a:pt x="1288420" y="50799"/>
                  </a:lnTo>
                  <a:lnTo>
                    <a:pt x="4161631" y="50799"/>
                  </a:lnTo>
                  <a:lnTo>
                    <a:pt x="4213981" y="63499"/>
                  </a:lnTo>
                  <a:close/>
                </a:path>
                <a:path w="5344159" h="5207000">
                  <a:moveTo>
                    <a:pt x="4512187" y="101599"/>
                  </a:moveTo>
                  <a:lnTo>
                    <a:pt x="974930" y="101599"/>
                  </a:lnTo>
                  <a:lnTo>
                    <a:pt x="1076028" y="76199"/>
                  </a:lnTo>
                  <a:lnTo>
                    <a:pt x="1128796" y="76199"/>
                  </a:lnTo>
                  <a:lnTo>
                    <a:pt x="1181697" y="63499"/>
                  </a:lnTo>
                  <a:lnTo>
                    <a:pt x="4266135" y="63499"/>
                  </a:lnTo>
                  <a:lnTo>
                    <a:pt x="4363969" y="88899"/>
                  </a:lnTo>
                  <a:lnTo>
                    <a:pt x="4462742" y="88899"/>
                  </a:lnTo>
                  <a:lnTo>
                    <a:pt x="4512187" y="101599"/>
                  </a:lnTo>
                  <a:close/>
                </a:path>
                <a:path w="5344159" h="5207000">
                  <a:moveTo>
                    <a:pt x="4294275" y="5118099"/>
                  </a:moveTo>
                  <a:lnTo>
                    <a:pt x="1629514" y="5118099"/>
                  </a:lnTo>
                  <a:lnTo>
                    <a:pt x="1582042" y="5105399"/>
                  </a:lnTo>
                  <a:lnTo>
                    <a:pt x="1534570" y="5105399"/>
                  </a:lnTo>
                  <a:lnTo>
                    <a:pt x="1487099" y="5092699"/>
                  </a:lnTo>
                  <a:lnTo>
                    <a:pt x="1439627" y="5092699"/>
                  </a:lnTo>
                  <a:lnTo>
                    <a:pt x="1392155" y="5079999"/>
                  </a:lnTo>
                  <a:lnTo>
                    <a:pt x="1344683" y="5079999"/>
                  </a:lnTo>
                  <a:lnTo>
                    <a:pt x="1296858" y="5067299"/>
                  </a:lnTo>
                  <a:lnTo>
                    <a:pt x="1249021" y="5067299"/>
                  </a:lnTo>
                  <a:lnTo>
                    <a:pt x="1201161" y="5054599"/>
                  </a:lnTo>
                  <a:lnTo>
                    <a:pt x="1153266" y="5054599"/>
                  </a:lnTo>
                  <a:lnTo>
                    <a:pt x="1105325" y="5041899"/>
                  </a:lnTo>
                  <a:lnTo>
                    <a:pt x="1009257" y="5029199"/>
                  </a:lnTo>
                  <a:lnTo>
                    <a:pt x="961107" y="5029199"/>
                  </a:lnTo>
                  <a:lnTo>
                    <a:pt x="912865" y="5016499"/>
                  </a:lnTo>
                  <a:lnTo>
                    <a:pt x="807008" y="5003799"/>
                  </a:lnTo>
                  <a:lnTo>
                    <a:pt x="647830" y="4978399"/>
                  </a:lnTo>
                  <a:lnTo>
                    <a:pt x="586540" y="4978399"/>
                  </a:lnTo>
                  <a:lnTo>
                    <a:pt x="541849" y="4952999"/>
                  </a:lnTo>
                  <a:lnTo>
                    <a:pt x="496728" y="4940299"/>
                  </a:lnTo>
                  <a:lnTo>
                    <a:pt x="451685" y="4914899"/>
                  </a:lnTo>
                  <a:lnTo>
                    <a:pt x="407228" y="4902199"/>
                  </a:lnTo>
                  <a:lnTo>
                    <a:pt x="363866" y="4876799"/>
                  </a:lnTo>
                  <a:lnTo>
                    <a:pt x="322105" y="4864099"/>
                  </a:lnTo>
                  <a:lnTo>
                    <a:pt x="279039" y="4825999"/>
                  </a:lnTo>
                  <a:lnTo>
                    <a:pt x="241600" y="4800599"/>
                  </a:lnTo>
                  <a:lnTo>
                    <a:pt x="209579" y="4762499"/>
                  </a:lnTo>
                  <a:lnTo>
                    <a:pt x="182767" y="4711699"/>
                  </a:lnTo>
                  <a:lnTo>
                    <a:pt x="160957" y="4673599"/>
                  </a:lnTo>
                  <a:lnTo>
                    <a:pt x="143939" y="4635499"/>
                  </a:lnTo>
                  <a:lnTo>
                    <a:pt x="131505" y="4584699"/>
                  </a:lnTo>
                  <a:lnTo>
                    <a:pt x="123448" y="4533899"/>
                  </a:lnTo>
                  <a:lnTo>
                    <a:pt x="119558" y="4483099"/>
                  </a:lnTo>
                  <a:lnTo>
                    <a:pt x="117646" y="4444999"/>
                  </a:lnTo>
                  <a:lnTo>
                    <a:pt x="114811" y="4394199"/>
                  </a:lnTo>
                  <a:lnTo>
                    <a:pt x="112240" y="4356099"/>
                  </a:lnTo>
                  <a:lnTo>
                    <a:pt x="111119" y="4317999"/>
                  </a:lnTo>
                  <a:lnTo>
                    <a:pt x="112877" y="4254499"/>
                  </a:lnTo>
                  <a:lnTo>
                    <a:pt x="115690" y="4203699"/>
                  </a:lnTo>
                  <a:lnTo>
                    <a:pt x="122371" y="4089399"/>
                  </a:lnTo>
                  <a:lnTo>
                    <a:pt x="124861" y="4038599"/>
                  </a:lnTo>
                  <a:lnTo>
                    <a:pt x="127104" y="3987799"/>
                  </a:lnTo>
                  <a:lnTo>
                    <a:pt x="129055" y="3936999"/>
                  </a:lnTo>
                  <a:lnTo>
                    <a:pt x="130669" y="3886199"/>
                  </a:lnTo>
                  <a:lnTo>
                    <a:pt x="131898" y="3835399"/>
                  </a:lnTo>
                  <a:lnTo>
                    <a:pt x="132697" y="3784599"/>
                  </a:lnTo>
                  <a:lnTo>
                    <a:pt x="132820" y="3682999"/>
                  </a:lnTo>
                  <a:lnTo>
                    <a:pt x="132052" y="3632199"/>
                  </a:lnTo>
                  <a:lnTo>
                    <a:pt x="130669" y="3581399"/>
                  </a:lnTo>
                  <a:lnTo>
                    <a:pt x="128625" y="3530599"/>
                  </a:lnTo>
                  <a:lnTo>
                    <a:pt x="125875" y="3479799"/>
                  </a:lnTo>
                  <a:lnTo>
                    <a:pt x="122371" y="3428999"/>
                  </a:lnTo>
                  <a:lnTo>
                    <a:pt x="118531" y="3378199"/>
                  </a:lnTo>
                  <a:lnTo>
                    <a:pt x="114739" y="3327399"/>
                  </a:lnTo>
                  <a:lnTo>
                    <a:pt x="110987" y="3276599"/>
                  </a:lnTo>
                  <a:lnTo>
                    <a:pt x="92469" y="3022599"/>
                  </a:lnTo>
                  <a:lnTo>
                    <a:pt x="88745" y="2971799"/>
                  </a:lnTo>
                  <a:lnTo>
                    <a:pt x="84993" y="2920999"/>
                  </a:lnTo>
                  <a:lnTo>
                    <a:pt x="81201" y="2882899"/>
                  </a:lnTo>
                  <a:lnTo>
                    <a:pt x="77361" y="2832099"/>
                  </a:lnTo>
                  <a:lnTo>
                    <a:pt x="73551" y="2781299"/>
                  </a:lnTo>
                  <a:lnTo>
                    <a:pt x="69559" y="2730499"/>
                  </a:lnTo>
                  <a:lnTo>
                    <a:pt x="61361" y="2641599"/>
                  </a:lnTo>
                  <a:lnTo>
                    <a:pt x="57320" y="2590799"/>
                  </a:lnTo>
                  <a:lnTo>
                    <a:pt x="53427" y="2539999"/>
                  </a:lnTo>
                  <a:lnTo>
                    <a:pt x="49765" y="2489199"/>
                  </a:lnTo>
                  <a:lnTo>
                    <a:pt x="46416" y="2438399"/>
                  </a:lnTo>
                  <a:lnTo>
                    <a:pt x="43772" y="2387599"/>
                  </a:lnTo>
                  <a:lnTo>
                    <a:pt x="42140" y="2336799"/>
                  </a:lnTo>
                  <a:lnTo>
                    <a:pt x="40846" y="2285999"/>
                  </a:lnTo>
                  <a:lnTo>
                    <a:pt x="39215" y="2235199"/>
                  </a:lnTo>
                  <a:lnTo>
                    <a:pt x="36570" y="2184399"/>
                  </a:lnTo>
                  <a:lnTo>
                    <a:pt x="32505" y="2158999"/>
                  </a:lnTo>
                  <a:lnTo>
                    <a:pt x="26197" y="2120899"/>
                  </a:lnTo>
                  <a:lnTo>
                    <a:pt x="20153" y="2082799"/>
                  </a:lnTo>
                  <a:lnTo>
                    <a:pt x="16878" y="2044699"/>
                  </a:lnTo>
                  <a:lnTo>
                    <a:pt x="14709" y="1993899"/>
                  </a:lnTo>
                  <a:lnTo>
                    <a:pt x="12958" y="1943099"/>
                  </a:lnTo>
                  <a:lnTo>
                    <a:pt x="11527" y="1904999"/>
                  </a:lnTo>
                  <a:lnTo>
                    <a:pt x="10317" y="1854199"/>
                  </a:lnTo>
                  <a:lnTo>
                    <a:pt x="8168" y="1752599"/>
                  </a:lnTo>
                  <a:lnTo>
                    <a:pt x="7032" y="1701799"/>
                  </a:lnTo>
                  <a:lnTo>
                    <a:pt x="5142" y="1663699"/>
                  </a:lnTo>
                  <a:lnTo>
                    <a:pt x="2461" y="1625599"/>
                  </a:lnTo>
                  <a:lnTo>
                    <a:pt x="307" y="1600199"/>
                  </a:lnTo>
                  <a:lnTo>
                    <a:pt x="0" y="1562099"/>
                  </a:lnTo>
                  <a:lnTo>
                    <a:pt x="2153" y="1511299"/>
                  </a:lnTo>
                  <a:lnTo>
                    <a:pt x="9098" y="1409699"/>
                  </a:lnTo>
                  <a:lnTo>
                    <a:pt x="11252" y="1358899"/>
                  </a:lnTo>
                  <a:lnTo>
                    <a:pt x="11083" y="1308099"/>
                  </a:lnTo>
                  <a:lnTo>
                    <a:pt x="9564" y="1257299"/>
                  </a:lnTo>
                  <a:lnTo>
                    <a:pt x="7708" y="1206499"/>
                  </a:lnTo>
                  <a:lnTo>
                    <a:pt x="6526" y="1155699"/>
                  </a:lnTo>
                  <a:lnTo>
                    <a:pt x="7033" y="1104899"/>
                  </a:lnTo>
                  <a:lnTo>
                    <a:pt x="8135" y="1066799"/>
                  </a:lnTo>
                  <a:lnTo>
                    <a:pt x="11128" y="1015999"/>
                  </a:lnTo>
                  <a:lnTo>
                    <a:pt x="15539" y="965199"/>
                  </a:lnTo>
                  <a:lnTo>
                    <a:pt x="20896" y="927099"/>
                  </a:lnTo>
                  <a:lnTo>
                    <a:pt x="26725" y="876299"/>
                  </a:lnTo>
                  <a:lnTo>
                    <a:pt x="31516" y="863599"/>
                  </a:lnTo>
                  <a:lnTo>
                    <a:pt x="39735" y="838199"/>
                  </a:lnTo>
                  <a:lnTo>
                    <a:pt x="48482" y="825499"/>
                  </a:lnTo>
                  <a:lnTo>
                    <a:pt x="54856" y="800099"/>
                  </a:lnTo>
                  <a:lnTo>
                    <a:pt x="63958" y="749299"/>
                  </a:lnTo>
                  <a:lnTo>
                    <a:pt x="73603" y="698499"/>
                  </a:lnTo>
                  <a:lnTo>
                    <a:pt x="84204" y="647699"/>
                  </a:lnTo>
                  <a:lnTo>
                    <a:pt x="96174" y="609599"/>
                  </a:lnTo>
                  <a:lnTo>
                    <a:pt x="109924" y="558799"/>
                  </a:lnTo>
                  <a:lnTo>
                    <a:pt x="125866" y="507999"/>
                  </a:lnTo>
                  <a:lnTo>
                    <a:pt x="144412" y="457199"/>
                  </a:lnTo>
                  <a:lnTo>
                    <a:pt x="165975" y="419099"/>
                  </a:lnTo>
                  <a:lnTo>
                    <a:pt x="177953" y="393699"/>
                  </a:lnTo>
                  <a:lnTo>
                    <a:pt x="192173" y="380999"/>
                  </a:lnTo>
                  <a:lnTo>
                    <a:pt x="207711" y="355599"/>
                  </a:lnTo>
                  <a:lnTo>
                    <a:pt x="223645" y="342899"/>
                  </a:lnTo>
                  <a:lnTo>
                    <a:pt x="251776" y="342899"/>
                  </a:lnTo>
                  <a:lnTo>
                    <a:pt x="258523" y="330199"/>
                  </a:lnTo>
                  <a:lnTo>
                    <a:pt x="264611" y="317499"/>
                  </a:lnTo>
                  <a:lnTo>
                    <a:pt x="270963" y="304799"/>
                  </a:lnTo>
                  <a:lnTo>
                    <a:pt x="324588" y="266699"/>
                  </a:lnTo>
                  <a:lnTo>
                    <a:pt x="372917" y="241299"/>
                  </a:lnTo>
                  <a:lnTo>
                    <a:pt x="424675" y="215899"/>
                  </a:lnTo>
                  <a:lnTo>
                    <a:pt x="481048" y="203199"/>
                  </a:lnTo>
                  <a:lnTo>
                    <a:pt x="525135" y="203199"/>
                  </a:lnTo>
                  <a:lnTo>
                    <a:pt x="656869" y="165099"/>
                  </a:lnTo>
                  <a:lnTo>
                    <a:pt x="874888" y="114299"/>
                  </a:lnTo>
                  <a:lnTo>
                    <a:pt x="925107" y="101599"/>
                  </a:lnTo>
                  <a:lnTo>
                    <a:pt x="4561515" y="101599"/>
                  </a:lnTo>
                  <a:lnTo>
                    <a:pt x="4649777" y="126999"/>
                  </a:lnTo>
                  <a:lnTo>
                    <a:pt x="4692062" y="139699"/>
                  </a:lnTo>
                  <a:lnTo>
                    <a:pt x="4770786" y="190499"/>
                  </a:lnTo>
                  <a:lnTo>
                    <a:pt x="4806962" y="215899"/>
                  </a:lnTo>
                  <a:lnTo>
                    <a:pt x="4842082" y="253999"/>
                  </a:lnTo>
                  <a:lnTo>
                    <a:pt x="4877994" y="292099"/>
                  </a:lnTo>
                  <a:lnTo>
                    <a:pt x="4892938" y="292099"/>
                  </a:lnTo>
                  <a:lnTo>
                    <a:pt x="4908938" y="304799"/>
                  </a:lnTo>
                  <a:lnTo>
                    <a:pt x="4923883" y="317499"/>
                  </a:lnTo>
                  <a:lnTo>
                    <a:pt x="4935663" y="330199"/>
                  </a:lnTo>
                  <a:lnTo>
                    <a:pt x="4962366" y="368299"/>
                  </a:lnTo>
                  <a:lnTo>
                    <a:pt x="4987882" y="419099"/>
                  </a:lnTo>
                  <a:lnTo>
                    <a:pt x="5012607" y="457199"/>
                  </a:lnTo>
                  <a:lnTo>
                    <a:pt x="5036936" y="495299"/>
                  </a:lnTo>
                  <a:lnTo>
                    <a:pt x="5054782" y="533399"/>
                  </a:lnTo>
                  <a:lnTo>
                    <a:pt x="5072101" y="558799"/>
                  </a:lnTo>
                  <a:lnTo>
                    <a:pt x="5088365" y="596899"/>
                  </a:lnTo>
                  <a:lnTo>
                    <a:pt x="5103046" y="622299"/>
                  </a:lnTo>
                  <a:lnTo>
                    <a:pt x="5117090" y="660399"/>
                  </a:lnTo>
                  <a:lnTo>
                    <a:pt x="5129946" y="698499"/>
                  </a:lnTo>
                  <a:lnTo>
                    <a:pt x="5142012" y="736599"/>
                  </a:lnTo>
                  <a:lnTo>
                    <a:pt x="5168401" y="825499"/>
                  </a:lnTo>
                  <a:lnTo>
                    <a:pt x="5183322" y="876299"/>
                  </a:lnTo>
                  <a:lnTo>
                    <a:pt x="5197635" y="927099"/>
                  </a:lnTo>
                  <a:lnTo>
                    <a:pt x="5210530" y="977899"/>
                  </a:lnTo>
                  <a:lnTo>
                    <a:pt x="5221197" y="1028699"/>
                  </a:lnTo>
                  <a:lnTo>
                    <a:pt x="5230203" y="1079499"/>
                  </a:lnTo>
                  <a:lnTo>
                    <a:pt x="5238126" y="1130299"/>
                  </a:lnTo>
                  <a:lnTo>
                    <a:pt x="5245261" y="1181099"/>
                  </a:lnTo>
                  <a:lnTo>
                    <a:pt x="5251905" y="1231899"/>
                  </a:lnTo>
                  <a:lnTo>
                    <a:pt x="5258351" y="1282699"/>
                  </a:lnTo>
                  <a:lnTo>
                    <a:pt x="5264896" y="1333499"/>
                  </a:lnTo>
                  <a:lnTo>
                    <a:pt x="5271835" y="1384299"/>
                  </a:lnTo>
                  <a:lnTo>
                    <a:pt x="5280625" y="1435099"/>
                  </a:lnTo>
                  <a:lnTo>
                    <a:pt x="5284494" y="1473199"/>
                  </a:lnTo>
                  <a:lnTo>
                    <a:pt x="5287307" y="1498599"/>
                  </a:lnTo>
                  <a:lnTo>
                    <a:pt x="5290764" y="1549399"/>
                  </a:lnTo>
                  <a:lnTo>
                    <a:pt x="5293950" y="1600199"/>
                  </a:lnTo>
                  <a:lnTo>
                    <a:pt x="5296940" y="1638299"/>
                  </a:lnTo>
                  <a:lnTo>
                    <a:pt x="5299806" y="1689099"/>
                  </a:lnTo>
                  <a:lnTo>
                    <a:pt x="5305465" y="1790699"/>
                  </a:lnTo>
                  <a:lnTo>
                    <a:pt x="5308406" y="1841499"/>
                  </a:lnTo>
                  <a:lnTo>
                    <a:pt x="5312274" y="1892299"/>
                  </a:lnTo>
                  <a:lnTo>
                    <a:pt x="5316406" y="1943099"/>
                  </a:lnTo>
                  <a:lnTo>
                    <a:pt x="5324933" y="2044699"/>
                  </a:lnTo>
                  <a:lnTo>
                    <a:pt x="5329065" y="2095499"/>
                  </a:lnTo>
                  <a:lnTo>
                    <a:pt x="5332933" y="2146299"/>
                  </a:lnTo>
                  <a:lnTo>
                    <a:pt x="5336405" y="2197099"/>
                  </a:lnTo>
                  <a:lnTo>
                    <a:pt x="5339350" y="2247899"/>
                  </a:lnTo>
                  <a:lnTo>
                    <a:pt x="5341907" y="2298699"/>
                  </a:lnTo>
                  <a:lnTo>
                    <a:pt x="5343570" y="2336799"/>
                  </a:lnTo>
                  <a:lnTo>
                    <a:pt x="5343509" y="2870199"/>
                  </a:lnTo>
                  <a:lnTo>
                    <a:pt x="5341607" y="2920999"/>
                  </a:lnTo>
                  <a:lnTo>
                    <a:pt x="5339551" y="2971799"/>
                  </a:lnTo>
                  <a:lnTo>
                    <a:pt x="5337361" y="3022599"/>
                  </a:lnTo>
                  <a:lnTo>
                    <a:pt x="5335055" y="3073399"/>
                  </a:lnTo>
                  <a:lnTo>
                    <a:pt x="5332654" y="3124199"/>
                  </a:lnTo>
                  <a:lnTo>
                    <a:pt x="5330175" y="3174999"/>
                  </a:lnTo>
                  <a:lnTo>
                    <a:pt x="5327639" y="3225799"/>
                  </a:lnTo>
                  <a:lnTo>
                    <a:pt x="5322471" y="3327399"/>
                  </a:lnTo>
                  <a:lnTo>
                    <a:pt x="5319699" y="3378199"/>
                  </a:lnTo>
                  <a:lnTo>
                    <a:pt x="5316647" y="3428999"/>
                  </a:lnTo>
                  <a:lnTo>
                    <a:pt x="5313298" y="3492499"/>
                  </a:lnTo>
                  <a:lnTo>
                    <a:pt x="5309636" y="3543299"/>
                  </a:lnTo>
                  <a:lnTo>
                    <a:pt x="5305645" y="3594099"/>
                  </a:lnTo>
                  <a:lnTo>
                    <a:pt x="5301307" y="3644899"/>
                  </a:lnTo>
                  <a:lnTo>
                    <a:pt x="5296607" y="3695699"/>
                  </a:lnTo>
                  <a:lnTo>
                    <a:pt x="5291527" y="3746499"/>
                  </a:lnTo>
                  <a:lnTo>
                    <a:pt x="5285947" y="3797299"/>
                  </a:lnTo>
                  <a:lnTo>
                    <a:pt x="5279857" y="3848099"/>
                  </a:lnTo>
                  <a:lnTo>
                    <a:pt x="5273403" y="3898899"/>
                  </a:lnTo>
                  <a:lnTo>
                    <a:pt x="5266736" y="3949699"/>
                  </a:lnTo>
                  <a:lnTo>
                    <a:pt x="5260003" y="4000499"/>
                  </a:lnTo>
                  <a:lnTo>
                    <a:pt x="5253352" y="4051299"/>
                  </a:lnTo>
                  <a:lnTo>
                    <a:pt x="5246932" y="4102099"/>
                  </a:lnTo>
                  <a:lnTo>
                    <a:pt x="5240891" y="4152899"/>
                  </a:lnTo>
                  <a:lnTo>
                    <a:pt x="5235883" y="4203699"/>
                  </a:lnTo>
                  <a:lnTo>
                    <a:pt x="5231774" y="4254499"/>
                  </a:lnTo>
                  <a:lnTo>
                    <a:pt x="5228055" y="4305299"/>
                  </a:lnTo>
                  <a:lnTo>
                    <a:pt x="5224220" y="4343399"/>
                  </a:lnTo>
                  <a:lnTo>
                    <a:pt x="5219759" y="4394199"/>
                  </a:lnTo>
                  <a:lnTo>
                    <a:pt x="5214165" y="4444999"/>
                  </a:lnTo>
                  <a:lnTo>
                    <a:pt x="5203836" y="4495799"/>
                  </a:lnTo>
                  <a:lnTo>
                    <a:pt x="5186889" y="4546599"/>
                  </a:lnTo>
                  <a:lnTo>
                    <a:pt x="5164137" y="4584699"/>
                  </a:lnTo>
                  <a:lnTo>
                    <a:pt x="5136388" y="4622799"/>
                  </a:lnTo>
                  <a:lnTo>
                    <a:pt x="5071157" y="4711699"/>
                  </a:lnTo>
                  <a:lnTo>
                    <a:pt x="5007729" y="4787899"/>
                  </a:lnTo>
                  <a:lnTo>
                    <a:pt x="4973642" y="4838699"/>
                  </a:lnTo>
                  <a:lnTo>
                    <a:pt x="4940851" y="4864099"/>
                  </a:lnTo>
                  <a:lnTo>
                    <a:pt x="4904368" y="4902199"/>
                  </a:lnTo>
                  <a:lnTo>
                    <a:pt x="4862083" y="4914899"/>
                  </a:lnTo>
                  <a:lnTo>
                    <a:pt x="4811886" y="4927599"/>
                  </a:lnTo>
                  <a:lnTo>
                    <a:pt x="4799446" y="4927599"/>
                  </a:lnTo>
                  <a:lnTo>
                    <a:pt x="4787271" y="4940299"/>
                  </a:lnTo>
                  <a:lnTo>
                    <a:pt x="4775095" y="4940299"/>
                  </a:lnTo>
                  <a:lnTo>
                    <a:pt x="4762656" y="4952999"/>
                  </a:lnTo>
                  <a:lnTo>
                    <a:pt x="4719333" y="4965699"/>
                  </a:lnTo>
                  <a:lnTo>
                    <a:pt x="4675674" y="4991099"/>
                  </a:lnTo>
                  <a:lnTo>
                    <a:pt x="4632014" y="5003799"/>
                  </a:lnTo>
                  <a:lnTo>
                    <a:pt x="4588691" y="5029199"/>
                  </a:lnTo>
                  <a:lnTo>
                    <a:pt x="4546044" y="5041899"/>
                  </a:lnTo>
                  <a:lnTo>
                    <a:pt x="4497075" y="5067299"/>
                  </a:lnTo>
                  <a:lnTo>
                    <a:pt x="4294275" y="5118099"/>
                  </a:lnTo>
                  <a:close/>
                </a:path>
                <a:path w="5344159" h="5207000">
                  <a:moveTo>
                    <a:pt x="3976382" y="5130799"/>
                  </a:moveTo>
                  <a:lnTo>
                    <a:pt x="1776439" y="5130799"/>
                  </a:lnTo>
                  <a:lnTo>
                    <a:pt x="1724458" y="5118099"/>
                  </a:lnTo>
                  <a:lnTo>
                    <a:pt x="4016689" y="5118099"/>
                  </a:lnTo>
                  <a:lnTo>
                    <a:pt x="3976382" y="5130799"/>
                  </a:lnTo>
                  <a:close/>
                </a:path>
                <a:path w="5344159" h="5207000">
                  <a:moveTo>
                    <a:pt x="3918031" y="5143499"/>
                  </a:moveTo>
                  <a:lnTo>
                    <a:pt x="2141495" y="5143499"/>
                  </a:lnTo>
                  <a:lnTo>
                    <a:pt x="2089352" y="5130799"/>
                  </a:lnTo>
                  <a:lnTo>
                    <a:pt x="3937174" y="5130799"/>
                  </a:lnTo>
                  <a:lnTo>
                    <a:pt x="3918031" y="5143499"/>
                  </a:lnTo>
                  <a:close/>
                </a:path>
                <a:path w="5344159" h="5207000">
                  <a:moveTo>
                    <a:pt x="3760274" y="5156199"/>
                  </a:moveTo>
                  <a:lnTo>
                    <a:pt x="2297524" y="5156199"/>
                  </a:lnTo>
                  <a:lnTo>
                    <a:pt x="2245600" y="5143499"/>
                  </a:lnTo>
                  <a:lnTo>
                    <a:pt x="3782274" y="5143499"/>
                  </a:lnTo>
                  <a:lnTo>
                    <a:pt x="3760274" y="5156199"/>
                  </a:lnTo>
                  <a:close/>
                </a:path>
                <a:path w="5344159" h="5207000">
                  <a:moveTo>
                    <a:pt x="3838538" y="5156199"/>
                  </a:moveTo>
                  <a:lnTo>
                    <a:pt x="3813220" y="5156199"/>
                  </a:lnTo>
                  <a:lnTo>
                    <a:pt x="3801659" y="5143499"/>
                  </a:lnTo>
                  <a:lnTo>
                    <a:pt x="3851197" y="5143499"/>
                  </a:lnTo>
                  <a:lnTo>
                    <a:pt x="3838538" y="5156199"/>
                  </a:lnTo>
                  <a:close/>
                </a:path>
                <a:path w="5344159" h="5207000">
                  <a:moveTo>
                    <a:pt x="3703506" y="5168899"/>
                  </a:moveTo>
                  <a:lnTo>
                    <a:pt x="2401019" y="5168899"/>
                  </a:lnTo>
                  <a:lnTo>
                    <a:pt x="2349337" y="5156199"/>
                  </a:lnTo>
                  <a:lnTo>
                    <a:pt x="3721550" y="5156199"/>
                  </a:lnTo>
                  <a:lnTo>
                    <a:pt x="3703506" y="5168899"/>
                  </a:lnTo>
                  <a:close/>
                </a:path>
                <a:path w="5344159" h="5207000">
                  <a:moveTo>
                    <a:pt x="3552041" y="5181599"/>
                  </a:moveTo>
                  <a:lnTo>
                    <a:pt x="2505061" y="5181599"/>
                  </a:lnTo>
                  <a:lnTo>
                    <a:pt x="2452804" y="5168899"/>
                  </a:lnTo>
                  <a:lnTo>
                    <a:pt x="3602452" y="5168899"/>
                  </a:lnTo>
                  <a:lnTo>
                    <a:pt x="3552041" y="5181599"/>
                  </a:lnTo>
                  <a:close/>
                </a:path>
                <a:path w="5344159" h="5207000">
                  <a:moveTo>
                    <a:pt x="3274785" y="5206999"/>
                  </a:moveTo>
                  <a:lnTo>
                    <a:pt x="2687055" y="5206999"/>
                  </a:lnTo>
                  <a:lnTo>
                    <a:pt x="2610182" y="5181599"/>
                  </a:lnTo>
                  <a:lnTo>
                    <a:pt x="3451284" y="5181599"/>
                  </a:lnTo>
                  <a:lnTo>
                    <a:pt x="3400873" y="5194299"/>
                  </a:lnTo>
                  <a:lnTo>
                    <a:pt x="3299820" y="5194299"/>
                  </a:lnTo>
                  <a:lnTo>
                    <a:pt x="3274785" y="5206999"/>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3045355" y="3903071"/>
              <a:ext cx="5255545" cy="5124358"/>
            </a:xfrm>
            <a:prstGeom prst="rect">
              <a:avLst/>
            </a:prstGeom>
          </p:spPr>
        </p:pic>
        <p:sp>
          <p:nvSpPr>
            <p:cNvPr id="10" name="object 10"/>
            <p:cNvSpPr/>
            <p:nvPr/>
          </p:nvSpPr>
          <p:spPr>
            <a:xfrm>
              <a:off x="4705317" y="3535153"/>
              <a:ext cx="1958339" cy="597535"/>
            </a:xfrm>
            <a:custGeom>
              <a:avLst/>
              <a:gdLst/>
              <a:ahLst/>
              <a:cxnLst/>
              <a:rect l="l" t="t" r="r" b="b"/>
              <a:pathLst>
                <a:path w="1958340" h="597535">
                  <a:moveTo>
                    <a:pt x="8739" y="0"/>
                  </a:moveTo>
                  <a:lnTo>
                    <a:pt x="1958038" y="127361"/>
                  </a:lnTo>
                  <a:lnTo>
                    <a:pt x="1939549" y="431103"/>
                  </a:lnTo>
                  <a:lnTo>
                    <a:pt x="1909370" y="597143"/>
                  </a:lnTo>
                  <a:lnTo>
                    <a:pt x="958204" y="561023"/>
                  </a:lnTo>
                  <a:lnTo>
                    <a:pt x="0" y="496891"/>
                  </a:lnTo>
                  <a:lnTo>
                    <a:pt x="8739" y="0"/>
                  </a:lnTo>
                  <a:close/>
                </a:path>
              </a:pathLst>
            </a:custGeom>
            <a:solidFill>
              <a:srgbClr val="FBC2CA"/>
            </a:solidFill>
          </p:spPr>
          <p:txBody>
            <a:bodyPr wrap="square" lIns="0" tIns="0" rIns="0" bIns="0" rtlCol="0"/>
            <a:lstStyle/>
            <a:p>
              <a:endParaRPr/>
            </a:p>
          </p:txBody>
        </p:sp>
        <p:sp>
          <p:nvSpPr>
            <p:cNvPr id="11" name="object 11"/>
            <p:cNvSpPr/>
            <p:nvPr/>
          </p:nvSpPr>
          <p:spPr>
            <a:xfrm>
              <a:off x="4691621" y="3524567"/>
              <a:ext cx="1979295" cy="619125"/>
            </a:xfrm>
            <a:custGeom>
              <a:avLst/>
              <a:gdLst/>
              <a:ahLst/>
              <a:cxnLst/>
              <a:rect l="l" t="t" r="r" b="b"/>
              <a:pathLst>
                <a:path w="1979295" h="619125">
                  <a:moveTo>
                    <a:pt x="155062" y="530582"/>
                  </a:moveTo>
                  <a:lnTo>
                    <a:pt x="1517297" y="613500"/>
                  </a:lnTo>
                  <a:lnTo>
                    <a:pt x="1495147" y="613424"/>
                  </a:lnTo>
                  <a:lnTo>
                    <a:pt x="1160112" y="594303"/>
                  </a:lnTo>
                  <a:lnTo>
                    <a:pt x="1020743" y="585820"/>
                  </a:lnTo>
                  <a:lnTo>
                    <a:pt x="954901" y="583084"/>
                  </a:lnTo>
                  <a:lnTo>
                    <a:pt x="800151" y="573665"/>
                  </a:lnTo>
                  <a:lnTo>
                    <a:pt x="770136" y="573110"/>
                  </a:lnTo>
                  <a:lnTo>
                    <a:pt x="754755" y="572174"/>
                  </a:lnTo>
                  <a:lnTo>
                    <a:pt x="701443" y="571474"/>
                  </a:lnTo>
                  <a:lnTo>
                    <a:pt x="647182" y="568171"/>
                  </a:lnTo>
                  <a:lnTo>
                    <a:pt x="557266" y="565243"/>
                  </a:lnTo>
                  <a:lnTo>
                    <a:pt x="448514" y="558623"/>
                  </a:lnTo>
                  <a:lnTo>
                    <a:pt x="410056" y="555010"/>
                  </a:lnTo>
                  <a:lnTo>
                    <a:pt x="391142" y="552586"/>
                  </a:lnTo>
                  <a:lnTo>
                    <a:pt x="182498" y="534797"/>
                  </a:lnTo>
                  <a:lnTo>
                    <a:pt x="155062" y="530582"/>
                  </a:lnTo>
                  <a:close/>
                </a:path>
                <a:path w="1979295" h="619125">
                  <a:moveTo>
                    <a:pt x="8535" y="0"/>
                  </a:moveTo>
                  <a:lnTo>
                    <a:pt x="78911" y="4283"/>
                  </a:lnTo>
                  <a:lnTo>
                    <a:pt x="126689" y="9736"/>
                  </a:lnTo>
                  <a:lnTo>
                    <a:pt x="319237" y="21456"/>
                  </a:lnTo>
                  <a:lnTo>
                    <a:pt x="367015" y="26909"/>
                  </a:lnTo>
                  <a:lnTo>
                    <a:pt x="452207" y="34639"/>
                  </a:lnTo>
                  <a:lnTo>
                    <a:pt x="494743" y="37228"/>
                  </a:lnTo>
                  <a:lnTo>
                    <a:pt x="537477" y="41102"/>
                  </a:lnTo>
                  <a:lnTo>
                    <a:pt x="616706" y="49742"/>
                  </a:lnTo>
                  <a:lnTo>
                    <a:pt x="859502" y="64520"/>
                  </a:lnTo>
                  <a:lnTo>
                    <a:pt x="875634" y="66775"/>
                  </a:lnTo>
                  <a:lnTo>
                    <a:pt x="1957943" y="132653"/>
                  </a:lnTo>
                  <a:lnTo>
                    <a:pt x="1978978" y="146657"/>
                  </a:lnTo>
                  <a:lnTo>
                    <a:pt x="1977989" y="152959"/>
                  </a:lnTo>
                  <a:lnTo>
                    <a:pt x="1971511" y="175467"/>
                  </a:lnTo>
                  <a:lnTo>
                    <a:pt x="1969324" y="189330"/>
                  </a:lnTo>
                  <a:lnTo>
                    <a:pt x="1969587" y="198252"/>
                  </a:lnTo>
                  <a:lnTo>
                    <a:pt x="1970540" y="204672"/>
                  </a:lnTo>
                  <a:lnTo>
                    <a:pt x="1971242" y="217438"/>
                  </a:lnTo>
                  <a:lnTo>
                    <a:pt x="1972211" y="230221"/>
                  </a:lnTo>
                  <a:lnTo>
                    <a:pt x="1972665" y="240427"/>
                  </a:lnTo>
                  <a:lnTo>
                    <a:pt x="1972450" y="245503"/>
                  </a:lnTo>
                  <a:lnTo>
                    <a:pt x="1971816" y="254371"/>
                  </a:lnTo>
                  <a:lnTo>
                    <a:pt x="1971706" y="282356"/>
                  </a:lnTo>
                  <a:lnTo>
                    <a:pt x="1970052" y="335694"/>
                  </a:lnTo>
                  <a:lnTo>
                    <a:pt x="1967151" y="401680"/>
                  </a:lnTo>
                  <a:lnTo>
                    <a:pt x="1963220" y="468875"/>
                  </a:lnTo>
                  <a:lnTo>
                    <a:pt x="1958710" y="522039"/>
                  </a:lnTo>
                  <a:lnTo>
                    <a:pt x="1952178" y="553451"/>
                  </a:lnTo>
                  <a:lnTo>
                    <a:pt x="1953375" y="557340"/>
                  </a:lnTo>
                  <a:lnTo>
                    <a:pt x="1951715" y="561056"/>
                  </a:lnTo>
                  <a:lnTo>
                    <a:pt x="1950035" y="567316"/>
                  </a:lnTo>
                  <a:lnTo>
                    <a:pt x="1948087" y="573559"/>
                  </a:lnTo>
                  <a:lnTo>
                    <a:pt x="1945907" y="583605"/>
                  </a:lnTo>
                  <a:lnTo>
                    <a:pt x="1943609" y="600006"/>
                  </a:lnTo>
                  <a:lnTo>
                    <a:pt x="1943455" y="602541"/>
                  </a:lnTo>
                  <a:lnTo>
                    <a:pt x="1941872" y="604990"/>
                  </a:lnTo>
                  <a:lnTo>
                    <a:pt x="1940367" y="606170"/>
                  </a:lnTo>
                  <a:lnTo>
                    <a:pt x="1922209" y="607610"/>
                  </a:lnTo>
                  <a:lnTo>
                    <a:pt x="1904279" y="610335"/>
                  </a:lnTo>
                  <a:lnTo>
                    <a:pt x="1886566" y="611802"/>
                  </a:lnTo>
                  <a:lnTo>
                    <a:pt x="1838849" y="613987"/>
                  </a:lnTo>
                  <a:lnTo>
                    <a:pt x="1778347" y="615394"/>
                  </a:lnTo>
                  <a:lnTo>
                    <a:pt x="1747622" y="614796"/>
                  </a:lnTo>
                  <a:lnTo>
                    <a:pt x="1726521" y="616056"/>
                  </a:lnTo>
                  <a:lnTo>
                    <a:pt x="1685027" y="616075"/>
                  </a:lnTo>
                  <a:lnTo>
                    <a:pt x="1644506" y="618698"/>
                  </a:lnTo>
                  <a:lnTo>
                    <a:pt x="1583437" y="618798"/>
                  </a:lnTo>
                  <a:lnTo>
                    <a:pt x="1561365" y="617454"/>
                  </a:lnTo>
                  <a:lnTo>
                    <a:pt x="1517297" y="613500"/>
                  </a:lnTo>
                  <a:lnTo>
                    <a:pt x="155062" y="530582"/>
                  </a:lnTo>
                  <a:lnTo>
                    <a:pt x="127549" y="527635"/>
                  </a:lnTo>
                  <a:lnTo>
                    <a:pt x="100190" y="522153"/>
                  </a:lnTo>
                  <a:lnTo>
                    <a:pt x="72754" y="517938"/>
                  </a:lnTo>
                  <a:lnTo>
                    <a:pt x="47738" y="516415"/>
                  </a:lnTo>
                  <a:lnTo>
                    <a:pt x="38540" y="514583"/>
                  </a:lnTo>
                  <a:lnTo>
                    <a:pt x="30139" y="511527"/>
                  </a:lnTo>
                  <a:lnTo>
                    <a:pt x="13666" y="507980"/>
                  </a:lnTo>
                  <a:lnTo>
                    <a:pt x="13637" y="506706"/>
                  </a:lnTo>
                  <a:lnTo>
                    <a:pt x="623371" y="543819"/>
                  </a:lnTo>
                  <a:lnTo>
                    <a:pt x="658327" y="544675"/>
                  </a:lnTo>
                  <a:lnTo>
                    <a:pt x="708763" y="547745"/>
                  </a:lnTo>
                  <a:lnTo>
                    <a:pt x="739365" y="548335"/>
                  </a:lnTo>
                  <a:lnTo>
                    <a:pt x="835125" y="554164"/>
                  </a:lnTo>
                  <a:lnTo>
                    <a:pt x="895958" y="556594"/>
                  </a:lnTo>
                  <a:lnTo>
                    <a:pt x="962312" y="560633"/>
                  </a:lnTo>
                  <a:lnTo>
                    <a:pt x="1539210" y="593204"/>
                  </a:lnTo>
                  <a:lnTo>
                    <a:pt x="1587846" y="594892"/>
                  </a:lnTo>
                  <a:lnTo>
                    <a:pt x="1636637" y="594044"/>
                  </a:lnTo>
                  <a:lnTo>
                    <a:pt x="1661921" y="593039"/>
                  </a:lnTo>
                  <a:lnTo>
                    <a:pt x="1777702" y="593724"/>
                  </a:lnTo>
                  <a:lnTo>
                    <a:pt x="1904076" y="589965"/>
                  </a:lnTo>
                  <a:lnTo>
                    <a:pt x="1918360" y="590835"/>
                  </a:lnTo>
                  <a:lnTo>
                    <a:pt x="1921372" y="588474"/>
                  </a:lnTo>
                  <a:lnTo>
                    <a:pt x="1923649" y="574616"/>
                  </a:lnTo>
                  <a:lnTo>
                    <a:pt x="1925463" y="568365"/>
                  </a:lnTo>
                  <a:lnTo>
                    <a:pt x="1925772" y="563294"/>
                  </a:lnTo>
                  <a:lnTo>
                    <a:pt x="1927509" y="558311"/>
                  </a:lnTo>
                  <a:lnTo>
                    <a:pt x="1929266" y="550784"/>
                  </a:lnTo>
                  <a:lnTo>
                    <a:pt x="1933240" y="537030"/>
                  </a:lnTo>
                  <a:lnTo>
                    <a:pt x="1942413" y="437072"/>
                  </a:lnTo>
                  <a:lnTo>
                    <a:pt x="1945285" y="362178"/>
                  </a:lnTo>
                  <a:lnTo>
                    <a:pt x="1946846" y="298656"/>
                  </a:lnTo>
                  <a:lnTo>
                    <a:pt x="1946607" y="268105"/>
                  </a:lnTo>
                  <a:lnTo>
                    <a:pt x="1947278" y="255422"/>
                  </a:lnTo>
                  <a:lnTo>
                    <a:pt x="1947431" y="251615"/>
                  </a:lnTo>
                  <a:lnTo>
                    <a:pt x="1947470" y="243983"/>
                  </a:lnTo>
                  <a:lnTo>
                    <a:pt x="1947107" y="236327"/>
                  </a:lnTo>
                  <a:lnTo>
                    <a:pt x="1947648" y="227453"/>
                  </a:lnTo>
                  <a:lnTo>
                    <a:pt x="1945254" y="219673"/>
                  </a:lnTo>
                  <a:lnTo>
                    <a:pt x="1946342" y="203199"/>
                  </a:lnTo>
                  <a:lnTo>
                    <a:pt x="1946667" y="199402"/>
                  </a:lnTo>
                  <a:lnTo>
                    <a:pt x="1947477" y="193089"/>
                  </a:lnTo>
                  <a:lnTo>
                    <a:pt x="1948765" y="185533"/>
                  </a:lnTo>
                  <a:lnTo>
                    <a:pt x="1950231" y="161448"/>
                  </a:lnTo>
                  <a:lnTo>
                    <a:pt x="1946178" y="157384"/>
                  </a:lnTo>
                  <a:lnTo>
                    <a:pt x="1921780" y="155899"/>
                  </a:lnTo>
                  <a:lnTo>
                    <a:pt x="1892276" y="152831"/>
                  </a:lnTo>
                  <a:lnTo>
                    <a:pt x="1792357" y="146749"/>
                  </a:lnTo>
                  <a:lnTo>
                    <a:pt x="1724242" y="137514"/>
                  </a:lnTo>
                  <a:lnTo>
                    <a:pt x="1690107" y="134163"/>
                  </a:lnTo>
                  <a:lnTo>
                    <a:pt x="1612485" y="129439"/>
                  </a:lnTo>
                  <a:lnTo>
                    <a:pt x="1590996" y="126858"/>
                  </a:lnTo>
                  <a:lnTo>
                    <a:pt x="362161" y="52061"/>
                  </a:lnTo>
                  <a:lnTo>
                    <a:pt x="272999" y="42816"/>
                  </a:lnTo>
                  <a:lnTo>
                    <a:pt x="229086" y="36326"/>
                  </a:lnTo>
                  <a:lnTo>
                    <a:pt x="185096" y="31104"/>
                  </a:lnTo>
                  <a:lnTo>
                    <a:pt x="96960" y="23195"/>
                  </a:lnTo>
                  <a:lnTo>
                    <a:pt x="7455" y="17747"/>
                  </a:lnTo>
                  <a:lnTo>
                    <a:pt x="8535" y="0"/>
                  </a:lnTo>
                  <a:close/>
                </a:path>
                <a:path w="1979295" h="619125">
                  <a:moveTo>
                    <a:pt x="7455" y="17747"/>
                  </a:moveTo>
                  <a:lnTo>
                    <a:pt x="80704" y="22205"/>
                  </a:lnTo>
                  <a:lnTo>
                    <a:pt x="48564" y="21521"/>
                  </a:lnTo>
                  <a:lnTo>
                    <a:pt x="31868" y="20505"/>
                  </a:lnTo>
                  <a:lnTo>
                    <a:pt x="28360" y="45739"/>
                  </a:lnTo>
                  <a:lnTo>
                    <a:pt x="27019" y="57108"/>
                  </a:lnTo>
                  <a:lnTo>
                    <a:pt x="26079" y="68502"/>
                  </a:lnTo>
                  <a:lnTo>
                    <a:pt x="26285" y="83783"/>
                  </a:lnTo>
                  <a:lnTo>
                    <a:pt x="26345" y="96510"/>
                  </a:lnTo>
                  <a:lnTo>
                    <a:pt x="26221" y="109226"/>
                  </a:lnTo>
                  <a:lnTo>
                    <a:pt x="25853" y="118110"/>
                  </a:lnTo>
                  <a:lnTo>
                    <a:pt x="25155" y="130791"/>
                  </a:lnTo>
                  <a:lnTo>
                    <a:pt x="21835" y="138223"/>
                  </a:lnTo>
                  <a:lnTo>
                    <a:pt x="22800" y="145916"/>
                  </a:lnTo>
                  <a:lnTo>
                    <a:pt x="22337" y="153522"/>
                  </a:lnTo>
                  <a:lnTo>
                    <a:pt x="24268" y="168907"/>
                  </a:lnTo>
                  <a:lnTo>
                    <a:pt x="26542" y="199582"/>
                  </a:lnTo>
                  <a:lnTo>
                    <a:pt x="27563" y="263262"/>
                  </a:lnTo>
                  <a:lnTo>
                    <a:pt x="27762" y="337070"/>
                  </a:lnTo>
                  <a:lnTo>
                    <a:pt x="27412" y="400667"/>
                  </a:lnTo>
                  <a:lnTo>
                    <a:pt x="26943" y="431174"/>
                  </a:lnTo>
                  <a:lnTo>
                    <a:pt x="28623" y="438911"/>
                  </a:lnTo>
                  <a:lnTo>
                    <a:pt x="30379" y="445379"/>
                  </a:lnTo>
                  <a:lnTo>
                    <a:pt x="33739" y="460852"/>
                  </a:lnTo>
                  <a:lnTo>
                    <a:pt x="34234" y="474878"/>
                  </a:lnTo>
                  <a:lnTo>
                    <a:pt x="36828" y="481398"/>
                  </a:lnTo>
                  <a:lnTo>
                    <a:pt x="42847" y="485581"/>
                  </a:lnTo>
                  <a:lnTo>
                    <a:pt x="53927" y="487528"/>
                  </a:lnTo>
                  <a:lnTo>
                    <a:pt x="61285" y="487976"/>
                  </a:lnTo>
                  <a:lnTo>
                    <a:pt x="65622" y="489512"/>
                  </a:lnTo>
                  <a:lnTo>
                    <a:pt x="93211" y="495009"/>
                  </a:lnTo>
                  <a:lnTo>
                    <a:pt x="121153" y="499254"/>
                  </a:lnTo>
                  <a:lnTo>
                    <a:pt x="149018" y="504767"/>
                  </a:lnTo>
                  <a:lnTo>
                    <a:pt x="230617" y="513551"/>
                  </a:lnTo>
                  <a:lnTo>
                    <a:pt x="284761" y="518119"/>
                  </a:lnTo>
                  <a:lnTo>
                    <a:pt x="338899" y="523959"/>
                  </a:lnTo>
                  <a:lnTo>
                    <a:pt x="446976" y="533082"/>
                  </a:lnTo>
                  <a:lnTo>
                    <a:pt x="13637" y="506706"/>
                  </a:lnTo>
                  <a:lnTo>
                    <a:pt x="13435" y="497787"/>
                  </a:lnTo>
                  <a:lnTo>
                    <a:pt x="13431" y="478701"/>
                  </a:lnTo>
                  <a:lnTo>
                    <a:pt x="13123" y="469776"/>
                  </a:lnTo>
                  <a:lnTo>
                    <a:pt x="11898" y="458250"/>
                  </a:lnTo>
                  <a:lnTo>
                    <a:pt x="10787" y="449276"/>
                  </a:lnTo>
                  <a:lnTo>
                    <a:pt x="9521" y="442837"/>
                  </a:lnTo>
                  <a:lnTo>
                    <a:pt x="8065" y="435115"/>
                  </a:lnTo>
                  <a:lnTo>
                    <a:pt x="8374" y="404597"/>
                  </a:lnTo>
                  <a:lnTo>
                    <a:pt x="8289" y="340974"/>
                  </a:lnTo>
                  <a:lnTo>
                    <a:pt x="7451" y="267127"/>
                  </a:lnTo>
                  <a:lnTo>
                    <a:pt x="5729" y="202132"/>
                  </a:lnTo>
                  <a:lnTo>
                    <a:pt x="2610" y="171406"/>
                  </a:lnTo>
                  <a:lnTo>
                    <a:pt x="0" y="157251"/>
                  </a:lnTo>
                  <a:lnTo>
                    <a:pt x="183" y="144539"/>
                  </a:lnTo>
                  <a:lnTo>
                    <a:pt x="481" y="140740"/>
                  </a:lnTo>
                  <a:lnTo>
                    <a:pt x="1742" y="129366"/>
                  </a:lnTo>
                  <a:lnTo>
                    <a:pt x="2938" y="117987"/>
                  </a:lnTo>
                  <a:lnTo>
                    <a:pt x="3439" y="107839"/>
                  </a:lnTo>
                  <a:lnTo>
                    <a:pt x="3597" y="104032"/>
                  </a:lnTo>
                  <a:lnTo>
                    <a:pt x="3644" y="92583"/>
                  </a:lnTo>
                  <a:lnTo>
                    <a:pt x="3520" y="82397"/>
                  </a:lnTo>
                  <a:lnTo>
                    <a:pt x="7455" y="17747"/>
                  </a:lnTo>
                  <a:close/>
                </a:path>
                <a:path w="1979295" h="619125">
                  <a:moveTo>
                    <a:pt x="1426198" y="585052"/>
                  </a:moveTo>
                  <a:lnTo>
                    <a:pt x="1442168" y="586024"/>
                  </a:lnTo>
                  <a:lnTo>
                    <a:pt x="1490650" y="590248"/>
                  </a:lnTo>
                  <a:lnTo>
                    <a:pt x="1352754" y="581854"/>
                  </a:lnTo>
                  <a:lnTo>
                    <a:pt x="1426198" y="585052"/>
                  </a:lnTo>
                  <a:close/>
                </a:path>
                <a:path w="1979295" h="619125">
                  <a:moveTo>
                    <a:pt x="1792357" y="146749"/>
                  </a:moveTo>
                  <a:lnTo>
                    <a:pt x="1856505" y="150654"/>
                  </a:lnTo>
                  <a:lnTo>
                    <a:pt x="1834953" y="150614"/>
                  </a:lnTo>
                  <a:lnTo>
                    <a:pt x="1813479" y="149307"/>
                  </a:lnTo>
                  <a:lnTo>
                    <a:pt x="1792357" y="146749"/>
                  </a:lnTo>
                  <a:close/>
                </a:path>
                <a:path w="1979295" h="619125">
                  <a:moveTo>
                    <a:pt x="362161" y="52061"/>
                  </a:moveTo>
                  <a:lnTo>
                    <a:pt x="1347275" y="112023"/>
                  </a:lnTo>
                  <a:lnTo>
                    <a:pt x="1294942" y="110110"/>
                  </a:lnTo>
                  <a:lnTo>
                    <a:pt x="1235279" y="106479"/>
                  </a:lnTo>
                  <a:lnTo>
                    <a:pt x="890217" y="90565"/>
                  </a:lnTo>
                  <a:lnTo>
                    <a:pt x="824909" y="86589"/>
                  </a:lnTo>
                  <a:lnTo>
                    <a:pt x="765048" y="84218"/>
                  </a:lnTo>
                  <a:lnTo>
                    <a:pt x="618106" y="75274"/>
                  </a:lnTo>
                  <a:lnTo>
                    <a:pt x="576507" y="70197"/>
                  </a:lnTo>
                  <a:lnTo>
                    <a:pt x="535856" y="67723"/>
                  </a:lnTo>
                  <a:lnTo>
                    <a:pt x="499744" y="64252"/>
                  </a:lnTo>
                  <a:lnTo>
                    <a:pt x="427917" y="59880"/>
                  </a:lnTo>
                  <a:lnTo>
                    <a:pt x="391882" y="55142"/>
                  </a:lnTo>
                  <a:lnTo>
                    <a:pt x="362161" y="52061"/>
                  </a:lnTo>
                  <a:close/>
                </a:path>
                <a:path w="1979295" h="619125">
                  <a:moveTo>
                    <a:pt x="1612485" y="129439"/>
                  </a:moveTo>
                  <a:lnTo>
                    <a:pt x="1655894" y="132081"/>
                  </a:lnTo>
                  <a:lnTo>
                    <a:pt x="1633975" y="132019"/>
                  </a:lnTo>
                  <a:lnTo>
                    <a:pt x="1612485" y="129439"/>
                  </a:lnTo>
                  <a:close/>
                </a:path>
                <a:path w="1979295" h="619125">
                  <a:moveTo>
                    <a:pt x="1441133" y="117736"/>
                  </a:moveTo>
                  <a:lnTo>
                    <a:pt x="1537148" y="123581"/>
                  </a:lnTo>
                  <a:lnTo>
                    <a:pt x="1505066" y="122900"/>
                  </a:lnTo>
                  <a:lnTo>
                    <a:pt x="1473061" y="120952"/>
                  </a:lnTo>
                  <a:lnTo>
                    <a:pt x="1441133" y="117736"/>
                  </a:lnTo>
                  <a:close/>
                </a:path>
                <a:path w="1979295" h="619125">
                  <a:moveTo>
                    <a:pt x="908717" y="67516"/>
                  </a:moveTo>
                  <a:lnTo>
                    <a:pt x="1941861" y="130402"/>
                  </a:lnTo>
                  <a:lnTo>
                    <a:pt x="1949864" y="132162"/>
                  </a:lnTo>
                  <a:lnTo>
                    <a:pt x="875634" y="66775"/>
                  </a:lnTo>
                  <a:lnTo>
                    <a:pt x="908717" y="67516"/>
                  </a:lnTo>
                  <a:close/>
                </a:path>
                <a:path w="1979295" h="619125">
                  <a:moveTo>
                    <a:pt x="1544057" y="97282"/>
                  </a:moveTo>
                  <a:lnTo>
                    <a:pt x="1648027" y="103610"/>
                  </a:lnTo>
                  <a:lnTo>
                    <a:pt x="1772175" y="116257"/>
                  </a:lnTo>
                  <a:lnTo>
                    <a:pt x="1791112" y="118682"/>
                  </a:lnTo>
                  <a:lnTo>
                    <a:pt x="1861751" y="125526"/>
                  </a:lnTo>
                  <a:lnTo>
                    <a:pt x="955468" y="70362"/>
                  </a:lnTo>
                  <a:lnTo>
                    <a:pt x="1012985" y="72590"/>
                  </a:lnTo>
                  <a:lnTo>
                    <a:pt x="1078060" y="76551"/>
                  </a:lnTo>
                  <a:lnTo>
                    <a:pt x="1288788" y="85561"/>
                  </a:lnTo>
                  <a:lnTo>
                    <a:pt x="1353863" y="89522"/>
                  </a:lnTo>
                  <a:lnTo>
                    <a:pt x="1411380" y="91751"/>
                  </a:lnTo>
                  <a:lnTo>
                    <a:pt x="1514703" y="98040"/>
                  </a:lnTo>
                  <a:lnTo>
                    <a:pt x="1523609" y="97310"/>
                  </a:lnTo>
                  <a:lnTo>
                    <a:pt x="1530966" y="97757"/>
                  </a:lnTo>
                  <a:lnTo>
                    <a:pt x="1544057" y="97282"/>
                  </a:lnTo>
                  <a:close/>
                </a:path>
                <a:path w="1979295" h="619125">
                  <a:moveTo>
                    <a:pt x="651961" y="50615"/>
                  </a:moveTo>
                  <a:lnTo>
                    <a:pt x="663871" y="51340"/>
                  </a:lnTo>
                  <a:lnTo>
                    <a:pt x="705961" y="55174"/>
                  </a:lnTo>
                  <a:lnTo>
                    <a:pt x="628616" y="50467"/>
                  </a:lnTo>
                  <a:lnTo>
                    <a:pt x="651961" y="50615"/>
                  </a:lnTo>
                  <a:close/>
                </a:path>
                <a:path w="1979295" h="619125">
                  <a:moveTo>
                    <a:pt x="1582623" y="98357"/>
                  </a:moveTo>
                  <a:lnTo>
                    <a:pt x="1615424" y="101626"/>
                  </a:lnTo>
                  <a:lnTo>
                    <a:pt x="1569532" y="98833"/>
                  </a:lnTo>
                  <a:lnTo>
                    <a:pt x="1582623" y="98357"/>
                  </a:lnTo>
                  <a:close/>
                </a:path>
              </a:pathLst>
            </a:custGeom>
            <a:solidFill>
              <a:srgbClr val="1C1C1B"/>
            </a:solidFill>
          </p:spPr>
          <p:txBody>
            <a:bodyPr wrap="square" lIns="0" tIns="0" rIns="0" bIns="0" rtlCol="0"/>
            <a:lstStyle/>
            <a:p>
              <a:endParaRPr/>
            </a:p>
          </p:txBody>
        </p:sp>
        <p:pic>
          <p:nvPicPr>
            <p:cNvPr id="12" name="object 12"/>
            <p:cNvPicPr/>
            <p:nvPr/>
          </p:nvPicPr>
          <p:blipFill>
            <a:blip r:embed="rId4" cstate="print"/>
            <a:stretch>
              <a:fillRect/>
            </a:stretch>
          </p:blipFill>
          <p:spPr>
            <a:xfrm>
              <a:off x="7232659" y="3821236"/>
              <a:ext cx="1096637" cy="1098537"/>
            </a:xfrm>
            <a:prstGeom prst="rect">
              <a:avLst/>
            </a:prstGeom>
          </p:spPr>
        </p:pic>
        <p:pic>
          <p:nvPicPr>
            <p:cNvPr id="13" name="object 13"/>
            <p:cNvPicPr/>
            <p:nvPr/>
          </p:nvPicPr>
          <p:blipFill>
            <a:blip r:embed="rId5" cstate="print"/>
            <a:stretch>
              <a:fillRect/>
            </a:stretch>
          </p:blipFill>
          <p:spPr>
            <a:xfrm>
              <a:off x="9149522" y="3727504"/>
              <a:ext cx="142875" cy="142874"/>
            </a:xfrm>
            <a:prstGeom prst="rect">
              <a:avLst/>
            </a:prstGeom>
          </p:spPr>
        </p:pic>
        <p:pic>
          <p:nvPicPr>
            <p:cNvPr id="14" name="object 14"/>
            <p:cNvPicPr/>
            <p:nvPr/>
          </p:nvPicPr>
          <p:blipFill>
            <a:blip r:embed="rId5" cstate="print"/>
            <a:stretch>
              <a:fillRect/>
            </a:stretch>
          </p:blipFill>
          <p:spPr>
            <a:xfrm>
              <a:off x="9149522" y="7270804"/>
              <a:ext cx="142875" cy="142874"/>
            </a:xfrm>
            <a:prstGeom prst="rect">
              <a:avLst/>
            </a:prstGeom>
          </p:spPr>
        </p:pic>
      </p:grpSp>
      <p:sp>
        <p:nvSpPr>
          <p:cNvPr id="15" name="object 15"/>
          <p:cNvSpPr txBox="1"/>
          <p:nvPr/>
        </p:nvSpPr>
        <p:spPr>
          <a:xfrm>
            <a:off x="9491033" y="3391049"/>
            <a:ext cx="6271260" cy="5980430"/>
          </a:xfrm>
          <a:prstGeom prst="rect">
            <a:avLst/>
          </a:prstGeom>
        </p:spPr>
        <p:txBody>
          <a:bodyPr vert="horz" wrap="square" lIns="0" tIns="73660" rIns="0" bIns="0" rtlCol="0">
            <a:spAutoFit/>
          </a:bodyPr>
          <a:lstStyle/>
          <a:p>
            <a:pPr marL="12700" marR="247015">
              <a:lnSpc>
                <a:spcPts val="4650"/>
              </a:lnSpc>
              <a:spcBef>
                <a:spcPts val="580"/>
              </a:spcBef>
            </a:pPr>
            <a:r>
              <a:rPr sz="4200" spc="-360" dirty="0">
                <a:solidFill>
                  <a:srgbClr val="1C1C1B"/>
                </a:solidFill>
                <a:latin typeface="Trebuchet MS"/>
                <a:cs typeface="Trebuchet MS"/>
              </a:rPr>
              <a:t>L</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59" dirty="0">
                <a:solidFill>
                  <a:srgbClr val="1C1C1B"/>
                </a:solidFill>
                <a:latin typeface="Trebuchet MS"/>
                <a:cs typeface="Trebuchet MS"/>
              </a:rPr>
              <a:t>n</a:t>
            </a:r>
            <a:r>
              <a:rPr sz="4200" spc="-415" dirty="0">
                <a:solidFill>
                  <a:srgbClr val="1C1C1B"/>
                </a:solidFill>
                <a:latin typeface="Trebuchet MS"/>
                <a:cs typeface="Trebuchet MS"/>
              </a:rPr>
              <a:t>i</a:t>
            </a:r>
            <a:r>
              <a:rPr sz="4200" spc="-459" dirty="0">
                <a:solidFill>
                  <a:srgbClr val="1C1C1B"/>
                </a:solidFill>
                <a:latin typeface="Trebuchet MS"/>
                <a:cs typeface="Trebuchet MS"/>
              </a:rPr>
              <a:t>ñ</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505" dirty="0">
                <a:solidFill>
                  <a:srgbClr val="1C1C1B"/>
                </a:solidFill>
                <a:latin typeface="Trebuchet MS"/>
                <a:cs typeface="Trebuchet MS"/>
              </a:rPr>
              <a:t>d</a:t>
            </a:r>
            <a:r>
              <a:rPr sz="4200" spc="-450" dirty="0">
                <a:solidFill>
                  <a:srgbClr val="1C1C1B"/>
                </a:solidFill>
                <a:latin typeface="Trebuchet MS"/>
                <a:cs typeface="Trebuchet MS"/>
              </a:rPr>
              <a:t>u</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5" dirty="0">
                <a:solidFill>
                  <a:srgbClr val="1C1C1B"/>
                </a:solidFill>
                <a:latin typeface="Trebuchet MS"/>
                <a:cs typeface="Trebuchet MS"/>
              </a:rPr>
              <a:t>d</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70" dirty="0">
                <a:solidFill>
                  <a:srgbClr val="1C1C1B"/>
                </a:solidFill>
                <a:latin typeface="Trebuchet MS"/>
                <a:cs typeface="Trebuchet MS"/>
              </a:rPr>
              <a:t>z</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ó</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25" dirty="0">
                <a:solidFill>
                  <a:srgbClr val="1C1C1B"/>
                </a:solidFill>
                <a:latin typeface="Trebuchet MS"/>
                <a:cs typeface="Trebuchet MS"/>
              </a:rPr>
              <a:t>o</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114" dirty="0">
                <a:solidFill>
                  <a:srgbClr val="1C1C1B"/>
                </a:solidFill>
                <a:latin typeface="Trebuchet MS"/>
                <a:cs typeface="Trebuchet MS"/>
              </a:rPr>
              <a:t>s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65" dirty="0">
                <a:solidFill>
                  <a:srgbClr val="1C1C1B"/>
                </a:solidFill>
                <a:latin typeface="Trebuchet MS"/>
                <a:cs typeface="Trebuchet MS"/>
              </a:rPr>
              <a:t>t</a:t>
            </a:r>
            <a:r>
              <a:rPr sz="4200" spc="-415" dirty="0">
                <a:solidFill>
                  <a:srgbClr val="1C1C1B"/>
                </a:solidFill>
                <a:latin typeface="Trebuchet MS"/>
                <a:cs typeface="Trebuchet MS"/>
              </a:rPr>
              <a:t>í</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35" dirty="0">
                <a:solidFill>
                  <a:srgbClr val="1C1C1B"/>
                </a:solidFill>
                <a:latin typeface="Trebuchet MS"/>
                <a:cs typeface="Trebuchet MS"/>
              </a:rPr>
              <a:t>b</a:t>
            </a:r>
            <a:r>
              <a:rPr sz="4200" spc="-415" dirty="0">
                <a:solidFill>
                  <a:srgbClr val="1C1C1B"/>
                </a:solidFill>
                <a:latin typeface="Trebuchet MS"/>
                <a:cs typeface="Trebuchet MS"/>
              </a:rPr>
              <a:t>i</a:t>
            </a:r>
            <a:r>
              <a:rPr sz="4200" spc="-540" dirty="0">
                <a:solidFill>
                  <a:srgbClr val="1C1C1B"/>
                </a:solidFill>
                <a:latin typeface="Trebuchet MS"/>
                <a:cs typeface="Trebuchet MS"/>
              </a:rPr>
              <a:t>é</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450" dirty="0">
                <a:solidFill>
                  <a:srgbClr val="1C1C1B"/>
                </a:solidFill>
                <a:latin typeface="Trebuchet MS"/>
                <a:cs typeface="Trebuchet MS"/>
              </a:rPr>
              <a:t>u</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45" dirty="0">
                <a:solidFill>
                  <a:srgbClr val="1C1C1B"/>
                </a:solidFill>
                <a:latin typeface="Trebuchet MS"/>
                <a:cs typeface="Trebuchet MS"/>
              </a:rPr>
              <a:t>u</a:t>
            </a:r>
            <a:r>
              <a:rPr sz="4200" spc="-270" dirty="0">
                <a:solidFill>
                  <a:srgbClr val="1C1C1B"/>
                </a:solidFill>
                <a:latin typeface="Trebuchet MS"/>
                <a:cs typeface="Trebuchet MS"/>
              </a:rPr>
              <a:t> </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850" dirty="0">
                <a:solidFill>
                  <a:srgbClr val="1C1C1B"/>
                </a:solidFill>
                <a:latin typeface="Trebuchet MS"/>
                <a:cs typeface="Trebuchet MS"/>
              </a:rPr>
              <a:t>.</a:t>
            </a:r>
            <a:endParaRPr sz="4200">
              <a:latin typeface="Trebuchet MS"/>
              <a:cs typeface="Trebuchet MS"/>
            </a:endParaRPr>
          </a:p>
          <a:p>
            <a:pPr marL="12700" marR="5080">
              <a:lnSpc>
                <a:spcPts val="4650"/>
              </a:lnSpc>
            </a:pPr>
            <a:r>
              <a:rPr sz="4200" spc="-360"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415" dirty="0">
                <a:solidFill>
                  <a:srgbClr val="1C1C1B"/>
                </a:solidFill>
                <a:latin typeface="Trebuchet MS"/>
                <a:cs typeface="Trebuchet MS"/>
              </a:rPr>
              <a:t>i</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360" dirty="0">
                <a:solidFill>
                  <a:srgbClr val="1C1C1B"/>
                </a:solidFill>
                <a:latin typeface="Trebuchet MS"/>
                <a:cs typeface="Trebuchet MS"/>
              </a:rPr>
              <a:t>a  </a:t>
            </a:r>
            <a:r>
              <a:rPr sz="4200" spc="-505" dirty="0">
                <a:solidFill>
                  <a:srgbClr val="1C1C1B"/>
                </a:solidFill>
                <a:latin typeface="Trebuchet MS"/>
                <a:cs typeface="Trebuchet MS"/>
              </a:rPr>
              <a:t>d</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65" dirty="0">
                <a:solidFill>
                  <a:srgbClr val="1C1C1B"/>
                </a:solidFill>
                <a:latin typeface="Trebuchet MS"/>
                <a:cs typeface="Trebuchet MS"/>
              </a:rPr>
              <a:t>t</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360" dirty="0">
                <a:solidFill>
                  <a:srgbClr val="1C1C1B"/>
                </a:solidFill>
                <a:latin typeface="Trebuchet MS"/>
                <a:cs typeface="Trebuchet MS"/>
              </a:rPr>
              <a:t>a  </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05" dirty="0">
                <a:solidFill>
                  <a:srgbClr val="1C1C1B"/>
                </a:solidFill>
                <a:latin typeface="Trebuchet MS"/>
                <a:cs typeface="Trebuchet MS"/>
              </a:rPr>
              <a:t>q</a:t>
            </a:r>
            <a:r>
              <a:rPr sz="4200" spc="-450" dirty="0">
                <a:solidFill>
                  <a:srgbClr val="1C1C1B"/>
                </a:solidFill>
                <a:latin typeface="Trebuchet MS"/>
                <a:cs typeface="Trebuchet MS"/>
              </a:rPr>
              <a:t>u</a:t>
            </a:r>
            <a:r>
              <a:rPr sz="4200" spc="-540" dirty="0">
                <a:solidFill>
                  <a:srgbClr val="1C1C1B"/>
                </a:solidFill>
                <a:latin typeface="Trebuchet MS"/>
                <a:cs typeface="Trebuchet MS"/>
              </a:rPr>
              <a:t>e</a:t>
            </a:r>
            <a:r>
              <a:rPr sz="4200" spc="-470" dirty="0">
                <a:solidFill>
                  <a:srgbClr val="1C1C1B"/>
                </a:solidFill>
                <a:latin typeface="Trebuchet MS"/>
                <a:cs typeface="Trebuchet MS"/>
              </a:rPr>
              <a:t>z</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360" dirty="0">
                <a:solidFill>
                  <a:srgbClr val="1C1C1B"/>
                </a:solidFill>
                <a:latin typeface="Trebuchet MS"/>
                <a:cs typeface="Trebuchet MS"/>
              </a:rPr>
              <a:t>a  </a:t>
            </a:r>
            <a:r>
              <a:rPr sz="4200" spc="-530" dirty="0">
                <a:solidFill>
                  <a:srgbClr val="1C1C1B"/>
                </a:solidFill>
                <a:latin typeface="Trebuchet MS"/>
                <a:cs typeface="Trebuchet MS"/>
              </a:rPr>
              <a:t>acumulada.</a:t>
            </a:r>
            <a:endParaRPr sz="4200">
              <a:latin typeface="Trebuchet MS"/>
              <a:cs typeface="Trebuchet MS"/>
            </a:endParaRPr>
          </a:p>
        </p:txBody>
      </p:sp>
      <p:grpSp>
        <p:nvGrpSpPr>
          <p:cNvPr id="16" name="object 16"/>
          <p:cNvGrpSpPr/>
          <p:nvPr/>
        </p:nvGrpSpPr>
        <p:grpSpPr>
          <a:xfrm>
            <a:off x="1404692" y="0"/>
            <a:ext cx="16883380" cy="10298430"/>
            <a:chOff x="1404692" y="0"/>
            <a:chExt cx="16883380" cy="10298430"/>
          </a:xfrm>
        </p:grpSpPr>
        <p:sp>
          <p:nvSpPr>
            <p:cNvPr id="17" name="object 17"/>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18" name="object 18"/>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9" name="object 19"/>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20" name="object 20"/>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1" name="object 21"/>
            <p:cNvSpPr/>
            <p:nvPr/>
          </p:nvSpPr>
          <p:spPr>
            <a:xfrm>
              <a:off x="1548124" y="23289"/>
              <a:ext cx="14999969" cy="2153285"/>
            </a:xfrm>
            <a:custGeom>
              <a:avLst/>
              <a:gdLst/>
              <a:ahLst/>
              <a:cxnLst/>
              <a:rect l="l" t="t" r="r" b="b"/>
              <a:pathLst>
                <a:path w="14999969" h="2153285">
                  <a:moveTo>
                    <a:pt x="14999955" y="2152928"/>
                  </a:moveTo>
                  <a:lnTo>
                    <a:pt x="1704" y="2148575"/>
                  </a:lnTo>
                  <a:lnTo>
                    <a:pt x="0" y="799891"/>
                  </a:lnTo>
                  <a:lnTo>
                    <a:pt x="53495" y="67643"/>
                  </a:lnTo>
                  <a:lnTo>
                    <a:pt x="7471855" y="0"/>
                  </a:lnTo>
                  <a:lnTo>
                    <a:pt x="14938934" y="6101"/>
                  </a:lnTo>
                  <a:lnTo>
                    <a:pt x="14999955" y="2152928"/>
                  </a:lnTo>
                  <a:close/>
                </a:path>
              </a:pathLst>
            </a:custGeom>
            <a:solidFill>
              <a:srgbClr val="FFFFFF"/>
            </a:solidFill>
          </p:spPr>
          <p:txBody>
            <a:bodyPr wrap="square" lIns="0" tIns="0" rIns="0" bIns="0" rtlCol="0"/>
            <a:lstStyle/>
            <a:p>
              <a:endParaRPr/>
            </a:p>
          </p:txBody>
        </p:sp>
        <p:sp>
          <p:nvSpPr>
            <p:cNvPr id="22" name="object 22"/>
            <p:cNvSpPr/>
            <p:nvPr/>
          </p:nvSpPr>
          <p:spPr>
            <a:xfrm>
              <a:off x="1516716" y="0"/>
              <a:ext cx="15070455" cy="2212975"/>
            </a:xfrm>
            <a:custGeom>
              <a:avLst/>
              <a:gdLst/>
              <a:ahLst/>
              <a:cxnLst/>
              <a:rect l="l" t="t" r="r" b="b"/>
              <a:pathLst>
                <a:path w="15070455" h="2212975">
                  <a:moveTo>
                    <a:pt x="14336888" y="12634"/>
                  </a:moveTo>
                  <a:lnTo>
                    <a:pt x="2144126" y="28043"/>
                  </a:lnTo>
                  <a:lnTo>
                    <a:pt x="2193731" y="15281"/>
                  </a:lnTo>
                  <a:lnTo>
                    <a:pt x="14285295" y="0"/>
                  </a:lnTo>
                  <a:lnTo>
                    <a:pt x="14336888" y="12634"/>
                  </a:lnTo>
                  <a:close/>
                </a:path>
                <a:path w="15070455" h="2212975">
                  <a:moveTo>
                    <a:pt x="14646368" y="24943"/>
                  </a:moveTo>
                  <a:lnTo>
                    <a:pt x="1749543" y="41242"/>
                  </a:lnTo>
                  <a:lnTo>
                    <a:pt x="1799632" y="28479"/>
                  </a:lnTo>
                  <a:lnTo>
                    <a:pt x="14491620" y="12439"/>
                  </a:lnTo>
                  <a:lnTo>
                    <a:pt x="14646368" y="24943"/>
                  </a:lnTo>
                  <a:close/>
                </a:path>
                <a:path w="15070455" h="2212975">
                  <a:moveTo>
                    <a:pt x="15070437" y="2208809"/>
                  </a:moveTo>
                  <a:lnTo>
                    <a:pt x="14390715" y="2209668"/>
                  </a:lnTo>
                  <a:lnTo>
                    <a:pt x="14339779" y="2197032"/>
                  </a:lnTo>
                  <a:lnTo>
                    <a:pt x="12003428" y="2199985"/>
                  </a:lnTo>
                  <a:lnTo>
                    <a:pt x="11953387" y="2187348"/>
                  </a:lnTo>
                  <a:lnTo>
                    <a:pt x="11200298" y="2188300"/>
                  </a:lnTo>
                  <a:lnTo>
                    <a:pt x="10568976" y="2176398"/>
                  </a:lnTo>
                  <a:lnTo>
                    <a:pt x="48669" y="2189693"/>
                  </a:lnTo>
                  <a:lnTo>
                    <a:pt x="30614" y="2177016"/>
                  </a:lnTo>
                  <a:lnTo>
                    <a:pt x="15004115" y="2158093"/>
                  </a:lnTo>
                  <a:lnTo>
                    <a:pt x="15006922" y="2119989"/>
                  </a:lnTo>
                  <a:lnTo>
                    <a:pt x="15009380" y="2094586"/>
                  </a:lnTo>
                  <a:lnTo>
                    <a:pt x="15011094" y="2056484"/>
                  </a:lnTo>
                  <a:lnTo>
                    <a:pt x="15011730" y="2031083"/>
                  </a:lnTo>
                  <a:lnTo>
                    <a:pt x="15009364" y="1980286"/>
                  </a:lnTo>
                  <a:lnTo>
                    <a:pt x="15007185" y="1929489"/>
                  </a:lnTo>
                  <a:lnTo>
                    <a:pt x="15005379" y="1878691"/>
                  </a:lnTo>
                  <a:lnTo>
                    <a:pt x="15004133" y="1827892"/>
                  </a:lnTo>
                  <a:lnTo>
                    <a:pt x="15003634" y="1777093"/>
                  </a:lnTo>
                  <a:lnTo>
                    <a:pt x="15004756" y="1751692"/>
                  </a:lnTo>
                  <a:lnTo>
                    <a:pt x="15008442" y="1688187"/>
                  </a:lnTo>
                  <a:lnTo>
                    <a:pt x="15007377" y="1662788"/>
                  </a:lnTo>
                  <a:lnTo>
                    <a:pt x="15006677" y="1637389"/>
                  </a:lnTo>
                  <a:lnTo>
                    <a:pt x="15004883" y="1611991"/>
                  </a:lnTo>
                  <a:lnTo>
                    <a:pt x="15002345" y="1573895"/>
                  </a:lnTo>
                  <a:lnTo>
                    <a:pt x="14999459" y="1548498"/>
                  </a:lnTo>
                  <a:lnTo>
                    <a:pt x="14997487" y="1535801"/>
                  </a:lnTo>
                  <a:lnTo>
                    <a:pt x="14995349" y="1523103"/>
                  </a:lnTo>
                  <a:lnTo>
                    <a:pt x="14993035" y="1485006"/>
                  </a:lnTo>
                  <a:lnTo>
                    <a:pt x="14990597" y="1446909"/>
                  </a:lnTo>
                  <a:lnTo>
                    <a:pt x="14988055" y="1408812"/>
                  </a:lnTo>
                  <a:lnTo>
                    <a:pt x="14985416" y="1358016"/>
                  </a:lnTo>
                  <a:lnTo>
                    <a:pt x="14982699" y="1294519"/>
                  </a:lnTo>
                  <a:lnTo>
                    <a:pt x="14979959" y="1243723"/>
                  </a:lnTo>
                  <a:lnTo>
                    <a:pt x="14977166" y="1167526"/>
                  </a:lnTo>
                  <a:lnTo>
                    <a:pt x="14971639" y="1040533"/>
                  </a:lnTo>
                  <a:lnTo>
                    <a:pt x="14968914" y="964336"/>
                  </a:lnTo>
                  <a:lnTo>
                    <a:pt x="14966253" y="888140"/>
                  </a:lnTo>
                  <a:lnTo>
                    <a:pt x="14963693" y="824643"/>
                  </a:lnTo>
                  <a:lnTo>
                    <a:pt x="14961223" y="748446"/>
                  </a:lnTo>
                  <a:lnTo>
                    <a:pt x="14958896" y="684949"/>
                  </a:lnTo>
                  <a:lnTo>
                    <a:pt x="14956717" y="621451"/>
                  </a:lnTo>
                  <a:lnTo>
                    <a:pt x="14954706" y="557954"/>
                  </a:lnTo>
                  <a:lnTo>
                    <a:pt x="14952901" y="507156"/>
                  </a:lnTo>
                  <a:lnTo>
                    <a:pt x="14951291" y="443658"/>
                  </a:lnTo>
                  <a:lnTo>
                    <a:pt x="14949944" y="405560"/>
                  </a:lnTo>
                  <a:lnTo>
                    <a:pt x="14948849" y="367461"/>
                  </a:lnTo>
                  <a:lnTo>
                    <a:pt x="14948043" y="342062"/>
                  </a:lnTo>
                  <a:lnTo>
                    <a:pt x="14947532" y="316663"/>
                  </a:lnTo>
                  <a:lnTo>
                    <a:pt x="14947351" y="303963"/>
                  </a:lnTo>
                  <a:lnTo>
                    <a:pt x="14935593" y="227778"/>
                  </a:lnTo>
                  <a:lnTo>
                    <a:pt x="14929730" y="202385"/>
                  </a:lnTo>
                  <a:lnTo>
                    <a:pt x="14923851" y="164293"/>
                  </a:lnTo>
                  <a:lnTo>
                    <a:pt x="14919295" y="126198"/>
                  </a:lnTo>
                  <a:lnTo>
                    <a:pt x="14905210" y="113516"/>
                  </a:lnTo>
                  <a:lnTo>
                    <a:pt x="14872005" y="100858"/>
                  </a:lnTo>
                  <a:lnTo>
                    <a:pt x="14741087" y="101024"/>
                  </a:lnTo>
                  <a:lnTo>
                    <a:pt x="14716593" y="88354"/>
                  </a:lnTo>
                  <a:lnTo>
                    <a:pt x="14618769" y="88478"/>
                  </a:lnTo>
                  <a:lnTo>
                    <a:pt x="14421275" y="76028"/>
                  </a:lnTo>
                  <a:lnTo>
                    <a:pt x="14172985" y="76341"/>
                  </a:lnTo>
                  <a:lnTo>
                    <a:pt x="14123359" y="63704"/>
                  </a:lnTo>
                  <a:lnTo>
                    <a:pt x="13470620" y="64529"/>
                  </a:lnTo>
                  <a:lnTo>
                    <a:pt x="13368212" y="51959"/>
                  </a:lnTo>
                  <a:lnTo>
                    <a:pt x="12701127" y="52802"/>
                  </a:lnTo>
                  <a:lnTo>
                    <a:pt x="12085530" y="40880"/>
                  </a:lnTo>
                  <a:lnTo>
                    <a:pt x="1187975" y="54652"/>
                  </a:lnTo>
                  <a:lnTo>
                    <a:pt x="1342189" y="41757"/>
                  </a:lnTo>
                  <a:lnTo>
                    <a:pt x="14947046" y="24563"/>
                  </a:lnTo>
                  <a:lnTo>
                    <a:pt x="14970338" y="37234"/>
                  </a:lnTo>
                  <a:lnTo>
                    <a:pt x="14972678" y="62631"/>
                  </a:lnTo>
                  <a:lnTo>
                    <a:pt x="14975901" y="113427"/>
                  </a:lnTo>
                  <a:lnTo>
                    <a:pt x="14978241" y="138824"/>
                  </a:lnTo>
                  <a:lnTo>
                    <a:pt x="14983512" y="176917"/>
                  </a:lnTo>
                  <a:lnTo>
                    <a:pt x="14988055" y="215012"/>
                  </a:lnTo>
                  <a:lnTo>
                    <a:pt x="14992582" y="240406"/>
                  </a:lnTo>
                  <a:lnTo>
                    <a:pt x="14997854" y="278499"/>
                  </a:lnTo>
                  <a:lnTo>
                    <a:pt x="14998053" y="291199"/>
                  </a:lnTo>
                  <a:lnTo>
                    <a:pt x="14998602" y="303898"/>
                  </a:lnTo>
                  <a:lnTo>
                    <a:pt x="14999513" y="341997"/>
                  </a:lnTo>
                  <a:lnTo>
                    <a:pt x="15000729" y="380096"/>
                  </a:lnTo>
                  <a:lnTo>
                    <a:pt x="15002229" y="418194"/>
                  </a:lnTo>
                  <a:lnTo>
                    <a:pt x="15004006" y="468992"/>
                  </a:lnTo>
                  <a:lnTo>
                    <a:pt x="15006038" y="532489"/>
                  </a:lnTo>
                  <a:lnTo>
                    <a:pt x="15008286" y="595986"/>
                  </a:lnTo>
                  <a:lnTo>
                    <a:pt x="15010728" y="659483"/>
                  </a:lnTo>
                  <a:lnTo>
                    <a:pt x="15013343" y="722980"/>
                  </a:lnTo>
                  <a:lnTo>
                    <a:pt x="15016122" y="799177"/>
                  </a:lnTo>
                  <a:lnTo>
                    <a:pt x="15019028" y="875373"/>
                  </a:lnTo>
                  <a:lnTo>
                    <a:pt x="15022023" y="938869"/>
                  </a:lnTo>
                  <a:lnTo>
                    <a:pt x="15025116" y="1015065"/>
                  </a:lnTo>
                  <a:lnTo>
                    <a:pt x="15028252" y="1078561"/>
                  </a:lnTo>
                  <a:lnTo>
                    <a:pt x="15031442" y="1154757"/>
                  </a:lnTo>
                  <a:lnTo>
                    <a:pt x="15037812" y="1281749"/>
                  </a:lnTo>
                  <a:lnTo>
                    <a:pt x="15040948" y="1332546"/>
                  </a:lnTo>
                  <a:lnTo>
                    <a:pt x="15044031" y="1383342"/>
                  </a:lnTo>
                  <a:lnTo>
                    <a:pt x="15047040" y="1434138"/>
                  </a:lnTo>
                  <a:lnTo>
                    <a:pt x="15049935" y="1472234"/>
                  </a:lnTo>
                  <a:lnTo>
                    <a:pt x="15052695" y="1497631"/>
                  </a:lnTo>
                  <a:lnTo>
                    <a:pt x="15055313" y="1523028"/>
                  </a:lnTo>
                  <a:lnTo>
                    <a:pt x="15057751" y="1535725"/>
                  </a:lnTo>
                  <a:lnTo>
                    <a:pt x="15066087" y="1586514"/>
                  </a:lnTo>
                  <a:lnTo>
                    <a:pt x="15069012" y="1637310"/>
                  </a:lnTo>
                  <a:lnTo>
                    <a:pt x="15068579" y="1688111"/>
                  </a:lnTo>
                  <a:lnTo>
                    <a:pt x="15066855" y="1751613"/>
                  </a:lnTo>
                  <a:lnTo>
                    <a:pt x="15065862" y="1802414"/>
                  </a:lnTo>
                  <a:lnTo>
                    <a:pt x="15066594" y="1853214"/>
                  </a:lnTo>
                  <a:lnTo>
                    <a:pt x="15068436" y="1916711"/>
                  </a:lnTo>
                  <a:lnTo>
                    <a:pt x="15070116" y="1954809"/>
                  </a:lnTo>
                  <a:lnTo>
                    <a:pt x="15070437" y="2208809"/>
                  </a:lnTo>
                  <a:close/>
                </a:path>
                <a:path w="15070455" h="2212975">
                  <a:moveTo>
                    <a:pt x="9377508" y="57002"/>
                  </a:moveTo>
                  <a:lnTo>
                    <a:pt x="783163" y="67863"/>
                  </a:lnTo>
                  <a:lnTo>
                    <a:pt x="833357" y="55100"/>
                  </a:lnTo>
                  <a:lnTo>
                    <a:pt x="9567428" y="44062"/>
                  </a:lnTo>
                  <a:lnTo>
                    <a:pt x="9377508" y="57002"/>
                  </a:lnTo>
                  <a:close/>
                </a:path>
                <a:path w="15070455" h="2212975">
                  <a:moveTo>
                    <a:pt x="2950897" y="77824"/>
                  </a:moveTo>
                  <a:lnTo>
                    <a:pt x="383588" y="81068"/>
                  </a:lnTo>
                  <a:lnTo>
                    <a:pt x="433413" y="68305"/>
                  </a:lnTo>
                  <a:lnTo>
                    <a:pt x="3002320" y="65059"/>
                  </a:lnTo>
                  <a:lnTo>
                    <a:pt x="2950897" y="77824"/>
                  </a:lnTo>
                  <a:close/>
                </a:path>
                <a:path w="15070455" h="2212975">
                  <a:moveTo>
                    <a:pt x="3882177" y="76647"/>
                  </a:moveTo>
                  <a:lnTo>
                    <a:pt x="3259535" y="77434"/>
                  </a:lnTo>
                  <a:lnTo>
                    <a:pt x="3208079" y="64799"/>
                  </a:lnTo>
                  <a:lnTo>
                    <a:pt x="5927939" y="61362"/>
                  </a:lnTo>
                  <a:lnTo>
                    <a:pt x="3882177" y="76647"/>
                  </a:lnTo>
                  <a:close/>
                </a:path>
                <a:path w="15070455" h="2212975">
                  <a:moveTo>
                    <a:pt x="2230757" y="91434"/>
                  </a:moveTo>
                  <a:lnTo>
                    <a:pt x="143020" y="94072"/>
                  </a:lnTo>
                  <a:lnTo>
                    <a:pt x="189937" y="81313"/>
                  </a:lnTo>
                  <a:lnTo>
                    <a:pt x="2282180" y="78669"/>
                  </a:lnTo>
                  <a:lnTo>
                    <a:pt x="2230757" y="91434"/>
                  </a:lnTo>
                  <a:close/>
                </a:path>
                <a:path w="15070455" h="2212975">
                  <a:moveTo>
                    <a:pt x="1705118" y="104798"/>
                  </a:moveTo>
                  <a:lnTo>
                    <a:pt x="38262" y="106905"/>
                  </a:lnTo>
                  <a:lnTo>
                    <a:pt x="68368" y="94167"/>
                  </a:lnTo>
                  <a:lnTo>
                    <a:pt x="1756857" y="92033"/>
                  </a:lnTo>
                  <a:lnTo>
                    <a:pt x="1705118" y="104798"/>
                  </a:lnTo>
                  <a:close/>
                </a:path>
                <a:path w="15070455" h="2212975">
                  <a:moveTo>
                    <a:pt x="13944274" y="2159432"/>
                  </a:moveTo>
                  <a:lnTo>
                    <a:pt x="18041" y="2177032"/>
                  </a:lnTo>
                  <a:lnTo>
                    <a:pt x="11996" y="2151640"/>
                  </a:lnTo>
                  <a:lnTo>
                    <a:pt x="13620" y="2138938"/>
                  </a:lnTo>
                  <a:lnTo>
                    <a:pt x="27388" y="2075420"/>
                  </a:lnTo>
                  <a:lnTo>
                    <a:pt x="30968" y="2024616"/>
                  </a:lnTo>
                  <a:lnTo>
                    <a:pt x="28749" y="1999218"/>
                  </a:lnTo>
                  <a:lnTo>
                    <a:pt x="25057" y="1961123"/>
                  </a:lnTo>
                  <a:lnTo>
                    <a:pt x="21930" y="1923027"/>
                  </a:lnTo>
                  <a:lnTo>
                    <a:pt x="18041" y="1872232"/>
                  </a:lnTo>
                  <a:lnTo>
                    <a:pt x="14525" y="1821436"/>
                  </a:lnTo>
                  <a:lnTo>
                    <a:pt x="12517" y="1783339"/>
                  </a:lnTo>
                  <a:lnTo>
                    <a:pt x="13106" y="1732538"/>
                  </a:lnTo>
                  <a:lnTo>
                    <a:pt x="12230" y="1719839"/>
                  </a:lnTo>
                  <a:lnTo>
                    <a:pt x="11290" y="1694440"/>
                  </a:lnTo>
                  <a:lnTo>
                    <a:pt x="10317" y="1669041"/>
                  </a:lnTo>
                  <a:lnTo>
                    <a:pt x="9306" y="1630943"/>
                  </a:lnTo>
                  <a:lnTo>
                    <a:pt x="7240" y="1529345"/>
                  </a:lnTo>
                  <a:lnTo>
                    <a:pt x="6226" y="1478546"/>
                  </a:lnTo>
                  <a:lnTo>
                    <a:pt x="5241" y="1427748"/>
                  </a:lnTo>
                  <a:lnTo>
                    <a:pt x="4283" y="1364249"/>
                  </a:lnTo>
                  <a:lnTo>
                    <a:pt x="3381" y="1300750"/>
                  </a:lnTo>
                  <a:lnTo>
                    <a:pt x="2546" y="1237251"/>
                  </a:lnTo>
                  <a:lnTo>
                    <a:pt x="1116" y="1097553"/>
                  </a:lnTo>
                  <a:lnTo>
                    <a:pt x="341" y="995954"/>
                  </a:lnTo>
                  <a:lnTo>
                    <a:pt x="0" y="653054"/>
                  </a:lnTo>
                  <a:lnTo>
                    <a:pt x="150" y="627653"/>
                  </a:lnTo>
                  <a:lnTo>
                    <a:pt x="697" y="564153"/>
                  </a:lnTo>
                  <a:lnTo>
                    <a:pt x="1468" y="513352"/>
                  </a:lnTo>
                  <a:lnTo>
                    <a:pt x="2460" y="462550"/>
                  </a:lnTo>
                  <a:lnTo>
                    <a:pt x="3701" y="424449"/>
                  </a:lnTo>
                  <a:lnTo>
                    <a:pt x="5190" y="386347"/>
                  </a:lnTo>
                  <a:lnTo>
                    <a:pt x="8988" y="335542"/>
                  </a:lnTo>
                  <a:lnTo>
                    <a:pt x="11325" y="322839"/>
                  </a:lnTo>
                  <a:lnTo>
                    <a:pt x="12993" y="297437"/>
                  </a:lnTo>
                  <a:lnTo>
                    <a:pt x="13447" y="272036"/>
                  </a:lnTo>
                  <a:lnTo>
                    <a:pt x="15132" y="259334"/>
                  </a:lnTo>
                  <a:lnTo>
                    <a:pt x="18622" y="233930"/>
                  </a:lnTo>
                  <a:lnTo>
                    <a:pt x="22842" y="208524"/>
                  </a:lnTo>
                  <a:lnTo>
                    <a:pt x="27045" y="170419"/>
                  </a:lnTo>
                  <a:lnTo>
                    <a:pt x="30504" y="119615"/>
                  </a:lnTo>
                  <a:lnTo>
                    <a:pt x="34375" y="106910"/>
                  </a:lnTo>
                  <a:lnTo>
                    <a:pt x="1191362" y="105448"/>
                  </a:lnTo>
                  <a:lnTo>
                    <a:pt x="1038140" y="118341"/>
                  </a:lnTo>
                  <a:lnTo>
                    <a:pt x="733705" y="118726"/>
                  </a:lnTo>
                  <a:lnTo>
                    <a:pt x="633094" y="131553"/>
                  </a:lnTo>
                  <a:lnTo>
                    <a:pt x="285571" y="131992"/>
                  </a:lnTo>
                  <a:lnTo>
                    <a:pt x="236647" y="144754"/>
                  </a:lnTo>
                  <a:lnTo>
                    <a:pt x="100992" y="144926"/>
                  </a:lnTo>
                  <a:lnTo>
                    <a:pt x="92946" y="170336"/>
                  </a:lnTo>
                  <a:lnTo>
                    <a:pt x="88893" y="183041"/>
                  </a:lnTo>
                  <a:lnTo>
                    <a:pt x="86617" y="208444"/>
                  </a:lnTo>
                  <a:lnTo>
                    <a:pt x="83507" y="246548"/>
                  </a:lnTo>
                  <a:lnTo>
                    <a:pt x="81231" y="271951"/>
                  </a:lnTo>
                  <a:lnTo>
                    <a:pt x="77740" y="297355"/>
                  </a:lnTo>
                  <a:lnTo>
                    <a:pt x="69333" y="373566"/>
                  </a:lnTo>
                  <a:lnTo>
                    <a:pt x="64157" y="411672"/>
                  </a:lnTo>
                  <a:lnTo>
                    <a:pt x="61756" y="462475"/>
                  </a:lnTo>
                  <a:lnTo>
                    <a:pt x="61003" y="500576"/>
                  </a:lnTo>
                  <a:lnTo>
                    <a:pt x="60530" y="551377"/>
                  </a:lnTo>
                  <a:lnTo>
                    <a:pt x="60304" y="602177"/>
                  </a:lnTo>
                  <a:lnTo>
                    <a:pt x="60535" y="716477"/>
                  </a:lnTo>
                  <a:lnTo>
                    <a:pt x="60957" y="779977"/>
                  </a:lnTo>
                  <a:lnTo>
                    <a:pt x="61569" y="856176"/>
                  </a:lnTo>
                  <a:lnTo>
                    <a:pt x="63229" y="995874"/>
                  </a:lnTo>
                  <a:lnTo>
                    <a:pt x="64258" y="1072073"/>
                  </a:lnTo>
                  <a:lnTo>
                    <a:pt x="65373" y="1135571"/>
                  </a:lnTo>
                  <a:lnTo>
                    <a:pt x="66590" y="1211770"/>
                  </a:lnTo>
                  <a:lnTo>
                    <a:pt x="67857" y="1275268"/>
                  </a:lnTo>
                  <a:lnTo>
                    <a:pt x="69174" y="1338767"/>
                  </a:lnTo>
                  <a:lnTo>
                    <a:pt x="71884" y="1465763"/>
                  </a:lnTo>
                  <a:lnTo>
                    <a:pt x="73225" y="1516562"/>
                  </a:lnTo>
                  <a:lnTo>
                    <a:pt x="74528" y="1554660"/>
                  </a:lnTo>
                  <a:lnTo>
                    <a:pt x="75791" y="1592759"/>
                  </a:lnTo>
                  <a:lnTo>
                    <a:pt x="76995" y="1630857"/>
                  </a:lnTo>
                  <a:lnTo>
                    <a:pt x="78091" y="1643556"/>
                  </a:lnTo>
                  <a:lnTo>
                    <a:pt x="79093" y="1656255"/>
                  </a:lnTo>
                  <a:lnTo>
                    <a:pt x="79202" y="1694354"/>
                  </a:lnTo>
                  <a:lnTo>
                    <a:pt x="79675" y="1732454"/>
                  </a:lnTo>
                  <a:lnTo>
                    <a:pt x="80877" y="1770552"/>
                  </a:lnTo>
                  <a:lnTo>
                    <a:pt x="83173" y="1808649"/>
                  </a:lnTo>
                  <a:lnTo>
                    <a:pt x="84420" y="1834048"/>
                  </a:lnTo>
                  <a:lnTo>
                    <a:pt x="89845" y="1897541"/>
                  </a:lnTo>
                  <a:lnTo>
                    <a:pt x="91092" y="1922940"/>
                  </a:lnTo>
                  <a:lnTo>
                    <a:pt x="91063" y="1948340"/>
                  </a:lnTo>
                  <a:lnTo>
                    <a:pt x="90686" y="1986440"/>
                  </a:lnTo>
                  <a:lnTo>
                    <a:pt x="89564" y="2011842"/>
                  </a:lnTo>
                  <a:lnTo>
                    <a:pt x="87365" y="2049944"/>
                  </a:lnTo>
                  <a:lnTo>
                    <a:pt x="87397" y="2075344"/>
                  </a:lnTo>
                  <a:lnTo>
                    <a:pt x="89676" y="2100742"/>
                  </a:lnTo>
                  <a:lnTo>
                    <a:pt x="96677" y="2113433"/>
                  </a:lnTo>
                  <a:lnTo>
                    <a:pt x="108780" y="2126117"/>
                  </a:lnTo>
                  <a:lnTo>
                    <a:pt x="1423316" y="2124456"/>
                  </a:lnTo>
                  <a:lnTo>
                    <a:pt x="1475106" y="2137091"/>
                  </a:lnTo>
                  <a:lnTo>
                    <a:pt x="2844315" y="2135360"/>
                  </a:lnTo>
                  <a:lnTo>
                    <a:pt x="2893702" y="2147998"/>
                  </a:lnTo>
                  <a:lnTo>
                    <a:pt x="13292895" y="2134855"/>
                  </a:lnTo>
                  <a:lnTo>
                    <a:pt x="13343014" y="2147492"/>
                  </a:lnTo>
                  <a:lnTo>
                    <a:pt x="13894154" y="2146796"/>
                  </a:lnTo>
                  <a:lnTo>
                    <a:pt x="13944274" y="2159432"/>
                  </a:lnTo>
                  <a:close/>
                </a:path>
                <a:path w="15070455" h="2212975">
                  <a:moveTo>
                    <a:pt x="10952884" y="2125113"/>
                  </a:moveTo>
                  <a:lnTo>
                    <a:pt x="5687897" y="2131767"/>
                  </a:lnTo>
                  <a:lnTo>
                    <a:pt x="8140552" y="2115967"/>
                  </a:lnTo>
                  <a:lnTo>
                    <a:pt x="10902508" y="2112476"/>
                  </a:lnTo>
                  <a:lnTo>
                    <a:pt x="10952884" y="2125113"/>
                  </a:lnTo>
                  <a:close/>
                </a:path>
                <a:path w="15070455" h="2212975">
                  <a:moveTo>
                    <a:pt x="4010365" y="2146587"/>
                  </a:moveTo>
                  <a:lnTo>
                    <a:pt x="3145827" y="2147679"/>
                  </a:lnTo>
                  <a:lnTo>
                    <a:pt x="3247522" y="2134851"/>
                  </a:lnTo>
                  <a:lnTo>
                    <a:pt x="3959494" y="2133951"/>
                  </a:lnTo>
                  <a:lnTo>
                    <a:pt x="4010365" y="2146587"/>
                  </a:lnTo>
                  <a:close/>
                </a:path>
                <a:path w="15070455" h="2212975">
                  <a:moveTo>
                    <a:pt x="12545296" y="2135800"/>
                  </a:moveTo>
                  <a:lnTo>
                    <a:pt x="4409767" y="2146082"/>
                  </a:lnTo>
                  <a:lnTo>
                    <a:pt x="4611368" y="2133127"/>
                  </a:lnTo>
                  <a:lnTo>
                    <a:pt x="12495440" y="2123163"/>
                  </a:lnTo>
                  <a:lnTo>
                    <a:pt x="12545296" y="2135800"/>
                  </a:lnTo>
                  <a:close/>
                </a:path>
                <a:path w="15070455" h="2212975">
                  <a:moveTo>
                    <a:pt x="4296057" y="2209726"/>
                  </a:moveTo>
                  <a:lnTo>
                    <a:pt x="1859330" y="2212805"/>
                  </a:lnTo>
                  <a:lnTo>
                    <a:pt x="1493373" y="2200568"/>
                  </a:lnTo>
                  <a:lnTo>
                    <a:pt x="883265" y="2201339"/>
                  </a:lnTo>
                  <a:lnTo>
                    <a:pt x="781970" y="2188767"/>
                  </a:lnTo>
                  <a:lnTo>
                    <a:pt x="7610541" y="2180137"/>
                  </a:lnTo>
                  <a:lnTo>
                    <a:pt x="4773543" y="2196422"/>
                  </a:lnTo>
                  <a:lnTo>
                    <a:pt x="4296057" y="2209726"/>
                  </a:lnTo>
                  <a:close/>
                </a:path>
                <a:path w="15070455" h="2212975">
                  <a:moveTo>
                    <a:pt x="10194885" y="2189571"/>
                  </a:moveTo>
                  <a:lnTo>
                    <a:pt x="10161441" y="2176913"/>
                  </a:lnTo>
                  <a:lnTo>
                    <a:pt x="10249335" y="2176802"/>
                  </a:lnTo>
                  <a:lnTo>
                    <a:pt x="10194885" y="2189571"/>
                  </a:lnTo>
                  <a:close/>
                </a:path>
                <a:path w="15070455" h="2212975">
                  <a:moveTo>
                    <a:pt x="13574549" y="2210700"/>
                  </a:moveTo>
                  <a:lnTo>
                    <a:pt x="13064546" y="2211344"/>
                  </a:lnTo>
                  <a:lnTo>
                    <a:pt x="13013610" y="2198708"/>
                  </a:lnTo>
                  <a:lnTo>
                    <a:pt x="13829775" y="2197677"/>
                  </a:lnTo>
                  <a:lnTo>
                    <a:pt x="13574549" y="2210700"/>
                  </a:lnTo>
                  <a:close/>
                </a:path>
              </a:pathLst>
            </a:custGeom>
            <a:solidFill>
              <a:srgbClr val="373734"/>
            </a:solidFill>
          </p:spPr>
          <p:txBody>
            <a:bodyPr wrap="square" lIns="0" tIns="0" rIns="0" bIns="0" rtlCol="0"/>
            <a:lstStyle/>
            <a:p>
              <a:endParaRPr/>
            </a:p>
          </p:txBody>
        </p:sp>
        <p:sp>
          <p:nvSpPr>
            <p:cNvPr id="23" name="object 23"/>
            <p:cNvSpPr/>
            <p:nvPr/>
          </p:nvSpPr>
          <p:spPr>
            <a:xfrm>
              <a:off x="1592961" y="2"/>
              <a:ext cx="15229840" cy="0"/>
            </a:xfrm>
            <a:custGeom>
              <a:avLst/>
              <a:gdLst/>
              <a:ahLst/>
              <a:cxnLst/>
              <a:rect l="l" t="t" r="r" b="b"/>
              <a:pathLst>
                <a:path w="15229840">
                  <a:moveTo>
                    <a:pt x="0" y="0"/>
                  </a:moveTo>
                  <a:lnTo>
                    <a:pt x="15229490" y="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1548785" y="4988"/>
              <a:ext cx="15316835" cy="2061845"/>
            </a:xfrm>
            <a:custGeom>
              <a:avLst/>
              <a:gdLst/>
              <a:ahLst/>
              <a:cxnLst/>
              <a:rect l="l" t="t" r="r" b="b"/>
              <a:pathLst>
                <a:path w="15316835" h="2061845">
                  <a:moveTo>
                    <a:pt x="2252932" y="2050203"/>
                  </a:moveTo>
                  <a:lnTo>
                    <a:pt x="5802666" y="2017615"/>
                  </a:lnTo>
                  <a:lnTo>
                    <a:pt x="5701919" y="2031240"/>
                  </a:lnTo>
                  <a:lnTo>
                    <a:pt x="2406884" y="2061490"/>
                  </a:lnTo>
                  <a:lnTo>
                    <a:pt x="2252932" y="2050203"/>
                  </a:lnTo>
                  <a:close/>
                </a:path>
                <a:path w="15316835" h="2061845">
                  <a:moveTo>
                    <a:pt x="1183931" y="2047317"/>
                  </a:moveTo>
                  <a:lnTo>
                    <a:pt x="11928948" y="1948671"/>
                  </a:lnTo>
                  <a:lnTo>
                    <a:pt x="10003226" y="1979051"/>
                  </a:lnTo>
                  <a:lnTo>
                    <a:pt x="1233546" y="2059562"/>
                  </a:lnTo>
                  <a:lnTo>
                    <a:pt x="1183931" y="2047317"/>
                  </a:lnTo>
                  <a:close/>
                </a:path>
                <a:path w="15316835" h="2061845">
                  <a:moveTo>
                    <a:pt x="738333" y="2038707"/>
                  </a:moveTo>
                  <a:lnTo>
                    <a:pt x="13195527" y="1924343"/>
                  </a:lnTo>
                  <a:lnTo>
                    <a:pt x="13145449" y="1937503"/>
                  </a:lnTo>
                  <a:lnTo>
                    <a:pt x="787947" y="2050952"/>
                  </a:lnTo>
                  <a:lnTo>
                    <a:pt x="738333" y="2038707"/>
                  </a:lnTo>
                  <a:close/>
                </a:path>
                <a:path w="15316835" h="2061845">
                  <a:moveTo>
                    <a:pt x="195419" y="2030991"/>
                  </a:moveTo>
                  <a:lnTo>
                    <a:pt x="13700352" y="1907007"/>
                  </a:lnTo>
                  <a:lnTo>
                    <a:pt x="13546300" y="1921122"/>
                  </a:lnTo>
                  <a:lnTo>
                    <a:pt x="239393" y="2043288"/>
                  </a:lnTo>
                  <a:lnTo>
                    <a:pt x="195419" y="2030991"/>
                  </a:lnTo>
                  <a:close/>
                </a:path>
                <a:path w="15316835" h="2061845">
                  <a:moveTo>
                    <a:pt x="0" y="699"/>
                  </a:moveTo>
                  <a:lnTo>
                    <a:pt x="61963" y="696"/>
                  </a:lnTo>
                  <a:lnTo>
                    <a:pt x="63711" y="63617"/>
                  </a:lnTo>
                  <a:lnTo>
                    <a:pt x="64613" y="114411"/>
                  </a:lnTo>
                  <a:lnTo>
                    <a:pt x="63809" y="152520"/>
                  </a:lnTo>
                  <a:lnTo>
                    <a:pt x="61795" y="177939"/>
                  </a:lnTo>
                  <a:lnTo>
                    <a:pt x="60627" y="216052"/>
                  </a:lnTo>
                  <a:lnTo>
                    <a:pt x="61893" y="241441"/>
                  </a:lnTo>
                  <a:lnTo>
                    <a:pt x="62794" y="266834"/>
                  </a:lnTo>
                  <a:lnTo>
                    <a:pt x="64905" y="304916"/>
                  </a:lnTo>
                  <a:lnTo>
                    <a:pt x="67627" y="330292"/>
                  </a:lnTo>
                  <a:lnTo>
                    <a:pt x="70831" y="368364"/>
                  </a:lnTo>
                  <a:lnTo>
                    <a:pt x="72636" y="368348"/>
                  </a:lnTo>
                  <a:lnTo>
                    <a:pt x="74817" y="393729"/>
                  </a:lnTo>
                  <a:lnTo>
                    <a:pt x="77125" y="419109"/>
                  </a:lnTo>
                  <a:lnTo>
                    <a:pt x="79659" y="457187"/>
                  </a:lnTo>
                  <a:lnTo>
                    <a:pt x="82404" y="507964"/>
                  </a:lnTo>
                  <a:lnTo>
                    <a:pt x="85226" y="558740"/>
                  </a:lnTo>
                  <a:lnTo>
                    <a:pt x="88108" y="609516"/>
                  </a:lnTo>
                  <a:lnTo>
                    <a:pt x="91151" y="672991"/>
                  </a:lnTo>
                  <a:lnTo>
                    <a:pt x="97301" y="799940"/>
                  </a:lnTo>
                  <a:lnTo>
                    <a:pt x="100492" y="876114"/>
                  </a:lnTo>
                  <a:lnTo>
                    <a:pt x="103545" y="939588"/>
                  </a:lnTo>
                  <a:lnTo>
                    <a:pt x="106674" y="1015763"/>
                  </a:lnTo>
                  <a:lnTo>
                    <a:pt x="109748" y="1091938"/>
                  </a:lnTo>
                  <a:lnTo>
                    <a:pt x="112633" y="1155414"/>
                  </a:lnTo>
                  <a:lnTo>
                    <a:pt x="115546" y="1231590"/>
                  </a:lnTo>
                  <a:lnTo>
                    <a:pt x="118237" y="1295068"/>
                  </a:lnTo>
                  <a:lnTo>
                    <a:pt x="120922" y="1371247"/>
                  </a:lnTo>
                  <a:lnTo>
                    <a:pt x="123353" y="1434727"/>
                  </a:lnTo>
                  <a:lnTo>
                    <a:pt x="125628" y="1498209"/>
                  </a:lnTo>
                  <a:lnTo>
                    <a:pt x="127614" y="1548993"/>
                  </a:lnTo>
                  <a:lnTo>
                    <a:pt x="129412" y="1599779"/>
                  </a:lnTo>
                  <a:lnTo>
                    <a:pt x="130889" y="1637867"/>
                  </a:lnTo>
                  <a:lnTo>
                    <a:pt x="132144" y="1675957"/>
                  </a:lnTo>
                  <a:lnTo>
                    <a:pt x="133045" y="1701350"/>
                  </a:lnTo>
                  <a:lnTo>
                    <a:pt x="133690" y="1726745"/>
                  </a:lnTo>
                  <a:lnTo>
                    <a:pt x="133948" y="1739443"/>
                  </a:lnTo>
                  <a:lnTo>
                    <a:pt x="158665" y="1891622"/>
                  </a:lnTo>
                  <a:lnTo>
                    <a:pt x="163544" y="1929679"/>
                  </a:lnTo>
                  <a:lnTo>
                    <a:pt x="177875" y="1942248"/>
                  </a:lnTo>
                  <a:lnTo>
                    <a:pt x="211576" y="1954639"/>
                  </a:lnTo>
                  <a:lnTo>
                    <a:pt x="321734" y="1953628"/>
                  </a:lnTo>
                  <a:lnTo>
                    <a:pt x="344495" y="1966120"/>
                  </a:lnTo>
                  <a:lnTo>
                    <a:pt x="468772" y="1964979"/>
                  </a:lnTo>
                  <a:lnTo>
                    <a:pt x="669553" y="1975836"/>
                  </a:lnTo>
                  <a:lnTo>
                    <a:pt x="921850" y="1973520"/>
                  </a:lnTo>
                  <a:lnTo>
                    <a:pt x="972377" y="1985756"/>
                  </a:lnTo>
                  <a:lnTo>
                    <a:pt x="1474961" y="1981142"/>
                  </a:lnTo>
                  <a:lnTo>
                    <a:pt x="1576532" y="1992910"/>
                  </a:lnTo>
                  <a:lnTo>
                    <a:pt x="2339990" y="1985901"/>
                  </a:lnTo>
                  <a:lnTo>
                    <a:pt x="3052971" y="1992056"/>
                  </a:lnTo>
                  <a:lnTo>
                    <a:pt x="14116713" y="1890484"/>
                  </a:lnTo>
                  <a:lnTo>
                    <a:pt x="13960111" y="1904623"/>
                  </a:lnTo>
                  <a:lnTo>
                    <a:pt x="136593" y="2031531"/>
                  </a:lnTo>
                  <a:lnTo>
                    <a:pt x="113194" y="2019045"/>
                  </a:lnTo>
                  <a:lnTo>
                    <a:pt x="110653" y="1993667"/>
                  </a:lnTo>
                  <a:lnTo>
                    <a:pt x="107028" y="1942899"/>
                  </a:lnTo>
                  <a:lnTo>
                    <a:pt x="104488" y="1917521"/>
                  </a:lnTo>
                  <a:lnTo>
                    <a:pt x="98916" y="1879470"/>
                  </a:lnTo>
                  <a:lnTo>
                    <a:pt x="89228" y="1803356"/>
                  </a:lnTo>
                  <a:lnTo>
                    <a:pt x="83656" y="1765306"/>
                  </a:lnTo>
                  <a:lnTo>
                    <a:pt x="83382" y="1752608"/>
                  </a:lnTo>
                  <a:lnTo>
                    <a:pt x="82807" y="1739912"/>
                  </a:lnTo>
                  <a:lnTo>
                    <a:pt x="81714" y="1701821"/>
                  </a:lnTo>
                  <a:lnTo>
                    <a:pt x="80470" y="1676431"/>
                  </a:lnTo>
                  <a:lnTo>
                    <a:pt x="78745" y="1625645"/>
                  </a:lnTo>
                  <a:lnTo>
                    <a:pt x="76789" y="1574861"/>
                  </a:lnTo>
                  <a:lnTo>
                    <a:pt x="74620" y="1524078"/>
                  </a:lnTo>
                  <a:lnTo>
                    <a:pt x="72138" y="1460599"/>
                  </a:lnTo>
                  <a:lnTo>
                    <a:pt x="69479" y="1397120"/>
                  </a:lnTo>
                  <a:lnTo>
                    <a:pt x="66660" y="1333643"/>
                  </a:lnTo>
                  <a:lnTo>
                    <a:pt x="63582" y="1257469"/>
                  </a:lnTo>
                  <a:lnTo>
                    <a:pt x="60380" y="1181295"/>
                  </a:lnTo>
                  <a:lnTo>
                    <a:pt x="57187" y="1117821"/>
                  </a:lnTo>
                  <a:lnTo>
                    <a:pt x="53790" y="1041649"/>
                  </a:lnTo>
                  <a:lnTo>
                    <a:pt x="50321" y="965478"/>
                  </a:lnTo>
                  <a:lnTo>
                    <a:pt x="46799" y="889307"/>
                  </a:lnTo>
                  <a:lnTo>
                    <a:pt x="39899" y="762365"/>
                  </a:lnTo>
                  <a:lnTo>
                    <a:pt x="36323" y="686195"/>
                  </a:lnTo>
                  <a:lnTo>
                    <a:pt x="32999" y="635423"/>
                  </a:lnTo>
                  <a:lnTo>
                    <a:pt x="29593" y="571952"/>
                  </a:lnTo>
                  <a:lnTo>
                    <a:pt x="26358" y="521179"/>
                  </a:lnTo>
                  <a:lnTo>
                    <a:pt x="23310" y="483106"/>
                  </a:lnTo>
                  <a:lnTo>
                    <a:pt x="20350" y="445031"/>
                  </a:lnTo>
                  <a:lnTo>
                    <a:pt x="17615" y="419655"/>
                  </a:lnTo>
                  <a:lnTo>
                    <a:pt x="15003" y="394278"/>
                  </a:lnTo>
                  <a:lnTo>
                    <a:pt x="12650" y="381599"/>
                  </a:lnTo>
                  <a:lnTo>
                    <a:pt x="4861" y="330869"/>
                  </a:lnTo>
                  <a:lnTo>
                    <a:pt x="1066" y="280101"/>
                  </a:lnTo>
                  <a:lnTo>
                    <a:pt x="194" y="242008"/>
                  </a:lnTo>
                  <a:lnTo>
                    <a:pt x="826" y="191200"/>
                  </a:lnTo>
                  <a:lnTo>
                    <a:pt x="1889" y="140388"/>
                  </a:lnTo>
                  <a:lnTo>
                    <a:pt x="2197" y="89583"/>
                  </a:lnTo>
                  <a:lnTo>
                    <a:pt x="1295" y="38789"/>
                  </a:lnTo>
                  <a:lnTo>
                    <a:pt x="0" y="699"/>
                  </a:lnTo>
                  <a:close/>
                </a:path>
                <a:path w="15316835" h="2061845">
                  <a:moveTo>
                    <a:pt x="6173344" y="1950709"/>
                  </a:moveTo>
                  <a:lnTo>
                    <a:pt x="14527957" y="1874008"/>
                  </a:lnTo>
                  <a:lnTo>
                    <a:pt x="14477054" y="1887176"/>
                  </a:lnTo>
                  <a:lnTo>
                    <a:pt x="5785665" y="1966969"/>
                  </a:lnTo>
                  <a:lnTo>
                    <a:pt x="6173344" y="1950709"/>
                  </a:lnTo>
                  <a:close/>
                </a:path>
                <a:path w="15316835" h="2061845">
                  <a:moveTo>
                    <a:pt x="12500498" y="1879921"/>
                  </a:moveTo>
                  <a:lnTo>
                    <a:pt x="14933881" y="1857581"/>
                  </a:lnTo>
                  <a:lnTo>
                    <a:pt x="14883352" y="1870746"/>
                  </a:lnTo>
                  <a:lnTo>
                    <a:pt x="12450030" y="1893085"/>
                  </a:lnTo>
                  <a:lnTo>
                    <a:pt x="12500498" y="1879921"/>
                  </a:lnTo>
                  <a:close/>
                </a:path>
                <a:path w="15316835" h="2061845">
                  <a:moveTo>
                    <a:pt x="11381511" y="1890194"/>
                  </a:moveTo>
                  <a:lnTo>
                    <a:pt x="11741742" y="1886887"/>
                  </a:lnTo>
                  <a:lnTo>
                    <a:pt x="11944193" y="1897729"/>
                  </a:lnTo>
                  <a:lnTo>
                    <a:pt x="9286445" y="1922129"/>
                  </a:lnTo>
                  <a:lnTo>
                    <a:pt x="11381511" y="1890194"/>
                  </a:lnTo>
                  <a:close/>
                </a:path>
                <a:path w="15316835" h="2061845">
                  <a:moveTo>
                    <a:pt x="13107896" y="1861644"/>
                  </a:moveTo>
                  <a:lnTo>
                    <a:pt x="15177562" y="1842644"/>
                  </a:lnTo>
                  <a:lnTo>
                    <a:pt x="15130268" y="1855778"/>
                  </a:lnTo>
                  <a:lnTo>
                    <a:pt x="13056918" y="1874813"/>
                  </a:lnTo>
                  <a:lnTo>
                    <a:pt x="13107896" y="1861644"/>
                  </a:lnTo>
                  <a:close/>
                </a:path>
                <a:path w="15316835" h="2061845">
                  <a:moveTo>
                    <a:pt x="13754583" y="1843007"/>
                  </a:moveTo>
                  <a:lnTo>
                    <a:pt x="15282729" y="1828978"/>
                  </a:lnTo>
                  <a:lnTo>
                    <a:pt x="15252679" y="1841954"/>
                  </a:lnTo>
                  <a:lnTo>
                    <a:pt x="13558085" y="1857511"/>
                  </a:lnTo>
                  <a:lnTo>
                    <a:pt x="13754583" y="1843007"/>
                  </a:lnTo>
                  <a:close/>
                </a:path>
                <a:path w="15316835" h="2061845">
                  <a:moveTo>
                    <a:pt x="7268054" y="367"/>
                  </a:moveTo>
                  <a:lnTo>
                    <a:pt x="15293728" y="0"/>
                  </a:lnTo>
                  <a:lnTo>
                    <a:pt x="15293612" y="50803"/>
                  </a:lnTo>
                  <a:lnTo>
                    <a:pt x="15294503" y="63495"/>
                  </a:lnTo>
                  <a:lnTo>
                    <a:pt x="15295550" y="88887"/>
                  </a:lnTo>
                  <a:lnTo>
                    <a:pt x="15297725" y="139669"/>
                  </a:lnTo>
                  <a:lnTo>
                    <a:pt x="15299066" y="190459"/>
                  </a:lnTo>
                  <a:lnTo>
                    <a:pt x="15300293" y="228549"/>
                  </a:lnTo>
                  <a:lnTo>
                    <a:pt x="15302946" y="330129"/>
                  </a:lnTo>
                  <a:lnTo>
                    <a:pt x="15304354" y="393619"/>
                  </a:lnTo>
                  <a:lnTo>
                    <a:pt x="15305726" y="457109"/>
                  </a:lnTo>
                  <a:lnTo>
                    <a:pt x="15307052" y="520599"/>
                  </a:lnTo>
                  <a:lnTo>
                    <a:pt x="15308324" y="584090"/>
                  </a:lnTo>
                  <a:lnTo>
                    <a:pt x="15309532" y="647582"/>
                  </a:lnTo>
                  <a:lnTo>
                    <a:pt x="15311833" y="787266"/>
                  </a:lnTo>
                  <a:lnTo>
                    <a:pt x="15312383" y="825363"/>
                  </a:lnTo>
                  <a:lnTo>
                    <a:pt x="15316347" y="1257145"/>
                  </a:lnTo>
                  <a:lnTo>
                    <a:pt x="15316361" y="1320647"/>
                  </a:lnTo>
                  <a:lnTo>
                    <a:pt x="15316126" y="1371452"/>
                  </a:lnTo>
                  <a:lnTo>
                    <a:pt x="15315714" y="1422258"/>
                  </a:lnTo>
                  <a:lnTo>
                    <a:pt x="15314999" y="1460366"/>
                  </a:lnTo>
                  <a:lnTo>
                    <a:pt x="15314205" y="1511175"/>
                  </a:lnTo>
                  <a:lnTo>
                    <a:pt x="15312973" y="1536588"/>
                  </a:lnTo>
                  <a:lnTo>
                    <a:pt x="15311643" y="1574701"/>
                  </a:lnTo>
                  <a:lnTo>
                    <a:pt x="15309856" y="1587418"/>
                  </a:lnTo>
                  <a:lnTo>
                    <a:pt x="15307836" y="1600137"/>
                  </a:lnTo>
                  <a:lnTo>
                    <a:pt x="15306368" y="1625552"/>
                  </a:lnTo>
                  <a:lnTo>
                    <a:pt x="15306116" y="1650955"/>
                  </a:lnTo>
                  <a:lnTo>
                    <a:pt x="15304532" y="1663670"/>
                  </a:lnTo>
                  <a:lnTo>
                    <a:pt x="15301360" y="1701801"/>
                  </a:lnTo>
                  <a:lnTo>
                    <a:pt x="15297342" y="1727239"/>
                  </a:lnTo>
                  <a:lnTo>
                    <a:pt x="15293441" y="1765377"/>
                  </a:lnTo>
                  <a:lnTo>
                    <a:pt x="15290385" y="1816207"/>
                  </a:lnTo>
                  <a:lnTo>
                    <a:pt x="15286615" y="1828942"/>
                  </a:lnTo>
                  <a:lnTo>
                    <a:pt x="14112869" y="1839718"/>
                  </a:lnTo>
                  <a:lnTo>
                    <a:pt x="14268459" y="1825589"/>
                  </a:lnTo>
                  <a:lnTo>
                    <a:pt x="14680017" y="1821810"/>
                  </a:lnTo>
                  <a:lnTo>
                    <a:pt x="14730816" y="1808643"/>
                  </a:lnTo>
                  <a:lnTo>
                    <a:pt x="15082651" y="1805413"/>
                  </a:lnTo>
                  <a:lnTo>
                    <a:pt x="15132040" y="1792259"/>
                  </a:lnTo>
                  <a:lnTo>
                    <a:pt x="15219709" y="1791455"/>
                  </a:lnTo>
                  <a:lnTo>
                    <a:pt x="15227552" y="1765981"/>
                  </a:lnTo>
                  <a:lnTo>
                    <a:pt x="15231505" y="1753245"/>
                  </a:lnTo>
                  <a:lnTo>
                    <a:pt x="15233579" y="1727825"/>
                  </a:lnTo>
                  <a:lnTo>
                    <a:pt x="15236270" y="1676998"/>
                  </a:lnTo>
                  <a:lnTo>
                    <a:pt x="15238461" y="1664277"/>
                  </a:lnTo>
                  <a:lnTo>
                    <a:pt x="15241634" y="1626146"/>
                  </a:lnTo>
                  <a:lnTo>
                    <a:pt x="15249436" y="1549871"/>
                  </a:lnTo>
                  <a:lnTo>
                    <a:pt x="15252608" y="1511741"/>
                  </a:lnTo>
                  <a:lnTo>
                    <a:pt x="15254078" y="1499027"/>
                  </a:lnTo>
                  <a:lnTo>
                    <a:pt x="15255273" y="1486315"/>
                  </a:lnTo>
                  <a:lnTo>
                    <a:pt x="15255976" y="1448207"/>
                  </a:lnTo>
                  <a:lnTo>
                    <a:pt x="15256550" y="1422801"/>
                  </a:lnTo>
                  <a:lnTo>
                    <a:pt x="15256660" y="1371998"/>
                  </a:lnTo>
                  <a:lnTo>
                    <a:pt x="15256553" y="1321197"/>
                  </a:lnTo>
                  <a:lnTo>
                    <a:pt x="15256399" y="1295797"/>
                  </a:lnTo>
                  <a:lnTo>
                    <a:pt x="15254999" y="1156104"/>
                  </a:lnTo>
                  <a:lnTo>
                    <a:pt x="15253893" y="1079911"/>
                  </a:lnTo>
                  <a:lnTo>
                    <a:pt x="15252682" y="1003719"/>
                  </a:lnTo>
                  <a:lnTo>
                    <a:pt x="15251340" y="927528"/>
                  </a:lnTo>
                  <a:lnTo>
                    <a:pt x="15249880" y="851338"/>
                  </a:lnTo>
                  <a:lnTo>
                    <a:pt x="15248434" y="787849"/>
                  </a:lnTo>
                  <a:lnTo>
                    <a:pt x="15246783" y="711660"/>
                  </a:lnTo>
                  <a:lnTo>
                    <a:pt x="15245057" y="635473"/>
                  </a:lnTo>
                  <a:lnTo>
                    <a:pt x="15243387" y="571986"/>
                  </a:lnTo>
                  <a:lnTo>
                    <a:pt x="15241554" y="495799"/>
                  </a:lnTo>
                  <a:lnTo>
                    <a:pt x="15238040" y="368826"/>
                  </a:lnTo>
                  <a:lnTo>
                    <a:pt x="15234745" y="267252"/>
                  </a:lnTo>
                  <a:lnTo>
                    <a:pt x="15233244" y="229164"/>
                  </a:lnTo>
                  <a:lnTo>
                    <a:pt x="15231783" y="191076"/>
                  </a:lnTo>
                  <a:lnTo>
                    <a:pt x="15230374" y="152988"/>
                  </a:lnTo>
                  <a:lnTo>
                    <a:pt x="15229267" y="140297"/>
                  </a:lnTo>
                  <a:lnTo>
                    <a:pt x="15228241" y="127606"/>
                  </a:lnTo>
                  <a:lnTo>
                    <a:pt x="15227830" y="89508"/>
                  </a:lnTo>
                  <a:lnTo>
                    <a:pt x="15226939" y="38714"/>
                  </a:lnTo>
                  <a:lnTo>
                    <a:pt x="15225465" y="626"/>
                  </a:lnTo>
                  <a:lnTo>
                    <a:pt x="7268054" y="367"/>
                  </a:lnTo>
                  <a:close/>
                </a:path>
                <a:path w="15316835" h="2061845">
                  <a:moveTo>
                    <a:pt x="61947" y="132"/>
                  </a:moveTo>
                  <a:lnTo>
                    <a:pt x="7268054" y="367"/>
                  </a:lnTo>
                  <a:lnTo>
                    <a:pt x="61963" y="696"/>
                  </a:lnTo>
                  <a:lnTo>
                    <a:pt x="61947" y="132"/>
                  </a:lnTo>
                  <a:close/>
                </a:path>
              </a:pathLst>
            </a:custGeom>
            <a:solidFill>
              <a:srgbClr val="373734"/>
            </a:solidFill>
          </p:spPr>
          <p:txBody>
            <a:bodyPr wrap="square" lIns="0" tIns="0" rIns="0" bIns="0" rtlCol="0"/>
            <a:lstStyle/>
            <a:p>
              <a:endParaRPr/>
            </a:p>
          </p:txBody>
        </p:sp>
        <p:sp>
          <p:nvSpPr>
            <p:cNvPr id="25" name="object 25"/>
            <p:cNvSpPr/>
            <p:nvPr/>
          </p:nvSpPr>
          <p:spPr>
            <a:xfrm>
              <a:off x="1713634" y="4"/>
              <a:ext cx="15016480" cy="2355215"/>
            </a:xfrm>
            <a:custGeom>
              <a:avLst/>
              <a:gdLst/>
              <a:ahLst/>
              <a:cxnLst/>
              <a:rect l="l" t="t" r="r" b="b"/>
              <a:pathLst>
                <a:path w="15016480" h="2355215">
                  <a:moveTo>
                    <a:pt x="15015953" y="2201915"/>
                  </a:moveTo>
                  <a:lnTo>
                    <a:pt x="18846" y="2354832"/>
                  </a:lnTo>
                  <a:lnTo>
                    <a:pt x="0" y="751410"/>
                  </a:lnTo>
                  <a:lnTo>
                    <a:pt x="38275" y="0"/>
                  </a:lnTo>
                  <a:lnTo>
                    <a:pt x="14939451" y="0"/>
                  </a:lnTo>
                  <a:lnTo>
                    <a:pt x="15015953" y="2201915"/>
                  </a:lnTo>
                  <a:close/>
                </a:path>
              </a:pathLst>
            </a:custGeom>
            <a:solidFill>
              <a:srgbClr val="FFFFFF"/>
            </a:solidFill>
          </p:spPr>
          <p:txBody>
            <a:bodyPr wrap="square" lIns="0" tIns="0" rIns="0" bIns="0" rtlCol="0"/>
            <a:lstStyle/>
            <a:p>
              <a:endParaRPr/>
            </a:p>
          </p:txBody>
        </p:sp>
        <p:pic>
          <p:nvPicPr>
            <p:cNvPr id="26" name="object 26"/>
            <p:cNvPicPr/>
            <p:nvPr/>
          </p:nvPicPr>
          <p:blipFill>
            <a:blip r:embed="rId6" cstate="print"/>
            <a:stretch>
              <a:fillRect/>
            </a:stretch>
          </p:blipFill>
          <p:spPr>
            <a:xfrm>
              <a:off x="1638000" y="0"/>
              <a:ext cx="15131068" cy="2674849"/>
            </a:xfrm>
            <a:prstGeom prst="rect">
              <a:avLst/>
            </a:prstGeom>
          </p:spPr>
        </p:pic>
        <p:sp>
          <p:nvSpPr>
            <p:cNvPr id="27" name="object 27"/>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26" y="450268"/>
                  </a:lnTo>
                  <a:lnTo>
                    <a:pt x="2626864" y="442920"/>
                  </a:lnTo>
                  <a:lnTo>
                    <a:pt x="2670169" y="448251"/>
                  </a:lnTo>
                  <a:lnTo>
                    <a:pt x="4135828" y="858000"/>
                  </a:lnTo>
                  <a:lnTo>
                    <a:pt x="4175618" y="875899"/>
                  </a:lnTo>
                  <a:lnTo>
                    <a:pt x="4207323" y="903723"/>
                  </a:lnTo>
                  <a:lnTo>
                    <a:pt x="4229578" y="939038"/>
                  </a:lnTo>
                  <a:lnTo>
                    <a:pt x="4241018" y="979410"/>
                  </a:lnTo>
                  <a:lnTo>
                    <a:pt x="4240278" y="1022407"/>
                  </a:lnTo>
                  <a:lnTo>
                    <a:pt x="4329093" y="1047236"/>
                  </a:lnTo>
                  <a:lnTo>
                    <a:pt x="4333947" y="1055866"/>
                  </a:lnTo>
                  <a:lnTo>
                    <a:pt x="4323639" y="1092739"/>
                  </a:lnTo>
                  <a:lnTo>
                    <a:pt x="4540533" y="1153375"/>
                  </a:lnTo>
                  <a:lnTo>
                    <a:pt x="4540533" y="1245660"/>
                  </a:lnTo>
                  <a:lnTo>
                    <a:pt x="3614152" y="1245660"/>
                  </a:lnTo>
                  <a:lnTo>
                    <a:pt x="594870" y="401571"/>
                  </a:lnTo>
                  <a:lnTo>
                    <a:pt x="594383" y="401110"/>
                  </a:lnTo>
                  <a:lnTo>
                    <a:pt x="593293" y="400659"/>
                  </a:lnTo>
                  <a:lnTo>
                    <a:pt x="26308" y="94298"/>
                  </a:lnTo>
                  <a:lnTo>
                    <a:pt x="0" y="53776"/>
                  </a:lnTo>
                  <a:lnTo>
                    <a:pt x="1865" y="36638"/>
                  </a:lnTo>
                  <a:close/>
                </a:path>
              </a:pathLst>
            </a:custGeom>
            <a:solidFill>
              <a:srgbClr val="1C1C1B"/>
            </a:solidFill>
          </p:spPr>
          <p:txBody>
            <a:bodyPr wrap="square" lIns="0" tIns="0" rIns="0" bIns="0" rtlCol="0"/>
            <a:lstStyle/>
            <a:p>
              <a:endParaRPr/>
            </a:p>
          </p:txBody>
        </p:sp>
        <p:sp>
          <p:nvSpPr>
            <p:cNvPr id="28" name="object 28"/>
            <p:cNvSpPr/>
            <p:nvPr/>
          </p:nvSpPr>
          <p:spPr>
            <a:xfrm>
              <a:off x="14366460" y="9107989"/>
              <a:ext cx="3678554" cy="1179195"/>
            </a:xfrm>
            <a:custGeom>
              <a:avLst/>
              <a:gdLst/>
              <a:ahLst/>
              <a:cxnLst/>
              <a:rect l="l" t="t" r="r" b="b"/>
              <a:pathLst>
                <a:path w="3678555" h="1179195">
                  <a:moveTo>
                    <a:pt x="0" y="309198"/>
                  </a:moveTo>
                  <a:lnTo>
                    <a:pt x="86441" y="0"/>
                  </a:lnTo>
                  <a:lnTo>
                    <a:pt x="1868186" y="498115"/>
                  </a:lnTo>
                  <a:lnTo>
                    <a:pt x="1867437" y="541117"/>
                  </a:lnTo>
                  <a:lnTo>
                    <a:pt x="1878872" y="581492"/>
                  </a:lnTo>
                  <a:lnTo>
                    <a:pt x="1901127" y="616809"/>
                  </a:lnTo>
                  <a:lnTo>
                    <a:pt x="1932835" y="644635"/>
                  </a:lnTo>
                  <a:lnTo>
                    <a:pt x="1972633" y="662538"/>
                  </a:lnTo>
                  <a:lnTo>
                    <a:pt x="3438291" y="1072286"/>
                  </a:lnTo>
                  <a:lnTo>
                    <a:pt x="3481602" y="1077618"/>
                  </a:lnTo>
                  <a:lnTo>
                    <a:pt x="3523141" y="1070270"/>
                  </a:lnTo>
                  <a:lnTo>
                    <a:pt x="3560482" y="1051614"/>
                  </a:lnTo>
                  <a:lnTo>
                    <a:pt x="3591199" y="1023023"/>
                  </a:lnTo>
                  <a:lnTo>
                    <a:pt x="3612865" y="985868"/>
                  </a:lnTo>
                  <a:lnTo>
                    <a:pt x="3678333" y="1004171"/>
                  </a:lnTo>
                  <a:lnTo>
                    <a:pt x="3629454" y="1179009"/>
                  </a:lnTo>
                  <a:lnTo>
                    <a:pt x="3111289" y="1179009"/>
                  </a:lnTo>
                  <a:lnTo>
                    <a:pt x="0" y="309198"/>
                  </a:lnTo>
                  <a:close/>
                </a:path>
              </a:pathLst>
            </a:custGeom>
            <a:solidFill>
              <a:srgbClr val="FBC2CA"/>
            </a:solidFill>
          </p:spPr>
          <p:txBody>
            <a:bodyPr wrap="square" lIns="0" tIns="0" rIns="0" bIns="0" rtlCol="0"/>
            <a:lstStyle/>
            <a:p>
              <a:endParaRPr/>
            </a:p>
          </p:txBody>
        </p:sp>
        <p:sp>
          <p:nvSpPr>
            <p:cNvPr id="29" name="object 29"/>
            <p:cNvSpPr/>
            <p:nvPr/>
          </p:nvSpPr>
          <p:spPr>
            <a:xfrm>
              <a:off x="13879405" y="9077671"/>
              <a:ext cx="4408805" cy="1209675"/>
            </a:xfrm>
            <a:custGeom>
              <a:avLst/>
              <a:gdLst/>
              <a:ahLst/>
              <a:cxnLst/>
              <a:rect l="l" t="t" r="r" b="b"/>
              <a:pathLst>
                <a:path w="4408805" h="1209675">
                  <a:moveTo>
                    <a:pt x="0" y="79558"/>
                  </a:moveTo>
                  <a:lnTo>
                    <a:pt x="22241" y="0"/>
                  </a:lnTo>
                  <a:lnTo>
                    <a:pt x="542349" y="25701"/>
                  </a:lnTo>
                  <a:lnTo>
                    <a:pt x="458029" y="327311"/>
                  </a:lnTo>
                  <a:lnTo>
                    <a:pt x="0" y="79558"/>
                  </a:lnTo>
                  <a:close/>
                </a:path>
                <a:path w="4408805" h="1209675">
                  <a:moveTo>
                    <a:pt x="4151720" y="1209327"/>
                  </a:moveTo>
                  <a:lnTo>
                    <a:pt x="4185853" y="1087238"/>
                  </a:lnTo>
                  <a:lnTo>
                    <a:pt x="4408593" y="1149509"/>
                  </a:lnTo>
                  <a:lnTo>
                    <a:pt x="4408593" y="1209327"/>
                  </a:lnTo>
                  <a:lnTo>
                    <a:pt x="4151720" y="1209327"/>
                  </a:lnTo>
                  <a:close/>
                </a:path>
              </a:pathLst>
            </a:custGeom>
            <a:solidFill>
              <a:srgbClr val="FEC300"/>
            </a:solidFill>
          </p:spPr>
          <p:txBody>
            <a:bodyPr wrap="square" lIns="0" tIns="0" rIns="0" bIns="0" rtlCol="0"/>
            <a:lstStyle/>
            <a:p>
              <a:endParaRPr/>
            </a:p>
          </p:txBody>
        </p:sp>
        <p:sp>
          <p:nvSpPr>
            <p:cNvPr id="30" name="object 30"/>
            <p:cNvSpPr/>
            <p:nvPr/>
          </p:nvSpPr>
          <p:spPr>
            <a:xfrm>
              <a:off x="13777457" y="9072032"/>
              <a:ext cx="4180204" cy="1082040"/>
            </a:xfrm>
            <a:custGeom>
              <a:avLst/>
              <a:gdLst/>
              <a:ahLst/>
              <a:cxnLst/>
              <a:rect l="l" t="t" r="r" b="b"/>
              <a:pathLst>
                <a:path w="4180205" h="1082040">
                  <a:moveTo>
                    <a:pt x="0" y="21421"/>
                  </a:moveTo>
                  <a:lnTo>
                    <a:pt x="3939" y="7328"/>
                  </a:lnTo>
                  <a:lnTo>
                    <a:pt x="10010" y="0"/>
                  </a:lnTo>
                  <a:lnTo>
                    <a:pt x="92191" y="4063"/>
                  </a:lnTo>
                  <a:lnTo>
                    <a:pt x="73767" y="69965"/>
                  </a:lnTo>
                  <a:lnTo>
                    <a:pt x="1394" y="30820"/>
                  </a:lnTo>
                  <a:lnTo>
                    <a:pt x="0" y="21421"/>
                  </a:lnTo>
                  <a:close/>
                </a:path>
                <a:path w="4180205" h="1082040">
                  <a:moveTo>
                    <a:pt x="2490642" y="527191"/>
                  </a:moveTo>
                  <a:lnTo>
                    <a:pt x="2511317" y="486707"/>
                  </a:lnTo>
                  <a:lnTo>
                    <a:pt x="2544777" y="458240"/>
                  </a:lnTo>
                  <a:lnTo>
                    <a:pt x="2586449" y="444367"/>
                  </a:lnTo>
                  <a:lnTo>
                    <a:pt x="2631758" y="447670"/>
                  </a:lnTo>
                  <a:lnTo>
                    <a:pt x="4097416" y="857418"/>
                  </a:lnTo>
                  <a:lnTo>
                    <a:pt x="4137867" y="878099"/>
                  </a:lnTo>
                  <a:lnTo>
                    <a:pt x="4166300" y="911580"/>
                  </a:lnTo>
                  <a:lnTo>
                    <a:pt x="4180144" y="953280"/>
                  </a:lnTo>
                  <a:lnTo>
                    <a:pt x="4176829" y="998608"/>
                  </a:lnTo>
                  <a:lnTo>
                    <a:pt x="4156151" y="1039095"/>
                  </a:lnTo>
                  <a:lnTo>
                    <a:pt x="4122687" y="1067562"/>
                  </a:lnTo>
                  <a:lnTo>
                    <a:pt x="4081015" y="1081432"/>
                  </a:lnTo>
                  <a:lnTo>
                    <a:pt x="4035712" y="1078130"/>
                  </a:lnTo>
                  <a:lnTo>
                    <a:pt x="2570055" y="668382"/>
                  </a:lnTo>
                  <a:lnTo>
                    <a:pt x="2529602" y="647707"/>
                  </a:lnTo>
                  <a:lnTo>
                    <a:pt x="2501166" y="614234"/>
                  </a:lnTo>
                  <a:lnTo>
                    <a:pt x="2487322" y="572536"/>
                  </a:lnTo>
                  <a:lnTo>
                    <a:pt x="2490642" y="527191"/>
                  </a:lnTo>
                  <a:close/>
                </a:path>
              </a:pathLst>
            </a:custGeom>
            <a:solidFill>
              <a:srgbClr val="FFFFFF"/>
            </a:solidFill>
          </p:spPr>
          <p:txBody>
            <a:bodyPr wrap="square" lIns="0" tIns="0" rIns="0" bIns="0" rtlCol="0"/>
            <a:lstStyle/>
            <a:p>
              <a:endParaRPr/>
            </a:p>
          </p:txBody>
        </p:sp>
        <p:sp>
          <p:nvSpPr>
            <p:cNvPr id="31" name="object 31"/>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18" y="450272"/>
                  </a:lnTo>
                  <a:lnTo>
                    <a:pt x="2626864" y="442920"/>
                  </a:lnTo>
                  <a:lnTo>
                    <a:pt x="2670169" y="448251"/>
                  </a:lnTo>
                  <a:lnTo>
                    <a:pt x="4135828" y="858000"/>
                  </a:lnTo>
                  <a:lnTo>
                    <a:pt x="4175623" y="875904"/>
                  </a:lnTo>
                  <a:lnTo>
                    <a:pt x="4207328" y="903731"/>
                  </a:lnTo>
                  <a:lnTo>
                    <a:pt x="4229581" y="939046"/>
                  </a:lnTo>
                  <a:lnTo>
                    <a:pt x="4241018" y="979416"/>
                  </a:lnTo>
                  <a:lnTo>
                    <a:pt x="4240278" y="1022407"/>
                  </a:lnTo>
                  <a:lnTo>
                    <a:pt x="4329093" y="1047236"/>
                  </a:lnTo>
                  <a:lnTo>
                    <a:pt x="4333947" y="1055866"/>
                  </a:lnTo>
                  <a:lnTo>
                    <a:pt x="4323639" y="1092739"/>
                  </a:lnTo>
                  <a:lnTo>
                    <a:pt x="4540533" y="1153375"/>
                  </a:lnTo>
                  <a:lnTo>
                    <a:pt x="4540533" y="1185842"/>
                  </a:lnTo>
                  <a:lnTo>
                    <a:pt x="4317792" y="1123571"/>
                  </a:lnTo>
                  <a:lnTo>
                    <a:pt x="4283660" y="1245660"/>
                  </a:lnTo>
                  <a:lnTo>
                    <a:pt x="4248449" y="1245660"/>
                  </a:lnTo>
                  <a:lnTo>
                    <a:pt x="4297328" y="1070822"/>
                  </a:lnTo>
                  <a:lnTo>
                    <a:pt x="4231860" y="1052520"/>
                  </a:lnTo>
                  <a:lnTo>
                    <a:pt x="4210192" y="1089676"/>
                  </a:lnTo>
                  <a:lnTo>
                    <a:pt x="4182820" y="1115154"/>
                  </a:lnTo>
                  <a:lnTo>
                    <a:pt x="4206821" y="1029302"/>
                  </a:lnTo>
                  <a:lnTo>
                    <a:pt x="4210141" y="983957"/>
                  </a:lnTo>
                  <a:lnTo>
                    <a:pt x="4196297" y="942260"/>
                  </a:lnTo>
                  <a:lnTo>
                    <a:pt x="4167861" y="908786"/>
                  </a:lnTo>
                  <a:lnTo>
                    <a:pt x="4127409" y="888112"/>
                  </a:lnTo>
                  <a:lnTo>
                    <a:pt x="2661750" y="478364"/>
                  </a:lnTo>
                  <a:lnTo>
                    <a:pt x="2616441" y="475062"/>
                  </a:lnTo>
                  <a:lnTo>
                    <a:pt x="2574769" y="488936"/>
                  </a:lnTo>
                  <a:lnTo>
                    <a:pt x="2541307" y="517408"/>
                  </a:lnTo>
                  <a:lnTo>
                    <a:pt x="2520630" y="557900"/>
                  </a:lnTo>
                  <a:lnTo>
                    <a:pt x="2496631" y="643745"/>
                  </a:lnTo>
                  <a:lnTo>
                    <a:pt x="2486439" y="607764"/>
                  </a:lnTo>
                  <a:lnTo>
                    <a:pt x="2487181" y="564766"/>
                  </a:lnTo>
                  <a:lnTo>
                    <a:pt x="705436" y="66651"/>
                  </a:lnTo>
                  <a:lnTo>
                    <a:pt x="610576" y="405962"/>
                  </a:lnTo>
                  <a:lnTo>
                    <a:pt x="594870" y="401571"/>
                  </a:lnTo>
                  <a:lnTo>
                    <a:pt x="594383" y="401110"/>
                  </a:lnTo>
                  <a:lnTo>
                    <a:pt x="593293" y="400659"/>
                  </a:lnTo>
                  <a:lnTo>
                    <a:pt x="592766" y="400691"/>
                  </a:lnTo>
                  <a:lnTo>
                    <a:pt x="581340" y="394510"/>
                  </a:lnTo>
                  <a:lnTo>
                    <a:pt x="674289" y="62034"/>
                  </a:lnTo>
                  <a:lnTo>
                    <a:pt x="154181" y="36333"/>
                  </a:lnTo>
                  <a:lnTo>
                    <a:pt x="123308" y="146764"/>
                  </a:lnTo>
                  <a:lnTo>
                    <a:pt x="95131" y="131523"/>
                  </a:lnTo>
                  <a:lnTo>
                    <a:pt x="122187" y="34742"/>
                  </a:lnTo>
                  <a:lnTo>
                    <a:pt x="51127" y="31223"/>
                  </a:lnTo>
                  <a:lnTo>
                    <a:pt x="40003" y="30694"/>
                  </a:lnTo>
                  <a:lnTo>
                    <a:pt x="33936" y="38007"/>
                  </a:lnTo>
                  <a:lnTo>
                    <a:pt x="19645" y="89125"/>
                  </a:lnTo>
                  <a:lnTo>
                    <a:pt x="12691" y="83723"/>
                  </a:lnTo>
                  <a:lnTo>
                    <a:pt x="3764" y="69845"/>
                  </a:lnTo>
                  <a:lnTo>
                    <a:pt x="0" y="53776"/>
                  </a:lnTo>
                  <a:lnTo>
                    <a:pt x="1865" y="36638"/>
                  </a:lnTo>
                  <a:close/>
                </a:path>
                <a:path w="4540884" h="1245870">
                  <a:moveTo>
                    <a:pt x="2496631" y="643745"/>
                  </a:moveTo>
                  <a:lnTo>
                    <a:pt x="2520630" y="557900"/>
                  </a:lnTo>
                  <a:lnTo>
                    <a:pt x="2517313" y="603237"/>
                  </a:lnTo>
                  <a:lnTo>
                    <a:pt x="2531158" y="644930"/>
                  </a:lnTo>
                  <a:lnTo>
                    <a:pt x="2559594" y="678402"/>
                  </a:lnTo>
                  <a:lnTo>
                    <a:pt x="2600047" y="699076"/>
                  </a:lnTo>
                  <a:lnTo>
                    <a:pt x="4065706" y="1108824"/>
                  </a:lnTo>
                  <a:lnTo>
                    <a:pt x="4111014" y="1112128"/>
                  </a:lnTo>
                  <a:lnTo>
                    <a:pt x="4152684" y="1098260"/>
                  </a:lnTo>
                  <a:lnTo>
                    <a:pt x="4186145" y="1069793"/>
                  </a:lnTo>
                  <a:lnTo>
                    <a:pt x="4206821" y="1029302"/>
                  </a:lnTo>
                  <a:lnTo>
                    <a:pt x="4182820" y="1115154"/>
                  </a:lnTo>
                  <a:lnTo>
                    <a:pt x="4179472" y="1118268"/>
                  </a:lnTo>
                  <a:lnTo>
                    <a:pt x="4142136" y="1136921"/>
                  </a:lnTo>
                  <a:lnTo>
                    <a:pt x="4100591" y="1144268"/>
                  </a:lnTo>
                  <a:lnTo>
                    <a:pt x="4057287" y="1138937"/>
                  </a:lnTo>
                  <a:lnTo>
                    <a:pt x="2591628" y="729188"/>
                  </a:lnTo>
                  <a:lnTo>
                    <a:pt x="2551832" y="711285"/>
                  </a:lnTo>
                  <a:lnTo>
                    <a:pt x="2520127" y="683457"/>
                  </a:lnTo>
                  <a:lnTo>
                    <a:pt x="2497876" y="648139"/>
                  </a:lnTo>
                  <a:lnTo>
                    <a:pt x="2496631" y="643745"/>
                  </a:lnTo>
                  <a:close/>
                </a:path>
                <a:path w="4540884" h="1245870">
                  <a:moveTo>
                    <a:pt x="610576" y="405962"/>
                  </a:moveTo>
                  <a:lnTo>
                    <a:pt x="618995" y="375849"/>
                  </a:lnTo>
                  <a:lnTo>
                    <a:pt x="3730284" y="1245660"/>
                  </a:lnTo>
                  <a:lnTo>
                    <a:pt x="3614152" y="1245660"/>
                  </a:lnTo>
                  <a:lnTo>
                    <a:pt x="610576" y="405962"/>
                  </a:lnTo>
                  <a:close/>
                </a:path>
                <a:path w="4540884" h="1245870">
                  <a:moveTo>
                    <a:pt x="123308" y="146764"/>
                  </a:moveTo>
                  <a:lnTo>
                    <a:pt x="131939" y="115891"/>
                  </a:lnTo>
                  <a:lnTo>
                    <a:pt x="589973" y="363629"/>
                  </a:lnTo>
                  <a:lnTo>
                    <a:pt x="581340" y="394510"/>
                  </a:lnTo>
                  <a:lnTo>
                    <a:pt x="123308" y="146764"/>
                  </a:lnTo>
                  <a:close/>
                </a:path>
                <a:path w="4540884" h="1245870">
                  <a:moveTo>
                    <a:pt x="19645" y="89125"/>
                  </a:moveTo>
                  <a:lnTo>
                    <a:pt x="29996" y="52100"/>
                  </a:lnTo>
                  <a:lnTo>
                    <a:pt x="31391" y="61499"/>
                  </a:lnTo>
                  <a:lnTo>
                    <a:pt x="103763" y="100644"/>
                  </a:lnTo>
                  <a:lnTo>
                    <a:pt x="95131" y="131523"/>
                  </a:lnTo>
                  <a:lnTo>
                    <a:pt x="26308" y="94298"/>
                  </a:lnTo>
                  <a:lnTo>
                    <a:pt x="19645" y="89125"/>
                  </a:lnTo>
                  <a:close/>
                </a:path>
              </a:pathLst>
            </a:custGeom>
            <a:solidFill>
              <a:srgbClr val="1C1C1B"/>
            </a:solidFill>
          </p:spPr>
          <p:txBody>
            <a:bodyPr wrap="square" lIns="0" tIns="0" rIns="0" bIns="0" rtlCol="0"/>
            <a:lstStyle/>
            <a:p>
              <a:endParaRPr/>
            </a:p>
          </p:txBody>
        </p:sp>
        <p:pic>
          <p:nvPicPr>
            <p:cNvPr id="32" name="object 32"/>
            <p:cNvPicPr/>
            <p:nvPr/>
          </p:nvPicPr>
          <p:blipFill>
            <a:blip r:embed="rId7" cstate="print"/>
            <a:stretch>
              <a:fillRect/>
            </a:stretch>
          </p:blipFill>
          <p:spPr>
            <a:xfrm>
              <a:off x="2454211" y="3302218"/>
              <a:ext cx="1083580" cy="103858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77546A6-CC88-3015-7EB2-776A52711F38}"/>
              </a:ext>
            </a:extLst>
          </p:cNvPr>
          <p:cNvSpPr txBox="1"/>
          <p:nvPr/>
        </p:nvSpPr>
        <p:spPr>
          <a:xfrm>
            <a:off x="5486400" y="3771900"/>
            <a:ext cx="8382000" cy="3046988"/>
          </a:xfrm>
          <a:prstGeom prst="rect">
            <a:avLst/>
          </a:prstGeom>
          <a:noFill/>
        </p:spPr>
        <p:txBody>
          <a:bodyPr wrap="square" rtlCol="0">
            <a:spAutoFit/>
          </a:bodyPr>
          <a:lstStyle/>
          <a:p>
            <a:r>
              <a:rPr lang="es-MX" sz="9600" dirty="0">
                <a:latin typeface="Congenial Black" panose="02000503040000020004" pitchFamily="2" charset="0"/>
              </a:rPr>
              <a:t>EL ARTE Y LA EDUCACIÓN</a:t>
            </a:r>
          </a:p>
        </p:txBody>
      </p:sp>
      <p:sp>
        <p:nvSpPr>
          <p:cNvPr id="6" name="CuadroTexto 5">
            <a:extLst>
              <a:ext uri="{FF2B5EF4-FFF2-40B4-BE49-F238E27FC236}">
                <a16:creationId xmlns:a16="http://schemas.microsoft.com/office/drawing/2014/main" id="{6E188C18-CC4C-376C-0C3A-35B7B4F8979B}"/>
              </a:ext>
            </a:extLst>
          </p:cNvPr>
          <p:cNvSpPr txBox="1"/>
          <p:nvPr/>
        </p:nvSpPr>
        <p:spPr>
          <a:xfrm>
            <a:off x="5657850" y="6818888"/>
            <a:ext cx="6972300" cy="523220"/>
          </a:xfrm>
          <a:prstGeom prst="rect">
            <a:avLst/>
          </a:prstGeom>
          <a:solidFill>
            <a:srgbClr val="FBC2CA"/>
          </a:solidFill>
        </p:spPr>
        <p:txBody>
          <a:bodyPr wrap="square" rtlCol="0">
            <a:spAutoFit/>
          </a:bodyPr>
          <a:lstStyle/>
          <a:p>
            <a:pPr algn="ctr"/>
            <a:r>
              <a:rPr lang="es-MX" sz="2800" dirty="0">
                <a:latin typeface="Amasis MT Pro Light" panose="02040304050005020304" pitchFamily="18" charset="0"/>
              </a:rPr>
              <a:t>La génesis social de la conciencia individual</a:t>
            </a:r>
          </a:p>
        </p:txBody>
      </p:sp>
    </p:spTree>
    <p:extLst>
      <p:ext uri="{BB962C8B-B14F-4D97-AF65-F5344CB8AC3E}">
        <p14:creationId xmlns:p14="http://schemas.microsoft.com/office/powerpoint/2010/main" val="311845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353060" marR="345440" algn="ctr">
              <a:lnSpc>
                <a:spcPct val="116100"/>
              </a:lnSpc>
              <a:spcBef>
                <a:spcPts val="100"/>
              </a:spcBef>
            </a:pPr>
            <a:r>
              <a:rPr spc="-20" dirty="0"/>
              <a:t>La</a:t>
            </a:r>
            <a:r>
              <a:rPr spc="-160" dirty="0"/>
              <a:t> </a:t>
            </a:r>
            <a:r>
              <a:rPr spc="-45" dirty="0"/>
              <a:t>relación</a:t>
            </a:r>
            <a:r>
              <a:rPr spc="-155" dirty="0"/>
              <a:t> </a:t>
            </a:r>
            <a:r>
              <a:rPr spc="-50" dirty="0"/>
              <a:t>del</a:t>
            </a:r>
            <a:r>
              <a:rPr spc="-160" dirty="0"/>
              <a:t> </a:t>
            </a:r>
            <a:r>
              <a:rPr spc="-60" dirty="0"/>
              <a:t>individuo</a:t>
            </a:r>
            <a:r>
              <a:rPr spc="-155" dirty="0"/>
              <a:t> </a:t>
            </a:r>
            <a:r>
              <a:rPr spc="-55" dirty="0"/>
              <a:t>con</a:t>
            </a:r>
            <a:r>
              <a:rPr spc="-160" dirty="0"/>
              <a:t> </a:t>
            </a:r>
            <a:r>
              <a:rPr spc="-60" dirty="0"/>
              <a:t>su</a:t>
            </a:r>
            <a:r>
              <a:rPr spc="-155" dirty="0"/>
              <a:t> </a:t>
            </a:r>
            <a:r>
              <a:rPr spc="-40" dirty="0"/>
              <a:t>realidad</a:t>
            </a:r>
            <a:r>
              <a:rPr spc="-160" dirty="0"/>
              <a:t> </a:t>
            </a:r>
            <a:r>
              <a:rPr spc="-60" dirty="0"/>
              <a:t>exterior</a:t>
            </a:r>
            <a:r>
              <a:rPr spc="-155" dirty="0"/>
              <a:t> </a:t>
            </a:r>
            <a:r>
              <a:rPr spc="-100" dirty="0"/>
              <a:t>utiliza</a:t>
            </a:r>
            <a:r>
              <a:rPr spc="-160" dirty="0"/>
              <a:t> </a:t>
            </a:r>
            <a:r>
              <a:rPr spc="-25" dirty="0"/>
              <a:t>de </a:t>
            </a:r>
            <a:r>
              <a:rPr spc="-869" dirty="0"/>
              <a:t> </a:t>
            </a:r>
            <a:r>
              <a:rPr spc="-105" dirty="0"/>
              <a:t>i</a:t>
            </a:r>
            <a:r>
              <a:rPr spc="-25" dirty="0"/>
              <a:t>n</a:t>
            </a:r>
            <a:r>
              <a:rPr spc="-60" dirty="0"/>
              <a:t>t</a:t>
            </a:r>
            <a:r>
              <a:rPr spc="5" dirty="0"/>
              <a:t>e</a:t>
            </a:r>
            <a:r>
              <a:rPr spc="-10" dirty="0"/>
              <a:t>r</a:t>
            </a:r>
            <a:r>
              <a:rPr spc="-15" dirty="0"/>
              <a:t>m</a:t>
            </a:r>
            <a:r>
              <a:rPr spc="5" dirty="0"/>
              <a:t>e</a:t>
            </a:r>
            <a:r>
              <a:rPr spc="-55" dirty="0"/>
              <a:t>d</a:t>
            </a:r>
            <a:r>
              <a:rPr spc="-105" dirty="0"/>
              <a:t>i</a:t>
            </a:r>
            <a:r>
              <a:rPr spc="-30" dirty="0"/>
              <a:t>o</a:t>
            </a:r>
            <a:r>
              <a:rPr spc="-160" dirty="0"/>
              <a:t> </a:t>
            </a:r>
            <a:r>
              <a:rPr spc="-55" dirty="0"/>
              <a:t>v</a:t>
            </a:r>
            <a:r>
              <a:rPr spc="5" dirty="0"/>
              <a:t>a</a:t>
            </a:r>
            <a:r>
              <a:rPr spc="-10" dirty="0"/>
              <a:t>r</a:t>
            </a:r>
            <a:r>
              <a:rPr spc="-105" dirty="0"/>
              <a:t>i</a:t>
            </a:r>
            <a:r>
              <a:rPr spc="-35" dirty="0"/>
              <a:t>o</a:t>
            </a:r>
            <a:r>
              <a:rPr spc="-95" dirty="0"/>
              <a:t>s</a:t>
            </a:r>
            <a:r>
              <a:rPr spc="-160" dirty="0"/>
              <a:t> </a:t>
            </a:r>
            <a:r>
              <a:rPr spc="-85" dirty="0"/>
              <a:t>f</a:t>
            </a:r>
            <a:r>
              <a:rPr spc="5" dirty="0"/>
              <a:t>a</a:t>
            </a:r>
            <a:r>
              <a:rPr spc="-110" dirty="0"/>
              <a:t>c</a:t>
            </a:r>
            <a:r>
              <a:rPr spc="-60" dirty="0"/>
              <a:t>t</a:t>
            </a:r>
            <a:r>
              <a:rPr spc="-35" dirty="0"/>
              <a:t>o</a:t>
            </a:r>
            <a:r>
              <a:rPr spc="-10" dirty="0"/>
              <a:t>r</a:t>
            </a:r>
            <a:r>
              <a:rPr spc="5" dirty="0"/>
              <a:t>e</a:t>
            </a:r>
            <a:r>
              <a:rPr spc="-95" dirty="0"/>
              <a:t>s</a:t>
            </a:r>
            <a:r>
              <a:rPr spc="-160" dirty="0"/>
              <a:t> </a:t>
            </a:r>
            <a:r>
              <a:rPr spc="-55" dirty="0"/>
              <a:t>y</a:t>
            </a:r>
            <a:r>
              <a:rPr spc="-160" dirty="0"/>
              <a:t> </a:t>
            </a:r>
            <a:r>
              <a:rPr spc="5" dirty="0"/>
              <a:t>e</a:t>
            </a:r>
            <a:r>
              <a:rPr spc="-25" dirty="0"/>
              <a:t>n</a:t>
            </a:r>
            <a:r>
              <a:rPr spc="-60" dirty="0"/>
              <a:t>t</a:t>
            </a:r>
            <a:r>
              <a:rPr spc="-10" dirty="0"/>
              <a:t>r</a:t>
            </a:r>
            <a:r>
              <a:rPr spc="10" dirty="0"/>
              <a:t>e</a:t>
            </a:r>
            <a:r>
              <a:rPr spc="-160" dirty="0"/>
              <a:t> </a:t>
            </a:r>
            <a:r>
              <a:rPr spc="5" dirty="0"/>
              <a:t>e</a:t>
            </a:r>
            <a:r>
              <a:rPr spc="-105" dirty="0"/>
              <a:t>ll</a:t>
            </a:r>
            <a:r>
              <a:rPr spc="-35" dirty="0"/>
              <a:t>o</a:t>
            </a:r>
            <a:r>
              <a:rPr spc="-95" dirty="0"/>
              <a:t>s</a:t>
            </a:r>
            <a:r>
              <a:rPr spc="-160" dirty="0"/>
              <a:t> </a:t>
            </a:r>
            <a:r>
              <a:rPr spc="-100" dirty="0"/>
              <a:t>s</a:t>
            </a:r>
            <a:r>
              <a:rPr spc="10" dirty="0"/>
              <a:t>e</a:t>
            </a:r>
            <a:r>
              <a:rPr spc="-160" dirty="0"/>
              <a:t> </a:t>
            </a:r>
            <a:r>
              <a:rPr spc="-110" dirty="0"/>
              <a:t>c</a:t>
            </a:r>
            <a:r>
              <a:rPr spc="-35" dirty="0"/>
              <a:t>o</a:t>
            </a:r>
            <a:r>
              <a:rPr spc="-25" dirty="0"/>
              <a:t>n</a:t>
            </a:r>
            <a:r>
              <a:rPr spc="-100" dirty="0"/>
              <a:t>s</a:t>
            </a:r>
            <a:r>
              <a:rPr spc="-105" dirty="0"/>
              <a:t>i</a:t>
            </a:r>
            <a:r>
              <a:rPr spc="-55" dirty="0"/>
              <a:t>d</a:t>
            </a:r>
            <a:r>
              <a:rPr spc="5" dirty="0"/>
              <a:t>e</a:t>
            </a:r>
            <a:r>
              <a:rPr spc="-10" dirty="0"/>
              <a:t>r</a:t>
            </a:r>
            <a:r>
              <a:rPr spc="10" dirty="0"/>
              <a:t>a</a:t>
            </a:r>
            <a:r>
              <a:rPr spc="-160" dirty="0"/>
              <a:t> </a:t>
            </a:r>
            <a:r>
              <a:rPr spc="5" dirty="0"/>
              <a:t>e</a:t>
            </a:r>
            <a:r>
              <a:rPr spc="-110" dirty="0"/>
              <a:t>l  </a:t>
            </a:r>
            <a:r>
              <a:rPr spc="-75" dirty="0"/>
              <a:t>lenguaje.</a:t>
            </a:r>
          </a:p>
          <a:p>
            <a:pPr marL="12700" marR="5080" algn="ctr">
              <a:lnSpc>
                <a:spcPct val="116100"/>
              </a:lnSpc>
            </a:pPr>
            <a:r>
              <a:rPr spc="-35" dirty="0"/>
              <a:t>El</a:t>
            </a:r>
            <a:r>
              <a:rPr spc="-155" dirty="0"/>
              <a:t> </a:t>
            </a:r>
            <a:r>
              <a:rPr spc="-65" dirty="0"/>
              <a:t>lenguaje</a:t>
            </a:r>
            <a:r>
              <a:rPr spc="-155" dirty="0"/>
              <a:t> </a:t>
            </a:r>
            <a:r>
              <a:rPr spc="-45" dirty="0"/>
              <a:t>es</a:t>
            </a:r>
            <a:r>
              <a:rPr spc="-150" dirty="0"/>
              <a:t> </a:t>
            </a:r>
            <a:r>
              <a:rPr spc="-50" dirty="0"/>
              <a:t>el</a:t>
            </a:r>
            <a:r>
              <a:rPr spc="-155" dirty="0"/>
              <a:t> </a:t>
            </a:r>
            <a:r>
              <a:rPr spc="-40" dirty="0"/>
              <a:t>instrumento</a:t>
            </a:r>
            <a:r>
              <a:rPr spc="-155" dirty="0"/>
              <a:t> </a:t>
            </a:r>
            <a:r>
              <a:rPr spc="-25" dirty="0"/>
              <a:t>de</a:t>
            </a:r>
            <a:r>
              <a:rPr spc="-150" dirty="0"/>
              <a:t> </a:t>
            </a:r>
            <a:r>
              <a:rPr spc="-50" dirty="0"/>
              <a:t>la</a:t>
            </a:r>
            <a:r>
              <a:rPr spc="-155" dirty="0"/>
              <a:t> </a:t>
            </a:r>
            <a:r>
              <a:rPr spc="-60" dirty="0"/>
              <a:t>comunicación</a:t>
            </a:r>
            <a:r>
              <a:rPr spc="-155" dirty="0"/>
              <a:t> </a:t>
            </a:r>
            <a:r>
              <a:rPr spc="-25" dirty="0"/>
              <a:t>que</a:t>
            </a:r>
            <a:r>
              <a:rPr spc="-150" dirty="0"/>
              <a:t> </a:t>
            </a:r>
            <a:r>
              <a:rPr spc="-60" dirty="0"/>
              <a:t>regula</a:t>
            </a:r>
            <a:r>
              <a:rPr spc="-155" dirty="0"/>
              <a:t> </a:t>
            </a:r>
            <a:r>
              <a:rPr spc="-50" dirty="0"/>
              <a:t>el </a:t>
            </a:r>
            <a:r>
              <a:rPr spc="-869" dirty="0"/>
              <a:t> </a:t>
            </a:r>
            <a:r>
              <a:rPr spc="-35" dirty="0"/>
              <a:t>pensamiento</a:t>
            </a:r>
            <a:r>
              <a:rPr spc="-165" dirty="0"/>
              <a:t> </a:t>
            </a:r>
            <a:r>
              <a:rPr spc="-55" dirty="0"/>
              <a:t>y</a:t>
            </a:r>
            <a:r>
              <a:rPr spc="-160" dirty="0"/>
              <a:t> </a:t>
            </a:r>
            <a:r>
              <a:rPr spc="-50" dirty="0"/>
              <a:t>la</a:t>
            </a:r>
            <a:r>
              <a:rPr spc="-160" dirty="0"/>
              <a:t> </a:t>
            </a:r>
            <a:r>
              <a:rPr spc="-75" dirty="0"/>
              <a:t>acción.</a:t>
            </a:r>
          </a:p>
        </p:txBody>
      </p:sp>
      <p:sp>
        <p:nvSpPr>
          <p:cNvPr id="3" name="object 3"/>
          <p:cNvSpPr txBox="1"/>
          <p:nvPr/>
        </p:nvSpPr>
        <p:spPr>
          <a:xfrm>
            <a:off x="4608798" y="6305736"/>
            <a:ext cx="10244455" cy="1016000"/>
          </a:xfrm>
          <a:prstGeom prst="rect">
            <a:avLst/>
          </a:prstGeom>
        </p:spPr>
        <p:txBody>
          <a:bodyPr vert="horz" wrap="square" lIns="0" tIns="12700" rIns="0" bIns="0" rtlCol="0">
            <a:spAutoFit/>
          </a:bodyPr>
          <a:lstStyle/>
          <a:p>
            <a:pPr marL="3274060" marR="5080" indent="-3261995">
              <a:lnSpc>
                <a:spcPct val="116100"/>
              </a:lnSpc>
              <a:spcBef>
                <a:spcPts val="100"/>
              </a:spcBef>
            </a:pPr>
            <a:r>
              <a:rPr sz="2800" spc="-35" dirty="0">
                <a:latin typeface="Lucida Sans Unicode"/>
                <a:cs typeface="Lucida Sans Unicode"/>
              </a:rPr>
              <a:t>El</a:t>
            </a:r>
            <a:r>
              <a:rPr sz="2800" spc="-160" dirty="0">
                <a:latin typeface="Lucida Sans Unicode"/>
                <a:cs typeface="Lucida Sans Unicode"/>
              </a:rPr>
              <a:t> </a:t>
            </a:r>
            <a:r>
              <a:rPr sz="2800" spc="-45" dirty="0">
                <a:latin typeface="Lucida Sans Unicode"/>
                <a:cs typeface="Lucida Sans Unicode"/>
              </a:rPr>
              <a:t>desarrollo</a:t>
            </a:r>
            <a:r>
              <a:rPr sz="2800" spc="-155" dirty="0">
                <a:latin typeface="Lucida Sans Unicode"/>
                <a:cs typeface="Lucida Sans Unicode"/>
              </a:rPr>
              <a:t> </a:t>
            </a:r>
            <a:r>
              <a:rPr sz="2800" spc="-65" dirty="0">
                <a:latin typeface="Lucida Sans Unicode"/>
                <a:cs typeface="Lucida Sans Unicode"/>
              </a:rPr>
              <a:t>individual</a:t>
            </a:r>
            <a:r>
              <a:rPr sz="2800" spc="-155" dirty="0">
                <a:latin typeface="Lucida Sans Unicode"/>
                <a:cs typeface="Lucida Sans Unicode"/>
              </a:rPr>
              <a:t> </a:t>
            </a:r>
            <a:r>
              <a:rPr sz="2800" spc="-35" dirty="0">
                <a:latin typeface="Lucida Sans Unicode"/>
                <a:cs typeface="Lucida Sans Unicode"/>
              </a:rPr>
              <a:t>está</a:t>
            </a:r>
            <a:r>
              <a:rPr sz="2800" spc="-155" dirty="0">
                <a:latin typeface="Lucida Sans Unicode"/>
                <a:cs typeface="Lucida Sans Unicode"/>
              </a:rPr>
              <a:t> </a:t>
            </a:r>
            <a:r>
              <a:rPr sz="2800" spc="-85" dirty="0">
                <a:latin typeface="Lucida Sans Unicode"/>
                <a:cs typeface="Lucida Sans Unicode"/>
              </a:rPr>
              <a:t>ligado</a:t>
            </a:r>
            <a:r>
              <a:rPr sz="2800" spc="-155" dirty="0">
                <a:latin typeface="Lucida Sans Unicode"/>
                <a:cs typeface="Lucida Sans Unicode"/>
              </a:rPr>
              <a:t> </a:t>
            </a:r>
            <a:r>
              <a:rPr sz="2800" spc="10" dirty="0">
                <a:latin typeface="Lucida Sans Unicode"/>
                <a:cs typeface="Lucida Sans Unicode"/>
              </a:rPr>
              <a:t>a</a:t>
            </a:r>
            <a:r>
              <a:rPr sz="2800" spc="-155" dirty="0">
                <a:latin typeface="Lucida Sans Unicode"/>
                <a:cs typeface="Lucida Sans Unicode"/>
              </a:rPr>
              <a:t> </a:t>
            </a:r>
            <a:r>
              <a:rPr sz="2800" spc="-50" dirty="0">
                <a:latin typeface="Lucida Sans Unicode"/>
                <a:cs typeface="Lucida Sans Unicode"/>
              </a:rPr>
              <a:t>la</a:t>
            </a:r>
            <a:r>
              <a:rPr sz="2800" spc="-155" dirty="0">
                <a:latin typeface="Lucida Sans Unicode"/>
                <a:cs typeface="Lucida Sans Unicode"/>
              </a:rPr>
              <a:t> </a:t>
            </a:r>
            <a:r>
              <a:rPr sz="2800" spc="-45" dirty="0">
                <a:latin typeface="Lucida Sans Unicode"/>
                <a:cs typeface="Lucida Sans Unicode"/>
              </a:rPr>
              <a:t>relación</a:t>
            </a:r>
            <a:r>
              <a:rPr sz="2800" spc="-155" dirty="0">
                <a:latin typeface="Lucida Sans Unicode"/>
                <a:cs typeface="Lucida Sans Unicode"/>
              </a:rPr>
              <a:t> </a:t>
            </a:r>
            <a:r>
              <a:rPr sz="2800" spc="-25" dirty="0">
                <a:latin typeface="Lucida Sans Unicode"/>
                <a:cs typeface="Lucida Sans Unicode"/>
              </a:rPr>
              <a:t>que</a:t>
            </a:r>
            <a:r>
              <a:rPr sz="2800" spc="-155" dirty="0">
                <a:latin typeface="Lucida Sans Unicode"/>
                <a:cs typeface="Lucida Sans Unicode"/>
              </a:rPr>
              <a:t> </a:t>
            </a:r>
            <a:r>
              <a:rPr sz="2800" spc="-85" dirty="0">
                <a:latin typeface="Lucida Sans Unicode"/>
                <a:cs typeface="Lucida Sans Unicode"/>
              </a:rPr>
              <a:t>existe</a:t>
            </a:r>
            <a:r>
              <a:rPr sz="2800" spc="-155" dirty="0">
                <a:latin typeface="Lucida Sans Unicode"/>
                <a:cs typeface="Lucida Sans Unicode"/>
              </a:rPr>
              <a:t> </a:t>
            </a:r>
            <a:r>
              <a:rPr sz="2800" spc="-55" dirty="0">
                <a:latin typeface="Lucida Sans Unicode"/>
                <a:cs typeface="Lucida Sans Unicode"/>
              </a:rPr>
              <a:t>con </a:t>
            </a:r>
            <a:r>
              <a:rPr sz="2800" spc="-869" dirty="0">
                <a:latin typeface="Lucida Sans Unicode"/>
                <a:cs typeface="Lucida Sans Unicode"/>
              </a:rPr>
              <a:t> </a:t>
            </a:r>
            <a:r>
              <a:rPr sz="2800" spc="-105" dirty="0">
                <a:latin typeface="Lucida Sans Unicode"/>
                <a:cs typeface="Lucida Sans Unicode"/>
              </a:rPr>
              <a:t>l</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d</a:t>
            </a:r>
            <a:r>
              <a:rPr sz="2800" spc="5" dirty="0">
                <a:latin typeface="Lucida Sans Unicode"/>
                <a:cs typeface="Lucida Sans Unicode"/>
              </a:rPr>
              <a:t>e</a:t>
            </a:r>
            <a:r>
              <a:rPr sz="2800" spc="-15" dirty="0">
                <a:latin typeface="Lucida Sans Unicode"/>
                <a:cs typeface="Lucida Sans Unicode"/>
              </a:rPr>
              <a:t>m</a:t>
            </a:r>
            <a:r>
              <a:rPr sz="2800" spc="5" dirty="0">
                <a:latin typeface="Lucida Sans Unicode"/>
                <a:cs typeface="Lucida Sans Unicode"/>
              </a:rPr>
              <a:t>á</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p</a:t>
            </a:r>
            <a:r>
              <a:rPr sz="2800" spc="5" dirty="0">
                <a:latin typeface="Lucida Sans Unicode"/>
                <a:cs typeface="Lucida Sans Unicode"/>
              </a:rPr>
              <a:t>e</a:t>
            </a:r>
            <a:r>
              <a:rPr sz="2800" spc="-10" dirty="0">
                <a:latin typeface="Lucida Sans Unicode"/>
                <a:cs typeface="Lucida Sans Unicode"/>
              </a:rPr>
              <a:t>r</a:t>
            </a:r>
            <a:r>
              <a:rPr sz="2800" spc="-100" dirty="0">
                <a:latin typeface="Lucida Sans Unicode"/>
                <a:cs typeface="Lucida Sans Unicode"/>
              </a:rPr>
              <a:t>s</a:t>
            </a:r>
            <a:r>
              <a:rPr sz="2800" spc="-35" dirty="0">
                <a:latin typeface="Lucida Sans Unicode"/>
                <a:cs typeface="Lucida Sans Unicode"/>
              </a:rPr>
              <a:t>o</a:t>
            </a:r>
            <a:r>
              <a:rPr sz="2800" spc="-25" dirty="0">
                <a:latin typeface="Lucida Sans Unicode"/>
                <a:cs typeface="Lucida Sans Unicode"/>
              </a:rPr>
              <a:t>n</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25" dirty="0">
                <a:latin typeface="Lucida Sans Unicode"/>
                <a:cs typeface="Lucida Sans Unicode"/>
              </a:rPr>
              <a:t>ñ</a:t>
            </a:r>
            <a:r>
              <a:rPr sz="2800" spc="-145" dirty="0">
                <a:latin typeface="Lucida Sans Unicode"/>
                <a:cs typeface="Lucida Sans Unicode"/>
              </a:rPr>
              <a:t>.</a:t>
            </a:r>
            <a:endParaRPr sz="2800">
              <a:latin typeface="Lucida Sans Unicode"/>
              <a:cs typeface="Lucida Sans Unicode"/>
            </a:endParaRPr>
          </a:p>
        </p:txBody>
      </p:sp>
      <p:sp>
        <p:nvSpPr>
          <p:cNvPr id="4" name="object 4"/>
          <p:cNvSpPr txBox="1"/>
          <p:nvPr/>
        </p:nvSpPr>
        <p:spPr>
          <a:xfrm>
            <a:off x="1969648" y="9516716"/>
            <a:ext cx="23126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Camila</a:t>
            </a:r>
            <a:r>
              <a:rPr sz="2400" spc="-90" dirty="0">
                <a:solidFill>
                  <a:srgbClr val="1C1C1B"/>
                </a:solidFill>
                <a:latin typeface="Arial MT"/>
                <a:cs typeface="Arial MT"/>
              </a:rPr>
              <a:t> </a:t>
            </a:r>
            <a:r>
              <a:rPr sz="2400" dirty="0">
                <a:solidFill>
                  <a:srgbClr val="1C1C1B"/>
                </a:solidFill>
                <a:latin typeface="Arial MT"/>
                <a:cs typeface="Arial MT"/>
              </a:rPr>
              <a:t>Moncada</a:t>
            </a:r>
            <a:endParaRPr sz="2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258663" y="2109774"/>
            <a:ext cx="15195550" cy="8129270"/>
            <a:chOff x="1258663" y="2109774"/>
            <a:chExt cx="15195550" cy="8129270"/>
          </a:xfrm>
        </p:grpSpPr>
        <p:sp>
          <p:nvSpPr>
            <p:cNvPr id="4" name="object 4"/>
            <p:cNvSpPr/>
            <p:nvPr/>
          </p:nvSpPr>
          <p:spPr>
            <a:xfrm>
              <a:off x="1319898"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30"/>
            </a:xfrm>
            <a:prstGeom prst="rect">
              <a:avLst/>
            </a:prstGeom>
          </p:spPr>
        </p:pic>
      </p:grpSp>
      <p:grpSp>
        <p:nvGrpSpPr>
          <p:cNvPr id="11" name="object 11"/>
          <p:cNvGrpSpPr/>
          <p:nvPr/>
        </p:nvGrpSpPr>
        <p:grpSpPr>
          <a:xfrm>
            <a:off x="2659562" y="3883076"/>
            <a:ext cx="3771265" cy="3704590"/>
            <a:chOff x="2659562" y="3883076"/>
            <a:chExt cx="3771265" cy="3704590"/>
          </a:xfrm>
        </p:grpSpPr>
        <p:pic>
          <p:nvPicPr>
            <p:cNvPr id="12" name="object 12"/>
            <p:cNvPicPr/>
            <p:nvPr/>
          </p:nvPicPr>
          <p:blipFill>
            <a:blip r:embed="rId4" cstate="print"/>
            <a:stretch>
              <a:fillRect/>
            </a:stretch>
          </p:blipFill>
          <p:spPr>
            <a:xfrm>
              <a:off x="2987729" y="4156720"/>
              <a:ext cx="3143249" cy="3124199"/>
            </a:xfrm>
            <a:prstGeom prst="rect">
              <a:avLst/>
            </a:prstGeom>
          </p:spPr>
        </p:pic>
        <p:sp>
          <p:nvSpPr>
            <p:cNvPr id="13" name="object 13"/>
            <p:cNvSpPr/>
            <p:nvPr/>
          </p:nvSpPr>
          <p:spPr>
            <a:xfrm>
              <a:off x="5276656" y="388984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4" name="object 14"/>
            <p:cNvSpPr/>
            <p:nvPr/>
          </p:nvSpPr>
          <p:spPr>
            <a:xfrm>
              <a:off x="5272050" y="3883076"/>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5" name="object 15"/>
            <p:cNvSpPr/>
            <p:nvPr/>
          </p:nvSpPr>
          <p:spPr>
            <a:xfrm>
              <a:off x="2663969" y="6654682"/>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6" name="object 16"/>
            <p:cNvSpPr/>
            <p:nvPr/>
          </p:nvSpPr>
          <p:spPr>
            <a:xfrm>
              <a:off x="2659562" y="6647264"/>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7" name="object 17"/>
          <p:cNvSpPr txBox="1">
            <a:spLocks noGrp="1"/>
          </p:cNvSpPr>
          <p:nvPr>
            <p:ph type="title"/>
          </p:nvPr>
        </p:nvSpPr>
        <p:spPr>
          <a:xfrm>
            <a:off x="7396998" y="3583040"/>
            <a:ext cx="8460740" cy="2092960"/>
          </a:xfrm>
          <a:prstGeom prst="rect">
            <a:avLst/>
          </a:prstGeom>
        </p:spPr>
        <p:txBody>
          <a:bodyPr vert="horz" wrap="square" lIns="0" tIns="68580" rIns="0" bIns="0" rtlCol="0">
            <a:spAutoFit/>
          </a:bodyPr>
          <a:lstStyle/>
          <a:p>
            <a:pPr marL="12700" marR="5080" indent="398780">
              <a:lnSpc>
                <a:spcPts val="3979"/>
              </a:lnSpc>
              <a:spcBef>
                <a:spcPts val="540"/>
              </a:spcBef>
            </a:pPr>
            <a:r>
              <a:rPr sz="3600" spc="-630" dirty="0">
                <a:solidFill>
                  <a:srgbClr val="1C1C1B"/>
                </a:solidFill>
                <a:latin typeface="Verdana"/>
                <a:cs typeface="Verdana"/>
              </a:rPr>
              <a:t>Vygotsky</a:t>
            </a:r>
            <a:r>
              <a:rPr sz="3600" spc="-500" dirty="0">
                <a:solidFill>
                  <a:srgbClr val="1C1C1B"/>
                </a:solidFill>
                <a:latin typeface="Verdana"/>
                <a:cs typeface="Verdana"/>
              </a:rPr>
              <a:t> </a:t>
            </a:r>
            <a:r>
              <a:rPr sz="3600" spc="-445" dirty="0">
                <a:solidFill>
                  <a:srgbClr val="1C1C1B"/>
                </a:solidFill>
                <a:latin typeface="Verdana"/>
                <a:cs typeface="Verdana"/>
              </a:rPr>
              <a:t>el</a:t>
            </a:r>
            <a:r>
              <a:rPr sz="3600" spc="-500" dirty="0">
                <a:solidFill>
                  <a:srgbClr val="1C1C1B"/>
                </a:solidFill>
                <a:latin typeface="Verdana"/>
                <a:cs typeface="Verdana"/>
              </a:rPr>
              <a:t> </a:t>
            </a:r>
            <a:r>
              <a:rPr sz="3600" spc="-665" dirty="0">
                <a:solidFill>
                  <a:srgbClr val="1C1C1B"/>
                </a:solidFill>
                <a:latin typeface="Verdana"/>
                <a:cs typeface="Verdana"/>
              </a:rPr>
              <a:t>problema</a:t>
            </a:r>
            <a:r>
              <a:rPr sz="3600" spc="-500" dirty="0">
                <a:solidFill>
                  <a:srgbClr val="1C1C1B"/>
                </a:solidFill>
                <a:latin typeface="Verdana"/>
                <a:cs typeface="Verdana"/>
              </a:rPr>
              <a:t> </a:t>
            </a:r>
            <a:r>
              <a:rPr sz="3600" spc="-520" dirty="0">
                <a:solidFill>
                  <a:srgbClr val="1C1C1B"/>
                </a:solidFill>
                <a:latin typeface="Verdana"/>
                <a:cs typeface="Verdana"/>
              </a:rPr>
              <a:t>del</a:t>
            </a:r>
            <a:r>
              <a:rPr sz="3600" spc="-495" dirty="0">
                <a:solidFill>
                  <a:srgbClr val="1C1C1B"/>
                </a:solidFill>
                <a:latin typeface="Verdana"/>
                <a:cs typeface="Verdana"/>
              </a:rPr>
              <a:t> </a:t>
            </a:r>
            <a:r>
              <a:rPr sz="3600" spc="-625" dirty="0">
                <a:solidFill>
                  <a:srgbClr val="1C1C1B"/>
                </a:solidFill>
                <a:latin typeface="Verdana"/>
                <a:cs typeface="Verdana"/>
              </a:rPr>
              <a:t>conocimiento</a:t>
            </a:r>
            <a:r>
              <a:rPr sz="3600" spc="-500" dirty="0">
                <a:solidFill>
                  <a:srgbClr val="1C1C1B"/>
                </a:solidFill>
                <a:latin typeface="Verdana"/>
                <a:cs typeface="Verdana"/>
              </a:rPr>
              <a:t> </a:t>
            </a:r>
            <a:r>
              <a:rPr sz="3600" spc="-720" dirty="0">
                <a:solidFill>
                  <a:srgbClr val="1C1C1B"/>
                </a:solidFill>
                <a:latin typeface="Verdana"/>
                <a:cs typeface="Verdana"/>
              </a:rPr>
              <a:t>debe</a:t>
            </a:r>
            <a:r>
              <a:rPr sz="3600" spc="-500" dirty="0">
                <a:solidFill>
                  <a:srgbClr val="1C1C1B"/>
                </a:solidFill>
                <a:latin typeface="Verdana"/>
                <a:cs typeface="Verdana"/>
              </a:rPr>
              <a:t> </a:t>
            </a:r>
            <a:r>
              <a:rPr sz="3600" spc="-575" dirty="0">
                <a:solidFill>
                  <a:srgbClr val="1C1C1B"/>
                </a:solidFill>
                <a:latin typeface="Verdana"/>
                <a:cs typeface="Verdana"/>
              </a:rPr>
              <a:t>ser </a:t>
            </a:r>
            <a:r>
              <a:rPr sz="3600" spc="-570" dirty="0">
                <a:solidFill>
                  <a:srgbClr val="1C1C1B"/>
                </a:solidFill>
                <a:latin typeface="Verdana"/>
                <a:cs typeface="Verdana"/>
              </a:rPr>
              <a:t> </a:t>
            </a:r>
            <a:r>
              <a:rPr sz="3600" spc="-655" dirty="0">
                <a:solidFill>
                  <a:srgbClr val="1C1C1B"/>
                </a:solidFill>
                <a:latin typeface="Verdana"/>
                <a:cs typeface="Verdana"/>
              </a:rPr>
              <a:t>contemplado</a:t>
            </a:r>
            <a:r>
              <a:rPr sz="3600" spc="-650" dirty="0">
                <a:solidFill>
                  <a:srgbClr val="1C1C1B"/>
                </a:solidFill>
                <a:latin typeface="Verdana"/>
                <a:cs typeface="Verdana"/>
              </a:rPr>
              <a:t> </a:t>
            </a:r>
            <a:r>
              <a:rPr sz="3600" spc="-595" dirty="0">
                <a:solidFill>
                  <a:srgbClr val="1C1C1B"/>
                </a:solidFill>
                <a:latin typeface="Verdana"/>
                <a:cs typeface="Verdana"/>
              </a:rPr>
              <a:t>atendiendo </a:t>
            </a:r>
            <a:r>
              <a:rPr sz="3600" spc="-600" dirty="0">
                <a:solidFill>
                  <a:srgbClr val="1C1C1B"/>
                </a:solidFill>
                <a:latin typeface="Verdana"/>
                <a:cs typeface="Verdana"/>
              </a:rPr>
              <a:t>a </a:t>
            </a:r>
            <a:r>
              <a:rPr sz="3600" spc="-665" dirty="0">
                <a:solidFill>
                  <a:srgbClr val="1C1C1B"/>
                </a:solidFill>
                <a:latin typeface="Verdana"/>
                <a:cs typeface="Verdana"/>
              </a:rPr>
              <a:t>su </a:t>
            </a:r>
            <a:r>
              <a:rPr sz="3600" spc="-650" dirty="0">
                <a:solidFill>
                  <a:srgbClr val="1C1C1B"/>
                </a:solidFill>
                <a:latin typeface="Verdana"/>
                <a:cs typeface="Verdana"/>
              </a:rPr>
              <a:t>gģnesis </a:t>
            </a:r>
            <a:r>
              <a:rPr sz="3600" spc="-484" dirty="0">
                <a:solidFill>
                  <a:srgbClr val="1C1C1B"/>
                </a:solidFill>
                <a:latin typeface="Verdana"/>
                <a:cs typeface="Verdana"/>
              </a:rPr>
              <a:t>social </a:t>
            </a:r>
            <a:r>
              <a:rPr sz="3600" spc="-705" dirty="0">
                <a:solidFill>
                  <a:srgbClr val="1C1C1B"/>
                </a:solidFill>
                <a:latin typeface="Verdana"/>
                <a:cs typeface="Verdana"/>
              </a:rPr>
              <a:t>osea</a:t>
            </a:r>
            <a:r>
              <a:rPr sz="3600" spc="-700" dirty="0">
                <a:solidFill>
                  <a:srgbClr val="1C1C1B"/>
                </a:solidFill>
                <a:latin typeface="Verdana"/>
                <a:cs typeface="Verdana"/>
              </a:rPr>
              <a:t> </a:t>
            </a:r>
            <a:r>
              <a:rPr sz="3600" spc="-455" dirty="0">
                <a:solidFill>
                  <a:srgbClr val="1C1C1B"/>
                </a:solidFill>
                <a:latin typeface="Verdana"/>
                <a:cs typeface="Verdana"/>
              </a:rPr>
              <a:t>las </a:t>
            </a:r>
            <a:r>
              <a:rPr sz="3600" spc="-1255" dirty="0">
                <a:solidFill>
                  <a:srgbClr val="1C1C1B"/>
                </a:solidFill>
                <a:latin typeface="Verdana"/>
                <a:cs typeface="Verdana"/>
              </a:rPr>
              <a:t> </a:t>
            </a:r>
            <a:r>
              <a:rPr sz="3600" spc="-470" dirty="0">
                <a:solidFill>
                  <a:srgbClr val="1C1C1B"/>
                </a:solidFill>
                <a:latin typeface="Verdana"/>
                <a:cs typeface="Verdana"/>
              </a:rPr>
              <a:t>influencias</a:t>
            </a:r>
            <a:r>
              <a:rPr sz="3600" spc="-500" dirty="0">
                <a:solidFill>
                  <a:srgbClr val="1C1C1B"/>
                </a:solidFill>
                <a:latin typeface="Verdana"/>
                <a:cs typeface="Verdana"/>
              </a:rPr>
              <a:t> </a:t>
            </a:r>
            <a:r>
              <a:rPr sz="3600" spc="-705" dirty="0">
                <a:solidFill>
                  <a:srgbClr val="1C1C1B"/>
                </a:solidFill>
                <a:latin typeface="Verdana"/>
                <a:cs typeface="Verdana"/>
              </a:rPr>
              <a:t>que</a:t>
            </a:r>
            <a:r>
              <a:rPr sz="3600" spc="-495" dirty="0">
                <a:solidFill>
                  <a:srgbClr val="1C1C1B"/>
                </a:solidFill>
                <a:latin typeface="Verdana"/>
                <a:cs typeface="Verdana"/>
              </a:rPr>
              <a:t> </a:t>
            </a:r>
            <a:r>
              <a:rPr sz="3600" spc="-505" dirty="0">
                <a:solidFill>
                  <a:srgbClr val="1C1C1B"/>
                </a:solidFill>
                <a:latin typeface="Verdana"/>
                <a:cs typeface="Verdana"/>
              </a:rPr>
              <a:t>tiene</a:t>
            </a:r>
            <a:r>
              <a:rPr sz="3600" spc="-500" dirty="0">
                <a:solidFill>
                  <a:srgbClr val="1C1C1B"/>
                </a:solidFill>
                <a:latin typeface="Verdana"/>
                <a:cs typeface="Verdana"/>
              </a:rPr>
              <a:t> </a:t>
            </a:r>
            <a:r>
              <a:rPr sz="3600" spc="-640" dirty="0">
                <a:solidFill>
                  <a:srgbClr val="1C1C1B"/>
                </a:solidFill>
                <a:latin typeface="Verdana"/>
                <a:cs typeface="Verdana"/>
              </a:rPr>
              <a:t>sobre</a:t>
            </a:r>
            <a:r>
              <a:rPr sz="3600" spc="-495" dirty="0">
                <a:solidFill>
                  <a:srgbClr val="1C1C1B"/>
                </a:solidFill>
                <a:latin typeface="Verdana"/>
                <a:cs typeface="Verdana"/>
              </a:rPr>
              <a:t> ģl </a:t>
            </a:r>
            <a:r>
              <a:rPr sz="3600" spc="-455" dirty="0">
                <a:solidFill>
                  <a:srgbClr val="1C1C1B"/>
                </a:solidFill>
                <a:latin typeface="Verdana"/>
                <a:cs typeface="Verdana"/>
              </a:rPr>
              <a:t>las</a:t>
            </a:r>
            <a:r>
              <a:rPr sz="3600" spc="-500" dirty="0">
                <a:solidFill>
                  <a:srgbClr val="1C1C1B"/>
                </a:solidFill>
                <a:latin typeface="Verdana"/>
                <a:cs typeface="Verdana"/>
              </a:rPr>
              <a:t> </a:t>
            </a:r>
            <a:r>
              <a:rPr sz="3600" spc="-540" dirty="0">
                <a:solidFill>
                  <a:srgbClr val="1C1C1B"/>
                </a:solidFill>
                <a:latin typeface="Verdana"/>
                <a:cs typeface="Verdana"/>
              </a:rPr>
              <a:t>relaciones</a:t>
            </a:r>
            <a:r>
              <a:rPr sz="3600" spc="-495" dirty="0">
                <a:solidFill>
                  <a:srgbClr val="1C1C1B"/>
                </a:solidFill>
                <a:latin typeface="Verdana"/>
                <a:cs typeface="Verdana"/>
              </a:rPr>
              <a:t> </a:t>
            </a:r>
            <a:r>
              <a:rPr sz="3600" spc="-545" dirty="0">
                <a:solidFill>
                  <a:srgbClr val="1C1C1B"/>
                </a:solidFill>
                <a:latin typeface="Verdana"/>
                <a:cs typeface="Verdana"/>
              </a:rPr>
              <a:t>sociales.</a:t>
            </a:r>
            <a:endParaRPr sz="3600">
              <a:latin typeface="Verdana"/>
              <a:cs typeface="Verdana"/>
            </a:endParaRPr>
          </a:p>
          <a:p>
            <a:pPr marL="502284">
              <a:lnSpc>
                <a:spcPts val="3890"/>
              </a:lnSpc>
            </a:pPr>
            <a:r>
              <a:rPr sz="3600" spc="-825"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305" dirty="0">
                <a:solidFill>
                  <a:srgbClr val="1C1C1B"/>
                </a:solidFill>
                <a:latin typeface="Verdana"/>
                <a:cs typeface="Verdana"/>
              </a:rPr>
              <a:t>r</a:t>
            </a:r>
            <a:r>
              <a:rPr sz="3600" spc="-770" dirty="0">
                <a:solidFill>
                  <a:srgbClr val="1C1C1B"/>
                </a:solidFill>
                <a:latin typeface="Verdana"/>
                <a:cs typeface="Verdana"/>
              </a:rPr>
              <a:t>e</a:t>
            </a:r>
            <a:r>
              <a:rPr sz="3600" spc="-80" dirty="0">
                <a:solidFill>
                  <a:srgbClr val="1C1C1B"/>
                </a:solidFill>
                <a:latin typeface="Verdana"/>
                <a:cs typeface="Verdana"/>
              </a:rPr>
              <a:t>f</a:t>
            </a:r>
            <a:r>
              <a:rPr sz="3600" spc="-165" dirty="0">
                <a:solidFill>
                  <a:srgbClr val="1C1C1B"/>
                </a:solidFill>
                <a:latin typeface="Verdana"/>
                <a:cs typeface="Verdana"/>
              </a:rPr>
              <a:t>i</a:t>
            </a:r>
            <a:r>
              <a:rPr sz="3600" spc="-770" dirty="0">
                <a:solidFill>
                  <a:srgbClr val="1C1C1B"/>
                </a:solidFill>
                <a:latin typeface="Verdana"/>
                <a:cs typeface="Verdana"/>
              </a:rPr>
              <a:t>e</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800" dirty="0">
                <a:solidFill>
                  <a:srgbClr val="1C1C1B"/>
                </a:solidFill>
                <a:latin typeface="Verdana"/>
                <a:cs typeface="Verdana"/>
              </a:rPr>
              <a:t>o</a:t>
            </a:r>
            <a:r>
              <a:rPr sz="3600" spc="-680" dirty="0">
                <a:solidFill>
                  <a:srgbClr val="1C1C1B"/>
                </a:solidFill>
                <a:latin typeface="Verdana"/>
                <a:cs typeface="Verdana"/>
              </a:rPr>
              <a:t>b</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155" dirty="0">
                <a:solidFill>
                  <a:srgbClr val="1C1C1B"/>
                </a:solidFill>
                <a:latin typeface="Verdana"/>
                <a:cs typeface="Verdana"/>
              </a:rPr>
              <a:t>t</a:t>
            </a:r>
            <a:r>
              <a:rPr sz="3600" spc="-800" dirty="0">
                <a:solidFill>
                  <a:srgbClr val="1C1C1B"/>
                </a:solidFill>
                <a:latin typeface="Verdana"/>
                <a:cs typeface="Verdana"/>
              </a:rPr>
              <a:t>o</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1370" dirty="0">
                <a:solidFill>
                  <a:srgbClr val="1C1C1B"/>
                </a:solidFill>
                <a:latin typeface="Verdana"/>
                <a:cs typeface="Verdana"/>
              </a:rPr>
              <a:t>m</a:t>
            </a:r>
            <a:r>
              <a:rPr sz="3600" spc="-690" dirty="0">
                <a:solidFill>
                  <a:srgbClr val="1C1C1B"/>
                </a:solidFill>
                <a:latin typeface="Verdana"/>
                <a:cs typeface="Verdana"/>
              </a:rPr>
              <a:t>u</a:t>
            </a:r>
            <a:r>
              <a:rPr sz="3600" spc="-670" dirty="0">
                <a:solidFill>
                  <a:srgbClr val="1C1C1B"/>
                </a:solidFill>
                <a:latin typeface="Verdana"/>
                <a:cs typeface="Verdana"/>
              </a:rPr>
              <a:t>n</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endParaRPr sz="3600">
              <a:latin typeface="Verdana"/>
              <a:cs typeface="Verdana"/>
            </a:endParaRPr>
          </a:p>
        </p:txBody>
      </p:sp>
      <p:sp>
        <p:nvSpPr>
          <p:cNvPr id="18" name="object 18"/>
          <p:cNvSpPr txBox="1"/>
          <p:nvPr/>
        </p:nvSpPr>
        <p:spPr>
          <a:xfrm>
            <a:off x="7243407" y="5602340"/>
            <a:ext cx="8768080" cy="3102610"/>
          </a:xfrm>
          <a:prstGeom prst="rect">
            <a:avLst/>
          </a:prstGeom>
        </p:spPr>
        <p:txBody>
          <a:bodyPr vert="horz" wrap="square" lIns="0" tIns="68580" rIns="0" bIns="0" rtlCol="0">
            <a:spAutoFit/>
          </a:bodyPr>
          <a:lstStyle/>
          <a:p>
            <a:pPr marL="12065" marR="5080" algn="ctr">
              <a:lnSpc>
                <a:spcPts val="3979"/>
              </a:lnSpc>
              <a:spcBef>
                <a:spcPts val="540"/>
              </a:spcBef>
            </a:pPr>
            <a:r>
              <a:rPr sz="3600" spc="-665" dirty="0">
                <a:solidFill>
                  <a:srgbClr val="1C1C1B"/>
                </a:solidFill>
                <a:latin typeface="Verdana"/>
                <a:cs typeface="Verdana"/>
              </a:rPr>
              <a:t>p</a:t>
            </a:r>
            <a:r>
              <a:rPr sz="3600" spc="-305" dirty="0">
                <a:solidFill>
                  <a:srgbClr val="1C1C1B"/>
                </a:solidFill>
                <a:latin typeface="Verdana"/>
                <a:cs typeface="Verdana"/>
              </a:rPr>
              <a:t>r</a:t>
            </a:r>
            <a:r>
              <a:rPr sz="3600" spc="-800" dirty="0">
                <a:solidFill>
                  <a:srgbClr val="1C1C1B"/>
                </a:solidFill>
                <a:latin typeface="Verdana"/>
                <a:cs typeface="Verdana"/>
              </a:rPr>
              <a:t>o</a:t>
            </a:r>
            <a:r>
              <a:rPr sz="3600" spc="-665" dirty="0">
                <a:solidFill>
                  <a:srgbClr val="1C1C1B"/>
                </a:solidFill>
                <a:latin typeface="Verdana"/>
                <a:cs typeface="Verdana"/>
              </a:rPr>
              <a:t>p</a:t>
            </a:r>
            <a:r>
              <a:rPr sz="3600" spc="-165" dirty="0">
                <a:solidFill>
                  <a:srgbClr val="1C1C1B"/>
                </a:solidFill>
                <a:latin typeface="Verdana"/>
                <a:cs typeface="Verdana"/>
              </a:rPr>
              <a:t>i</a:t>
            </a:r>
            <a:r>
              <a:rPr sz="3600" spc="-570" dirty="0">
                <a:solidFill>
                  <a:srgbClr val="1C1C1B"/>
                </a:solidFill>
                <a:latin typeface="Verdana"/>
                <a:cs typeface="Verdana"/>
              </a:rPr>
              <a:t>c</a:t>
            </a:r>
            <a:r>
              <a:rPr sz="3600" spc="-165" dirty="0">
                <a:solidFill>
                  <a:srgbClr val="1C1C1B"/>
                </a:solidFill>
                <a:latin typeface="Verdana"/>
                <a:cs typeface="Verdana"/>
              </a:rPr>
              <a:t>i</a:t>
            </a:r>
            <a:r>
              <a:rPr sz="3600" spc="-600" dirty="0">
                <a:solidFill>
                  <a:srgbClr val="1C1C1B"/>
                </a:solidFill>
                <a:latin typeface="Verdana"/>
                <a:cs typeface="Verdana"/>
              </a:rPr>
              <a:t>a</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70" dirty="0">
                <a:solidFill>
                  <a:srgbClr val="1C1C1B"/>
                </a:solidFill>
                <a:latin typeface="Verdana"/>
                <a:cs typeface="Verdana"/>
              </a:rPr>
              <a:t>n</a:t>
            </a:r>
            <a:r>
              <a:rPr sz="3600" spc="-165" dirty="0">
                <a:solidFill>
                  <a:srgbClr val="1C1C1B"/>
                </a:solidFill>
                <a:latin typeface="Verdana"/>
                <a:cs typeface="Verdana"/>
              </a:rPr>
              <a:t>i</a:t>
            </a:r>
            <a:r>
              <a:rPr sz="3600" spc="-670" dirty="0">
                <a:solidFill>
                  <a:srgbClr val="1C1C1B"/>
                </a:solidFill>
                <a:latin typeface="Verdana"/>
                <a:cs typeface="Verdana"/>
              </a:rPr>
              <a:t>ñ</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165" dirty="0">
                <a:solidFill>
                  <a:srgbClr val="1C1C1B"/>
                </a:solidFill>
                <a:latin typeface="Verdana"/>
                <a:cs typeface="Verdana"/>
              </a:rPr>
              <a:t>í</a:t>
            </a:r>
            <a:r>
              <a:rPr sz="3600" spc="-1370" dirty="0">
                <a:solidFill>
                  <a:srgbClr val="1C1C1B"/>
                </a:solidFill>
                <a:latin typeface="Verdana"/>
                <a:cs typeface="Verdana"/>
              </a:rPr>
              <a:t>m</a:t>
            </a:r>
            <a:r>
              <a:rPr sz="3600" spc="-690" dirty="0">
                <a:solidFill>
                  <a:srgbClr val="1C1C1B"/>
                </a:solidFill>
                <a:latin typeface="Verdana"/>
                <a:cs typeface="Verdana"/>
              </a:rPr>
              <a:t>u</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770" dirty="0">
                <a:solidFill>
                  <a:srgbClr val="1C1C1B"/>
                </a:solidFill>
                <a:latin typeface="Verdana"/>
                <a:cs typeface="Verdana"/>
              </a:rPr>
              <a:t>e</a:t>
            </a:r>
            <a:r>
              <a:rPr sz="3600" spc="-670" dirty="0">
                <a:solidFill>
                  <a:srgbClr val="1C1C1B"/>
                </a:solidFill>
                <a:latin typeface="Verdana"/>
                <a:cs typeface="Verdana"/>
              </a:rPr>
              <a:t>ñ</a:t>
            </a:r>
            <a:r>
              <a:rPr sz="3600" spc="-600" dirty="0">
                <a:solidFill>
                  <a:srgbClr val="1C1C1B"/>
                </a:solidFill>
                <a:latin typeface="Verdana"/>
                <a:cs typeface="Verdana"/>
              </a:rPr>
              <a:t>a</a:t>
            </a:r>
            <a:r>
              <a:rPr sz="3600" spc="-670" dirty="0">
                <a:solidFill>
                  <a:srgbClr val="1C1C1B"/>
                </a:solidFill>
                <a:latin typeface="Verdana"/>
                <a:cs typeface="Verdana"/>
              </a:rPr>
              <a:t>n</a:t>
            </a:r>
            <a:r>
              <a:rPr sz="3600" spc="-415" dirty="0">
                <a:solidFill>
                  <a:srgbClr val="1C1C1B"/>
                </a:solidFill>
                <a:latin typeface="Verdana"/>
                <a:cs typeface="Verdana"/>
              </a:rPr>
              <a:t>z</a:t>
            </a:r>
            <a:r>
              <a:rPr sz="3600" spc="-600" dirty="0">
                <a:solidFill>
                  <a:srgbClr val="1C1C1B"/>
                </a:solidFill>
                <a:latin typeface="Verdana"/>
                <a:cs typeface="Verdana"/>
              </a:rPr>
              <a:t>a</a:t>
            </a:r>
            <a:r>
              <a:rPr sz="3600" spc="-645" dirty="0">
                <a:solidFill>
                  <a:srgbClr val="1C1C1B"/>
                </a:solidFill>
                <a:latin typeface="Verdana"/>
                <a:cs typeface="Verdana"/>
              </a:rPr>
              <a:t>s</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770" dirty="0">
                <a:solidFill>
                  <a:srgbClr val="1C1C1B"/>
                </a:solidFill>
                <a:latin typeface="Verdana"/>
                <a:cs typeface="Verdana"/>
              </a:rPr>
              <a:t>e</a:t>
            </a:r>
            <a:r>
              <a:rPr sz="3600" spc="-570" dirty="0">
                <a:solidFill>
                  <a:srgbClr val="1C1C1B"/>
                </a:solidFill>
                <a:latin typeface="Verdana"/>
                <a:cs typeface="Verdana"/>
              </a:rPr>
              <a:t>c</a:t>
            </a:r>
            <a:r>
              <a:rPr sz="3600" spc="-690" dirty="0">
                <a:solidFill>
                  <a:srgbClr val="1C1C1B"/>
                </a:solidFill>
                <a:latin typeface="Verdana"/>
                <a:cs typeface="Verdana"/>
              </a:rPr>
              <a:t>u</a:t>
            </a:r>
            <a:r>
              <a:rPr sz="3600" spc="-600" dirty="0">
                <a:solidFill>
                  <a:srgbClr val="1C1C1B"/>
                </a:solidFill>
                <a:latin typeface="Verdana"/>
                <a:cs typeface="Verdana"/>
              </a:rPr>
              <a:t>a</a:t>
            </a:r>
            <a:r>
              <a:rPr sz="3600" spc="-665" dirty="0">
                <a:solidFill>
                  <a:srgbClr val="1C1C1B"/>
                </a:solidFill>
                <a:latin typeface="Verdana"/>
                <a:cs typeface="Verdana"/>
              </a:rPr>
              <a:t>d</a:t>
            </a:r>
            <a:r>
              <a:rPr sz="3600" spc="-600" dirty="0">
                <a:solidFill>
                  <a:srgbClr val="1C1C1B"/>
                </a:solidFill>
                <a:latin typeface="Verdana"/>
                <a:cs typeface="Verdana"/>
              </a:rPr>
              <a:t>a</a:t>
            </a:r>
            <a:r>
              <a:rPr sz="3600" spc="-505" dirty="0">
                <a:solidFill>
                  <a:srgbClr val="1C1C1B"/>
                </a:solidFill>
                <a:latin typeface="Verdana"/>
                <a:cs typeface="Verdana"/>
              </a:rPr>
              <a:t>s  </a:t>
            </a:r>
            <a:r>
              <a:rPr sz="3600" spc="-665" dirty="0">
                <a:solidFill>
                  <a:srgbClr val="1C1C1B"/>
                </a:solidFill>
                <a:latin typeface="Verdana"/>
                <a:cs typeface="Verdana"/>
              </a:rPr>
              <a:t>p</a:t>
            </a:r>
            <a:r>
              <a:rPr sz="3600" spc="-600" dirty="0">
                <a:solidFill>
                  <a:srgbClr val="1C1C1B"/>
                </a:solidFill>
                <a:latin typeface="Verdana"/>
                <a:cs typeface="Verdana"/>
              </a:rPr>
              <a:t>a</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645" dirty="0">
                <a:solidFill>
                  <a:srgbClr val="1C1C1B"/>
                </a:solidFill>
                <a:latin typeface="Verdana"/>
                <a:cs typeface="Verdana"/>
              </a:rPr>
              <a:t>s</a:t>
            </a:r>
            <a:r>
              <a:rPr sz="3600" spc="-600" dirty="0">
                <a:solidFill>
                  <a:srgbClr val="1C1C1B"/>
                </a:solidFill>
                <a:latin typeface="Verdana"/>
                <a:cs typeface="Verdana"/>
              </a:rPr>
              <a:t>a</a:t>
            </a:r>
            <a:r>
              <a:rPr sz="3600" spc="-305" dirty="0">
                <a:solidFill>
                  <a:srgbClr val="1C1C1B"/>
                </a:solidFill>
                <a:latin typeface="Verdana"/>
                <a:cs typeface="Verdana"/>
              </a:rPr>
              <a:t>rr</a:t>
            </a:r>
            <a:r>
              <a:rPr sz="3600" spc="-800" dirty="0">
                <a:solidFill>
                  <a:srgbClr val="1C1C1B"/>
                </a:solidFill>
                <a:latin typeface="Verdana"/>
                <a:cs typeface="Verdana"/>
              </a:rPr>
              <a:t>o</a:t>
            </a:r>
            <a:r>
              <a:rPr sz="3600" spc="-120" dirty="0">
                <a:solidFill>
                  <a:srgbClr val="1C1C1B"/>
                </a:solidFill>
                <a:latin typeface="Verdana"/>
                <a:cs typeface="Verdana"/>
              </a:rPr>
              <a:t>ll</a:t>
            </a:r>
            <a:r>
              <a:rPr sz="3600" spc="-800" dirty="0">
                <a:solidFill>
                  <a:srgbClr val="1C1C1B"/>
                </a:solidFill>
                <a:latin typeface="Verdana"/>
                <a:cs typeface="Verdana"/>
              </a:rPr>
              <a:t>o</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690" dirty="0">
                <a:solidFill>
                  <a:srgbClr val="1C1C1B"/>
                </a:solidFill>
                <a:latin typeface="Verdana"/>
                <a:cs typeface="Verdana"/>
              </a:rPr>
              <a:t>u</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600" dirty="0">
                <a:solidFill>
                  <a:srgbClr val="1C1C1B"/>
                </a:solidFill>
                <a:latin typeface="Verdana"/>
                <a:cs typeface="Verdana"/>
              </a:rPr>
              <a:t>a</a:t>
            </a:r>
            <a:r>
              <a:rPr sz="3600" spc="-1370" dirty="0">
                <a:solidFill>
                  <a:srgbClr val="1C1C1B"/>
                </a:solidFill>
                <a:latin typeface="Verdana"/>
                <a:cs typeface="Verdana"/>
              </a:rPr>
              <a:t>m</a:t>
            </a:r>
            <a:r>
              <a:rPr sz="3600" spc="-165" dirty="0">
                <a:solidFill>
                  <a:srgbClr val="1C1C1B"/>
                </a:solidFill>
                <a:latin typeface="Verdana"/>
                <a:cs typeface="Verdana"/>
              </a:rPr>
              <a:t>i</a:t>
            </a:r>
            <a:r>
              <a:rPr sz="3600" spc="-770" dirty="0">
                <a:solidFill>
                  <a:srgbClr val="1C1C1B"/>
                </a:solidFill>
                <a:latin typeface="Verdana"/>
                <a:cs typeface="Verdana"/>
              </a:rPr>
              <a:t>e</a:t>
            </a:r>
            <a:r>
              <a:rPr sz="3600" spc="-670" dirty="0">
                <a:solidFill>
                  <a:srgbClr val="1C1C1B"/>
                </a:solidFill>
                <a:latin typeface="Verdana"/>
                <a:cs typeface="Verdana"/>
              </a:rPr>
              <a:t>n</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120" dirty="0">
                <a:solidFill>
                  <a:srgbClr val="1C1C1B"/>
                </a:solidFill>
                <a:latin typeface="Verdana"/>
                <a:cs typeface="Verdana"/>
              </a:rPr>
              <a:t>l</a:t>
            </a:r>
            <a:r>
              <a:rPr sz="3600" spc="-560" dirty="0">
                <a:solidFill>
                  <a:srgbClr val="1C1C1B"/>
                </a:solidFill>
                <a:latin typeface="Verdana"/>
                <a:cs typeface="Verdana"/>
              </a:rPr>
              <a:t>e  </a:t>
            </a:r>
            <a:r>
              <a:rPr sz="3600" spc="-520" dirty="0">
                <a:solidFill>
                  <a:srgbClr val="1C1C1B"/>
                </a:solidFill>
                <a:latin typeface="Verdana"/>
                <a:cs typeface="Verdana"/>
              </a:rPr>
              <a:t>incluye </a:t>
            </a:r>
            <a:r>
              <a:rPr sz="3600" spc="-445" dirty="0">
                <a:solidFill>
                  <a:srgbClr val="1C1C1B"/>
                </a:solidFill>
                <a:latin typeface="Verdana"/>
                <a:cs typeface="Verdana"/>
              </a:rPr>
              <a:t>el </a:t>
            </a:r>
            <a:r>
              <a:rPr sz="3600" spc="-459" dirty="0">
                <a:solidFill>
                  <a:srgbClr val="1C1C1B"/>
                </a:solidFill>
                <a:latin typeface="Verdana"/>
                <a:cs typeface="Verdana"/>
              </a:rPr>
              <a:t>arte </a:t>
            </a:r>
            <a:r>
              <a:rPr sz="3600" spc="-720" dirty="0">
                <a:solidFill>
                  <a:srgbClr val="1C1C1B"/>
                </a:solidFill>
                <a:latin typeface="Verdana"/>
                <a:cs typeface="Verdana"/>
              </a:rPr>
              <a:t>en</a:t>
            </a:r>
            <a:r>
              <a:rPr sz="3600" spc="-715" dirty="0">
                <a:solidFill>
                  <a:srgbClr val="1C1C1B"/>
                </a:solidFill>
                <a:latin typeface="Verdana"/>
                <a:cs typeface="Verdana"/>
              </a:rPr>
              <a:t> </a:t>
            </a:r>
            <a:r>
              <a:rPr sz="3600" spc="-445" dirty="0">
                <a:solidFill>
                  <a:srgbClr val="1C1C1B"/>
                </a:solidFill>
                <a:latin typeface="Verdana"/>
                <a:cs typeface="Verdana"/>
              </a:rPr>
              <a:t>el </a:t>
            </a:r>
            <a:r>
              <a:rPr sz="3600" spc="-650" dirty="0">
                <a:solidFill>
                  <a:srgbClr val="1C1C1B"/>
                </a:solidFill>
                <a:latin typeface="Verdana"/>
                <a:cs typeface="Verdana"/>
              </a:rPr>
              <a:t>proceso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545" dirty="0">
                <a:solidFill>
                  <a:srgbClr val="1C1C1B"/>
                </a:solidFill>
                <a:latin typeface="Verdana"/>
                <a:cs typeface="Verdana"/>
              </a:rPr>
              <a:t>aprendizaje </a:t>
            </a:r>
            <a:r>
              <a:rPr sz="3600" spc="-620" dirty="0">
                <a:solidFill>
                  <a:srgbClr val="1C1C1B"/>
                </a:solidFill>
                <a:latin typeface="Verdana"/>
                <a:cs typeface="Verdana"/>
              </a:rPr>
              <a:t>ya </a:t>
            </a:r>
            <a:r>
              <a:rPr sz="3600" spc="-705" dirty="0">
                <a:solidFill>
                  <a:srgbClr val="1C1C1B"/>
                </a:solidFill>
                <a:latin typeface="Verdana"/>
                <a:cs typeface="Verdana"/>
              </a:rPr>
              <a:t>que </a:t>
            </a:r>
            <a:r>
              <a:rPr sz="3600" spc="-700" dirty="0">
                <a:solidFill>
                  <a:srgbClr val="1C1C1B"/>
                </a:solidFill>
                <a:latin typeface="Verdana"/>
                <a:cs typeface="Verdana"/>
              </a:rPr>
              <a:t> </a:t>
            </a:r>
            <a:r>
              <a:rPr sz="3600" spc="-545" dirty="0">
                <a:solidFill>
                  <a:srgbClr val="1C1C1B"/>
                </a:solidFill>
                <a:latin typeface="Verdana"/>
                <a:cs typeface="Verdana"/>
              </a:rPr>
              <a:t>atraves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495" dirty="0">
                <a:solidFill>
                  <a:srgbClr val="1C1C1B"/>
                </a:solidFill>
                <a:latin typeface="Verdana"/>
                <a:cs typeface="Verdana"/>
              </a:rPr>
              <a:t>ģl </a:t>
            </a:r>
            <a:r>
              <a:rPr sz="3600" spc="-445" dirty="0">
                <a:solidFill>
                  <a:srgbClr val="1C1C1B"/>
                </a:solidFill>
                <a:latin typeface="Verdana"/>
                <a:cs typeface="Verdana"/>
              </a:rPr>
              <a:t>el </a:t>
            </a:r>
            <a:r>
              <a:rPr sz="3600" spc="-660" dirty="0">
                <a:solidFill>
                  <a:srgbClr val="1C1C1B"/>
                </a:solidFill>
                <a:latin typeface="Verdana"/>
                <a:cs typeface="Verdana"/>
              </a:rPr>
              <a:t>pensamiento </a:t>
            </a:r>
            <a:r>
              <a:rPr sz="3600" spc="-465" dirty="0">
                <a:solidFill>
                  <a:srgbClr val="1C1C1B"/>
                </a:solidFill>
                <a:latin typeface="Verdana"/>
                <a:cs typeface="Verdana"/>
              </a:rPr>
              <a:t>individual </a:t>
            </a:r>
            <a:r>
              <a:rPr sz="3600" spc="-705" dirty="0">
                <a:solidFill>
                  <a:srgbClr val="1C1C1B"/>
                </a:solidFill>
                <a:latin typeface="Verdana"/>
                <a:cs typeface="Verdana"/>
              </a:rPr>
              <a:t>se</a:t>
            </a:r>
            <a:r>
              <a:rPr sz="3600" spc="-700" dirty="0">
                <a:solidFill>
                  <a:srgbClr val="1C1C1B"/>
                </a:solidFill>
                <a:latin typeface="Verdana"/>
                <a:cs typeface="Verdana"/>
              </a:rPr>
              <a:t> </a:t>
            </a:r>
            <a:r>
              <a:rPr sz="3600" spc="-545" dirty="0">
                <a:solidFill>
                  <a:srgbClr val="1C1C1B"/>
                </a:solidFill>
                <a:latin typeface="Verdana"/>
                <a:cs typeface="Verdana"/>
              </a:rPr>
              <a:t>apropia </a:t>
            </a:r>
            <a:r>
              <a:rPr sz="3600" spc="-715" dirty="0">
                <a:solidFill>
                  <a:srgbClr val="1C1C1B"/>
                </a:solidFill>
                <a:latin typeface="Verdana"/>
                <a:cs typeface="Verdana"/>
              </a:rPr>
              <a:t>de </a:t>
            </a:r>
            <a:r>
              <a:rPr sz="3600" spc="-710" dirty="0">
                <a:solidFill>
                  <a:srgbClr val="1C1C1B"/>
                </a:solidFill>
                <a:latin typeface="Verdana"/>
                <a:cs typeface="Verdana"/>
              </a:rPr>
              <a:t> </a:t>
            </a:r>
            <a:r>
              <a:rPr sz="3600" spc="-120" dirty="0">
                <a:solidFill>
                  <a:srgbClr val="1C1C1B"/>
                </a:solidFill>
                <a:latin typeface="Verdana"/>
                <a:cs typeface="Verdana"/>
              </a:rPr>
              <a:t>l</a:t>
            </a:r>
            <a:r>
              <a:rPr sz="3600" spc="-600" dirty="0">
                <a:solidFill>
                  <a:srgbClr val="1C1C1B"/>
                </a:solidFill>
                <a:latin typeface="Verdana"/>
                <a:cs typeface="Verdana"/>
              </a:rPr>
              <a:t>a</a:t>
            </a:r>
            <a:r>
              <a:rPr sz="3600" spc="-500" dirty="0">
                <a:solidFill>
                  <a:srgbClr val="1C1C1B"/>
                </a:solidFill>
                <a:latin typeface="Verdana"/>
                <a:cs typeface="Verdana"/>
              </a:rPr>
              <a:t> </a:t>
            </a:r>
            <a:r>
              <a:rPr sz="3600" spc="-570" dirty="0">
                <a:solidFill>
                  <a:srgbClr val="1C1C1B"/>
                </a:solidFill>
                <a:latin typeface="Verdana"/>
                <a:cs typeface="Verdana"/>
              </a:rPr>
              <a:t>c</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690" dirty="0">
                <a:solidFill>
                  <a:srgbClr val="1C1C1B"/>
                </a:solidFill>
                <a:latin typeface="Verdana"/>
                <a:cs typeface="Verdana"/>
              </a:rPr>
              <a:t>u</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790" dirty="0">
                <a:solidFill>
                  <a:srgbClr val="1C1C1B"/>
                </a:solidFill>
                <a:latin typeface="Verdana"/>
                <a:cs typeface="Verdana"/>
              </a:rPr>
              <a:t>g</a:t>
            </a:r>
            <a:r>
              <a:rPr sz="3600" spc="-305" dirty="0">
                <a:solidFill>
                  <a:srgbClr val="1C1C1B"/>
                </a:solidFill>
                <a:latin typeface="Verdana"/>
                <a:cs typeface="Verdana"/>
              </a:rPr>
              <a:t>r</a:t>
            </a:r>
            <a:r>
              <a:rPr sz="3600" spc="-690" dirty="0">
                <a:solidFill>
                  <a:srgbClr val="1C1C1B"/>
                </a:solidFill>
                <a:latin typeface="Verdana"/>
                <a:cs typeface="Verdana"/>
              </a:rPr>
              <a:t>u</a:t>
            </a:r>
            <a:r>
              <a:rPr sz="3600" spc="-665" dirty="0">
                <a:solidFill>
                  <a:srgbClr val="1C1C1B"/>
                </a:solidFill>
                <a:latin typeface="Verdana"/>
                <a:cs typeface="Verdana"/>
              </a:rPr>
              <a:t>p</a:t>
            </a:r>
            <a:r>
              <a:rPr sz="3600" spc="-800" dirty="0">
                <a:solidFill>
                  <a:srgbClr val="1C1C1B"/>
                </a:solidFill>
                <a:latin typeface="Verdana"/>
                <a:cs typeface="Verdana"/>
              </a:rPr>
              <a:t>o</a:t>
            </a:r>
            <a:r>
              <a:rPr sz="3600" spc="-500" dirty="0">
                <a:solidFill>
                  <a:srgbClr val="1C1C1B"/>
                </a:solidFill>
                <a:latin typeface="Verdana"/>
                <a:cs typeface="Verdana"/>
              </a:rPr>
              <a:t> </a:t>
            </a:r>
            <a:r>
              <a:rPr sz="3600" spc="-735" dirty="0">
                <a:solidFill>
                  <a:srgbClr val="1C1C1B"/>
                </a:solidFill>
                <a:latin typeface="Verdana"/>
                <a:cs typeface="Verdana"/>
              </a:rPr>
              <a:t>h</a:t>
            </a:r>
            <a:r>
              <a:rPr sz="3600" spc="-690" dirty="0">
                <a:solidFill>
                  <a:srgbClr val="1C1C1B"/>
                </a:solidFill>
                <a:latin typeface="Verdana"/>
                <a:cs typeface="Verdana"/>
              </a:rPr>
              <a:t>u</a:t>
            </a:r>
            <a:r>
              <a:rPr sz="3600" spc="-1370" dirty="0">
                <a:solidFill>
                  <a:srgbClr val="1C1C1B"/>
                </a:solidFill>
                <a:latin typeface="Verdana"/>
                <a:cs typeface="Verdana"/>
              </a:rPr>
              <a:t>m</a:t>
            </a:r>
            <a:r>
              <a:rPr sz="3600" spc="-600" dirty="0">
                <a:solidFill>
                  <a:srgbClr val="1C1C1B"/>
                </a:solidFill>
                <a:latin typeface="Verdana"/>
                <a:cs typeface="Verdana"/>
              </a:rPr>
              <a:t>a</a:t>
            </a:r>
            <a:r>
              <a:rPr sz="3600" spc="-670" dirty="0">
                <a:solidFill>
                  <a:srgbClr val="1C1C1B"/>
                </a:solidFill>
                <a:latin typeface="Verdana"/>
                <a:cs typeface="Verdana"/>
              </a:rPr>
              <a:t>n</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305" dirty="0">
                <a:solidFill>
                  <a:srgbClr val="1C1C1B"/>
                </a:solidFill>
                <a:latin typeface="Verdana"/>
                <a:cs typeface="Verdana"/>
              </a:rPr>
              <a:t>r</a:t>
            </a:r>
            <a:r>
              <a:rPr sz="3600" spc="-155" dirty="0">
                <a:solidFill>
                  <a:srgbClr val="1C1C1B"/>
                </a:solidFill>
                <a:latin typeface="Verdana"/>
                <a:cs typeface="Verdana"/>
              </a:rPr>
              <a:t>t</a:t>
            </a:r>
            <a:r>
              <a:rPr sz="3600" spc="-770" dirty="0">
                <a:solidFill>
                  <a:srgbClr val="1C1C1B"/>
                </a:solidFill>
                <a:latin typeface="Verdana"/>
                <a:cs typeface="Verdana"/>
              </a:rPr>
              <a:t>e</a:t>
            </a:r>
            <a:r>
              <a:rPr sz="3600" spc="-670" dirty="0">
                <a:solidFill>
                  <a:srgbClr val="1C1C1B"/>
                </a:solidFill>
                <a:latin typeface="Verdana"/>
                <a:cs typeface="Verdana"/>
              </a:rPr>
              <a:t>n</a:t>
            </a:r>
            <a:r>
              <a:rPr sz="3600" spc="-770" dirty="0">
                <a:solidFill>
                  <a:srgbClr val="1C1C1B"/>
                </a:solidFill>
                <a:latin typeface="Verdana"/>
                <a:cs typeface="Verdana"/>
              </a:rPr>
              <a:t>e</a:t>
            </a:r>
            <a:r>
              <a:rPr sz="3600" spc="-570" dirty="0">
                <a:solidFill>
                  <a:srgbClr val="1C1C1B"/>
                </a:solidFill>
                <a:latin typeface="Verdana"/>
                <a:cs typeface="Verdana"/>
              </a:rPr>
              <a:t>c</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120" dirty="0">
                <a:solidFill>
                  <a:srgbClr val="1C1C1B"/>
                </a:solidFill>
                <a:latin typeface="Verdana"/>
                <a:cs typeface="Verdana"/>
              </a:rPr>
              <a:t>l</a:t>
            </a:r>
            <a:r>
              <a:rPr sz="3600" spc="-434" dirty="0">
                <a:solidFill>
                  <a:srgbClr val="1C1C1B"/>
                </a:solidFill>
                <a:latin typeface="Verdana"/>
                <a:cs typeface="Verdana"/>
              </a:rPr>
              <a:t>a  </a:t>
            </a:r>
            <a:r>
              <a:rPr sz="3600" spc="-525" dirty="0">
                <a:solidFill>
                  <a:srgbClr val="1C1C1B"/>
                </a:solidFill>
                <a:latin typeface="Verdana"/>
                <a:cs typeface="Verdana"/>
              </a:rPr>
              <a:t>acrecienta.</a:t>
            </a:r>
            <a:endParaRPr sz="3600">
              <a:latin typeface="Verdana"/>
              <a:cs typeface="Verdana"/>
            </a:endParaRPr>
          </a:p>
        </p:txBody>
      </p:sp>
      <p:sp>
        <p:nvSpPr>
          <p:cNvPr id="19" name="object 19"/>
          <p:cNvSpPr txBox="1"/>
          <p:nvPr/>
        </p:nvSpPr>
        <p:spPr>
          <a:xfrm>
            <a:off x="13794220" y="9417527"/>
            <a:ext cx="224536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Ángela</a:t>
            </a:r>
            <a:r>
              <a:rPr sz="2400" spc="-90" dirty="0">
                <a:solidFill>
                  <a:srgbClr val="1C1C1B"/>
                </a:solidFill>
                <a:latin typeface="Arial MT"/>
                <a:cs typeface="Arial MT"/>
              </a:rPr>
              <a:t> </a:t>
            </a:r>
            <a:r>
              <a:rPr sz="2400" dirty="0">
                <a:solidFill>
                  <a:srgbClr val="1C1C1B"/>
                </a:solidFill>
                <a:latin typeface="Arial MT"/>
                <a:cs typeface="Arial MT"/>
              </a:rPr>
              <a:t>Tomatsú</a:t>
            </a:r>
            <a:endParaRPr sz="2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1456</Words>
  <Application>Microsoft Office PowerPoint</Application>
  <PresentationFormat>Personalizado</PresentationFormat>
  <Paragraphs>123</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Amasis MT Pro Light</vt:lpstr>
      <vt:lpstr>Arial</vt:lpstr>
      <vt:lpstr>Arial MT</vt:lpstr>
      <vt:lpstr>Calibri</vt:lpstr>
      <vt:lpstr>Congenial Black</vt:lpstr>
      <vt:lpstr>Lucida Sans Unicode</vt:lpstr>
      <vt:lpstr>Tahoma</vt:lpstr>
      <vt:lpstr>The Serif Hand Extrablack</vt:lpstr>
      <vt:lpstr>Times New Roman</vt:lpstr>
      <vt:lpstr>Trebuchet MS</vt:lpstr>
      <vt:lpstr>Verdana</vt:lpstr>
      <vt:lpstr>Office Theme</vt:lpstr>
      <vt:lpstr>Presentación de PowerPoint</vt:lpstr>
      <vt:lpstr>Presentación de PowerPoint</vt:lpstr>
      <vt:lpstr>INTRODUCCIÓN</vt:lpstr>
      <vt:lpstr>N I V E L E S D E  A C T I V I D A D</vt:lpstr>
      <vt:lpstr>Presentación de PowerPoint</vt:lpstr>
      <vt:lpstr>Presentación de PowerPoint</vt:lpstr>
      <vt:lpstr>Presentación de PowerPoint</vt:lpstr>
      <vt:lpstr>La relación del individuo con su realidad exterior utiliza de  intermedio varios factores y entre ellos se considera el  lenguaje. El lenguaje es el instrumento de la comunicación que regula el  pensamiento y la acción.</vt:lpstr>
      <vt:lpstr>Vygotsky el problema del conocimiento debe ser  contemplado atendiendo a su gģnesis social osea las  influencias que tiene sobre ģl las relaciones sociales. Esto se refiere sobre todo al mundo adulto que</vt:lpstr>
      <vt:lpstr>Daniela Trujillo</vt:lpstr>
      <vt:lpstr>Andrea Sanguino</vt:lpstr>
      <vt:lpstr>Presentación de PowerPoint</vt:lpstr>
      <vt:lpstr>Presentación de PowerPoint</vt:lpstr>
      <vt:lpstr>Presentación de PowerPoint</vt:lpstr>
      <vt:lpstr>Presentación de PowerPoint</vt:lpstr>
      <vt:lpstr>Es necesario ampliar la experiencia del niño si queremos  brindarle una sólida base para su actividad creativa.</vt:lpstr>
      <vt:lpstr>Presentación de PowerPoint</vt:lpstr>
      <vt:lpstr>4. A modo de cierre. Es importante reconocer que la función de la Educación Artística no es formar  artistas, para esto hay lugares donde se puede practicar la disciplina deseada.  La Educación Artística brinda el conocimiento de técnicas, recursos,  materiales y su organización para que a través de ello puedan expresarse y  comunicarse.</vt:lpstr>
      <vt:lpstr>El arte debe ayudar a favorecer distintas áreas, por ejemplo: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Notebook Papel Aesthetic Llamativo Amarillo Rosa</dc:title>
  <dc:creator>Andrea Sanguino</dc:creator>
  <cp:keywords>DAFPWsfJmr4,BADi703pfQ4</cp:keywords>
  <cp:lastModifiedBy>EVELIN MEDINA RAMIREZ</cp:lastModifiedBy>
  <cp:revision>2</cp:revision>
  <dcterms:created xsi:type="dcterms:W3CDTF">2022-11-12T22:27:32Z</dcterms:created>
  <dcterms:modified xsi:type="dcterms:W3CDTF">2022-11-14T14:32:01Z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2022-11-12T00:00:00Z</vt:filetime>
  </property>
  <property fmtid="{D5CDD505-2E9C-101B-9397-08002B2CF9AE}" pid="3" name="Creator">
    <vt:lpwstr>Canva</vt:lpwstr>
  </property>
  <property fmtid="{D5CDD505-2E9C-101B-9397-08002B2CF9AE}" pid="4" name="LastSaved">
    <vt:filetime>2022-11-12T00:00:00Z</vt:filetime>
  </property>
</Properties>
</file>