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300" y="1989434"/>
            <a:ext cx="1002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EL LENGUAJE ARTÍSTICO, LA EDUCACIÓN Y LA</a:t>
            </a:r>
          </a:p>
          <a:p>
            <a:pPr algn="ctr"/>
            <a:r>
              <a:rPr lang="es-MX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CREACIÓN</a:t>
            </a:r>
            <a:endParaRPr lang="es-MX" sz="48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7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4000" y="1329182"/>
            <a:ext cx="924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arte es una social ,que se hace presente en la vida social del hombre , esto  mismo es lo que lo hace diferente de los demás seres humanos  ,el  Arte ocupa un lugar destacado para todos, es parte de la experiencia pública, ya que a través de él se manifiesta la propia cultura, el ser humano se caracteriza  por poseer distintos niveles  de actividad , algunas de ellas relacionado con lo </a:t>
            </a:r>
            <a:r>
              <a:rPr lang="es-MX" dirty="0" err="1"/>
              <a:t>utiligaría</a:t>
            </a:r>
            <a:r>
              <a:rPr lang="es-MX" dirty="0"/>
              <a:t>, científico o artístico.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4000" y="3083509"/>
            <a:ext cx="924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La  actividad  utilitaria  responde  en  primera  instancia  a  una  necesidad  de  subsistencia  y  producción  para  la  subsistencia.  La  actividad  científica  apunta  a  satisfacer  una  necesidad  de  conocimiento  estricto  y  riguroso  que  debe  fundamentarse  y  demostrarse.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54000" y="4560837"/>
            <a:ext cx="8978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La  actividad  artística,  múltiple  e  integradora,  tiene  distintas  funciones  en  </a:t>
            </a:r>
            <a:r>
              <a:rPr lang="es-MX" dirty="0" err="1">
                <a:solidFill>
                  <a:prstClr val="black"/>
                </a:solidFill>
              </a:rPr>
              <a:t>diversasculturas</a:t>
            </a:r>
            <a:r>
              <a:rPr lang="es-MX" dirty="0">
                <a:solidFill>
                  <a:prstClr val="black"/>
                </a:solidFill>
              </a:rPr>
              <a:t>,  épocas  históricas  y  grupos  </a:t>
            </a:r>
            <a:r>
              <a:rPr lang="es-MX" dirty="0" err="1">
                <a:solidFill>
                  <a:prstClr val="black"/>
                </a:solidFill>
              </a:rPr>
              <a:t>sociales.El</a:t>
            </a:r>
            <a:r>
              <a:rPr lang="es-MX" dirty="0">
                <a:solidFill>
                  <a:prstClr val="black"/>
                </a:solidFill>
              </a:rPr>
              <a:t>  hombre  por  medio  del  objeto  de  arte  satisface  sus  necesidades  estéticas  de  conocimiento,  manifiesta  su  ideología,  su  subjetividad,  su  visión  de  la  </a:t>
            </a:r>
            <a:r>
              <a:rPr lang="es-MX" dirty="0" err="1">
                <a:solidFill>
                  <a:prstClr val="black"/>
                </a:solidFill>
              </a:rPr>
              <a:t>realidad.Hoy</a:t>
            </a:r>
            <a:r>
              <a:rPr lang="es-MX" dirty="0">
                <a:solidFill>
                  <a:prstClr val="black"/>
                </a:solidFill>
              </a:rPr>
              <a:t>  en  día,  gracias  al  avance  de  los  elementos  </a:t>
            </a:r>
            <a:r>
              <a:rPr lang="es-MX" dirty="0" err="1">
                <a:solidFill>
                  <a:prstClr val="black"/>
                </a:solidFill>
              </a:rPr>
              <a:t>multimediales</a:t>
            </a:r>
            <a:r>
              <a:rPr lang="es-MX" dirty="0">
                <a:solidFill>
                  <a:prstClr val="black"/>
                </a:solidFill>
              </a:rPr>
              <a:t>  y  de  comunicación,  estamos  rodeados de infinidad de mensajes que involucran lo artístico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7700" y="461814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INTRODUCCION</a:t>
            </a:r>
            <a:r>
              <a:rPr lang="es-MX" sz="2400" dirty="0">
                <a:latin typeface="Broadway" panose="04040905080B020205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59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2400" y="1751718"/>
            <a:ext cx="60960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génesis social de la conciencia individual.    Para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Vygotski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lenguaje es el instrumento que regula el pensamiento y la acción. El niño al asimilar las significaciones de los distintos símbolos lingüísticos que usa, su aplicación en la actividad práctica   cotidiana,   transforma   cualitativamente   su   acción. 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22550" y="622449"/>
            <a:ext cx="725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prstClr val="black"/>
                </a:solidFill>
                <a:latin typeface="Broadway" panose="04040905080B02020502" pitchFamily="82" charset="0"/>
              </a:rPr>
              <a:t>EL ARTE Y LA EDUCACIÓN</a:t>
            </a:r>
            <a:endParaRPr lang="es-MX" sz="3600" dirty="0">
              <a:latin typeface="Broadway" panose="04040905080B02020502" pitchFamily="8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96000" y="3229046"/>
            <a:ext cx="60960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  lenguaje   como   instrumento   de comunicación se convierte en instrumento de acción. retomando  la  definición  de  Arte  como  lenguaje  (musical,  corporal,  plástico-visual, oral y escrito), elemento eminentemente social, es indispensable su inclusión en el proceso de aprendizaje,  ya  que  a  través  de  él  el  pensamiento  individual  se  apropia  de  la  cultura  del  grupo  humano al que se pertenece y la acrecienta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7500" y="4826675"/>
            <a:ext cx="57658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arte se entiende como un  medio  específico  de  conocimiento,  ya que   nos   permite   conocer,   analizar   e   interpretar,  producciones  estéticamente  comunicables  mediante  los  diferentes  lenguajes  simbólicos  (corporales,  sonoros, visuales, dramáticos, literarios), y es aquí, por lo tanto, donde entran en juego los procesos de enseñanza-aprendizaje.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202" y="1432173"/>
            <a:ext cx="3361995" cy="179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5258242"/>
            <a:ext cx="2115166" cy="158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312" y="3183968"/>
            <a:ext cx="1533525" cy="168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62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1600" y="1999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dirty="0">
                <a:latin typeface="Broadway" panose="04040905080B02020502" pitchFamily="82" charset="0"/>
              </a:rPr>
              <a:t>VALOR EDUCATIVO D</a:t>
            </a:r>
          </a:p>
          <a:p>
            <a:pPr algn="ctr"/>
            <a:r>
              <a:rPr lang="es-MX" sz="2400" dirty="0">
                <a:latin typeface="Broadway" panose="04040905080B02020502" pitchFamily="82" charset="0"/>
              </a:rPr>
              <a:t>EL ARTE. EL ARTE, LA</a:t>
            </a:r>
          </a:p>
          <a:p>
            <a:pPr algn="ctr"/>
            <a:r>
              <a:rPr lang="es-MX" sz="2400" dirty="0">
                <a:latin typeface="Broadway" panose="04040905080B02020502" pitchFamily="82" charset="0"/>
              </a:rPr>
              <a:t>CREATIVIDAD Y EL </a:t>
            </a:r>
          </a:p>
          <a:p>
            <a:pPr algn="ctr"/>
            <a:r>
              <a:rPr lang="es-MX" sz="2400" dirty="0">
                <a:latin typeface="Broadway" panose="04040905080B02020502" pitchFamily="82" charset="0"/>
              </a:rPr>
              <a:t>APRENDIZAJE</a:t>
            </a:r>
            <a:endParaRPr lang="es-MX" sz="2400" b="0" i="0" dirty="0">
              <a:effectLst/>
              <a:latin typeface="Broadway" panose="04040905080B02020502" pitchFamily="8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0500" y="2056854"/>
            <a:ext cx="9220200" cy="175432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Actualmente,  en  nuestro  país,  a  partir  de  la  reforma  planteada  por  la  Ley  Federal  de Educación  24  195  (1993),  encontramos  al  Área  Artística  planteada  como  aquella  que  debe  brindar  a  los alumnos la posibilidad de conocer los códigos de las distintas disciplinas que la integran: Música, Expresión  Corporal,  Plástica  y  Teatro  (esta  última  si  bien  no  se  plantea  explícitamente  en  los  documentos  curriculares  para  el  Nivel  Inicial,  en  la  práctica  se  la  utiliza  permanentemente).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0500" y="4098439"/>
            <a:ext cx="922020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Estos  conocimientos son  necesarios para acceder a las distintas experiencias creativas existentes y por lo tanto saberse capaces y con derecho a disfrutarlas y también a producirlas. Desde una perspectiva escolar, como fundamento teórico del Área Artística, podemos tomar a  la  “Educación  por  el  Arte.”,  teoría  sustentada  por  Herbert  Read4,  que  propone  no  hacer  de  todos  los  individuos artistas, sino acercarles los lenguajes de las disciplinas artísticas que les permitan nuevos y  distintos  modos  de  comunicación  y  expresión,  desarrollando  las  competencias  individuales  interrelacionadas con lo social, a través de la sensibilización, la experimentación, la imaginación, y la creatividad.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022" y="2056854"/>
            <a:ext cx="2524515" cy="189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791" y="44354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63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6700" y="811243"/>
            <a:ext cx="656590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 la  filosofía  de  la  Educación  por  el  Arte  no  se  pretende  formar  artistas  profesionales,  sino  formar un pueblo que practique y disfrute actividades artísticas, hechos creativos, o sea reivindicar los lenguajes artísticos como formas estéticas de comunicación entre los hombres. (</a:t>
            </a:r>
            <a:r>
              <a:rPr lang="es-MX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Stokoe</a:t>
            </a:r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1990)El  hecho  creativo  es  el  resultado  de  una  serie  de  simbolizaciones,  vivencias  y  asimilaciones  de conocimientos, es una síntesis de componentes cognitivos, afectivos, sociales e imaginativos. Sin aprendizaje no hay creatividad posible.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56300" y="4202837"/>
            <a:ext cx="524510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 actividad  creadora  aparece  entonces  como  una  forma  de  relación  especial,  ya  sea  entre  los niños y el adulto o de los niños entre sí, con un claro valor educativo. Pero, la actividad creadora muchas veces no es considerada en nuestro sistema educativo como una actividad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811243"/>
            <a:ext cx="48768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4202837"/>
            <a:ext cx="43815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55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6100" y="2439938"/>
            <a:ext cx="60960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  ofrecer  a  los  alumnos  la  oportunidad    de  conocer  y  aprender  los  distintos  lenguajes  artísticos,   como   lenguajes   alternativos. El   aprendizaje   de   los   lenguajes   artísticos contribuirá   a   alcanzar   competencias   complejas   relacionadas   al   desarrollo   de   la   capacidad   de abstracción,  a  la  construcción  de  un  pensamiento  crítico  y  divergente  y  a  la  apropiación  de  valores  cultura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50950" y="901700"/>
            <a:ext cx="295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 modo de cierre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99" y="4783088"/>
            <a:ext cx="4815888" cy="187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788" y="1168400"/>
            <a:ext cx="3384699" cy="253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6064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785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lupita salazar martinez</cp:lastModifiedBy>
  <cp:revision>5</cp:revision>
  <dcterms:created xsi:type="dcterms:W3CDTF">2022-10-17T13:29:00Z</dcterms:created>
  <dcterms:modified xsi:type="dcterms:W3CDTF">2022-11-10T15:13:13Z</dcterms:modified>
</cp:coreProperties>
</file>