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5A650-7D5F-DCFE-5B2E-8FBBAC5AA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388C40-80BB-E4AE-0D8C-BF4D0A441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C59DE4-F5BB-0781-9271-394D60BF1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6869-C2EE-4ED5-BB69-C867D5F96E73}" type="datetimeFigureOut">
              <a:rPr lang="es-MX" smtClean="0"/>
              <a:t>10/11/2022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6C25ED-38AB-80D2-784E-8C9DF1BB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EE3B79-11C3-FC14-D925-30C47153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4FDB-0A1D-44DB-988F-31E15C725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671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B9E82-DE66-D95B-8D53-A53F0969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8E7206-1D81-5BF3-EE41-6FF71FCB1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A57316-ACE7-22E4-2D60-A1A4B571E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6869-C2EE-4ED5-BB69-C867D5F96E73}" type="datetimeFigureOut">
              <a:rPr lang="es-MX" smtClean="0"/>
              <a:t>10/11/2022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5B92F9-ABA9-C858-612A-33C5E10F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BD83AC-88D8-F665-7FF1-07A7504E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4FDB-0A1D-44DB-988F-31E15C725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999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344EFE-F488-BC85-D551-AC34FD92B6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541E24-C118-F09E-CCFE-5F1C9475B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8B0FB5-F4F0-C45A-10B4-22D51C39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6869-C2EE-4ED5-BB69-C867D5F96E73}" type="datetimeFigureOut">
              <a:rPr lang="es-MX" smtClean="0"/>
              <a:t>10/11/2022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14AF2A-A799-CE8D-E37C-D14ECB88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BEFB21-2FCB-A12D-1EAC-17BDAEA4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4FDB-0A1D-44DB-988F-31E15C725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282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1596A-19CF-9B42-5FEA-CCD5E00D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A727F0-764D-B84B-9447-36456EAFE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3E4185-CA16-3B22-8F5E-45FA0CEC5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6869-C2EE-4ED5-BB69-C867D5F96E73}" type="datetimeFigureOut">
              <a:rPr lang="es-MX" smtClean="0"/>
              <a:t>10/11/2022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4BE7D-4FA6-AF0E-0185-0470E6CBC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3C9455-ED97-2C85-A62F-2D637154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4FDB-0A1D-44DB-988F-31E15C725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430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25579-738D-292E-790D-97CCBABC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674299-23DC-FB9B-7D2F-C6EFD8675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1405E0-35E9-CD8A-3AAC-47C12005D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6869-C2EE-4ED5-BB69-C867D5F96E73}" type="datetimeFigureOut">
              <a:rPr lang="es-MX" smtClean="0"/>
              <a:t>10/11/2022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579B4E-D1A7-C4B9-98D7-DC06D2BA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EB2F28-4322-3898-2DD0-02B70F70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4FDB-0A1D-44DB-988F-31E15C725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463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04420-F7A2-0EA9-8EC9-BD4B74D6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AC4F81-6C86-C2AF-D3FE-DB8610ADC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AA8C04-EE61-13BE-4949-CBD88FEE4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83EA7D-551C-EA0D-A46E-AB5877B7A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6869-C2EE-4ED5-BB69-C867D5F96E73}" type="datetimeFigureOut">
              <a:rPr lang="es-MX" smtClean="0"/>
              <a:t>10/11/2022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C740BC-D0A0-4EED-6465-968F0637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31ED21-996F-32FA-4F06-11BBDA17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4FDB-0A1D-44DB-988F-31E15C725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245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542BC-D246-460E-85B2-EB487E8D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D3562C-53D1-FB3F-3D1B-4DA73F40F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4E16A8-6478-3633-D3BB-7F01445AA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1587BF-7DC3-1721-111B-7E653FB8C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ACC36A-EEE8-188B-EB7D-308C7AF8F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E1049C-DB6F-9802-81B2-0C104C62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6869-C2EE-4ED5-BB69-C867D5F96E73}" type="datetimeFigureOut">
              <a:rPr lang="es-MX" smtClean="0"/>
              <a:t>10/11/2022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EEC6C7-6172-CB04-4E9A-AC517682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B79D7E-5B6C-3B8F-AA52-96CD52CD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4FDB-0A1D-44DB-988F-31E15C725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72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19C20-BB4E-F5E0-5163-DE3687976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1A37C7-292A-EA57-A16F-463B3E63D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6869-C2EE-4ED5-BB69-C867D5F96E73}" type="datetimeFigureOut">
              <a:rPr lang="es-MX" smtClean="0"/>
              <a:t>10/11/2022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0D5F7B-1902-2200-E146-5E9B06EE9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0FCCC4-1053-7FB5-0F69-D300C219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4FDB-0A1D-44DB-988F-31E15C725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234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62282A-8E07-37CB-A1B0-02ECEF35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6869-C2EE-4ED5-BB69-C867D5F96E73}" type="datetimeFigureOut">
              <a:rPr lang="es-MX" smtClean="0"/>
              <a:t>10/11/2022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5481CE-0121-2086-C3BB-E044CB86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6DD35E-AF33-4184-BC26-374928D0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4FDB-0A1D-44DB-988F-31E15C725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830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82323-0B17-EF2B-97BC-F2F0AD0F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9925C-6FE7-9F36-B5DE-F70A201CB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F76ED8-2AC2-1E87-EB04-9CF4ED1B3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766358-41D2-2ADC-C0F4-E85A1A5E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6869-C2EE-4ED5-BB69-C867D5F96E73}" type="datetimeFigureOut">
              <a:rPr lang="es-MX" smtClean="0"/>
              <a:t>10/11/2022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0D667F-87A6-76F0-DBCD-7D347319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D8B635-7504-79FA-187F-B38D067A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4FDB-0A1D-44DB-988F-31E15C725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198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CDF05-BC94-E3FF-AF70-776B0432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897DCD1-7139-FF2A-2F94-5528F28F9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19B393-0A1B-B438-73E6-B3289802A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C75A50-1A1F-5DD5-51BE-7C9863E92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6869-C2EE-4ED5-BB69-C867D5F96E73}" type="datetimeFigureOut">
              <a:rPr lang="es-MX" smtClean="0"/>
              <a:t>10/11/2022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E195EC-DE6A-4A1A-640B-62361C56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C4DD89-9969-9716-197F-AB0C1AB7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4FDB-0A1D-44DB-988F-31E15C725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154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50018B-ED2A-3FA4-431E-A0B916FBA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FAF768-ADF2-A998-EF88-7E991B70A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7F6522-F716-91B9-3FB0-79713AD85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A6869-C2EE-4ED5-BB69-C867D5F96E73}" type="datetimeFigureOut">
              <a:rPr lang="es-MX" smtClean="0"/>
              <a:t>10/11/2022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1AC7E7-D62E-9F3D-E57E-D7B7EAA9A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8DD00-40CA-08E5-AE09-E8F356E4E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4FDB-0A1D-44DB-988F-31E15C725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450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FCFB2E0-742F-AC60-F367-21DAC634C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085" y="0"/>
            <a:ext cx="5667829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9F9F12A-4200-5AF2-E8E5-3876B01998B6}"/>
              </a:ext>
            </a:extLst>
          </p:cNvPr>
          <p:cNvSpPr txBox="1"/>
          <p:nvPr/>
        </p:nvSpPr>
        <p:spPr>
          <a:xfrm>
            <a:off x="4035104" y="3540154"/>
            <a:ext cx="45468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El lenguaje artístico, la educación y la creación</a:t>
            </a:r>
          </a:p>
        </p:txBody>
      </p:sp>
    </p:spTree>
    <p:extLst>
      <p:ext uri="{BB962C8B-B14F-4D97-AF65-F5344CB8AC3E}">
        <p14:creationId xmlns:p14="http://schemas.microsoft.com/office/powerpoint/2010/main" val="180335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er las imágenes de origen">
            <a:extLst>
              <a:ext uri="{FF2B5EF4-FFF2-40B4-BE49-F238E27FC236}">
                <a16:creationId xmlns:a16="http://schemas.microsoft.com/office/drawing/2014/main" id="{02D03E06-F2E1-713A-267B-CD23C658085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808395-2A74-51E7-69CA-5329958F4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El Lengua Artístico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F32AC5-9069-EDF3-8A2D-A4DC2EF99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905" y="2405670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Medio de </a:t>
            </a:r>
            <a:r>
              <a:rPr lang="en-US" sz="2000" dirty="0" err="1"/>
              <a:t>comunicación</a:t>
            </a:r>
            <a:r>
              <a:rPr lang="en-US" sz="2000" dirty="0"/>
              <a:t> entre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seres</a:t>
            </a:r>
            <a:r>
              <a:rPr lang="en-US" sz="2000" dirty="0"/>
              <a:t> </a:t>
            </a:r>
            <a:r>
              <a:rPr lang="en-US" sz="2000" dirty="0" err="1"/>
              <a:t>humanos</a:t>
            </a:r>
            <a:r>
              <a:rPr lang="en-US" sz="2000" dirty="0"/>
              <a:t> a </a:t>
            </a:r>
            <a:r>
              <a:rPr lang="en-US" sz="2000" dirty="0" err="1"/>
              <a:t>través</a:t>
            </a:r>
            <a:r>
              <a:rPr lang="en-US" sz="2000" dirty="0"/>
              <a:t> de </a:t>
            </a:r>
            <a:r>
              <a:rPr lang="en-US" sz="2000" dirty="0" err="1"/>
              <a:t>signos</a:t>
            </a:r>
            <a:r>
              <a:rPr lang="en-US" sz="2000" dirty="0"/>
              <a:t> </a:t>
            </a:r>
            <a:r>
              <a:rPr lang="en-US" sz="2000" dirty="0" err="1"/>
              <a:t>orales</a:t>
            </a:r>
            <a:r>
              <a:rPr lang="en-US" sz="2000" dirty="0"/>
              <a:t> y </a:t>
            </a:r>
            <a:r>
              <a:rPr lang="en-US" sz="2000" dirty="0" err="1"/>
              <a:t>escritos</a:t>
            </a:r>
            <a:r>
              <a:rPr lang="en-US" sz="2000" dirty="0"/>
              <a:t> que </a:t>
            </a:r>
            <a:r>
              <a:rPr lang="en-US" sz="2000" dirty="0" err="1"/>
              <a:t>poseen</a:t>
            </a:r>
            <a:r>
              <a:rPr lang="en-US" sz="2000" dirty="0"/>
              <a:t> un </a:t>
            </a:r>
            <a:r>
              <a:rPr lang="en-US" sz="2000" dirty="0" err="1"/>
              <a:t>significado</a:t>
            </a:r>
            <a:r>
              <a:rPr lang="en-US" sz="2000" dirty="0"/>
              <a:t>. Si </a:t>
            </a:r>
            <a:r>
              <a:rPr lang="en-US" sz="2000" dirty="0" err="1"/>
              <a:t>tenemos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cuenta</a:t>
            </a:r>
            <a:r>
              <a:rPr lang="en-US" sz="2000" dirty="0"/>
              <a:t> que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arte</a:t>
            </a:r>
            <a:r>
              <a:rPr lang="en-US" sz="2000" dirty="0"/>
              <a:t> </a:t>
            </a:r>
            <a:r>
              <a:rPr lang="en-US" sz="2000" dirty="0" err="1"/>
              <a:t>nos</a:t>
            </a:r>
            <a:r>
              <a:rPr lang="en-US" sz="2000" dirty="0"/>
              <a:t> </a:t>
            </a:r>
            <a:r>
              <a:rPr lang="en-US" sz="2000" dirty="0" err="1"/>
              <a:t>transmite</a:t>
            </a:r>
            <a:r>
              <a:rPr lang="en-US" sz="2000" dirty="0"/>
              <a:t> las ideas, </a:t>
            </a:r>
            <a:r>
              <a:rPr lang="en-US" sz="2000" dirty="0" err="1"/>
              <a:t>emociones</a:t>
            </a:r>
            <a:r>
              <a:rPr lang="en-US" sz="2000" dirty="0"/>
              <a:t>, etc. </a:t>
            </a:r>
            <a:r>
              <a:rPr lang="en-US" sz="2000" dirty="0" err="1"/>
              <a:t>Entonces</a:t>
            </a:r>
            <a:r>
              <a:rPr lang="en-US" sz="2000" dirty="0"/>
              <a:t> </a:t>
            </a:r>
            <a:r>
              <a:rPr lang="en-US" sz="2000" dirty="0" err="1"/>
              <a:t>estaremos</a:t>
            </a:r>
            <a:r>
              <a:rPr lang="en-US" sz="2000" dirty="0"/>
              <a:t> </a:t>
            </a:r>
            <a:r>
              <a:rPr lang="en-US" sz="2000" dirty="0" err="1"/>
              <a:t>frente</a:t>
            </a:r>
            <a:r>
              <a:rPr lang="en-US" sz="2000" dirty="0"/>
              <a:t> a un </a:t>
            </a:r>
            <a:r>
              <a:rPr lang="en-US" sz="2000" dirty="0" err="1"/>
              <a:t>lenguaje</a:t>
            </a:r>
            <a:r>
              <a:rPr lang="en-US" sz="2000" dirty="0"/>
              <a:t> </a:t>
            </a:r>
            <a:r>
              <a:rPr lang="en-US" sz="2000" dirty="0" err="1"/>
              <a:t>especifico</a:t>
            </a:r>
            <a:r>
              <a:rPr lang="en-US" sz="2000" dirty="0"/>
              <a:t>,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lenguaje</a:t>
            </a:r>
            <a:r>
              <a:rPr lang="en-US" sz="2000" dirty="0"/>
              <a:t> del </a:t>
            </a:r>
            <a:r>
              <a:rPr lang="en-US" sz="2000" dirty="0" err="1"/>
              <a:t>arte</a:t>
            </a:r>
            <a:r>
              <a:rPr lang="en-US" sz="2000" dirty="0"/>
              <a:t>, se </a:t>
            </a:r>
            <a:r>
              <a:rPr lang="en-US" sz="2000" dirty="0" err="1"/>
              <a:t>apoya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signos</a:t>
            </a:r>
            <a:r>
              <a:rPr lang="en-US" sz="2000" dirty="0"/>
              <a:t> </a:t>
            </a:r>
            <a:r>
              <a:rPr lang="en-US" sz="2000" dirty="0" err="1"/>
              <a:t>visuales</a:t>
            </a:r>
            <a:r>
              <a:rPr lang="en-US" sz="2000" dirty="0"/>
              <a:t>, </a:t>
            </a:r>
            <a:r>
              <a:rPr lang="en-US" sz="2000" dirty="0" err="1"/>
              <a:t>gestuales</a:t>
            </a:r>
            <a:r>
              <a:rPr lang="en-US" sz="2000" dirty="0"/>
              <a:t> y </a:t>
            </a:r>
            <a:r>
              <a:rPr lang="en-US" sz="2000" dirty="0" err="1"/>
              <a:t>sonoros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815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2058" name="Rectangle 2057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299114D-1D47-BBB8-5C06-BEB3CC6A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4516505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Educación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790BED-A8DE-11A1-BE61-35CBEED6B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504" y="2013285"/>
            <a:ext cx="4389998" cy="3844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Proceso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socialización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los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individuos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donde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adquieren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una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concienciación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cultural y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condutal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donde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las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nuevas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generación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adoptan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y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modifican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los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modos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de ser.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Contempla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el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desarrollo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habilidades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y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valores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, que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producen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cambios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intelectuales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emocionales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y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</a:rPr>
              <a:t>sociales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7375" y="0"/>
            <a:ext cx="6404625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Ver las imágenes de origen">
            <a:extLst>
              <a:ext uri="{FF2B5EF4-FFF2-40B4-BE49-F238E27FC236}">
                <a16:creationId xmlns:a16="http://schemas.microsoft.com/office/drawing/2014/main" id="{F359FC56-9808-D5B6-3575-E8993B8289A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4" r="1" b="1"/>
          <a:stretch/>
        </p:blipFill>
        <p:spPr bwMode="auto">
          <a:xfrm>
            <a:off x="5895297" y="0"/>
            <a:ext cx="6188779" cy="6157770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noFill/>
          <a:ln w="203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46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Ver las imágenes de origen">
            <a:extLst>
              <a:ext uri="{FF2B5EF4-FFF2-40B4-BE49-F238E27FC236}">
                <a16:creationId xmlns:a16="http://schemas.microsoft.com/office/drawing/2014/main" id="{2D5F56E2-EDFF-6101-2F9B-5FB394BD34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b="1618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E8B785-A0F9-8EF7-432E-5F6DA210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Creación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5E18C5-D241-4C84-A776-60A9C098F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Producción de una obra de arte o de algo que exige un gran ingenio o inventiva. </a:t>
            </a:r>
          </a:p>
        </p:txBody>
      </p:sp>
    </p:spTree>
    <p:extLst>
      <p:ext uri="{BB962C8B-B14F-4D97-AF65-F5344CB8AC3E}">
        <p14:creationId xmlns:p14="http://schemas.microsoft.com/office/powerpoint/2010/main" val="961830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133</Words>
  <Application>Microsoft Office PowerPoint</Application>
  <PresentationFormat>Panorámica</PresentationFormat>
  <Paragraphs>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El Lengua Artístico </vt:lpstr>
      <vt:lpstr>Educación </vt:lpstr>
      <vt:lpstr>Creación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ANGELA DANIELA SANCHEZ GOMEZ</dc:creator>
  <cp:lastModifiedBy>ANGELA DANIELA SANCHEZ GOMEZ</cp:lastModifiedBy>
  <cp:revision>2</cp:revision>
  <dcterms:created xsi:type="dcterms:W3CDTF">2022-11-10T16:13:42Z</dcterms:created>
  <dcterms:modified xsi:type="dcterms:W3CDTF">2022-11-10T16:52:59Z</dcterms:modified>
</cp:coreProperties>
</file>